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Lst>
  <p:notesMasterIdLst>
    <p:notesMasterId r:id="rId70"/>
  </p:notesMasterIdLst>
  <p:sldIdLst>
    <p:sldId id="256" r:id="rId2"/>
    <p:sldId id="379" r:id="rId3"/>
    <p:sldId id="304" r:id="rId4"/>
    <p:sldId id="325" r:id="rId5"/>
    <p:sldId id="320" r:id="rId6"/>
    <p:sldId id="311" r:id="rId7"/>
    <p:sldId id="312" r:id="rId8"/>
    <p:sldId id="323" r:id="rId9"/>
    <p:sldId id="324" r:id="rId10"/>
    <p:sldId id="315" r:id="rId11"/>
    <p:sldId id="322" r:id="rId12"/>
    <p:sldId id="321" r:id="rId13"/>
    <p:sldId id="326" r:id="rId14"/>
    <p:sldId id="327" r:id="rId15"/>
    <p:sldId id="317" r:id="rId16"/>
    <p:sldId id="331" r:id="rId17"/>
    <p:sldId id="332" r:id="rId18"/>
    <p:sldId id="330" r:id="rId19"/>
    <p:sldId id="329" r:id="rId20"/>
    <p:sldId id="334" r:id="rId21"/>
    <p:sldId id="316" r:id="rId22"/>
    <p:sldId id="318" r:id="rId23"/>
    <p:sldId id="296" r:id="rId24"/>
    <p:sldId id="356" r:id="rId25"/>
    <p:sldId id="328" r:id="rId26"/>
    <p:sldId id="333" r:id="rId27"/>
    <p:sldId id="337" r:id="rId28"/>
    <p:sldId id="338" r:id="rId29"/>
    <p:sldId id="336" r:id="rId30"/>
    <p:sldId id="335" r:id="rId31"/>
    <p:sldId id="339" r:id="rId32"/>
    <p:sldId id="340" r:id="rId33"/>
    <p:sldId id="342" r:id="rId34"/>
    <p:sldId id="380" r:id="rId35"/>
    <p:sldId id="381" r:id="rId36"/>
    <p:sldId id="341" r:id="rId37"/>
    <p:sldId id="345" r:id="rId38"/>
    <p:sldId id="382" r:id="rId39"/>
    <p:sldId id="372" r:id="rId40"/>
    <p:sldId id="371" r:id="rId41"/>
    <p:sldId id="373" r:id="rId42"/>
    <p:sldId id="374" r:id="rId43"/>
    <p:sldId id="375" r:id="rId44"/>
    <p:sldId id="367" r:id="rId45"/>
    <p:sldId id="368" r:id="rId46"/>
    <p:sldId id="347" r:id="rId47"/>
    <p:sldId id="348" r:id="rId48"/>
    <p:sldId id="383" r:id="rId49"/>
    <p:sldId id="363" r:id="rId50"/>
    <p:sldId id="349" r:id="rId51"/>
    <p:sldId id="364" r:id="rId52"/>
    <p:sldId id="365" r:id="rId53"/>
    <p:sldId id="350" r:id="rId54"/>
    <p:sldId id="351" r:id="rId55"/>
    <p:sldId id="388" r:id="rId56"/>
    <p:sldId id="389" r:id="rId57"/>
    <p:sldId id="352" r:id="rId58"/>
    <p:sldId id="353" r:id="rId59"/>
    <p:sldId id="354" r:id="rId60"/>
    <p:sldId id="376" r:id="rId61"/>
    <p:sldId id="384" r:id="rId62"/>
    <p:sldId id="390" r:id="rId63"/>
    <p:sldId id="391" r:id="rId64"/>
    <p:sldId id="392" r:id="rId65"/>
    <p:sldId id="393" r:id="rId66"/>
    <p:sldId id="395" r:id="rId67"/>
    <p:sldId id="396" r:id="rId68"/>
    <p:sldId id="397" r:id="rId69"/>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83" autoAdjust="0"/>
    <p:restoredTop sz="93039" autoAdjust="0"/>
  </p:normalViewPr>
  <p:slideViewPr>
    <p:cSldViewPr>
      <p:cViewPr varScale="1">
        <p:scale>
          <a:sx n="59" d="100"/>
          <a:sy n="59" d="100"/>
        </p:scale>
        <p:origin x="572" y="60"/>
      </p:cViewPr>
      <p:guideLst>
        <p:guide orient="horz" pos="2880"/>
        <p:guide pos="2160"/>
      </p:guideLst>
    </p:cSldViewPr>
  </p:slideViewPr>
  <p:notesTextViewPr>
    <p:cViewPr>
      <p:scale>
        <a:sx n="100" d="100"/>
        <a:sy n="100" d="100"/>
      </p:scale>
      <p:origin x="0" y="0"/>
    </p:cViewPr>
  </p:notesTextViewPr>
  <p:notesViewPr>
    <p:cSldViewPr>
      <p:cViewPr varScale="1">
        <p:scale>
          <a:sx n="49" d="100"/>
          <a:sy n="49" d="100"/>
        </p:scale>
        <p:origin x="2668" y="3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5010" y="0"/>
            <a:ext cx="2971800" cy="457200"/>
          </a:xfrm>
          <a:prstGeom prst="rect">
            <a:avLst/>
          </a:prstGeom>
        </p:spPr>
        <p:txBody>
          <a:bodyPr vert="horz" lIns="91440" tIns="45720" rIns="91440" bIns="45720" rtlCol="0"/>
          <a:lstStyle>
            <a:lvl1pPr algn="r">
              <a:defRPr sz="1200"/>
            </a:lvl1pPr>
          </a:lstStyle>
          <a:p>
            <a:fld id="{D3AC2FEB-C40D-466D-BCB2-915FD7516151}" type="datetimeFigureOut">
              <a:rPr lang="en-US" smtClean="0"/>
              <a:t>11/8/2023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4684"/>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5010" y="8684684"/>
            <a:ext cx="2971800" cy="457200"/>
          </a:xfrm>
          <a:prstGeom prst="rect">
            <a:avLst/>
          </a:prstGeom>
        </p:spPr>
        <p:txBody>
          <a:bodyPr vert="horz" lIns="91440" tIns="45720" rIns="91440" bIns="45720" rtlCol="0" anchor="b"/>
          <a:lstStyle>
            <a:lvl1pPr algn="r">
              <a:defRPr sz="1200"/>
            </a:lvl1pPr>
          </a:lstStyle>
          <a:p>
            <a:fld id="{1E681F42-9E84-4C73-B193-94012C4E50B7}" type="slidenum">
              <a:rPr lang="en-US" smtClean="0"/>
              <a:t>‹#›</a:t>
            </a:fld>
            <a:endParaRPr lang="en-US"/>
          </a:p>
        </p:txBody>
      </p:sp>
    </p:spTree>
    <p:extLst>
      <p:ext uri="{BB962C8B-B14F-4D97-AF65-F5344CB8AC3E}">
        <p14:creationId xmlns:p14="http://schemas.microsoft.com/office/powerpoint/2010/main" val="2650028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Bahnschrift SemiLight" panose="020B0502040204020203" pitchFamily="34" charset="0"/>
        <a:ea typeface="+mn-ea"/>
        <a:cs typeface="+mn-cs"/>
      </a:defRPr>
    </a:lvl1pPr>
    <a:lvl2pPr marL="457200" algn="l" defTabSz="914400" rtl="0" eaLnBrk="1" latinLnBrk="0" hangingPunct="1">
      <a:defRPr sz="1200" kern="1200">
        <a:solidFill>
          <a:schemeClr val="tx1"/>
        </a:solidFill>
        <a:latin typeface="Bahnschrift SemiLight" panose="020B0502040204020203" pitchFamily="34" charset="0"/>
        <a:ea typeface="+mn-ea"/>
        <a:cs typeface="+mn-cs"/>
      </a:defRPr>
    </a:lvl2pPr>
    <a:lvl3pPr marL="914400" algn="l" defTabSz="914400" rtl="0" eaLnBrk="1" latinLnBrk="0" hangingPunct="1">
      <a:defRPr sz="1200" kern="1200">
        <a:solidFill>
          <a:schemeClr val="tx1"/>
        </a:solidFill>
        <a:latin typeface="Bahnschrift SemiLight" panose="020B0502040204020203" pitchFamily="34" charset="0"/>
        <a:ea typeface="+mn-ea"/>
        <a:cs typeface="+mn-cs"/>
      </a:defRPr>
    </a:lvl3pPr>
    <a:lvl4pPr marL="1371600" algn="l" defTabSz="914400" rtl="0" eaLnBrk="1" latinLnBrk="0" hangingPunct="1">
      <a:defRPr sz="1200" kern="1200">
        <a:solidFill>
          <a:schemeClr val="tx1"/>
        </a:solidFill>
        <a:latin typeface="Bahnschrift SemiLight" panose="020B0502040204020203" pitchFamily="34" charset="0"/>
        <a:ea typeface="+mn-ea"/>
        <a:cs typeface="+mn-cs"/>
      </a:defRPr>
    </a:lvl4pPr>
    <a:lvl5pPr marL="1828800" algn="l" defTabSz="914400" rtl="0" eaLnBrk="1" latinLnBrk="0" hangingPunct="1">
      <a:defRPr sz="1200" kern="1200">
        <a:solidFill>
          <a:schemeClr val="tx1"/>
        </a:solidFill>
        <a:latin typeface="Bahnschrift SemiLight" panose="020B05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notes"/>
          <p:cNvSpPr txBox="1">
            <a:spLocks noGrp="1"/>
          </p:cNvSpPr>
          <p:nvPr>
            <p:ph type="body" idx="1"/>
          </p:nvPr>
        </p:nvSpPr>
        <p:spPr>
          <a:xfrm>
            <a:off x="685800" y="4400549"/>
            <a:ext cx="5486400" cy="360045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vi-VN"/>
              <a:t>Hãy tưởng tượng bạn đang thiết kế một ứng dụng gây quỹ kết nối các tổ chức phi lợi nhuận với tình nguyện viên. Bạn thực hiện một số nghiên cứu và các cuộc phỏng vấn qua điện thoại với nhiều người dùng khác nhau. Trong quá trình nghiên cứu, bạn phát hiện ra rằng các chuyên gia độc thân ở khu vực nông thôn quyên góp cho các nguyên nhân môi trường thường xuyên gấp đôi so với các chuyên gia độc thân ở các thành phố lớn. Bạn cũng khám phá ra rằng những người độc thân ở thành phố lớn có nhiều khả năng </a:t>
            </a:r>
            <a:r>
              <a:rPr lang="en-US"/>
              <a:t>tham gia </a:t>
            </a:r>
            <a:r>
              <a:rPr lang="vi-VN"/>
              <a:t>tình nguyện hơn các chuyên gia độc thân ở khu vực nông thôn. Dựa trên điều này, một trong những nhóm người dùng của bạn có thể là chủ sở hữu của các tổ chức phi lợi nhuận về môi trường ở khu vực nông thôn.</a:t>
            </a:r>
            <a:endParaRPr lang="en-US"/>
          </a:p>
          <a:p>
            <a:pPr marL="228600" indent="0">
              <a:buFont typeface="Arial" panose="020B0604020202020204" pitchFamily="34" charset="0"/>
              <a:buNone/>
            </a:pPr>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48976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pPr marL="0" lvl="0" indent="0" algn="just">
              <a:spcBef>
                <a:spcPts val="0"/>
              </a:spcBef>
              <a:buFont typeface="Arial" panose="020B0604020202020204" pitchFamily="34" charset="0"/>
              <a:buNone/>
            </a:pPr>
            <a:r>
              <a:rPr lang="vi-VN"/>
              <a:t>Daniela là một nhà sản xuất phim tự do 48 tuổi, sống với người bạn đời Priya và hai con của họ ở Atlanta, Georgia. Gia đình gần đây đã nhận nuôi một chú chó săn mồi vàng tên là Cisco. </a:t>
            </a:r>
            <a:endParaRPr lang="en-US"/>
          </a:p>
          <a:p>
            <a:pPr marL="0" lvl="0" indent="0" algn="just">
              <a:spcBef>
                <a:spcPts val="0"/>
              </a:spcBef>
              <a:buFont typeface="Arial" panose="020B0604020202020204" pitchFamily="34" charset="0"/>
              <a:buNone/>
            </a:pPr>
            <a:r>
              <a:rPr lang="vi-VN"/>
              <a:t>Gia đình thường xuyên đi du lịch với bọn trẻ cho các cuộc thi thể dục dụng cụ, và Daniela thường đi du lịch trong thời gian dài khi quay phim. Daniela muốn tìm ai đó để chăm sóc chú chó con, Cisco, trong khi gia đình đi vắng hoặc bận rộn. 
Mối quan tâm lớn nhất của Daniela là tin tưởng một người lạ vào nhà và chăm sóc chú chó con của họ. Daniela sẽ cảm thấy thoải mái nhất khi thuê một người biết cách chăm sóc chó con đúng cách và có thể đưa Cisco đi dạo và đến công viên dành cho chó. 
</a:t>
            </a:r>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176258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pPr marL="0" indent="0"/>
            <a:r>
              <a:rPr lang="vi-VN"/>
              <a:t>CoffeeHouse là một chuỗi cửa hàng cà phê quốc tế với các địa điểm ở New York, Chicago, San Francisco, Cleveland, London, Nantes, Reykjavik, v.v. Nó nhằm mục đích phục vụ cà phê chất lượng với sự tinh tế địa phương. Đồ uống của họ dao động từ $ 3 - $ 8. Các cửa hàng tối giản, sạch sẽ và có nhiều hỗn hợp nhà mới pha từ các vùng cà phê lớn trên thế giới. Họ cung cấp sẵn sàng để uống và nguyên hạt hoặc xay theo pound. Đồ uống đặc sản của họ được sản xuất để đặt hàng tại quầy của họ</a:t>
            </a:r>
            <a:r>
              <a:rPr lang="en-US"/>
              <a:t>.</a:t>
            </a:r>
            <a:r>
              <a:rPr lang="vi-VN"/>
              <a:t> Đối với mỗi thành phố mà họ hiện đang hoạt động, họ đã tạo ra một loại đồ uống độc quyền dựa trên cà phê chỉ có thể được đặt hàng trong thành phố của nó. Điều này đã truyền cảm hứng cho người hâm mộ tìm kiếm các cửa hàng CoffeeHouse ở các thành phố khác trong nỗ lực thử tất cả các sáng tạo độc quyền.</a:t>
            </a:r>
            <a:endParaRPr lang="en-US"/>
          </a:p>
          <a:p>
            <a:pPr marL="0" indent="0"/>
            <a:r>
              <a:rPr lang="vi-VN"/>
              <a:t>Dịch vụ:</a:t>
            </a:r>
            <a:endParaRPr lang="en-US"/>
          </a:p>
          <a:p>
            <a:pPr marL="171450" indent="-171450">
              <a:buFont typeface="Arial" panose="020B0604020202020204" pitchFamily="34" charset="0"/>
              <a:buChar char="•"/>
            </a:pPr>
            <a:r>
              <a:rPr lang="vi-VN"/>
              <a:t>Một quầy nơi các barista của CoffeeHouse pha chế đồ uống để gọi món.</a:t>
            </a:r>
            <a:endParaRPr lang="en-US"/>
          </a:p>
          <a:p>
            <a:pPr marL="171450" indent="-171450">
              <a:buFont typeface="Arial" panose="020B0604020202020204" pitchFamily="34" charset="0"/>
              <a:buChar char="•"/>
            </a:pPr>
            <a:r>
              <a:rPr lang="vi-VN"/>
              <a:t>Một lựa chọn các loại bánh ngọt và bánh nướng có nguồn gốc địa phương từ các thành phố mà họ hoạt động, nhưng được sản xuất theo thông số kỹ thuật của CoffeeHouse.</a:t>
            </a:r>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88084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c4c212e6af_0_1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c4c212e6af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400" b="1">
              <a:solidFill>
                <a:srgbClr val="3C4043"/>
              </a:solidFill>
              <a:highlight>
                <a:schemeClr val="lt1"/>
              </a:highlight>
              <a:latin typeface="Google Sans"/>
              <a:ea typeface="Google Sans"/>
              <a:cs typeface="Google Sans"/>
              <a:sym typeface="Google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c58a927a3f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c58a927a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4345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c58a927a3f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c58a927a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808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r>
              <a:rPr lang="vi-VN" sz="1200"/>
              <a:t>Arnold đã ngoài năm mươi, và các con của ông đã khuyến khích ông nâng cấp lên điện thoại thông minh. Arnold là một nhà lãnh đạo tại công ty của mình và không quen thừa nhận rằng ông không thoải mái với công nghệ. Sau khi vợ qua đời, Arnold trở thành người chăm sóc chính cho </a:t>
            </a:r>
            <a:r>
              <a:rPr lang="en-US" sz="1200"/>
              <a:t>các con</a:t>
            </a:r>
            <a:r>
              <a:rPr lang="vi-VN" sz="1200"/>
              <a:t> vật của gia đình. Nhưng, </a:t>
            </a:r>
            <a:r>
              <a:rPr lang="en-US" sz="1200"/>
              <a:t>ông</a:t>
            </a:r>
            <a:r>
              <a:rPr lang="vi-VN" sz="1200"/>
              <a:t> ta làm việc hơn sáu mươi giờ mỗi tuần và không thể đưa ba </a:t>
            </a:r>
            <a:r>
              <a:rPr lang="en-US" sz="1200"/>
              <a:t>con chó </a:t>
            </a:r>
            <a:r>
              <a:rPr lang="vi-VN" sz="1200"/>
              <a:t>của mình đi dạo hai lần mỗi ngày. Arnold đang chuyển sang ứng dụng dắt chó đi dạo để được giúp đỡ.</a:t>
            </a:r>
            <a:r>
              <a:rPr lang="vi-VN"/>
              <a:t>
</a:t>
            </a:r>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54529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350558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Sketch 1, an alarm that goes off as Charles opens and closes his house's exterior doors to remind him to bring certain belongings, like his wallet, keys, and phone. </a:t>
            </a:r>
          </a:p>
          <a:p>
            <a:r>
              <a:rPr lang="en-US"/>
              <a:t>Sketch 2, a sign on his front door that says, remember to take these things with you, place them here when you get home. </a:t>
            </a:r>
          </a:p>
          <a:p>
            <a:r>
              <a:rPr lang="en-US"/>
              <a:t>Sketch 3, a doormat with a checklist that says, phone, keys, and wallet. </a:t>
            </a:r>
          </a:p>
          <a:p>
            <a:r>
              <a:rPr lang="en-US"/>
              <a:t>Sketch 4, and my personal favorite, shoes with false bottoms tha the can keep a wallet in</a:t>
            </a:r>
          </a:p>
        </p:txBody>
      </p:sp>
      <p:sp>
        <p:nvSpPr>
          <p:cNvPr id="4" name="Slide Number Placeholder 3"/>
          <p:cNvSpPr>
            <a:spLocks noGrp="1"/>
          </p:cNvSpPr>
          <p:nvPr>
            <p:ph type="sldNum" sz="quarter" idx="5"/>
          </p:nvPr>
        </p:nvSpPr>
        <p:spPr/>
        <p:txBody>
          <a:bodyPr/>
          <a:lstStyle/>
          <a:p>
            <a:fld id="{1E681F42-9E84-4C73-B193-94012C4E50B7}" type="slidenum">
              <a:rPr lang="en-US" smtClean="0"/>
              <a:t>68</a:t>
            </a:fld>
            <a:endParaRPr lang="en-US"/>
          </a:p>
        </p:txBody>
      </p:sp>
    </p:spTree>
    <p:extLst>
      <p:ext uri="{BB962C8B-B14F-4D97-AF65-F5344CB8AC3E}">
        <p14:creationId xmlns:p14="http://schemas.microsoft.com/office/powerpoint/2010/main" val="844687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43869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15709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37787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181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85031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3600451"/>
          </a:xfrm>
          <a:prstGeom prst="rect">
            <a:avLst/>
          </a:prstGeom>
        </p:spPr>
        <p:txBody>
          <a:bodyPr/>
          <a:lstStyle/>
          <a:p>
            <a:pPr lvl="0">
              <a:buFont typeface="Arial" panose="020B0604020202020204" pitchFamily="34" charset="0"/>
              <a:buNone/>
            </a:pPr>
            <a:r>
              <a:rPr lang="vi-VN"/>
              <a:t>Tình huống: Makayla là một giáo viên nữ 45 tuổi sống ở Houston, Texas. Cô ấy có hai</a:t>
            </a:r>
            <a:r>
              <a:rPr lang="en-US"/>
              <a:t> con chó</a:t>
            </a:r>
            <a:r>
              <a:rPr lang="vi-VN"/>
              <a:t>. Makayla có một công việc đòi hỏi khắt khe là một giáo viên lớp bốn. Cô cũng tình nguyện làm huấn luyện viên bóng chuyền sau giờ </a:t>
            </a:r>
            <a:r>
              <a:rPr lang="en-US"/>
              <a:t>làm việc</a:t>
            </a:r>
            <a:r>
              <a:rPr lang="vi-VN"/>
              <a:t>. </a:t>
            </a:r>
            <a:r>
              <a:rPr lang="en-US"/>
              <a:t>Chồng </a:t>
            </a:r>
            <a:r>
              <a:rPr lang="vi-VN"/>
              <a:t>của Makayla làm việc toàn thời gian với tư cách là một bác sĩ phẫu thuật nhi khoa và thường xuyên chuyển đổi giữa làm ca đêm và ca ngày tại một bệnh viện địa phương. </a:t>
            </a:r>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9386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13:notes"/>
          <p:cNvSpPr txBox="1">
            <a:spLocks noGrp="1"/>
          </p:cNvSpPr>
          <p:nvPr>
            <p:ph type="body" idx="1"/>
          </p:nvPr>
        </p:nvSpPr>
        <p:spPr>
          <a:xfrm>
            <a:off x="685800" y="4400549"/>
            <a:ext cx="5486400" cy="360045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Personas are not created based on stereotypes but are based on description of the real people you talked to. </a:t>
            </a:r>
            <a:endParaRPr/>
          </a:p>
          <a:p>
            <a:pPr marL="0" lvl="0" indent="0" algn="l" rtl="0">
              <a:spcBef>
                <a:spcPts val="0"/>
              </a:spcBef>
              <a:spcAft>
                <a:spcPts val="0"/>
              </a:spcAft>
              <a:buNone/>
            </a:pPr>
            <a:endParaRPr/>
          </a:p>
          <a:p>
            <a:pPr marL="0" lvl="0" indent="0" algn="l" rtl="0">
              <a:spcBef>
                <a:spcPts val="0"/>
              </a:spcBef>
              <a:spcAft>
                <a:spcPts val="0"/>
              </a:spcAft>
              <a:buNone/>
            </a:pPr>
            <a:r>
              <a:rPr lang="en-US"/>
              <a:t>You might end up creating multiple personas based on your user research. That way it will capture synthesis of all the people you talked to.</a:t>
            </a:r>
            <a:endParaRPr/>
          </a:p>
        </p:txBody>
      </p:sp>
      <p:sp>
        <p:nvSpPr>
          <p:cNvPr id="203" name="Google Shape;203;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2269320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6" name="Rectangle 4"/>
            <p:cNvSpPr>
              <a:spLocks noChangeArrowheads="1"/>
            </p:cNvSpPr>
            <p:nvPr/>
          </p:nvSpPr>
          <p:spPr bwMode="hidden">
            <a:xfrm>
              <a:off x="1081" y="1065"/>
              <a:ext cx="4679" cy="1596"/>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9" name="Rectangle 7"/>
              <p:cNvSpPr>
                <a:spLocks noChangeArrowheads="1"/>
              </p:cNvSpPr>
              <p:nvPr userDrawn="1"/>
            </p:nvSpPr>
            <p:spPr bwMode="auto">
              <a:xfrm>
                <a:off x="1081" y="1065"/>
                <a:ext cx="362" cy="405"/>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 name="Rectangle 8"/>
              <p:cNvSpPr>
                <a:spLocks noChangeArrowheads="1"/>
              </p:cNvSpPr>
              <p:nvPr userDrawn="1"/>
            </p:nvSpPr>
            <p:spPr bwMode="auto">
              <a:xfrm>
                <a:off x="1437" y="672"/>
                <a:ext cx="369" cy="400"/>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1" name="Rectangle 9"/>
              <p:cNvSpPr>
                <a:spLocks noChangeArrowheads="1"/>
              </p:cNvSpPr>
              <p:nvPr userDrawn="1"/>
            </p:nvSpPr>
            <p:spPr bwMode="auto">
              <a:xfrm>
                <a:off x="719" y="2257"/>
                <a:ext cx="368" cy="404"/>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2" name="Rectangle 10"/>
              <p:cNvSpPr>
                <a:spLocks noChangeArrowheads="1"/>
              </p:cNvSpPr>
              <p:nvPr userDrawn="1"/>
            </p:nvSpPr>
            <p:spPr bwMode="auto">
              <a:xfrm>
                <a:off x="1437" y="1065"/>
                <a:ext cx="369" cy="405"/>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3" name="Rectangle 11"/>
              <p:cNvSpPr>
                <a:spLocks noChangeArrowheads="1"/>
              </p:cNvSpPr>
              <p:nvPr userDrawn="1"/>
            </p:nvSpPr>
            <p:spPr bwMode="auto">
              <a:xfrm>
                <a:off x="719" y="1464"/>
                <a:ext cx="368" cy="39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4" name="Rectangle 12"/>
              <p:cNvSpPr>
                <a:spLocks noChangeArrowheads="1"/>
              </p:cNvSpPr>
              <p:nvPr userDrawn="1"/>
            </p:nvSpPr>
            <p:spPr bwMode="auto">
              <a:xfrm>
                <a:off x="0" y="1464"/>
                <a:ext cx="367" cy="399"/>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5" name="Rectangle 13"/>
              <p:cNvSpPr>
                <a:spLocks noChangeArrowheads="1"/>
              </p:cNvSpPr>
              <p:nvPr userDrawn="1"/>
            </p:nvSpPr>
            <p:spPr bwMode="auto">
              <a:xfrm>
                <a:off x="1081" y="1464"/>
                <a:ext cx="362" cy="39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6" name="Rectangle 14"/>
              <p:cNvSpPr>
                <a:spLocks noChangeArrowheads="1"/>
              </p:cNvSpPr>
              <p:nvPr userDrawn="1"/>
            </p:nvSpPr>
            <p:spPr bwMode="auto">
              <a:xfrm>
                <a:off x="361" y="1857"/>
                <a:ext cx="363" cy="406"/>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7" name="Rectangle 15"/>
              <p:cNvSpPr>
                <a:spLocks noChangeArrowheads="1"/>
              </p:cNvSpPr>
              <p:nvPr userDrawn="1"/>
            </p:nvSpPr>
            <p:spPr bwMode="auto">
              <a:xfrm>
                <a:off x="719" y="1857"/>
                <a:ext cx="368" cy="40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grpSp>
      </p:grpSp>
      <p:sp>
        <p:nvSpPr>
          <p:cNvPr id="2" name="Title 1"/>
          <p:cNvSpPr>
            <a:spLocks noGrp="1"/>
          </p:cNvSpPr>
          <p:nvPr>
            <p:ph type="ctrTitle"/>
          </p:nvPr>
        </p:nvSpPr>
        <p:spPr>
          <a:xfrm>
            <a:off x="2867026" y="1690688"/>
            <a:ext cx="6276974" cy="2533649"/>
          </a:xfrm>
        </p:spPr>
        <p:txBody>
          <a:bodyPr>
            <a:normAutofit/>
          </a:bodyPr>
          <a:lstStyle>
            <a:lvl1pPr>
              <a:defRPr sz="4800">
                <a:solidFill>
                  <a:schemeClr val="bg1"/>
                </a:solidFill>
              </a:defRPr>
            </a:lvl1pPr>
          </a:lstStyle>
          <a:p>
            <a:r>
              <a:rPr lang="en-US"/>
              <a:t>Click to edit Master title style</a:t>
            </a:r>
          </a:p>
        </p:txBody>
      </p:sp>
      <p:sp>
        <p:nvSpPr>
          <p:cNvPr id="3" name="Subtitle 2"/>
          <p:cNvSpPr>
            <a:spLocks noGrp="1"/>
          </p:cNvSpPr>
          <p:nvPr>
            <p:ph type="subTitle" idx="1"/>
          </p:nvPr>
        </p:nvSpPr>
        <p:spPr>
          <a:xfrm>
            <a:off x="2847431" y="4267200"/>
            <a:ext cx="6296569" cy="1752600"/>
          </a:xfrm>
        </p:spPr>
        <p:txBody>
          <a:bodyPr/>
          <a:lstStyle>
            <a:lvl1pPr marL="0" indent="0" algn="ctr">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8"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19" name="Footer Placeholder 4"/>
          <p:cNvSpPr>
            <a:spLocks noGrp="1"/>
          </p:cNvSpPr>
          <p:nvPr>
            <p:ph type="ftr" sz="quarter" idx="11"/>
          </p:nvPr>
        </p:nvSpPr>
        <p:spPr/>
        <p:txBody>
          <a:bodyPr/>
          <a:lstStyle>
            <a:lvl1pPr>
              <a:defRPr/>
            </a:lvl1pPr>
          </a:lstStyle>
          <a:p>
            <a:endParaRPr lang="en-US"/>
          </a:p>
        </p:txBody>
      </p:sp>
      <p:sp>
        <p:nvSpPr>
          <p:cNvPr id="20" name="Slide Number Placeholder 5"/>
          <p:cNvSpPr>
            <a:spLocks noGrp="1"/>
          </p:cNvSpPr>
          <p:nvPr>
            <p:ph type="sldNum" sz="quarter" idx="12"/>
          </p:nvPr>
        </p:nvSpPr>
        <p:spPr/>
        <p:txBody>
          <a:bodyPr/>
          <a:lstStyle>
            <a:lvl1pPr>
              <a:defRPr lang="en-US" altLang="en-US" smtClean="0"/>
            </a:lvl1pPr>
          </a:lstStyle>
          <a:p>
            <a:fld id="{B6F15528-21DE-4FAA-801E-634DDDAF4B2B}" type="slidenum">
              <a:rPr lang="en-US" smtClean="0"/>
              <a:t>‹#›</a:t>
            </a:fld>
            <a:endParaRPr lang="en-US"/>
          </a:p>
        </p:txBody>
      </p:sp>
    </p:spTree>
    <p:extLst>
      <p:ext uri="{BB962C8B-B14F-4D97-AF65-F5344CB8AC3E}">
        <p14:creationId xmlns:p14="http://schemas.microsoft.com/office/powerpoint/2010/main" val="2444706608"/>
      </p:ext>
    </p:extLst>
  </p:cSld>
  <p:clrMapOvr>
    <a:masterClrMapping/>
  </p:clrMapOvr>
  <p:transition spd="slow"/>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Big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22638"/>
            <a:ext cx="8229600" cy="1253762"/>
          </a:xfrm>
        </p:spPr>
        <p:txBody>
          <a:bodyPr/>
          <a:lstStyle>
            <a:lvl1pPr>
              <a:lnSpc>
                <a:spcPct val="90000"/>
              </a:lnSpc>
              <a:defRPr/>
            </a:lvl1pPr>
          </a:lstStyle>
          <a:p>
            <a:r>
              <a:rPr lang="en-US"/>
              <a:t>Click to edit </a:t>
            </a:r>
            <a:br>
              <a:rPr lang="en-US"/>
            </a:br>
            <a:r>
              <a:rPr lang="en-US"/>
              <a:t>Master title style</a:t>
            </a:r>
          </a:p>
        </p:txBody>
      </p:sp>
      <p:sp>
        <p:nvSpPr>
          <p:cNvPr id="3"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807859736"/>
      </p:ext>
    </p:extLst>
  </p:cSld>
  <p:clrMapOvr>
    <a:masterClrMapping/>
  </p:clrMapOvr>
  <p:transition>
    <p:dissolv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84311759-88B6-4308-BE58-5BED54BFBE85}" type="datetime1">
              <a:rPr lang="en-US" smtClean="0"/>
              <a:t>11/8/2023</a:t>
            </a:fld>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66164962"/>
      </p:ext>
    </p:extLst>
  </p:cSld>
  <p:clrMapOvr>
    <a:masterClrMapping/>
  </p:clrMapOvr>
  <p:transition>
    <p:dissolv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User Story Template">
  <p:cSld name="User Story Template">
    <p:spTree>
      <p:nvGrpSpPr>
        <p:cNvPr id="1" name="Shape 145"/>
        <p:cNvGrpSpPr/>
        <p:nvPr/>
      </p:nvGrpSpPr>
      <p:grpSpPr>
        <a:xfrm>
          <a:off x="0" y="0"/>
          <a:ext cx="0" cy="0"/>
          <a:chOff x="0" y="0"/>
          <a:chExt cx="0" cy="0"/>
        </a:xfrm>
      </p:grpSpPr>
      <p:sp>
        <p:nvSpPr>
          <p:cNvPr id="146" name="Google Shape;146;p20"/>
          <p:cNvSpPr txBox="1"/>
          <p:nvPr userDrawn="1"/>
        </p:nvSpPr>
        <p:spPr>
          <a:xfrm>
            <a:off x="-125" y="667533"/>
            <a:ext cx="9144000" cy="643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2200" b="1" i="0" u="sng" strike="noStrike" cap="none">
                <a:solidFill>
                  <a:srgbClr val="3C4043"/>
                </a:solidFill>
                <a:latin typeface="Google Sans"/>
                <a:ea typeface="Google Sans"/>
                <a:cs typeface="Google Sans"/>
                <a:sym typeface="Google Sans"/>
              </a:rPr>
              <a:t>U</a:t>
            </a:r>
            <a:r>
              <a:rPr lang="en" sz="2200" b="1" u="sng">
                <a:solidFill>
                  <a:srgbClr val="3C4043"/>
                </a:solidFill>
                <a:latin typeface="Google Sans"/>
                <a:ea typeface="Google Sans"/>
                <a:cs typeface="Google Sans"/>
                <a:sym typeface="Google Sans"/>
              </a:rPr>
              <a:t>SER</a:t>
            </a:r>
            <a:r>
              <a:rPr lang="en" sz="2200" b="1" i="0" u="sng" strike="noStrike" cap="none">
                <a:solidFill>
                  <a:srgbClr val="3C4043"/>
                </a:solidFill>
                <a:latin typeface="Google Sans"/>
                <a:ea typeface="Google Sans"/>
                <a:cs typeface="Google Sans"/>
                <a:sym typeface="Google Sans"/>
              </a:rPr>
              <a:t> S</a:t>
            </a:r>
            <a:r>
              <a:rPr lang="en" sz="2200" b="1" u="sng">
                <a:solidFill>
                  <a:srgbClr val="3C4043"/>
                </a:solidFill>
                <a:latin typeface="Google Sans"/>
                <a:ea typeface="Google Sans"/>
                <a:cs typeface="Google Sans"/>
                <a:sym typeface="Google Sans"/>
              </a:rPr>
              <a:t>TORY</a:t>
            </a:r>
            <a:endParaRPr sz="2200" b="1" i="0" u="sng" strike="noStrike" cap="none">
              <a:solidFill>
                <a:srgbClr val="3C4043"/>
              </a:solidFill>
              <a:latin typeface="Google Sans"/>
              <a:ea typeface="Google Sans"/>
              <a:cs typeface="Google Sans"/>
              <a:sym typeface="Google Sans"/>
            </a:endParaRPr>
          </a:p>
        </p:txBody>
      </p:sp>
      <p:sp>
        <p:nvSpPr>
          <p:cNvPr id="147" name="Google Shape;147;p20"/>
          <p:cNvSpPr txBox="1"/>
          <p:nvPr userDrawn="1"/>
        </p:nvSpPr>
        <p:spPr>
          <a:xfrm>
            <a:off x="216675" y="1838200"/>
            <a:ext cx="1152900" cy="643600"/>
          </a:xfrm>
          <a:prstGeom prst="rect">
            <a:avLst/>
          </a:prstGeom>
          <a:noFill/>
          <a:ln>
            <a:noFill/>
          </a:ln>
        </p:spPr>
        <p:txBody>
          <a:bodyPr spcFirstLastPara="1" wrap="square" lIns="91425"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As a/an</a:t>
            </a:r>
            <a:endParaRPr sz="1900" b="1" i="0" u="none" strike="noStrike" cap="none">
              <a:solidFill>
                <a:srgbClr val="3C4043"/>
              </a:solidFill>
              <a:latin typeface="Google Sans"/>
              <a:ea typeface="Google Sans"/>
              <a:cs typeface="Google Sans"/>
              <a:sym typeface="Google Sans"/>
            </a:endParaRPr>
          </a:p>
        </p:txBody>
      </p:sp>
      <p:sp>
        <p:nvSpPr>
          <p:cNvPr id="148" name="Google Shape;148;p20"/>
          <p:cNvSpPr txBox="1"/>
          <p:nvPr userDrawn="1"/>
        </p:nvSpPr>
        <p:spPr>
          <a:xfrm>
            <a:off x="267775" y="2998267"/>
            <a:ext cx="1332600"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I want to</a:t>
            </a:r>
            <a:endParaRPr sz="1900" b="1" i="0" u="none" strike="noStrike" cap="none">
              <a:solidFill>
                <a:srgbClr val="3C4043"/>
              </a:solidFill>
              <a:latin typeface="Google Sans"/>
              <a:ea typeface="Google Sans"/>
              <a:cs typeface="Google Sans"/>
              <a:sym typeface="Google Sans"/>
            </a:endParaRPr>
          </a:p>
        </p:txBody>
      </p:sp>
      <p:sp>
        <p:nvSpPr>
          <p:cNvPr id="149" name="Google Shape;149;p20"/>
          <p:cNvSpPr txBox="1"/>
          <p:nvPr userDrawn="1"/>
        </p:nvSpPr>
        <p:spPr>
          <a:xfrm>
            <a:off x="292875" y="4355300"/>
            <a:ext cx="1041300"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so that</a:t>
            </a:r>
            <a:endParaRPr sz="1900" b="1" i="0" u="none" strike="noStrike" cap="none">
              <a:solidFill>
                <a:srgbClr val="3C4043"/>
              </a:solidFill>
              <a:latin typeface="Google Sans"/>
              <a:ea typeface="Google Sans"/>
              <a:cs typeface="Google Sans"/>
              <a:sym typeface="Google Sans"/>
            </a:endParaRPr>
          </a:p>
        </p:txBody>
      </p:sp>
      <p:sp>
        <p:nvSpPr>
          <p:cNvPr id="150" name="Google Shape;150;p20"/>
          <p:cNvSpPr txBox="1"/>
          <p:nvPr userDrawn="1"/>
        </p:nvSpPr>
        <p:spPr>
          <a:xfrm>
            <a:off x="1370400" y="2367267"/>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type of user</a:t>
            </a:r>
            <a:endParaRPr sz="1200" i="0" u="none" strike="noStrike" cap="none">
              <a:solidFill>
                <a:srgbClr val="575757"/>
              </a:solidFill>
              <a:latin typeface="Google Sans"/>
              <a:ea typeface="Google Sans"/>
              <a:cs typeface="Google Sans"/>
              <a:sym typeface="Google Sans"/>
            </a:endParaRPr>
          </a:p>
        </p:txBody>
      </p:sp>
      <p:sp>
        <p:nvSpPr>
          <p:cNvPr id="151" name="Google Shape;151;p20"/>
          <p:cNvSpPr txBox="1"/>
          <p:nvPr userDrawn="1"/>
        </p:nvSpPr>
        <p:spPr>
          <a:xfrm>
            <a:off x="1370325" y="3505000"/>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action</a:t>
            </a:r>
            <a:endParaRPr sz="1200" i="0" u="none" strike="noStrike" cap="none">
              <a:solidFill>
                <a:srgbClr val="575757"/>
              </a:solidFill>
              <a:latin typeface="Google Sans"/>
              <a:ea typeface="Google Sans"/>
              <a:cs typeface="Google Sans"/>
              <a:sym typeface="Google Sans"/>
            </a:endParaRPr>
          </a:p>
        </p:txBody>
      </p:sp>
      <p:sp>
        <p:nvSpPr>
          <p:cNvPr id="152" name="Google Shape;152;p20"/>
          <p:cNvSpPr txBox="1"/>
          <p:nvPr userDrawn="1"/>
        </p:nvSpPr>
        <p:spPr>
          <a:xfrm>
            <a:off x="1370400" y="4825033"/>
            <a:ext cx="7273200" cy="410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benefit</a:t>
            </a:r>
            <a:endParaRPr sz="1200" i="0" u="none" strike="noStrike" cap="none">
              <a:solidFill>
                <a:srgbClr val="575757"/>
              </a:solidFill>
              <a:latin typeface="Google Sans"/>
              <a:ea typeface="Google Sans"/>
              <a:cs typeface="Google Sans"/>
              <a:sym typeface="Google Sans"/>
            </a:endParaRPr>
          </a:p>
        </p:txBody>
      </p:sp>
      <p:sp>
        <p:nvSpPr>
          <p:cNvPr id="153" name="Google Shape;153;p20"/>
          <p:cNvSpPr txBox="1"/>
          <p:nvPr userDrawn="1"/>
        </p:nvSpPr>
        <p:spPr>
          <a:xfrm>
            <a:off x="8572800" y="4178367"/>
            <a:ext cx="122700" cy="691600"/>
          </a:xfrm>
          <a:prstGeom prst="rect">
            <a:avLst/>
          </a:prstGeom>
          <a:noFill/>
          <a:ln>
            <a:noFill/>
          </a:ln>
        </p:spPr>
        <p:txBody>
          <a:bodyPr spcFirstLastPara="1" wrap="square" lIns="0"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i="0" u="none" strike="noStrike" cap="none">
                <a:solidFill>
                  <a:srgbClr val="5F6368"/>
                </a:solidFill>
                <a:latin typeface="Google Sans"/>
                <a:ea typeface="Google Sans"/>
                <a:cs typeface="Google Sans"/>
                <a:sym typeface="Google Sans"/>
              </a:rPr>
              <a:t>.</a:t>
            </a:r>
            <a:endParaRPr sz="2400" i="0" u="none" strike="noStrike" cap="none">
              <a:solidFill>
                <a:srgbClr val="5F6368"/>
              </a:solidFill>
              <a:latin typeface="Google Sans"/>
              <a:ea typeface="Google Sans"/>
              <a:cs typeface="Google Sans"/>
              <a:sym typeface="Google Sans"/>
            </a:endParaRPr>
          </a:p>
        </p:txBody>
      </p:sp>
      <p:cxnSp>
        <p:nvCxnSpPr>
          <p:cNvPr id="154" name="Google Shape;154;p20"/>
          <p:cNvCxnSpPr/>
          <p:nvPr userDrawn="1"/>
        </p:nvCxnSpPr>
        <p:spPr>
          <a:xfrm>
            <a:off x="1370408" y="2285028"/>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55" name="Google Shape;155;p20"/>
          <p:cNvCxnSpPr/>
          <p:nvPr userDrawn="1"/>
        </p:nvCxnSpPr>
        <p:spPr>
          <a:xfrm>
            <a:off x="1370408" y="3504228"/>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56" name="Google Shape;156;p20"/>
          <p:cNvCxnSpPr/>
          <p:nvPr userDrawn="1"/>
        </p:nvCxnSpPr>
        <p:spPr>
          <a:xfrm>
            <a:off x="1370408" y="4825028"/>
            <a:ext cx="7273200" cy="0"/>
          </a:xfrm>
          <a:prstGeom prst="straightConnector1">
            <a:avLst/>
          </a:prstGeom>
          <a:noFill/>
          <a:ln w="19050" cap="flat" cmpd="sng">
            <a:solidFill>
              <a:schemeClr val="dk2"/>
            </a:solidFill>
            <a:prstDash val="solid"/>
            <a:round/>
            <a:headEnd type="none" w="med" len="med"/>
            <a:tailEnd type="none" w="med" len="med"/>
          </a:ln>
        </p:spPr>
      </p:cxnSp>
      <p:sp>
        <p:nvSpPr>
          <p:cNvPr id="157" name="Google Shape;157;p20"/>
          <p:cNvSpPr txBox="1">
            <a:spLocks noGrp="1"/>
          </p:cNvSpPr>
          <p:nvPr>
            <p:ph type="body" idx="1"/>
          </p:nvPr>
        </p:nvSpPr>
        <p:spPr>
          <a:xfrm>
            <a:off x="1364425" y="18272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1967D2"/>
              </a:buClr>
              <a:buSzPts val="1600"/>
              <a:buFont typeface="Google Sans"/>
              <a:buChar char="●"/>
              <a:defRPr sz="1600">
                <a:solidFill>
                  <a:srgbClr val="1967D2"/>
                </a:solidFill>
                <a:latin typeface="Google Sans"/>
                <a:ea typeface="Google Sans"/>
                <a:cs typeface="Google Sans"/>
                <a:sym typeface="Google Sans"/>
              </a:defRPr>
            </a:lvl1pPr>
            <a:lvl2pPr marL="914400" lvl="1" indent="-317500" rtl="0">
              <a:spcBef>
                <a:spcPts val="0"/>
              </a:spcBef>
              <a:spcAft>
                <a:spcPts val="0"/>
              </a:spcAft>
              <a:buClr>
                <a:srgbClr val="1967D2"/>
              </a:buClr>
              <a:buSzPts val="1400"/>
              <a:buChar char="○"/>
              <a:defRPr>
                <a:solidFill>
                  <a:srgbClr val="1967D2"/>
                </a:solidFill>
              </a:defRPr>
            </a:lvl2pPr>
            <a:lvl3pPr marL="1371600" lvl="2" indent="-317500" rtl="0">
              <a:spcBef>
                <a:spcPts val="0"/>
              </a:spcBef>
              <a:spcAft>
                <a:spcPts val="0"/>
              </a:spcAft>
              <a:buClr>
                <a:srgbClr val="1967D2"/>
              </a:buClr>
              <a:buSzPts val="1400"/>
              <a:buChar char="■"/>
              <a:defRPr>
                <a:solidFill>
                  <a:srgbClr val="1967D2"/>
                </a:solidFill>
              </a:defRPr>
            </a:lvl3pPr>
            <a:lvl4pPr marL="1828800" lvl="3" indent="-317500" rtl="0">
              <a:spcBef>
                <a:spcPts val="0"/>
              </a:spcBef>
              <a:spcAft>
                <a:spcPts val="0"/>
              </a:spcAft>
              <a:buClr>
                <a:srgbClr val="1967D2"/>
              </a:buClr>
              <a:buSzPts val="1400"/>
              <a:buChar char="●"/>
              <a:defRPr>
                <a:solidFill>
                  <a:srgbClr val="1967D2"/>
                </a:solidFill>
              </a:defRPr>
            </a:lvl4pPr>
            <a:lvl5pPr marL="2286000" lvl="4" indent="-317500" rtl="0">
              <a:spcBef>
                <a:spcPts val="0"/>
              </a:spcBef>
              <a:spcAft>
                <a:spcPts val="0"/>
              </a:spcAft>
              <a:buClr>
                <a:srgbClr val="1967D2"/>
              </a:buClr>
              <a:buSzPts val="1400"/>
              <a:buChar char="○"/>
              <a:defRPr>
                <a:solidFill>
                  <a:srgbClr val="1967D2"/>
                </a:solidFill>
              </a:defRPr>
            </a:lvl5pPr>
            <a:lvl6pPr marL="2743200" lvl="5" indent="-317500" rtl="0">
              <a:spcBef>
                <a:spcPts val="0"/>
              </a:spcBef>
              <a:spcAft>
                <a:spcPts val="0"/>
              </a:spcAft>
              <a:buClr>
                <a:srgbClr val="1967D2"/>
              </a:buClr>
              <a:buSzPts val="1400"/>
              <a:buChar char="■"/>
              <a:defRPr>
                <a:solidFill>
                  <a:srgbClr val="1967D2"/>
                </a:solidFill>
              </a:defRPr>
            </a:lvl6pPr>
            <a:lvl7pPr marL="3200400" lvl="6" indent="-317500" rtl="0">
              <a:spcBef>
                <a:spcPts val="0"/>
              </a:spcBef>
              <a:spcAft>
                <a:spcPts val="0"/>
              </a:spcAft>
              <a:buClr>
                <a:srgbClr val="1967D2"/>
              </a:buClr>
              <a:buSzPts val="1400"/>
              <a:buChar char="●"/>
              <a:defRPr>
                <a:solidFill>
                  <a:srgbClr val="1967D2"/>
                </a:solidFill>
              </a:defRPr>
            </a:lvl7pPr>
            <a:lvl8pPr marL="3657600" lvl="7" indent="-317500" rtl="0">
              <a:spcBef>
                <a:spcPts val="0"/>
              </a:spcBef>
              <a:spcAft>
                <a:spcPts val="0"/>
              </a:spcAft>
              <a:buClr>
                <a:srgbClr val="1967D2"/>
              </a:buClr>
              <a:buSzPts val="1400"/>
              <a:buChar char="○"/>
              <a:defRPr>
                <a:solidFill>
                  <a:srgbClr val="1967D2"/>
                </a:solidFill>
              </a:defRPr>
            </a:lvl8pPr>
            <a:lvl9pPr marL="4114800" lvl="8" indent="-317500" rtl="0">
              <a:spcBef>
                <a:spcPts val="0"/>
              </a:spcBef>
              <a:spcAft>
                <a:spcPts val="0"/>
              </a:spcAft>
              <a:buClr>
                <a:srgbClr val="1967D2"/>
              </a:buClr>
              <a:buSzPts val="1400"/>
              <a:buChar char="■"/>
              <a:defRPr>
                <a:solidFill>
                  <a:srgbClr val="1967D2"/>
                </a:solidFill>
              </a:defRPr>
            </a:lvl9pPr>
          </a:lstStyle>
          <a:p>
            <a:endParaRPr/>
          </a:p>
        </p:txBody>
      </p:sp>
      <p:sp>
        <p:nvSpPr>
          <p:cNvPr id="158" name="Google Shape;158;p20"/>
          <p:cNvSpPr txBox="1">
            <a:spLocks noGrp="1"/>
          </p:cNvSpPr>
          <p:nvPr>
            <p:ph type="body" idx="2"/>
          </p:nvPr>
        </p:nvSpPr>
        <p:spPr>
          <a:xfrm>
            <a:off x="1364425" y="30464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C5221F"/>
              </a:buClr>
              <a:buSzPts val="1600"/>
              <a:buFont typeface="Google Sans"/>
              <a:buChar char="●"/>
              <a:defRPr sz="1600">
                <a:solidFill>
                  <a:srgbClr val="C5221F"/>
                </a:solidFill>
                <a:latin typeface="Google Sans"/>
                <a:ea typeface="Google Sans"/>
                <a:cs typeface="Google Sans"/>
                <a:sym typeface="Google Sans"/>
              </a:defRPr>
            </a:lvl1pPr>
            <a:lvl2pPr marL="914400" lvl="1" indent="-317500" rtl="0">
              <a:spcBef>
                <a:spcPts val="0"/>
              </a:spcBef>
              <a:spcAft>
                <a:spcPts val="0"/>
              </a:spcAft>
              <a:buClr>
                <a:srgbClr val="C5221F"/>
              </a:buClr>
              <a:buSzPts val="1400"/>
              <a:buChar char="○"/>
              <a:defRPr>
                <a:solidFill>
                  <a:srgbClr val="C5221F"/>
                </a:solidFill>
              </a:defRPr>
            </a:lvl2pPr>
            <a:lvl3pPr marL="1371600" lvl="2" indent="-317500" rtl="0">
              <a:spcBef>
                <a:spcPts val="0"/>
              </a:spcBef>
              <a:spcAft>
                <a:spcPts val="0"/>
              </a:spcAft>
              <a:buClr>
                <a:srgbClr val="C5221F"/>
              </a:buClr>
              <a:buSzPts val="1400"/>
              <a:buChar char="■"/>
              <a:defRPr>
                <a:solidFill>
                  <a:srgbClr val="C5221F"/>
                </a:solidFill>
              </a:defRPr>
            </a:lvl3pPr>
            <a:lvl4pPr marL="1828800" lvl="3" indent="-317500" rtl="0">
              <a:spcBef>
                <a:spcPts val="0"/>
              </a:spcBef>
              <a:spcAft>
                <a:spcPts val="0"/>
              </a:spcAft>
              <a:buClr>
                <a:srgbClr val="C5221F"/>
              </a:buClr>
              <a:buSzPts val="1400"/>
              <a:buChar char="●"/>
              <a:defRPr>
                <a:solidFill>
                  <a:srgbClr val="C5221F"/>
                </a:solidFill>
              </a:defRPr>
            </a:lvl4pPr>
            <a:lvl5pPr marL="2286000" lvl="4" indent="-317500" rtl="0">
              <a:spcBef>
                <a:spcPts val="0"/>
              </a:spcBef>
              <a:spcAft>
                <a:spcPts val="0"/>
              </a:spcAft>
              <a:buClr>
                <a:srgbClr val="C5221F"/>
              </a:buClr>
              <a:buSzPts val="1400"/>
              <a:buChar char="○"/>
              <a:defRPr>
                <a:solidFill>
                  <a:srgbClr val="C5221F"/>
                </a:solidFill>
              </a:defRPr>
            </a:lvl5pPr>
            <a:lvl6pPr marL="2743200" lvl="5" indent="-317500" rtl="0">
              <a:spcBef>
                <a:spcPts val="0"/>
              </a:spcBef>
              <a:spcAft>
                <a:spcPts val="0"/>
              </a:spcAft>
              <a:buClr>
                <a:srgbClr val="C5221F"/>
              </a:buClr>
              <a:buSzPts val="1400"/>
              <a:buChar char="■"/>
              <a:defRPr>
                <a:solidFill>
                  <a:srgbClr val="C5221F"/>
                </a:solidFill>
              </a:defRPr>
            </a:lvl6pPr>
            <a:lvl7pPr marL="3200400" lvl="6" indent="-317500" rtl="0">
              <a:spcBef>
                <a:spcPts val="0"/>
              </a:spcBef>
              <a:spcAft>
                <a:spcPts val="0"/>
              </a:spcAft>
              <a:buClr>
                <a:srgbClr val="C5221F"/>
              </a:buClr>
              <a:buSzPts val="1400"/>
              <a:buChar char="●"/>
              <a:defRPr>
                <a:solidFill>
                  <a:srgbClr val="C5221F"/>
                </a:solidFill>
              </a:defRPr>
            </a:lvl7pPr>
            <a:lvl8pPr marL="3657600" lvl="7" indent="-317500" rtl="0">
              <a:spcBef>
                <a:spcPts val="0"/>
              </a:spcBef>
              <a:spcAft>
                <a:spcPts val="0"/>
              </a:spcAft>
              <a:buClr>
                <a:srgbClr val="C5221F"/>
              </a:buClr>
              <a:buSzPts val="1400"/>
              <a:buChar char="○"/>
              <a:defRPr>
                <a:solidFill>
                  <a:srgbClr val="C5221F"/>
                </a:solidFill>
              </a:defRPr>
            </a:lvl8pPr>
            <a:lvl9pPr marL="4114800" lvl="8" indent="-317500" rtl="0">
              <a:spcBef>
                <a:spcPts val="0"/>
              </a:spcBef>
              <a:spcAft>
                <a:spcPts val="0"/>
              </a:spcAft>
              <a:buClr>
                <a:srgbClr val="C5221F"/>
              </a:buClr>
              <a:buSzPts val="1400"/>
              <a:buChar char="■"/>
              <a:defRPr>
                <a:solidFill>
                  <a:srgbClr val="C5221F"/>
                </a:solidFill>
              </a:defRPr>
            </a:lvl9pPr>
          </a:lstStyle>
          <a:p>
            <a:endParaRPr/>
          </a:p>
        </p:txBody>
      </p:sp>
      <p:sp>
        <p:nvSpPr>
          <p:cNvPr id="159" name="Google Shape;159;p20"/>
          <p:cNvSpPr txBox="1">
            <a:spLocks noGrp="1"/>
          </p:cNvSpPr>
          <p:nvPr>
            <p:ph type="body" idx="3"/>
          </p:nvPr>
        </p:nvSpPr>
        <p:spPr>
          <a:xfrm>
            <a:off x="1364425" y="4367200"/>
            <a:ext cx="7273200" cy="4428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Clr>
                <a:srgbClr val="188038"/>
              </a:buClr>
              <a:buSzPts val="1600"/>
              <a:buFont typeface="Google Sans"/>
              <a:buChar char="●"/>
              <a:defRPr sz="1600">
                <a:solidFill>
                  <a:srgbClr val="188038"/>
                </a:solidFill>
                <a:latin typeface="Google Sans"/>
                <a:ea typeface="Google Sans"/>
                <a:cs typeface="Google Sans"/>
                <a:sym typeface="Google Sans"/>
              </a:defRPr>
            </a:lvl1pPr>
            <a:lvl2pPr marL="914400" lvl="1" indent="-317500" rtl="0">
              <a:spcBef>
                <a:spcPts val="0"/>
              </a:spcBef>
              <a:spcAft>
                <a:spcPts val="0"/>
              </a:spcAft>
              <a:buClr>
                <a:srgbClr val="188038"/>
              </a:buClr>
              <a:buSzPts val="1400"/>
              <a:buChar char="○"/>
              <a:defRPr>
                <a:solidFill>
                  <a:srgbClr val="188038"/>
                </a:solidFill>
              </a:defRPr>
            </a:lvl2pPr>
            <a:lvl3pPr marL="1371600" lvl="2" indent="-317500" rtl="0">
              <a:spcBef>
                <a:spcPts val="0"/>
              </a:spcBef>
              <a:spcAft>
                <a:spcPts val="0"/>
              </a:spcAft>
              <a:buClr>
                <a:srgbClr val="188038"/>
              </a:buClr>
              <a:buSzPts val="1400"/>
              <a:buChar char="■"/>
              <a:defRPr>
                <a:solidFill>
                  <a:srgbClr val="188038"/>
                </a:solidFill>
              </a:defRPr>
            </a:lvl3pPr>
            <a:lvl4pPr marL="1828800" lvl="3" indent="-317500" rtl="0">
              <a:spcBef>
                <a:spcPts val="0"/>
              </a:spcBef>
              <a:spcAft>
                <a:spcPts val="0"/>
              </a:spcAft>
              <a:buClr>
                <a:srgbClr val="188038"/>
              </a:buClr>
              <a:buSzPts val="1400"/>
              <a:buChar char="●"/>
              <a:defRPr>
                <a:solidFill>
                  <a:srgbClr val="188038"/>
                </a:solidFill>
              </a:defRPr>
            </a:lvl4pPr>
            <a:lvl5pPr marL="2286000" lvl="4" indent="-317500" rtl="0">
              <a:spcBef>
                <a:spcPts val="0"/>
              </a:spcBef>
              <a:spcAft>
                <a:spcPts val="0"/>
              </a:spcAft>
              <a:buClr>
                <a:srgbClr val="188038"/>
              </a:buClr>
              <a:buSzPts val="1400"/>
              <a:buChar char="○"/>
              <a:defRPr>
                <a:solidFill>
                  <a:srgbClr val="188038"/>
                </a:solidFill>
              </a:defRPr>
            </a:lvl5pPr>
            <a:lvl6pPr marL="2743200" lvl="5" indent="-317500" rtl="0">
              <a:spcBef>
                <a:spcPts val="0"/>
              </a:spcBef>
              <a:spcAft>
                <a:spcPts val="0"/>
              </a:spcAft>
              <a:buClr>
                <a:srgbClr val="188038"/>
              </a:buClr>
              <a:buSzPts val="1400"/>
              <a:buChar char="■"/>
              <a:defRPr>
                <a:solidFill>
                  <a:srgbClr val="188038"/>
                </a:solidFill>
              </a:defRPr>
            </a:lvl6pPr>
            <a:lvl7pPr marL="3200400" lvl="6" indent="-317500" rtl="0">
              <a:spcBef>
                <a:spcPts val="0"/>
              </a:spcBef>
              <a:spcAft>
                <a:spcPts val="0"/>
              </a:spcAft>
              <a:buClr>
                <a:srgbClr val="188038"/>
              </a:buClr>
              <a:buSzPts val="1400"/>
              <a:buChar char="●"/>
              <a:defRPr>
                <a:solidFill>
                  <a:srgbClr val="188038"/>
                </a:solidFill>
              </a:defRPr>
            </a:lvl7pPr>
            <a:lvl8pPr marL="3657600" lvl="7" indent="-317500" rtl="0">
              <a:spcBef>
                <a:spcPts val="0"/>
              </a:spcBef>
              <a:spcAft>
                <a:spcPts val="0"/>
              </a:spcAft>
              <a:buClr>
                <a:srgbClr val="188038"/>
              </a:buClr>
              <a:buSzPts val="1400"/>
              <a:buChar char="○"/>
              <a:defRPr>
                <a:solidFill>
                  <a:srgbClr val="188038"/>
                </a:solidFill>
              </a:defRPr>
            </a:lvl8pPr>
            <a:lvl9pPr marL="4114800" lvl="8" indent="-317500" rtl="0">
              <a:spcBef>
                <a:spcPts val="0"/>
              </a:spcBef>
              <a:spcAft>
                <a:spcPts val="0"/>
              </a:spcAft>
              <a:buClr>
                <a:srgbClr val="188038"/>
              </a:buClr>
              <a:buSzPts val="1400"/>
              <a:buChar char="■"/>
              <a:defRPr>
                <a:solidFill>
                  <a:srgbClr val="188038"/>
                </a:solidFill>
              </a:defRPr>
            </a:lvl9pPr>
          </a:lstStyle>
          <a:p>
            <a:endParaRPr/>
          </a:p>
        </p:txBody>
      </p:sp>
      <p:sp>
        <p:nvSpPr>
          <p:cNvPr id="160" name="Google Shape;160;p20"/>
          <p:cNvSpPr txBox="1"/>
          <p:nvPr userDrawn="1"/>
        </p:nvSpPr>
        <p:spPr>
          <a:xfrm>
            <a:off x="3593125" y="1197701"/>
            <a:ext cx="166350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434343"/>
              </a:solidFill>
              <a:latin typeface="Google Sans"/>
              <a:ea typeface="Google Sans"/>
              <a:cs typeface="Google Sans"/>
              <a:sym typeface="Google Sans"/>
            </a:endParaRPr>
          </a:p>
        </p:txBody>
      </p:sp>
      <p:sp>
        <p:nvSpPr>
          <p:cNvPr id="161" name="Google Shape;161;p20"/>
          <p:cNvSpPr txBox="1">
            <a:spLocks noGrp="1"/>
          </p:cNvSpPr>
          <p:nvPr>
            <p:ph type="body" idx="4"/>
          </p:nvPr>
        </p:nvSpPr>
        <p:spPr>
          <a:xfrm>
            <a:off x="3740125" y="1197700"/>
            <a:ext cx="1663500" cy="4108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Font typeface="Google Sans"/>
              <a:buChar char="●"/>
              <a:defRPr sz="1400">
                <a:latin typeface="Google Sans"/>
                <a:ea typeface="Google Sans"/>
                <a:cs typeface="Google Sans"/>
                <a:sym typeface="Google Sans"/>
              </a:defRPr>
            </a:lvl1pPr>
            <a:lvl2pPr marL="914400" lvl="1" indent="-317500" rtl="0">
              <a:spcBef>
                <a:spcPts val="0"/>
              </a:spcBef>
              <a:spcAft>
                <a:spcPts val="0"/>
              </a:spcAft>
              <a:buSzPts val="1400"/>
              <a:buFont typeface="Google Sans"/>
              <a:buChar char="○"/>
              <a:defRPr>
                <a:latin typeface="Google Sans"/>
                <a:ea typeface="Google Sans"/>
                <a:cs typeface="Google Sans"/>
                <a:sym typeface="Google Sans"/>
              </a:defRPr>
            </a:lvl2pPr>
            <a:lvl3pPr marL="1371600" lvl="2" indent="-317500" rtl="0">
              <a:spcBef>
                <a:spcPts val="0"/>
              </a:spcBef>
              <a:spcAft>
                <a:spcPts val="0"/>
              </a:spcAft>
              <a:buSzPts val="1400"/>
              <a:buFont typeface="Google Sans"/>
              <a:buChar char="■"/>
              <a:defRPr>
                <a:latin typeface="Google Sans"/>
                <a:ea typeface="Google Sans"/>
                <a:cs typeface="Google Sans"/>
                <a:sym typeface="Google Sans"/>
              </a:defRPr>
            </a:lvl3pPr>
            <a:lvl4pPr marL="1828800" lvl="3" indent="-317500" rtl="0">
              <a:spcBef>
                <a:spcPts val="0"/>
              </a:spcBef>
              <a:spcAft>
                <a:spcPts val="0"/>
              </a:spcAft>
              <a:buSzPts val="1400"/>
              <a:buFont typeface="Google Sans"/>
              <a:buChar char="●"/>
              <a:defRPr>
                <a:latin typeface="Google Sans"/>
                <a:ea typeface="Google Sans"/>
                <a:cs typeface="Google Sans"/>
                <a:sym typeface="Google Sans"/>
              </a:defRPr>
            </a:lvl4pPr>
            <a:lvl5pPr marL="2286000" lvl="4" indent="-317500" rtl="0">
              <a:spcBef>
                <a:spcPts val="0"/>
              </a:spcBef>
              <a:spcAft>
                <a:spcPts val="0"/>
              </a:spcAft>
              <a:buSzPts val="1400"/>
              <a:buFont typeface="Google Sans"/>
              <a:buChar char="○"/>
              <a:defRPr>
                <a:latin typeface="Google Sans"/>
                <a:ea typeface="Google Sans"/>
                <a:cs typeface="Google Sans"/>
                <a:sym typeface="Google Sans"/>
              </a:defRPr>
            </a:lvl5pPr>
            <a:lvl6pPr marL="2743200" lvl="5" indent="-317500" rtl="0">
              <a:spcBef>
                <a:spcPts val="0"/>
              </a:spcBef>
              <a:spcAft>
                <a:spcPts val="0"/>
              </a:spcAft>
              <a:buSzPts val="1400"/>
              <a:buFont typeface="Google Sans"/>
              <a:buChar char="■"/>
              <a:defRPr>
                <a:latin typeface="Google Sans"/>
                <a:ea typeface="Google Sans"/>
                <a:cs typeface="Google Sans"/>
                <a:sym typeface="Google Sans"/>
              </a:defRPr>
            </a:lvl6pPr>
            <a:lvl7pPr marL="3200400" lvl="6" indent="-317500" rtl="0">
              <a:spcBef>
                <a:spcPts val="0"/>
              </a:spcBef>
              <a:spcAft>
                <a:spcPts val="0"/>
              </a:spcAft>
              <a:buSzPts val="1400"/>
              <a:buFont typeface="Google Sans"/>
              <a:buChar char="●"/>
              <a:defRPr>
                <a:latin typeface="Google Sans"/>
                <a:ea typeface="Google Sans"/>
                <a:cs typeface="Google Sans"/>
                <a:sym typeface="Google Sans"/>
              </a:defRPr>
            </a:lvl7pPr>
            <a:lvl8pPr marL="3657600" lvl="7" indent="-317500" rtl="0">
              <a:spcBef>
                <a:spcPts val="0"/>
              </a:spcBef>
              <a:spcAft>
                <a:spcPts val="0"/>
              </a:spcAft>
              <a:buSzPts val="1400"/>
              <a:buFont typeface="Google Sans"/>
              <a:buChar char="○"/>
              <a:defRPr>
                <a:latin typeface="Google Sans"/>
                <a:ea typeface="Google Sans"/>
                <a:cs typeface="Google Sans"/>
                <a:sym typeface="Google Sans"/>
              </a:defRPr>
            </a:lvl8pPr>
            <a:lvl9pPr marL="4114800" lvl="8" indent="-317500" rtl="0">
              <a:spcBef>
                <a:spcPts val="0"/>
              </a:spcBef>
              <a:spcAft>
                <a:spcPts val="0"/>
              </a:spcAft>
              <a:buSzPts val="1400"/>
              <a:buFont typeface="Google Sans"/>
              <a:buChar char="■"/>
              <a:defRPr>
                <a:latin typeface="Google Sans"/>
                <a:ea typeface="Google Sans"/>
                <a:cs typeface="Google Sans"/>
                <a:sym typeface="Google Sans"/>
              </a:defRPr>
            </a:lvl9pPr>
          </a:lstStyle>
          <a:p>
            <a:endParaRPr/>
          </a:p>
        </p:txBody>
      </p:sp>
    </p:spTree>
    <p:extLst>
      <p:ext uri="{BB962C8B-B14F-4D97-AF65-F5344CB8AC3E}">
        <p14:creationId xmlns:p14="http://schemas.microsoft.com/office/powerpoint/2010/main" val="1375440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a:lvl1pPr>
          </a:lstStyle>
          <a:p>
            <a:r>
              <a:rPr lang="en-US"/>
              <a:t>Click to edit Master title style</a:t>
            </a:r>
          </a:p>
        </p:txBody>
      </p:sp>
      <p:sp>
        <p:nvSpPr>
          <p:cNvPr id="3" name="Content Placeholder 2"/>
          <p:cNvSpPr>
            <a:spLocks noGrp="1"/>
          </p:cNvSpPr>
          <p:nvPr>
            <p:ph idx="1"/>
          </p:nvPr>
        </p:nvSpPr>
        <p:spPr/>
        <p:txBody>
          <a:bodyPr/>
          <a:lstStyle>
            <a:lvl1pPr>
              <a:spcBef>
                <a:spcPts val="800"/>
              </a:spcBef>
              <a:defRPr lang="en-US" smtClean="0">
                <a:latin typeface="+mn-lt"/>
              </a:defRPr>
            </a:lvl1pPr>
            <a:lvl2pPr>
              <a:defRPr lang="en-US" smtClean="0">
                <a:latin typeface="+mn-lt"/>
              </a:defRPr>
            </a:lvl2pPr>
            <a:lvl3pPr>
              <a:defRPr lang="en-US" smtClean="0">
                <a:latin typeface="+mn-lt"/>
              </a:defRPr>
            </a:lvl3pPr>
            <a:lvl4pPr>
              <a:defRPr lang="en-US" smtClean="0">
                <a:latin typeface="+mn-lt"/>
              </a:defRPr>
            </a:lvl4pPr>
            <a:lvl5pPr>
              <a:defRPr lang="en-US">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852B02B5-8667-48E1-9C5E-023FF341C704}" type="datetime1">
              <a:rPr lang="en-US" smtClean="0"/>
              <a:t>11/8/2023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523079403"/>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Big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9574"/>
            <a:ext cx="8229600" cy="1252800"/>
          </a:xfrm>
        </p:spPr>
        <p:txBody>
          <a:bodyPr/>
          <a:lstStyle>
            <a:lvl1pPr>
              <a:lnSpc>
                <a:spcPct val="90000"/>
              </a:lnSpc>
              <a:defRPr lang="en-US"/>
            </a:lvl1pPr>
          </a:lstStyle>
          <a:p>
            <a:r>
              <a:rPr lang="en-US"/>
              <a:t>Click to edit </a:t>
            </a:r>
            <a:br>
              <a:rPr lang="en-US"/>
            </a:br>
            <a:r>
              <a:rPr lang="en-US"/>
              <a:t>Master title style</a:t>
            </a:r>
          </a:p>
        </p:txBody>
      </p:sp>
      <p:sp>
        <p:nvSpPr>
          <p:cNvPr id="3" name="Content Placeholder 2"/>
          <p:cNvSpPr>
            <a:spLocks noGrp="1"/>
          </p:cNvSpPr>
          <p:nvPr>
            <p:ph idx="1"/>
          </p:nvPr>
        </p:nvSpPr>
        <p:spPr>
          <a:xfrm>
            <a:off x="457200" y="1828800"/>
            <a:ext cx="8229600" cy="4495800"/>
          </a:xfrm>
        </p:spPr>
        <p:txBody>
          <a:bodyPr/>
          <a:lstStyle>
            <a:lvl1pPr>
              <a:spcBef>
                <a:spcPts val="800"/>
              </a:spcBef>
              <a:defRPr lang="en-US"/>
            </a:lvl1pPr>
            <a:lvl2pPr>
              <a:defRPr lang="en-US"/>
            </a:lvl2pPr>
            <a:lvl3pPr>
              <a:defRPr lang="en-US"/>
            </a:lvl3pPr>
            <a:lvl4pPr>
              <a:defRPr lang="en-US"/>
            </a:lvl4pPr>
            <a:lvl5pPr>
              <a:defRPr lang="en-US"/>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060767734"/>
      </p:ext>
    </p:extLst>
  </p:cSld>
  <p:clrMapOvr>
    <a:masterClrMapping/>
  </p:clrMapOvr>
  <p:transition spd="slow"/>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3" name="Picture 1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3" y="2438400"/>
            <a:ext cx="9144001"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722313" y="2828925"/>
            <a:ext cx="7772400" cy="1362075"/>
          </a:xfrm>
        </p:spPr>
        <p:txBody>
          <a:bodyPr/>
          <a:lstStyle>
            <a:lvl1pPr algn="ctr">
              <a:defRPr lang="en-US" sz="4400"/>
            </a:lvl1pPr>
          </a:lstStyle>
          <a:p>
            <a:r>
              <a:rPr lang="en-US"/>
              <a:t>Click to edit Master title style</a:t>
            </a:r>
          </a:p>
        </p:txBody>
      </p:sp>
      <p:sp>
        <p:nvSpPr>
          <p:cNvPr id="4"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816402800"/>
      </p:ext>
    </p:extLst>
  </p:cSld>
  <p:clrMapOvr>
    <a:masterClrMapping/>
  </p:clrMapOvr>
  <p:transition spd="slow"/>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24000"/>
            <a:ext cx="4038600" cy="48006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524000"/>
            <a:ext cx="4038600" cy="4800600"/>
          </a:xfrm>
        </p:spPr>
        <p:txBody>
          <a:bodyPr/>
          <a:lstStyle>
            <a:lvl1pPr>
              <a:defRPr lang="en-US" smtClean="0"/>
            </a:lvl1pPr>
            <a:lvl2pPr>
              <a:defRPr lang="en-US" smtClean="0"/>
            </a:lvl2pPr>
            <a:lvl3pPr>
              <a:defRPr lang="en-US" smtClean="0"/>
            </a:lvl3pPr>
            <a:lvl4pPr>
              <a:defRPr lang="en-US" smtClean="0"/>
            </a:lvl4pPr>
            <a:lvl5pPr>
              <a:defRPr lang="en-US"/>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037848181"/>
      </p:ext>
    </p:extLst>
  </p:cSld>
  <p:clrMapOvr>
    <a:masterClrMapping/>
  </p:clrMapOvr>
  <p:transition spd="slow"/>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85800"/>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286000"/>
            <a:ext cx="4040188" cy="40386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24000"/>
            <a:ext cx="4041775" cy="685800"/>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286000"/>
            <a:ext cx="4041775" cy="4038600"/>
          </a:xfrm>
        </p:spPr>
        <p:txBody>
          <a:bodyPr/>
          <a:lstStyle>
            <a:lvl1pPr>
              <a:defRPr lang="en-US" smtClean="0"/>
            </a:lvl1pPr>
            <a:lvl2pPr>
              <a:defRPr lang="en-US" smtClean="0"/>
            </a:lvl2pPr>
            <a:lvl3pPr>
              <a:defRPr lang="en-US" smtClean="0"/>
            </a:lvl3pPr>
            <a:lvl4pPr>
              <a:defRPr lang="en-US" smtClean="0"/>
            </a:lvl4pPr>
            <a:lvl5pPr>
              <a:defRPr lang="en-US"/>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75C174D5-0113-4259-98F0-37CC1DF77000}" type="datetime1">
              <a:rPr lang="en-US" smtClean="0"/>
              <a:t>11/8/2023</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536173122"/>
      </p:ext>
    </p:extLst>
  </p:cSld>
  <p:clrMapOvr>
    <a:masterClrMapping/>
  </p:clrMapOvr>
  <p:transition spd="slow"/>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24000"/>
            <a:ext cx="8229600" cy="2286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57200" y="3886200"/>
            <a:ext cx="8229600" cy="2438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5"/>
          </p:nvPr>
        </p:nvSpPr>
        <p:spPr/>
        <p:txBody>
          <a:bodyPr/>
          <a:lstStyle>
            <a:lvl1pPr>
              <a:defRPr/>
            </a:lvl1pPr>
          </a:lstStyle>
          <a:p>
            <a:fld id="{75C174D5-0113-4259-98F0-37CC1DF77000}" type="datetime1">
              <a:rPr lang="en-US" smtClean="0"/>
              <a:t>11/8/2023</a:t>
            </a:fld>
            <a:endParaRPr lang="en-US"/>
          </a:p>
        </p:txBody>
      </p:sp>
      <p:sp>
        <p:nvSpPr>
          <p:cNvPr id="6" name="Footer Placeholder 4"/>
          <p:cNvSpPr>
            <a:spLocks noGrp="1"/>
          </p:cNvSpPr>
          <p:nvPr>
            <p:ph type="ftr" sz="quarter" idx="16"/>
          </p:nvPr>
        </p:nvSpPr>
        <p:spPr/>
        <p:txBody>
          <a:bodyPr/>
          <a:lstStyle>
            <a:lvl1pPr>
              <a:defRPr/>
            </a:lvl1pPr>
          </a:lstStyle>
          <a:p>
            <a:endParaRPr lang="en-US"/>
          </a:p>
        </p:txBody>
      </p:sp>
      <p:sp>
        <p:nvSpPr>
          <p:cNvPr id="8" name="Slide Number Placeholder 5"/>
          <p:cNvSpPr>
            <a:spLocks noGrp="1"/>
          </p:cNvSpPr>
          <p:nvPr>
            <p:ph type="sldNum" sz="quarter" idx="17"/>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166206532"/>
      </p:ext>
    </p:extLst>
  </p:cSld>
  <p:clrMapOvr>
    <a:masterClrMapping/>
  </p:clrMapOvr>
  <p:transition spd="slow"/>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 Layou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3"/>
          </p:nvPr>
        </p:nvSpPr>
        <p:spPr>
          <a:xfrm>
            <a:off x="457200" y="1509252"/>
            <a:ext cx="4038600" cy="48153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4"/>
          </p:nvPr>
        </p:nvSpPr>
        <p:spPr>
          <a:xfrm>
            <a:off x="4648200" y="1524000"/>
            <a:ext cx="4038600" cy="2286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8"/>
          <p:cNvSpPr>
            <a:spLocks noGrp="1"/>
          </p:cNvSpPr>
          <p:nvPr>
            <p:ph sz="quarter" idx="15"/>
          </p:nvPr>
        </p:nvSpPr>
        <p:spPr>
          <a:xfrm>
            <a:off x="4648200" y="3871452"/>
            <a:ext cx="4038600" cy="24531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6"/>
          </p:nvPr>
        </p:nvSpPr>
        <p:spPr/>
        <p:txBody>
          <a:bodyPr/>
          <a:lstStyle>
            <a:lvl1pPr>
              <a:defRPr/>
            </a:lvl1pPr>
          </a:lstStyle>
          <a:p>
            <a:fld id="{75C174D5-0113-4259-98F0-37CC1DF77000}" type="datetime1">
              <a:rPr lang="en-US" smtClean="0"/>
              <a:t>11/8/2023</a:t>
            </a:fld>
            <a:endParaRPr lang="en-US"/>
          </a:p>
        </p:txBody>
      </p:sp>
      <p:sp>
        <p:nvSpPr>
          <p:cNvPr id="8" name="Footer Placeholder 4"/>
          <p:cNvSpPr>
            <a:spLocks noGrp="1"/>
          </p:cNvSpPr>
          <p:nvPr>
            <p:ph type="ftr" sz="quarter" idx="17"/>
          </p:nvPr>
        </p:nvSpPr>
        <p:spPr/>
        <p:txBody>
          <a:bodyPr/>
          <a:lstStyle>
            <a:lvl1pPr>
              <a:defRPr/>
            </a:lvl1pPr>
          </a:lstStyle>
          <a:p>
            <a:endParaRPr lang="en-US"/>
          </a:p>
        </p:txBody>
      </p:sp>
      <p:sp>
        <p:nvSpPr>
          <p:cNvPr id="11" name="Slide Number Placeholder 5"/>
          <p:cNvSpPr>
            <a:spLocks noGrp="1"/>
          </p:cNvSpPr>
          <p:nvPr>
            <p:ph type="sldNum" sz="quarter" idx="18"/>
          </p:nvPr>
        </p:nvSpPr>
        <p:spPr/>
        <p:txBody>
          <a:bodyPr/>
          <a:lstStyle>
            <a:lvl1pPr>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896002829"/>
      </p:ext>
    </p:extLst>
  </p:cSld>
  <p:clrMapOvr>
    <a:masterClrMapping/>
  </p:clrMapOvr>
  <p:transition spd="slow"/>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22638"/>
            <a:ext cx="8229600" cy="962025"/>
          </a:xfrm>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B8F45AD6-00BF-4BF7-93C3-60258E46BD1E}" type="datetime1">
              <a:rPr lang="en-US" smtClean="0"/>
              <a:t>11/8/2023</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107919260"/>
      </p:ext>
    </p:extLst>
  </p:cSld>
  <p:clrMapOvr>
    <a:masterClrMapping/>
  </p:clrMapOvr>
  <p:transition>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409575"/>
            <a:ext cx="822960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vi-VN"/>
              <a:t>Click to edit Master title style</a:t>
            </a:r>
          </a:p>
        </p:txBody>
      </p:sp>
      <p:sp>
        <p:nvSpPr>
          <p:cNvPr id="3" name="Text Placeholder 2"/>
          <p:cNvSpPr>
            <a:spLocks noGrp="1"/>
          </p:cNvSpPr>
          <p:nvPr>
            <p:ph type="body" idx="1"/>
          </p:nvPr>
        </p:nvSpPr>
        <p:spPr bwMode="auto">
          <a:xfrm>
            <a:off x="457200" y="1524000"/>
            <a:ext cx="82296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vi-VN"/>
              <a:t>Edit Master text styles</a:t>
            </a:r>
          </a:p>
          <a:p>
            <a:pPr lvl="1"/>
            <a:r>
              <a:rPr lang="en-US" altLang="vi-VN"/>
              <a:t>Second level</a:t>
            </a:r>
          </a:p>
          <a:p>
            <a:pPr lvl="2"/>
            <a:r>
              <a:rPr lang="en-US" altLang="vi-VN"/>
              <a:t>Third level</a:t>
            </a:r>
          </a:p>
          <a:p>
            <a:pPr lvl="3"/>
            <a:r>
              <a:rPr lang="en-US" altLang="vi-VN"/>
              <a:t>Fourth level</a:t>
            </a:r>
          </a:p>
          <a:p>
            <a:pPr lvl="4"/>
            <a:r>
              <a:rPr lang="en-US" altLang="vi-VN"/>
              <a:t>Fifth level</a:t>
            </a:r>
          </a:p>
        </p:txBody>
      </p:sp>
      <p:sp>
        <p:nvSpPr>
          <p:cNvPr id="4" name="Date Placeholder 3"/>
          <p:cNvSpPr>
            <a:spLocks noGrp="1"/>
          </p:cNvSpPr>
          <p:nvPr>
            <p:ph type="dt" sz="half" idx="2"/>
          </p:nvPr>
        </p:nvSpPr>
        <p:spPr>
          <a:xfrm>
            <a:off x="457200" y="6461125"/>
            <a:ext cx="2133600" cy="320675"/>
          </a:xfrm>
          <a:prstGeom prst="rect">
            <a:avLst/>
          </a:prstGeom>
        </p:spPr>
        <p:txBody>
          <a:bodyPr vert="horz" lIns="91440" tIns="45720" rIns="91440" bIns="45720" rtlCol="0" anchor="ctr"/>
          <a:lstStyle>
            <a:lvl1pPr algn="l"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fld id="{75C174D5-0113-4259-98F0-37CC1DF77000}" type="datetime1">
              <a:rPr lang="en-US" smtClean="0"/>
              <a:t>11/8/2023</a:t>
            </a:fld>
            <a:endParaRPr lang="en-US"/>
          </a:p>
        </p:txBody>
      </p:sp>
      <p:sp>
        <p:nvSpPr>
          <p:cNvPr id="5" name="Footer Placeholder 4"/>
          <p:cNvSpPr>
            <a:spLocks noGrp="1"/>
          </p:cNvSpPr>
          <p:nvPr>
            <p:ph type="ftr" sz="quarter" idx="3"/>
          </p:nvPr>
        </p:nvSpPr>
        <p:spPr>
          <a:xfrm>
            <a:off x="3124200" y="6461125"/>
            <a:ext cx="2895600" cy="320675"/>
          </a:xfrm>
          <a:prstGeom prst="rect">
            <a:avLst/>
          </a:prstGeom>
        </p:spPr>
        <p:txBody>
          <a:bodyPr vert="horz" lIns="91440" tIns="45720" rIns="91440" bIns="45720" rtlCol="0" anchor="ctr"/>
          <a:lstStyle>
            <a:lvl1pPr algn="ctr" eaLnBrk="1" fontAlgn="auto" hangingPunct="1">
              <a:spcBef>
                <a:spcPts val="0"/>
              </a:spcBef>
              <a:spcAft>
                <a:spcPts val="0"/>
              </a:spcAft>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461125"/>
            <a:ext cx="2133600" cy="32067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00">
                <a:solidFill>
                  <a:srgbClr val="898989"/>
                </a:solidFill>
                <a:latin typeface="Arial" panose="020B0604020202020204" pitchFamily="34" charset="0"/>
                <a:cs typeface="Arial" panose="020B0604020202020204" pitchFamily="34" charset="0"/>
              </a:defRPr>
            </a:lvl1pPr>
          </a:lstStyle>
          <a:p>
            <a:fld id="{B6F15528-21DE-4FAA-801E-634DDDAF4B2B}" type="slidenum">
              <a:rPr lang="en-US" smtClean="0"/>
              <a:t>‹#›</a:t>
            </a:fld>
            <a:endParaRPr lang="en-US"/>
          </a:p>
        </p:txBody>
      </p:sp>
      <p:grpSp>
        <p:nvGrpSpPr>
          <p:cNvPr id="1031" name="Group 4"/>
          <p:cNvGrpSpPr>
            <a:grpSpLocks/>
          </p:cNvGrpSpPr>
          <p:nvPr/>
        </p:nvGrpSpPr>
        <p:grpSpPr bwMode="auto">
          <a:xfrm>
            <a:off x="0" y="0"/>
            <a:ext cx="9144000" cy="546100"/>
            <a:chOff x="0" y="0"/>
            <a:chExt cx="5760" cy="344"/>
          </a:xfrm>
        </p:grpSpPr>
        <p:sp>
          <p:nvSpPr>
            <p:cNvPr id="1032" name="Rectangle 5"/>
            <p:cNvSpPr>
              <a:spLocks noChangeArrowheads="1"/>
            </p:cNvSpPr>
            <p:nvPr/>
          </p:nvSpPr>
          <p:spPr bwMode="auto">
            <a:xfrm>
              <a:off x="0" y="0"/>
              <a:ext cx="180" cy="336"/>
            </a:xfrm>
            <a:prstGeom prst="rect">
              <a:avLst/>
            </a:prstGeom>
            <a:gradFill rotWithShape="0">
              <a:gsLst>
                <a:gs pos="0">
                  <a:srgbClr val="CCCCE6"/>
                </a:gs>
                <a:gs pos="100000">
                  <a:srgbClr val="FFFFFF"/>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endParaRPr lang="vi-VN" altLang="vi-VN" sz="2100">
                <a:solidFill>
                  <a:srgbClr val="000000"/>
                </a:solidFill>
              </a:endParaRPr>
            </a:p>
          </p:txBody>
        </p:sp>
        <p:sp>
          <p:nvSpPr>
            <p:cNvPr id="1033" name="Rectangle 6"/>
            <p:cNvSpPr>
              <a:spLocks noChangeArrowheads="1"/>
            </p:cNvSpPr>
            <p:nvPr/>
          </p:nvSpPr>
          <p:spPr bwMode="auto">
            <a:xfrm>
              <a:off x="260" y="85"/>
              <a:ext cx="5500" cy="173"/>
            </a:xfrm>
            <a:prstGeom prst="rect">
              <a:avLst/>
            </a:prstGeom>
            <a:gradFill rotWithShape="0">
              <a:gsLst>
                <a:gs pos="0">
                  <a:srgbClr val="00007D"/>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4" name="Rectangle 7"/>
            <p:cNvSpPr>
              <a:spLocks noChangeArrowheads="1"/>
            </p:cNvSpPr>
            <p:nvPr/>
          </p:nvSpPr>
          <p:spPr bwMode="auto">
            <a:xfrm>
              <a:off x="258" y="85"/>
              <a:ext cx="87" cy="89"/>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5" name="Rectangle 8"/>
            <p:cNvSpPr>
              <a:spLocks noChangeArrowheads="1"/>
            </p:cNvSpPr>
            <p:nvPr/>
          </p:nvSpPr>
          <p:spPr bwMode="auto">
            <a:xfrm>
              <a:off x="345" y="0"/>
              <a:ext cx="88"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6" name="Rectangle 9"/>
            <p:cNvSpPr>
              <a:spLocks noChangeArrowheads="1"/>
            </p:cNvSpPr>
            <p:nvPr/>
          </p:nvSpPr>
          <p:spPr bwMode="auto">
            <a:xfrm>
              <a:off x="345" y="85"/>
              <a:ext cx="88" cy="89"/>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37" name="Rectangle 10"/>
            <p:cNvSpPr>
              <a:spLocks noChangeArrowheads="1"/>
            </p:cNvSpPr>
            <p:nvPr/>
          </p:nvSpPr>
          <p:spPr bwMode="auto">
            <a:xfrm>
              <a:off x="173" y="173"/>
              <a:ext cx="86" cy="87"/>
            </a:xfrm>
            <a:prstGeom prst="rect">
              <a:avLst/>
            </a:prstGeom>
            <a:solidFill>
              <a:srgbClr val="CCCC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666699"/>
                </a:solidFill>
              </a:endParaRPr>
            </a:p>
          </p:txBody>
        </p:sp>
        <p:sp>
          <p:nvSpPr>
            <p:cNvPr id="1038" name="Rectangle 11"/>
            <p:cNvSpPr>
              <a:spLocks noChangeArrowheads="1"/>
            </p:cNvSpPr>
            <p:nvPr/>
          </p:nvSpPr>
          <p:spPr bwMode="auto">
            <a:xfrm>
              <a:off x="83" y="86"/>
              <a:ext cx="89" cy="87"/>
            </a:xfrm>
            <a:prstGeom prst="rect">
              <a:avLst/>
            </a:prstGeom>
            <a:solidFill>
              <a:srgbClr val="00007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2100">
                <a:solidFill>
                  <a:srgbClr val="000000"/>
                </a:solidFill>
              </a:endParaRPr>
            </a:p>
          </p:txBody>
        </p:sp>
        <p:sp>
          <p:nvSpPr>
            <p:cNvPr id="1039" name="Rectangle 12"/>
            <p:cNvSpPr>
              <a:spLocks noChangeArrowheads="1"/>
            </p:cNvSpPr>
            <p:nvPr/>
          </p:nvSpPr>
          <p:spPr bwMode="auto">
            <a:xfrm>
              <a:off x="258" y="171"/>
              <a:ext cx="87" cy="87"/>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sp>
          <p:nvSpPr>
            <p:cNvPr id="1040" name="Rectangle 13"/>
            <p:cNvSpPr>
              <a:spLocks noChangeArrowheads="1"/>
            </p:cNvSpPr>
            <p:nvPr/>
          </p:nvSpPr>
          <p:spPr bwMode="auto">
            <a:xfrm>
              <a:off x="173" y="258"/>
              <a:ext cx="86" cy="86"/>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vi-VN" altLang="vi-VN" sz="1600">
                <a:solidFill>
                  <a:srgbClr val="9999CC"/>
                </a:solidFill>
              </a:endParaRPr>
            </a:p>
          </p:txBody>
        </p:sp>
      </p:grpSp>
    </p:spTree>
    <p:extLst>
      <p:ext uri="{BB962C8B-B14F-4D97-AF65-F5344CB8AC3E}">
        <p14:creationId xmlns:p14="http://schemas.microsoft.com/office/powerpoint/2010/main" val="184614146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2">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3">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4">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 lvl="5">
            <p:tnLst>
              <p:par>
                <p:cTn presetID="22" presetClass="entr" presetSubtype="4"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down)">
                      <p:cBhvr>
                        <p:cTn dur="500"/>
                        <p:tgtEl>
                          <p:spTgt spid="3"/>
                        </p:tgtEl>
                      </p:cBhvr>
                    </p:animEffect>
                  </p:childTnLst>
                </p:cTn>
              </p:par>
            </p:tnLst>
          </p:tmpl>
        </p:tmplLst>
      </p:bldP>
    </p:bldLst>
  </p:timing>
  <p:hf hdr="0" ftr="0" dt="0"/>
  <p:txStyles>
    <p:titleStyle>
      <a:lvl1pPr algn="l" rtl="0" eaLnBrk="1" fontAlgn="base" hangingPunct="1">
        <a:spcBef>
          <a:spcPct val="0"/>
        </a:spcBef>
        <a:spcAft>
          <a:spcPct val="0"/>
        </a:spcAft>
        <a:defRPr sz="4400" b="1" kern="1200">
          <a:solidFill>
            <a:schemeClr val="tx1"/>
          </a:solidFill>
          <a:latin typeface="Arial Narrow" panose="020B0606020202030204" pitchFamily="34" charset="0"/>
          <a:ea typeface="Arial Narrow" panose="020B0606020202030204" pitchFamily="34" charset="0"/>
          <a:cs typeface="Arial" pitchFamily="34" charset="0"/>
        </a:defRPr>
      </a:lvl1pPr>
      <a:lvl2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2pPr>
      <a:lvl3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3pPr>
      <a:lvl4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4pPr>
      <a:lvl5pPr algn="l" rtl="0" eaLnBrk="1" fontAlgn="base" hangingPunct="1">
        <a:spcBef>
          <a:spcPct val="0"/>
        </a:spcBef>
        <a:spcAft>
          <a:spcPct val="0"/>
        </a:spcAft>
        <a:defRPr sz="4000" b="1">
          <a:solidFill>
            <a:schemeClr val="tx1"/>
          </a:solidFill>
          <a:latin typeface="Arial Narrow" pitchFamily="34" charset="0"/>
          <a:ea typeface="Arial Narrow" pitchFamily="34" charset="0"/>
          <a:cs typeface="Arial" charset="0"/>
        </a:defRPr>
      </a:lvl5pPr>
      <a:lvl6pPr marL="457200" algn="ctr" rtl="0" eaLnBrk="1" fontAlgn="base" hangingPunct="1">
        <a:spcBef>
          <a:spcPct val="0"/>
        </a:spcBef>
        <a:spcAft>
          <a:spcPct val="0"/>
        </a:spcAft>
        <a:defRPr sz="4000" b="1">
          <a:solidFill>
            <a:schemeClr val="tx1"/>
          </a:solidFill>
          <a:latin typeface="Calibri" pitchFamily="34" charset="0"/>
        </a:defRPr>
      </a:lvl6pPr>
      <a:lvl7pPr marL="914400" algn="ctr" rtl="0" eaLnBrk="1" fontAlgn="base" hangingPunct="1">
        <a:spcBef>
          <a:spcPct val="0"/>
        </a:spcBef>
        <a:spcAft>
          <a:spcPct val="0"/>
        </a:spcAft>
        <a:defRPr sz="4000" b="1">
          <a:solidFill>
            <a:schemeClr val="tx1"/>
          </a:solidFill>
          <a:latin typeface="Calibri" pitchFamily="34" charset="0"/>
        </a:defRPr>
      </a:lvl7pPr>
      <a:lvl8pPr marL="1371600" algn="ctr" rtl="0" eaLnBrk="1" fontAlgn="base" hangingPunct="1">
        <a:spcBef>
          <a:spcPct val="0"/>
        </a:spcBef>
        <a:spcAft>
          <a:spcPct val="0"/>
        </a:spcAft>
        <a:defRPr sz="4000" b="1">
          <a:solidFill>
            <a:schemeClr val="tx1"/>
          </a:solidFill>
          <a:latin typeface="Calibri" pitchFamily="34" charset="0"/>
        </a:defRPr>
      </a:lvl8pPr>
      <a:lvl9pPr marL="1828800" algn="ctr" rtl="0" eaLnBrk="1" fontAlgn="base" hangingPunct="1">
        <a:spcBef>
          <a:spcPct val="0"/>
        </a:spcBef>
        <a:spcAft>
          <a:spcPct val="0"/>
        </a:spcAft>
        <a:defRPr sz="4000" b="1">
          <a:solidFill>
            <a:schemeClr val="tx1"/>
          </a:solidFill>
          <a:latin typeface="Calibri" pitchFamily="34" charset="0"/>
        </a:defRPr>
      </a:lvl9pPr>
    </p:titleStyle>
    <p:bodyStyle>
      <a:lvl1pPr marL="342900" indent="-342900" algn="l" rtl="0" eaLnBrk="1" fontAlgn="base" hangingPunct="1">
        <a:spcBef>
          <a:spcPts val="800"/>
        </a:spcBef>
        <a:spcAft>
          <a:spcPct val="0"/>
        </a:spcAft>
        <a:buFont typeface="Arial" panose="020B0604020202020204" pitchFamily="34" charset="0"/>
        <a:buChar char="•"/>
        <a:defRPr sz="2800" kern="1200">
          <a:solidFill>
            <a:schemeClr val="tx1"/>
          </a:solidFill>
          <a:latin typeface="+mj-lt"/>
          <a:ea typeface="Arial" panose="020B0604020202020204" pitchFamily="34" charset="0"/>
          <a:cs typeface="Arial" panose="020B0604020202020204" pitchFamily="34" charset="0"/>
        </a:defRPr>
      </a:lvl1pPr>
      <a:lvl2pPr marL="742950" indent="-285750" algn="l" rtl="0" eaLnBrk="1" fontAlgn="base" hangingPunct="1">
        <a:spcBef>
          <a:spcPct val="20000"/>
        </a:spcBef>
        <a:spcAft>
          <a:spcPct val="0"/>
        </a:spcAft>
        <a:buFont typeface="Arial" panose="020B0604020202020204" pitchFamily="34" charset="0"/>
        <a:buChar char="–"/>
        <a:defRPr sz="2400" kern="1200">
          <a:solidFill>
            <a:schemeClr val="tx1"/>
          </a:solidFill>
          <a:latin typeface="+mj-lt"/>
          <a:ea typeface="Arial" panose="020B0604020202020204" pitchFamily="34" charset="0"/>
          <a:cs typeface="Arial" panose="020B0604020202020204"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200" kern="1200">
          <a:solidFill>
            <a:schemeClr val="tx1"/>
          </a:solidFill>
          <a:latin typeface="+mj-lt"/>
          <a:ea typeface="Arial" panose="020B0604020202020204" pitchFamily="34" charset="0"/>
          <a:cs typeface="Arial" panose="020B0604020202020204"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j-lt"/>
          <a:ea typeface="Arial" panose="020B0604020202020204" pitchFamily="34" charset="0"/>
          <a:cs typeface="Arial" panose="020B0604020202020204" pitchFamily="34" charset="0"/>
        </a:defRPr>
      </a:lvl4pPr>
      <a:lvl5pPr marL="2057400" indent="-228600" algn="l" rtl="0" eaLnBrk="1" fontAlgn="base" hangingPunct="1">
        <a:spcBef>
          <a:spcPct val="20000"/>
        </a:spcBef>
        <a:spcAft>
          <a:spcPct val="0"/>
        </a:spcAft>
        <a:buFont typeface="Arial" panose="020B0604020202020204" pitchFamily="34" charset="0"/>
        <a:buChar char="»"/>
        <a:defRPr sz="1800" kern="1200">
          <a:solidFill>
            <a:schemeClr val="tx1"/>
          </a:solidFill>
          <a:latin typeface="+mj-lt"/>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
          <p:cNvSpPr txBox="1">
            <a:spLocks noGrp="1"/>
          </p:cNvSpPr>
          <p:nvPr>
            <p:ph type="ctrTitle"/>
          </p:nvPr>
        </p:nvSpPr>
        <p:spPr/>
        <p:txBody>
          <a:bodyPr/>
          <a:lstStyle/>
          <a:p>
            <a:pPr lvl="0"/>
            <a:r>
              <a:rPr lang="en-US"/>
              <a:t>UX design process: Empathize, Define, Ideate</a:t>
            </a:r>
          </a:p>
        </p:txBody>
      </p:sp>
      <p:sp>
        <p:nvSpPr>
          <p:cNvPr id="120" name="Google Shape;120;p1"/>
          <p:cNvSpPr txBox="1">
            <a:spLocks noGrp="1"/>
          </p:cNvSpPr>
          <p:nvPr>
            <p:ph type="subTitle" idx="1"/>
          </p:nvPr>
        </p:nvSpPr>
        <p:spPr/>
        <p:txBody>
          <a:bodyPr/>
          <a:lstStyle/>
          <a:p>
            <a:pPr lvl="0"/>
            <a:br>
              <a:rPr lang="en-US"/>
            </a:br>
            <a:endParaRPr lang="en-US"/>
          </a:p>
        </p:txBody>
      </p:sp>
      <p:sp>
        <p:nvSpPr>
          <p:cNvPr id="2" name="Slide Number Placeholder 1">
            <a:extLst>
              <a:ext uri="{FF2B5EF4-FFF2-40B4-BE49-F238E27FC236}">
                <a16:creationId xmlns:a16="http://schemas.microsoft.com/office/drawing/2014/main" id="{E7B4DC60-68EF-41D7-ABCF-5DACD8991E6C}"/>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a:t>
            </a:fld>
            <a:endParaRPr lang="en-US"/>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C0279-DC69-7D34-3507-A50582AC3B5C}"/>
              </a:ext>
            </a:extLst>
          </p:cNvPr>
          <p:cNvSpPr>
            <a:spLocks noGrp="1"/>
          </p:cNvSpPr>
          <p:nvPr>
            <p:ph type="title"/>
          </p:nvPr>
        </p:nvSpPr>
        <p:spPr/>
        <p:txBody>
          <a:bodyPr/>
          <a:lstStyle/>
          <a:p>
            <a:r>
              <a:rPr lang="en-US"/>
              <a:t>Identify user pain points</a:t>
            </a:r>
          </a:p>
        </p:txBody>
      </p:sp>
      <p:sp>
        <p:nvSpPr>
          <p:cNvPr id="3" name="Content Placeholder 2">
            <a:extLst>
              <a:ext uri="{FF2B5EF4-FFF2-40B4-BE49-F238E27FC236}">
                <a16:creationId xmlns:a16="http://schemas.microsoft.com/office/drawing/2014/main" id="{876DC8AC-628B-5FC6-13C5-4575A26AB86F}"/>
              </a:ext>
            </a:extLst>
          </p:cNvPr>
          <p:cNvSpPr>
            <a:spLocks noGrp="1"/>
          </p:cNvSpPr>
          <p:nvPr>
            <p:ph idx="1"/>
          </p:nvPr>
        </p:nvSpPr>
        <p:spPr/>
        <p:txBody>
          <a:bodyPr/>
          <a:lstStyle/>
          <a:p>
            <a:r>
              <a:rPr lang="en-US"/>
              <a:t>Pain points are any UX issues that frustrate the user and block the user from getting what they need.</a:t>
            </a:r>
          </a:p>
          <a:p>
            <a:r>
              <a:rPr lang="en-US"/>
              <a:t>Example</a:t>
            </a:r>
          </a:p>
          <a:p>
            <a:pPr lvl="1"/>
            <a:r>
              <a:rPr lang="en-US"/>
              <a:t>Norman Door? If you expect a door to open, it should open. If it doesn't, that's a user pain point.</a:t>
            </a:r>
          </a:p>
          <a:p>
            <a:pPr lvl="1"/>
            <a:r>
              <a:rPr lang="en-US"/>
              <a:t>Ever gone on a company's website to find their customer service info? You click tab after tab, scroll page after page, and you still can't find it?</a:t>
            </a:r>
          </a:p>
        </p:txBody>
      </p:sp>
      <p:sp>
        <p:nvSpPr>
          <p:cNvPr id="4" name="Slide Number Placeholder 3">
            <a:extLst>
              <a:ext uri="{FF2B5EF4-FFF2-40B4-BE49-F238E27FC236}">
                <a16:creationId xmlns:a16="http://schemas.microsoft.com/office/drawing/2014/main" id="{CE7EBE92-3B68-16C6-806F-B6E8A7AD473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10</a:t>
            </a:fld>
            <a:endParaRPr lang="en-US"/>
          </a:p>
        </p:txBody>
      </p:sp>
    </p:spTree>
    <p:extLst>
      <p:ext uri="{BB962C8B-B14F-4D97-AF65-F5344CB8AC3E}">
        <p14:creationId xmlns:p14="http://schemas.microsoft.com/office/powerpoint/2010/main" val="1789058405"/>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4231D-4CC5-CF02-0A29-FDB63C6F05EB}"/>
              </a:ext>
            </a:extLst>
          </p:cNvPr>
          <p:cNvSpPr>
            <a:spLocks noGrp="1"/>
          </p:cNvSpPr>
          <p:nvPr>
            <p:ph type="title"/>
          </p:nvPr>
        </p:nvSpPr>
        <p:spPr/>
        <p:txBody>
          <a:bodyPr/>
          <a:lstStyle/>
          <a:p>
            <a:r>
              <a:rPr lang="en-US"/>
              <a:t>Type of Pain points</a:t>
            </a:r>
          </a:p>
        </p:txBody>
      </p:sp>
      <p:pic>
        <p:nvPicPr>
          <p:cNvPr id="7" name="Content Placeholder 6">
            <a:extLst>
              <a:ext uri="{FF2B5EF4-FFF2-40B4-BE49-F238E27FC236}">
                <a16:creationId xmlns:a16="http://schemas.microsoft.com/office/drawing/2014/main" id="{2CBC82C2-84F5-56E9-33E4-D731C46049BA}"/>
              </a:ext>
            </a:extLst>
          </p:cNvPr>
          <p:cNvPicPr>
            <a:picLocks noGrp="1" noChangeAspect="1"/>
          </p:cNvPicPr>
          <p:nvPr>
            <p:ph sz="quarter" idx="13"/>
          </p:nvPr>
        </p:nvPicPr>
        <p:blipFill>
          <a:blip r:embed="rId2"/>
          <a:stretch>
            <a:fillRect/>
          </a:stretch>
        </p:blipFill>
        <p:spPr>
          <a:xfrm>
            <a:off x="457200" y="1564000"/>
            <a:ext cx="8229600" cy="1576522"/>
          </a:xfrm>
          <a:prstGeom prst="rect">
            <a:avLst/>
          </a:prstGeom>
        </p:spPr>
      </p:pic>
      <p:sp>
        <p:nvSpPr>
          <p:cNvPr id="5" name="Content Placeholder 4">
            <a:extLst>
              <a:ext uri="{FF2B5EF4-FFF2-40B4-BE49-F238E27FC236}">
                <a16:creationId xmlns:a16="http://schemas.microsoft.com/office/drawing/2014/main" id="{9E4A3F07-55BA-5C52-2757-31A6FB04262B}"/>
              </a:ext>
            </a:extLst>
          </p:cNvPr>
          <p:cNvSpPr>
            <a:spLocks noGrp="1"/>
          </p:cNvSpPr>
          <p:nvPr>
            <p:ph sz="quarter" idx="14"/>
          </p:nvPr>
        </p:nvSpPr>
        <p:spPr>
          <a:xfrm>
            <a:off x="457200" y="3260035"/>
            <a:ext cx="8229600" cy="2912165"/>
          </a:xfrm>
        </p:spPr>
        <p:txBody>
          <a:bodyPr>
            <a:normAutofit fontScale="92500"/>
          </a:bodyPr>
          <a:lstStyle/>
          <a:p>
            <a:r>
              <a:rPr lang="en-US" b="1">
                <a:solidFill>
                  <a:srgbClr val="0000CC"/>
                </a:solidFill>
              </a:rPr>
              <a:t>Financial</a:t>
            </a:r>
            <a:r>
              <a:rPr lang="en-US"/>
              <a:t> pain points: user problems related to money. </a:t>
            </a:r>
          </a:p>
          <a:p>
            <a:r>
              <a:rPr lang="en-US" b="1">
                <a:solidFill>
                  <a:srgbClr val="0000CC"/>
                </a:solidFill>
              </a:rPr>
              <a:t>Product</a:t>
            </a:r>
            <a:r>
              <a:rPr lang="en-US"/>
              <a:t> pain points: quality issues related to the product. </a:t>
            </a:r>
          </a:p>
          <a:p>
            <a:r>
              <a:rPr lang="en-US" b="1">
                <a:solidFill>
                  <a:srgbClr val="0000CC"/>
                </a:solidFill>
              </a:rPr>
              <a:t>Process</a:t>
            </a:r>
            <a:r>
              <a:rPr lang="en-US"/>
              <a:t> pain points: frustrations that stop the user going from point A to point B. </a:t>
            </a:r>
          </a:p>
          <a:p>
            <a:r>
              <a:rPr lang="en-US" b="1">
                <a:solidFill>
                  <a:srgbClr val="0000CC"/>
                </a:solidFill>
              </a:rPr>
              <a:t>Support</a:t>
            </a:r>
            <a:r>
              <a:rPr lang="en-US"/>
              <a:t> pain points: can't find answers to questions </a:t>
            </a:r>
          </a:p>
        </p:txBody>
      </p:sp>
      <p:sp>
        <p:nvSpPr>
          <p:cNvPr id="4" name="Slide Number Placeholder 3">
            <a:extLst>
              <a:ext uri="{FF2B5EF4-FFF2-40B4-BE49-F238E27FC236}">
                <a16:creationId xmlns:a16="http://schemas.microsoft.com/office/drawing/2014/main" id="{64E3F51B-E408-F6A5-E906-554A3C291893}"/>
              </a:ext>
            </a:extLst>
          </p:cNvPr>
          <p:cNvSpPr>
            <a:spLocks noGrp="1"/>
          </p:cNvSpPr>
          <p:nvPr>
            <p:ph type="sldNum" sz="quarter" idx="17"/>
          </p:nvPr>
        </p:nvSpPr>
        <p:spPr/>
        <p:txBody>
          <a:bodyPr/>
          <a:lstStyle/>
          <a:p>
            <a:pPr>
              <a:spcBef>
                <a:spcPts val="0"/>
              </a:spcBef>
              <a:spcAft>
                <a:spcPts val="0"/>
              </a:spcAft>
            </a:pPr>
            <a:fld id="{00000000-1234-1234-1234-123412341234}" type="slidenum">
              <a:rPr lang="en-US" smtClean="0"/>
              <a:pPr>
                <a:spcBef>
                  <a:spcPts val="0"/>
                </a:spcBef>
                <a:spcAft>
                  <a:spcPts val="0"/>
                </a:spcAft>
              </a:pPr>
              <a:t>11</a:t>
            </a:fld>
            <a:endParaRPr lang="en-US"/>
          </a:p>
        </p:txBody>
      </p:sp>
    </p:spTree>
    <p:extLst>
      <p:ext uri="{BB962C8B-B14F-4D97-AF65-F5344CB8AC3E}">
        <p14:creationId xmlns:p14="http://schemas.microsoft.com/office/powerpoint/2010/main" val="2137508480"/>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61997-4E8C-B7F4-AB45-976B5C071DF1}"/>
              </a:ext>
            </a:extLst>
          </p:cNvPr>
          <p:cNvSpPr>
            <a:spLocks noGrp="1"/>
          </p:cNvSpPr>
          <p:nvPr>
            <p:ph type="title"/>
          </p:nvPr>
        </p:nvSpPr>
        <p:spPr>
          <a:xfrm>
            <a:off x="457200" y="409575"/>
            <a:ext cx="8229600" cy="962025"/>
          </a:xfrm>
        </p:spPr>
        <p:txBody>
          <a:bodyPr/>
          <a:lstStyle/>
          <a:p>
            <a:r>
              <a:rPr lang="en-US"/>
              <a:t>Excercise - Solving user pain points</a:t>
            </a:r>
          </a:p>
        </p:txBody>
      </p:sp>
      <p:sp>
        <p:nvSpPr>
          <p:cNvPr id="3" name="Content Placeholder 2">
            <a:extLst>
              <a:ext uri="{FF2B5EF4-FFF2-40B4-BE49-F238E27FC236}">
                <a16:creationId xmlns:a16="http://schemas.microsoft.com/office/drawing/2014/main" id="{69147CBD-8302-DDB0-2593-49783284D89C}"/>
              </a:ext>
            </a:extLst>
          </p:cNvPr>
          <p:cNvSpPr>
            <a:spLocks noGrp="1"/>
          </p:cNvSpPr>
          <p:nvPr>
            <p:ph idx="1"/>
          </p:nvPr>
        </p:nvSpPr>
        <p:spPr>
          <a:xfrm>
            <a:off x="457200" y="1524000"/>
            <a:ext cx="8229600" cy="4648200"/>
          </a:xfrm>
        </p:spPr>
        <p:txBody>
          <a:bodyPr>
            <a:normAutofit fontScale="92500" lnSpcReduction="10000"/>
          </a:bodyPr>
          <a:lstStyle/>
          <a:p>
            <a:r>
              <a:rPr lang="en-US"/>
              <a:t>I need to keep my food cold on a road trip.</a:t>
            </a:r>
          </a:p>
          <a:p>
            <a:pPr marL="0" indent="0">
              <a:buNone/>
            </a:pPr>
            <a:r>
              <a:rPr lang="en-US"/>
              <a:t>Solution: I need a cooler to store and keep my food cold.</a:t>
            </a:r>
          </a:p>
          <a:p>
            <a:r>
              <a:rPr lang="en-US"/>
              <a:t>I need to make a 1/4 inch hole.</a:t>
            </a:r>
          </a:p>
          <a:p>
            <a:pPr marL="0" indent="0">
              <a:buNone/>
            </a:pPr>
            <a:r>
              <a:rPr lang="en-US"/>
              <a:t>Solution: I need a drill bit.</a:t>
            </a:r>
          </a:p>
          <a:p>
            <a:r>
              <a:rPr lang="en-US"/>
              <a:t>I need to get from New York to Paris.</a:t>
            </a:r>
          </a:p>
          <a:p>
            <a:pPr marL="0" indent="0">
              <a:buNone/>
            </a:pPr>
            <a:r>
              <a:rPr lang="en-US"/>
              <a:t>Solution: I need an airplane ticket.</a:t>
            </a:r>
          </a:p>
          <a:p>
            <a:r>
              <a:rPr lang="en-US"/>
              <a:t>I need to connect with my family, located far away.</a:t>
            </a:r>
          </a:p>
          <a:p>
            <a:pPr marL="0" indent="0">
              <a:buNone/>
            </a:pPr>
            <a:r>
              <a:rPr lang="en-US"/>
              <a:t>Solution: I need a video conferencing platform.</a:t>
            </a:r>
          </a:p>
          <a:p>
            <a:r>
              <a:rPr lang="en-US"/>
              <a:t>I need to stop my leg from bleeding. </a:t>
            </a:r>
          </a:p>
          <a:p>
            <a:pPr marL="0" indent="0">
              <a:buNone/>
            </a:pPr>
            <a:r>
              <a:rPr lang="en-US"/>
              <a:t>Solution: I need a bandage.</a:t>
            </a:r>
          </a:p>
          <a:p>
            <a:endParaRPr lang="en-US"/>
          </a:p>
        </p:txBody>
      </p:sp>
      <p:sp>
        <p:nvSpPr>
          <p:cNvPr id="4" name="Slide Number Placeholder 3">
            <a:extLst>
              <a:ext uri="{FF2B5EF4-FFF2-40B4-BE49-F238E27FC236}">
                <a16:creationId xmlns:a16="http://schemas.microsoft.com/office/drawing/2014/main" id="{3E3406E5-019E-7936-D0EA-C3F84C654760}"/>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1814130112"/>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3"/>
          <p:cNvSpPr txBox="1">
            <a:spLocks noGrp="1"/>
          </p:cNvSpPr>
          <p:nvPr>
            <p:ph type="title"/>
          </p:nvPr>
        </p:nvSpPr>
        <p:spPr/>
        <p:txBody>
          <a:bodyPr>
            <a:normAutofit/>
          </a:bodyPr>
          <a:lstStyle/>
          <a:p>
            <a:pPr lvl="0"/>
            <a:r>
              <a:rPr lang="en-US">
                <a:sym typeface="Arial"/>
              </a:rPr>
              <a:t>Create Personas</a:t>
            </a:r>
            <a:endParaRPr lang="en-US"/>
          </a:p>
        </p:txBody>
      </p:sp>
      <p:sp>
        <p:nvSpPr>
          <p:cNvPr id="207" name="Google Shape;207;p13"/>
          <p:cNvSpPr txBox="1">
            <a:spLocks noGrp="1"/>
          </p:cNvSpPr>
          <p:nvPr>
            <p:ph idx="1"/>
          </p:nvPr>
        </p:nvSpPr>
        <p:spPr/>
        <p:txBody>
          <a:bodyPr/>
          <a:lstStyle/>
          <a:p>
            <a:pPr lvl="0"/>
            <a:r>
              <a:rPr lang="en-US"/>
              <a:t>Personas are </a:t>
            </a:r>
            <a:r>
              <a:rPr lang="en-US">
                <a:solidFill>
                  <a:srgbClr val="0000CC"/>
                </a:solidFill>
              </a:rPr>
              <a:t>fictional users whose goals and characteristics represent the needs of a larger group of users. </a:t>
            </a:r>
          </a:p>
          <a:p>
            <a:pPr lvl="0"/>
            <a:r>
              <a:rPr lang="en-US"/>
              <a:t>Each personas </a:t>
            </a:r>
            <a:r>
              <a:rPr lang="en-US">
                <a:solidFill>
                  <a:srgbClr val="0000CC"/>
                </a:solidFill>
              </a:rPr>
              <a:t>represent a group of users with similar characteristics </a:t>
            </a:r>
            <a:r>
              <a:rPr lang="en-US"/>
              <a:t>that you’ve learned about through your research</a:t>
            </a:r>
          </a:p>
          <a:p>
            <a:pPr lvl="0"/>
            <a:r>
              <a:rPr lang="en-US"/>
              <a:t>Personas can help us identify patterns of behavior in users. These patterns might point to a </a:t>
            </a:r>
            <a:r>
              <a:rPr lang="en-US">
                <a:solidFill>
                  <a:srgbClr val="0000CC"/>
                </a:solidFill>
              </a:rPr>
              <a:t>common pain point </a:t>
            </a:r>
            <a:r>
              <a:rPr lang="en-US"/>
              <a:t>that a group of users experiences</a:t>
            </a:r>
          </a:p>
          <a:p>
            <a:pPr lvl="0"/>
            <a:endParaRPr lang="en-US"/>
          </a:p>
          <a:p>
            <a:pPr lvl="0"/>
            <a:endParaRPr lang="en-US"/>
          </a:p>
        </p:txBody>
      </p:sp>
      <p:sp>
        <p:nvSpPr>
          <p:cNvPr id="206" name="Google Shape;206;p13"/>
          <p:cNvSpPr txBox="1">
            <a:spLocks noGrp="1"/>
          </p:cNvSpPr>
          <p:nvPr>
            <p:ph type="sldNum" sz="quarter" idx="12"/>
          </p:nvPr>
        </p:nvSpPr>
        <p:spPr/>
        <p:txBody>
          <a:bodyPr/>
          <a:lstStyle/>
          <a:p>
            <a:pPr lvl="0"/>
            <a:fld id="{00000000-1234-1234-1234-123412341234}" type="slidenum">
              <a:rPr lang="en-US" smtClean="0"/>
              <a:pPr lvl="0"/>
              <a:t>13</a:t>
            </a:fld>
            <a:endParaRPr lang="en-US"/>
          </a:p>
        </p:txBody>
      </p:sp>
    </p:spTree>
    <p:extLst>
      <p:ext uri="{BB962C8B-B14F-4D97-AF65-F5344CB8AC3E}">
        <p14:creationId xmlns:p14="http://schemas.microsoft.com/office/powerpoint/2010/main" val="1875104678"/>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33FA0-C60D-5F13-4BCF-3ED84412CD24}"/>
              </a:ext>
            </a:extLst>
          </p:cNvPr>
          <p:cNvSpPr>
            <a:spLocks noGrp="1"/>
          </p:cNvSpPr>
          <p:nvPr>
            <p:ph type="title"/>
          </p:nvPr>
        </p:nvSpPr>
        <p:spPr>
          <a:xfrm>
            <a:off x="457200" y="409575"/>
            <a:ext cx="8229600" cy="962025"/>
          </a:xfrm>
        </p:spPr>
        <p:txBody>
          <a:bodyPr/>
          <a:lstStyle/>
          <a:p>
            <a:r>
              <a:rPr lang="en-US"/>
              <a:t>Build Personas</a:t>
            </a:r>
          </a:p>
        </p:txBody>
      </p:sp>
      <p:sp>
        <p:nvSpPr>
          <p:cNvPr id="3" name="Content Placeholder 2">
            <a:extLst>
              <a:ext uri="{FF2B5EF4-FFF2-40B4-BE49-F238E27FC236}">
                <a16:creationId xmlns:a16="http://schemas.microsoft.com/office/drawing/2014/main" id="{C0F643A9-D59A-1930-A7CF-D6013B36A3F7}"/>
              </a:ext>
            </a:extLst>
          </p:cNvPr>
          <p:cNvSpPr>
            <a:spLocks noGrp="1"/>
          </p:cNvSpPr>
          <p:nvPr>
            <p:ph idx="1"/>
          </p:nvPr>
        </p:nvSpPr>
        <p:spPr>
          <a:xfrm>
            <a:off x="457200" y="1524000"/>
            <a:ext cx="8229600" cy="4648200"/>
          </a:xfrm>
        </p:spPr>
        <p:txBody>
          <a:bodyPr/>
          <a:lstStyle/>
          <a:p>
            <a:pPr algn="just"/>
            <a:r>
              <a:rPr lang="en-US"/>
              <a:t>Personas are created by conducting user research and identifying common pain points</a:t>
            </a:r>
          </a:p>
          <a:p>
            <a:pPr algn="just"/>
            <a:r>
              <a:rPr lang="en-US"/>
              <a:t>Look for the most common themes in your data and group the users who personify those themes together</a:t>
            </a:r>
          </a:p>
          <a:p>
            <a:r>
              <a:rPr lang="en-US"/>
              <a:t>Ttypes of personas: Goal-directed Personas, Role-Based Personas, Engaging Personas, Fictional Personas</a:t>
            </a:r>
          </a:p>
          <a:p>
            <a:pPr algn="just"/>
            <a:r>
              <a:rPr lang="en-US"/>
              <a:t>Generally, creating 3 to 8 personas is enough to represent the majority of a product’s user base.</a:t>
            </a:r>
          </a:p>
          <a:p>
            <a:endParaRPr lang="en-US"/>
          </a:p>
        </p:txBody>
      </p:sp>
      <p:sp>
        <p:nvSpPr>
          <p:cNvPr id="4" name="Slide Number Placeholder 3">
            <a:extLst>
              <a:ext uri="{FF2B5EF4-FFF2-40B4-BE49-F238E27FC236}">
                <a16:creationId xmlns:a16="http://schemas.microsoft.com/office/drawing/2014/main" id="{AD890E4C-6A5C-E98C-1901-C1298C34C69A}"/>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14</a:t>
            </a:fld>
            <a:endParaRPr lang="en-US"/>
          </a:p>
        </p:txBody>
      </p:sp>
    </p:spTree>
    <p:extLst>
      <p:ext uri="{BB962C8B-B14F-4D97-AF65-F5344CB8AC3E}">
        <p14:creationId xmlns:p14="http://schemas.microsoft.com/office/powerpoint/2010/main" val="2288104986"/>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511085" y="1669774"/>
            <a:ext cx="2758201" cy="274320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spcBef>
                <a:spcPts val="0"/>
              </a:spcBef>
              <a:spcAft>
                <a:spcPts val="0"/>
              </a:spcAft>
              <a:buClr>
                <a:srgbClr val="000000"/>
              </a:buClr>
              <a:buSzPts val="1400"/>
            </a:pPr>
            <a:endParaRPr sz="1400">
              <a:solidFill>
                <a:srgbClr val="000000"/>
              </a:solidFill>
              <a:latin typeface="Google Sans"/>
              <a:ea typeface="Google Sans"/>
              <a:cs typeface="Google Sans"/>
              <a:sym typeface="Google Sans"/>
            </a:endParaRPr>
          </a:p>
        </p:txBody>
      </p:sp>
      <p:sp>
        <p:nvSpPr>
          <p:cNvPr id="55" name="Google Shape;55;p13"/>
          <p:cNvSpPr txBox="1"/>
          <p:nvPr/>
        </p:nvSpPr>
        <p:spPr>
          <a:xfrm>
            <a:off x="511085" y="4514096"/>
            <a:ext cx="2758200" cy="471000"/>
          </a:xfrm>
          <a:prstGeom prst="rect">
            <a:avLst/>
          </a:prstGeom>
          <a:noFill/>
          <a:ln>
            <a:noFill/>
          </a:ln>
        </p:spPr>
        <p:txBody>
          <a:bodyPr spcFirstLastPara="1" wrap="square" lIns="91425" tIns="91425" rIns="91425" bIns="91425" anchor="t" anchorCtr="0">
            <a:noAutofit/>
          </a:bodyPr>
          <a:lstStyle/>
          <a:p>
            <a:pPr algn="ctr">
              <a:spcBef>
                <a:spcPts val="0"/>
              </a:spcBef>
              <a:spcAft>
                <a:spcPts val="0"/>
              </a:spcAft>
              <a:buClr>
                <a:schemeClr val="dk1"/>
              </a:buClr>
              <a:buSzPts val="1100"/>
            </a:pPr>
            <a:r>
              <a:rPr lang="en" sz="1900" b="1">
                <a:solidFill>
                  <a:srgbClr val="1967D2"/>
                </a:solidFill>
                <a:latin typeface="Google Sans"/>
                <a:ea typeface="Google Sans"/>
                <a:cs typeface="Google Sans"/>
                <a:sym typeface="Google Sans"/>
              </a:rPr>
              <a:t>Name</a:t>
            </a:r>
            <a:endParaRPr b="1">
              <a:solidFill>
                <a:srgbClr val="1967D2"/>
              </a:solidFill>
              <a:latin typeface="Google Sans"/>
              <a:ea typeface="Google Sans"/>
              <a:cs typeface="Google Sans"/>
              <a:sym typeface="Google Sans"/>
            </a:endParaRPr>
          </a:p>
        </p:txBody>
      </p:sp>
      <p:sp>
        <p:nvSpPr>
          <p:cNvPr id="56" name="Google Shape;56;p13"/>
          <p:cNvSpPr txBox="1"/>
          <p:nvPr/>
        </p:nvSpPr>
        <p:spPr>
          <a:xfrm>
            <a:off x="383585" y="4909071"/>
            <a:ext cx="1501800" cy="1217100"/>
          </a:xfrm>
          <a:prstGeom prst="rect">
            <a:avLst/>
          </a:prstGeom>
          <a:noFill/>
          <a:ln>
            <a:noFill/>
          </a:ln>
        </p:spPr>
        <p:txBody>
          <a:bodyPr spcFirstLastPara="1" wrap="square" lIns="91425" tIns="91425" rIns="91425" bIns="91425" anchor="t" anchorCtr="0">
            <a:noAutofit/>
          </a:bodyPr>
          <a:lstStyle/>
          <a:p>
            <a:pPr algn="r">
              <a:spcBef>
                <a:spcPts val="0"/>
              </a:spcBef>
              <a:spcAft>
                <a:spcPts val="0"/>
              </a:spcAft>
              <a:buClr>
                <a:srgbClr val="000000"/>
              </a:buClr>
              <a:buSzPts val="1400"/>
            </a:pPr>
            <a:r>
              <a:rPr lang="en" sz="1400" b="1">
                <a:solidFill>
                  <a:srgbClr val="000000"/>
                </a:solidFill>
                <a:latin typeface="Google Sans"/>
                <a:ea typeface="Google Sans"/>
                <a:cs typeface="Google Sans"/>
                <a:sym typeface="Google Sans"/>
              </a:rPr>
              <a:t>Age: </a:t>
            </a:r>
            <a:endParaRPr sz="1400" b="1">
              <a:solidFill>
                <a:srgbClr val="000000"/>
              </a:solidFill>
              <a:latin typeface="Google Sans"/>
              <a:ea typeface="Google Sans"/>
              <a:cs typeface="Google Sans"/>
              <a:sym typeface="Google Sans"/>
            </a:endParaRPr>
          </a:p>
          <a:p>
            <a:pPr algn="r">
              <a:spcBef>
                <a:spcPts val="0"/>
              </a:spcBef>
              <a:spcAft>
                <a:spcPts val="0"/>
              </a:spcAft>
              <a:buClr>
                <a:srgbClr val="000000"/>
              </a:buClr>
              <a:buSzPts val="1400"/>
            </a:pPr>
            <a:r>
              <a:rPr lang="en" sz="1400" b="1">
                <a:solidFill>
                  <a:srgbClr val="000000"/>
                </a:solidFill>
                <a:latin typeface="Google Sans"/>
                <a:ea typeface="Google Sans"/>
                <a:cs typeface="Google Sans"/>
                <a:sym typeface="Google Sans"/>
              </a:rPr>
              <a:t>Education: </a:t>
            </a:r>
            <a:endParaRPr sz="1400" b="1">
              <a:solidFill>
                <a:srgbClr val="000000"/>
              </a:solidFill>
              <a:latin typeface="Google Sans"/>
              <a:ea typeface="Google Sans"/>
              <a:cs typeface="Google Sans"/>
              <a:sym typeface="Google Sans"/>
            </a:endParaRPr>
          </a:p>
          <a:p>
            <a:pPr algn="r">
              <a:spcBef>
                <a:spcPts val="0"/>
              </a:spcBef>
              <a:spcAft>
                <a:spcPts val="0"/>
              </a:spcAft>
              <a:buClr>
                <a:srgbClr val="000000"/>
              </a:buClr>
              <a:buSzPts val="1400"/>
            </a:pPr>
            <a:r>
              <a:rPr lang="en" sz="1400" b="1">
                <a:solidFill>
                  <a:srgbClr val="000000"/>
                </a:solidFill>
                <a:latin typeface="Google Sans"/>
                <a:ea typeface="Google Sans"/>
                <a:cs typeface="Google Sans"/>
                <a:sym typeface="Google Sans"/>
              </a:rPr>
              <a:t>Hometown: </a:t>
            </a:r>
            <a:endParaRPr sz="1400" b="1">
              <a:solidFill>
                <a:srgbClr val="000000"/>
              </a:solidFill>
              <a:latin typeface="Google Sans"/>
              <a:ea typeface="Google Sans"/>
              <a:cs typeface="Google Sans"/>
              <a:sym typeface="Google Sans"/>
            </a:endParaRPr>
          </a:p>
          <a:p>
            <a:pPr algn="r">
              <a:spcBef>
                <a:spcPts val="0"/>
              </a:spcBef>
              <a:spcAft>
                <a:spcPts val="0"/>
              </a:spcAft>
              <a:buClr>
                <a:srgbClr val="000000"/>
              </a:buClr>
              <a:buSzPts val="1400"/>
            </a:pPr>
            <a:r>
              <a:rPr lang="en" sz="1400" b="1">
                <a:solidFill>
                  <a:srgbClr val="000000"/>
                </a:solidFill>
                <a:latin typeface="Google Sans"/>
                <a:ea typeface="Google Sans"/>
                <a:cs typeface="Google Sans"/>
                <a:sym typeface="Google Sans"/>
              </a:rPr>
              <a:t>Family: </a:t>
            </a:r>
            <a:endParaRPr sz="1400" b="1">
              <a:solidFill>
                <a:srgbClr val="000000"/>
              </a:solidFill>
              <a:latin typeface="Google Sans"/>
              <a:ea typeface="Google Sans"/>
              <a:cs typeface="Google Sans"/>
              <a:sym typeface="Google Sans"/>
            </a:endParaRPr>
          </a:p>
          <a:p>
            <a:pPr algn="r">
              <a:spcBef>
                <a:spcPts val="0"/>
              </a:spcBef>
              <a:spcAft>
                <a:spcPts val="0"/>
              </a:spcAft>
              <a:buClr>
                <a:srgbClr val="000000"/>
              </a:buClr>
              <a:buSzPts val="1400"/>
            </a:pPr>
            <a:r>
              <a:rPr lang="en" sz="1400" b="1">
                <a:solidFill>
                  <a:srgbClr val="000000"/>
                </a:solidFill>
                <a:latin typeface="Google Sans"/>
                <a:ea typeface="Google Sans"/>
                <a:cs typeface="Google Sans"/>
                <a:sym typeface="Google Sans"/>
              </a:rPr>
              <a:t>Occupation:</a:t>
            </a:r>
            <a:endParaRPr sz="1400" b="1">
              <a:solidFill>
                <a:srgbClr val="000000"/>
              </a:solidFill>
              <a:latin typeface="Google Sans"/>
              <a:ea typeface="Google Sans"/>
              <a:cs typeface="Google Sans"/>
              <a:sym typeface="Google Sans"/>
            </a:endParaRPr>
          </a:p>
          <a:p>
            <a:pPr algn="r">
              <a:spcBef>
                <a:spcPts val="0"/>
              </a:spcBef>
              <a:spcAft>
                <a:spcPts val="0"/>
              </a:spcAft>
              <a:buClr>
                <a:srgbClr val="000000"/>
              </a:buClr>
              <a:buSzPts val="1400"/>
            </a:pPr>
            <a:endParaRPr sz="1400" b="1">
              <a:solidFill>
                <a:srgbClr val="000000"/>
              </a:solidFill>
              <a:latin typeface="Google Sans"/>
              <a:ea typeface="Google Sans"/>
              <a:cs typeface="Google Sans"/>
              <a:sym typeface="Google Sans"/>
            </a:endParaRPr>
          </a:p>
        </p:txBody>
      </p:sp>
      <p:sp>
        <p:nvSpPr>
          <p:cNvPr id="57" name="Google Shape;57;p13"/>
          <p:cNvSpPr txBox="1"/>
          <p:nvPr/>
        </p:nvSpPr>
        <p:spPr>
          <a:xfrm>
            <a:off x="1767485" y="4909071"/>
            <a:ext cx="1817400" cy="1217100"/>
          </a:xfrm>
          <a:prstGeom prst="rect">
            <a:avLst/>
          </a:prstGeom>
          <a:noFill/>
          <a:ln>
            <a:noFill/>
          </a:ln>
        </p:spPr>
        <p:txBody>
          <a:bodyPr spcFirstLastPara="1" wrap="square" lIns="91425" tIns="91425" rIns="91425" bIns="91425" anchor="t" anchorCtr="0">
            <a:noAutofit/>
          </a:bodyPr>
          <a:lstStyle/>
          <a:p>
            <a:pPr>
              <a:spcBef>
                <a:spcPts val="0"/>
              </a:spcBef>
              <a:spcAft>
                <a:spcPts val="0"/>
              </a:spcAft>
              <a:buClr>
                <a:srgbClr val="000000"/>
              </a:buClr>
              <a:buSzPts val="1400"/>
            </a:pPr>
            <a:endParaRPr sz="1400">
              <a:solidFill>
                <a:srgbClr val="000000"/>
              </a:solidFill>
              <a:latin typeface="Google Sans"/>
              <a:ea typeface="Google Sans"/>
              <a:cs typeface="Google Sans"/>
              <a:sym typeface="Google Sans"/>
            </a:endParaRPr>
          </a:p>
          <a:p>
            <a:pPr>
              <a:spcBef>
                <a:spcPts val="0"/>
              </a:spcBef>
              <a:spcAft>
                <a:spcPts val="0"/>
              </a:spcAft>
              <a:buClr>
                <a:schemeClr val="dk1"/>
              </a:buClr>
              <a:buSzPts val="1100"/>
            </a:pPr>
            <a:endParaRPr sz="1400">
              <a:solidFill>
                <a:schemeClr val="dk1"/>
              </a:solidFill>
              <a:latin typeface="Google Sans"/>
              <a:ea typeface="Google Sans"/>
              <a:cs typeface="Google Sans"/>
              <a:sym typeface="Google Sans"/>
            </a:endParaRPr>
          </a:p>
          <a:p>
            <a:pPr>
              <a:spcBef>
                <a:spcPts val="0"/>
              </a:spcBef>
              <a:spcAft>
                <a:spcPts val="0"/>
              </a:spcAft>
              <a:buClr>
                <a:srgbClr val="000000"/>
              </a:buClr>
              <a:buSzPts val="1400"/>
            </a:pPr>
            <a:endParaRPr sz="1400">
              <a:solidFill>
                <a:srgbClr val="000000"/>
              </a:solidFill>
              <a:latin typeface="Google Sans"/>
              <a:ea typeface="Google Sans"/>
              <a:cs typeface="Google Sans"/>
              <a:sym typeface="Google Sans"/>
            </a:endParaRPr>
          </a:p>
          <a:p>
            <a:pPr>
              <a:spcBef>
                <a:spcPts val="0"/>
              </a:spcBef>
              <a:spcAft>
                <a:spcPts val="0"/>
              </a:spcAft>
              <a:buClr>
                <a:srgbClr val="000000"/>
              </a:buClr>
              <a:buSzPts val="1400"/>
            </a:pPr>
            <a:endParaRPr sz="1400">
              <a:solidFill>
                <a:srgbClr val="000000"/>
              </a:solidFill>
              <a:latin typeface="Google Sans"/>
              <a:ea typeface="Google Sans"/>
              <a:cs typeface="Google Sans"/>
              <a:sym typeface="Google Sans"/>
            </a:endParaRPr>
          </a:p>
        </p:txBody>
      </p:sp>
      <p:sp>
        <p:nvSpPr>
          <p:cNvPr id="58" name="Google Shape;58;p13"/>
          <p:cNvSpPr txBox="1"/>
          <p:nvPr/>
        </p:nvSpPr>
        <p:spPr>
          <a:xfrm>
            <a:off x="3711010" y="1669774"/>
            <a:ext cx="5035800" cy="994822"/>
          </a:xfrm>
          <a:prstGeom prst="rect">
            <a:avLst/>
          </a:prstGeom>
          <a:noFill/>
          <a:ln>
            <a:noFill/>
          </a:ln>
        </p:spPr>
        <p:txBody>
          <a:bodyPr spcFirstLastPara="1" wrap="square" lIns="91425" tIns="91425" rIns="91425" bIns="91425" anchor="ctr" anchorCtr="0">
            <a:noAutofit/>
          </a:bodyPr>
          <a:lstStyle/>
          <a:p>
            <a:pPr algn="ctr">
              <a:spcBef>
                <a:spcPts val="0"/>
              </a:spcBef>
              <a:spcAft>
                <a:spcPts val="0"/>
              </a:spcAft>
              <a:buClr>
                <a:srgbClr val="000000"/>
              </a:buClr>
              <a:buSzPts val="1800"/>
            </a:pPr>
            <a:r>
              <a:rPr lang="en" i="1">
                <a:solidFill>
                  <a:srgbClr val="000000"/>
                </a:solidFill>
                <a:latin typeface="Google Sans"/>
                <a:ea typeface="Google Sans"/>
                <a:cs typeface="Google Sans"/>
                <a:sym typeface="Google Sans"/>
              </a:rPr>
              <a:t>“Relevant personal quote that captures the persona’s attitude and personality” </a:t>
            </a:r>
            <a:endParaRPr i="1">
              <a:solidFill>
                <a:srgbClr val="000000"/>
              </a:solidFill>
              <a:latin typeface="Google Sans"/>
              <a:ea typeface="Google Sans"/>
              <a:cs typeface="Google Sans"/>
              <a:sym typeface="Google Sans"/>
            </a:endParaRPr>
          </a:p>
        </p:txBody>
      </p:sp>
      <p:sp>
        <p:nvSpPr>
          <p:cNvPr id="59" name="Google Shape;59;p13"/>
          <p:cNvSpPr txBox="1"/>
          <p:nvPr/>
        </p:nvSpPr>
        <p:spPr>
          <a:xfrm>
            <a:off x="3711010" y="2786571"/>
            <a:ext cx="2522700" cy="1933800"/>
          </a:xfrm>
          <a:prstGeom prst="rect">
            <a:avLst/>
          </a:prstGeom>
          <a:noFill/>
          <a:ln>
            <a:noFill/>
          </a:ln>
        </p:spPr>
        <p:txBody>
          <a:bodyPr spcFirstLastPara="1" wrap="square" lIns="91425" tIns="91425" rIns="91425" bIns="91425" anchor="t" anchorCtr="0">
            <a:noAutofit/>
          </a:bodyPr>
          <a:lstStyle/>
          <a:p>
            <a:pPr>
              <a:spcBef>
                <a:spcPts val="0"/>
              </a:spcBef>
              <a:spcAft>
                <a:spcPts val="0"/>
              </a:spcAft>
              <a:buClr>
                <a:srgbClr val="000000"/>
              </a:buClr>
              <a:buSzPts val="1900"/>
            </a:pPr>
            <a:r>
              <a:rPr lang="en" sz="1900" b="1">
                <a:solidFill>
                  <a:srgbClr val="196702"/>
                </a:solidFill>
                <a:latin typeface="Google Sans"/>
                <a:ea typeface="Google Sans"/>
                <a:cs typeface="Google Sans"/>
                <a:sym typeface="Google Sans"/>
              </a:rPr>
              <a:t>Goals</a:t>
            </a:r>
            <a:r>
              <a:rPr lang="en">
                <a:solidFill>
                  <a:srgbClr val="000000"/>
                </a:solidFill>
                <a:latin typeface="Google Sans"/>
                <a:ea typeface="Google Sans"/>
                <a:cs typeface="Google Sans"/>
                <a:sym typeface="Google Sans"/>
              </a:rPr>
              <a:t> </a:t>
            </a:r>
            <a:endParaRPr>
              <a:solidFill>
                <a:srgbClr val="000000"/>
              </a:solidFill>
              <a:latin typeface="Google Sans"/>
              <a:ea typeface="Google Sans"/>
              <a:cs typeface="Google Sans"/>
              <a:sym typeface="Google Sans"/>
            </a:endParaRPr>
          </a:p>
          <a:p>
            <a:pPr marL="457200" indent="-317500">
              <a:spcBef>
                <a:spcPts val="0"/>
              </a:spcBef>
              <a:spcAft>
                <a:spcPts val="0"/>
              </a:spcAft>
              <a:buClr>
                <a:srgbClr val="000000"/>
              </a:buClr>
              <a:buSzPts val="1400"/>
              <a:buFont typeface="Google Sans"/>
              <a:buChar char="●"/>
            </a:pPr>
            <a:r>
              <a:rPr lang="en" sz="1400">
                <a:solidFill>
                  <a:srgbClr val="000000"/>
                </a:solidFill>
                <a:latin typeface="Google Sans"/>
                <a:ea typeface="Google Sans"/>
                <a:cs typeface="Google Sans"/>
                <a:sym typeface="Google Sans"/>
              </a:rPr>
              <a:t>The related objectives this person wants to successfully complete  </a:t>
            </a:r>
            <a:endParaRPr sz="1400">
              <a:solidFill>
                <a:srgbClr val="000000"/>
              </a:solidFill>
              <a:latin typeface="Google Sans"/>
              <a:ea typeface="Google Sans"/>
              <a:cs typeface="Google Sans"/>
              <a:sym typeface="Google Sans"/>
            </a:endParaRPr>
          </a:p>
        </p:txBody>
      </p:sp>
      <p:sp>
        <p:nvSpPr>
          <p:cNvPr id="60" name="Google Shape;60;p13"/>
          <p:cNvSpPr txBox="1"/>
          <p:nvPr/>
        </p:nvSpPr>
        <p:spPr>
          <a:xfrm>
            <a:off x="6386110" y="2786571"/>
            <a:ext cx="2482944" cy="1933800"/>
          </a:xfrm>
          <a:prstGeom prst="rect">
            <a:avLst/>
          </a:prstGeom>
          <a:noFill/>
          <a:ln>
            <a:noFill/>
          </a:ln>
        </p:spPr>
        <p:txBody>
          <a:bodyPr spcFirstLastPara="1" wrap="square" lIns="91425" tIns="91425" rIns="91425" bIns="91425" anchor="t" anchorCtr="0">
            <a:noAutofit/>
          </a:bodyPr>
          <a:lstStyle/>
          <a:p>
            <a:pPr>
              <a:spcBef>
                <a:spcPts val="0"/>
              </a:spcBef>
              <a:spcAft>
                <a:spcPts val="0"/>
              </a:spcAft>
              <a:buClr>
                <a:schemeClr val="dk1"/>
              </a:buClr>
              <a:buSzPts val="1100"/>
            </a:pPr>
            <a:r>
              <a:rPr lang="en" sz="1900" b="1">
                <a:solidFill>
                  <a:srgbClr val="C5221F"/>
                </a:solidFill>
                <a:latin typeface="Google Sans"/>
                <a:ea typeface="Google Sans"/>
                <a:cs typeface="Google Sans"/>
                <a:sym typeface="Google Sans"/>
              </a:rPr>
              <a:t>Frustrations</a:t>
            </a:r>
            <a:r>
              <a:rPr lang="en" b="1">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a:p>
            <a:pPr marL="457200" indent="-317500">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The issues or pain</a:t>
            </a:r>
            <a:r>
              <a:rPr lang="en">
                <a:solidFill>
                  <a:schemeClr val="dk1"/>
                </a:solidFill>
                <a:latin typeface="Google Sans"/>
                <a:ea typeface="Google Sans"/>
                <a:cs typeface="Google Sans"/>
                <a:sym typeface="Google Sans"/>
              </a:rPr>
              <a:t> </a:t>
            </a:r>
            <a:r>
              <a:rPr lang="en" sz="1400">
                <a:solidFill>
                  <a:schemeClr val="dk1"/>
                </a:solidFill>
                <a:latin typeface="Google Sans"/>
                <a:ea typeface="Google Sans"/>
                <a:cs typeface="Google Sans"/>
                <a:sym typeface="Google Sans"/>
              </a:rPr>
              <a:t>points that they</a:t>
            </a:r>
            <a:r>
              <a:rPr lang="en">
                <a:solidFill>
                  <a:schemeClr val="dk1"/>
                </a:solidFill>
                <a:latin typeface="Google Sans"/>
                <a:ea typeface="Google Sans"/>
                <a:cs typeface="Google Sans"/>
                <a:sym typeface="Google Sans"/>
              </a:rPr>
              <a:t> </a:t>
            </a:r>
            <a:r>
              <a:rPr lang="en" sz="1400">
                <a:solidFill>
                  <a:schemeClr val="dk1"/>
                </a:solidFill>
                <a:latin typeface="Google Sans"/>
                <a:ea typeface="Google Sans"/>
                <a:cs typeface="Google Sans"/>
                <a:sym typeface="Google Sans"/>
              </a:rPr>
              <a:t>encounter or try to avoid</a:t>
            </a:r>
            <a:endParaRPr sz="1400">
              <a:solidFill>
                <a:schemeClr val="dk1"/>
              </a:solidFill>
              <a:latin typeface="Google Sans"/>
              <a:ea typeface="Google Sans"/>
              <a:cs typeface="Google Sans"/>
              <a:sym typeface="Google Sans"/>
            </a:endParaRPr>
          </a:p>
          <a:p>
            <a:pPr>
              <a:spcBef>
                <a:spcPts val="0"/>
              </a:spcBef>
              <a:spcAft>
                <a:spcPts val="0"/>
              </a:spcAft>
              <a:buClr>
                <a:srgbClr val="000000"/>
              </a:buClr>
              <a:buSzPts val="1400"/>
            </a:pPr>
            <a:endParaRPr sz="1400">
              <a:solidFill>
                <a:srgbClr val="000000"/>
              </a:solidFill>
              <a:latin typeface="Google Sans"/>
              <a:ea typeface="Google Sans"/>
              <a:cs typeface="Google Sans"/>
              <a:sym typeface="Google Sans"/>
            </a:endParaRPr>
          </a:p>
        </p:txBody>
      </p:sp>
      <p:sp>
        <p:nvSpPr>
          <p:cNvPr id="61" name="Google Shape;61;p13"/>
          <p:cNvSpPr txBox="1"/>
          <p:nvPr/>
        </p:nvSpPr>
        <p:spPr>
          <a:xfrm>
            <a:off x="3671254" y="4842345"/>
            <a:ext cx="5197800" cy="1498819"/>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t" anchorCtr="0">
            <a:noAutofit/>
          </a:bodyPr>
          <a:lstStyle/>
          <a:p>
            <a:pPr>
              <a:spcBef>
                <a:spcPts val="0"/>
              </a:spcBef>
              <a:spcAft>
                <a:spcPts val="0"/>
              </a:spcAft>
              <a:buClr>
                <a:srgbClr val="000000"/>
              </a:buClr>
              <a:buSzPts val="1400"/>
            </a:pPr>
            <a:r>
              <a:rPr lang="en" sz="1400">
                <a:solidFill>
                  <a:srgbClr val="000000"/>
                </a:solidFill>
                <a:latin typeface="Google Sans"/>
                <a:ea typeface="Google Sans"/>
                <a:cs typeface="Google Sans"/>
                <a:sym typeface="Google Sans"/>
              </a:rPr>
              <a:t>Brief story or scenario that conveys the persona’s user journey, highlighting their goals, frustrations, and other relevant context. </a:t>
            </a:r>
            <a:endParaRPr sz="1400">
              <a:solidFill>
                <a:srgbClr val="000000"/>
              </a:solidFill>
              <a:latin typeface="Google Sans"/>
              <a:ea typeface="Google Sans"/>
              <a:cs typeface="Google Sans"/>
              <a:sym typeface="Google Sans"/>
            </a:endParaRPr>
          </a:p>
        </p:txBody>
      </p:sp>
      <p:sp>
        <p:nvSpPr>
          <p:cNvPr id="62" name="Google Shape;62;p13"/>
          <p:cNvSpPr txBox="1"/>
          <p:nvPr/>
        </p:nvSpPr>
        <p:spPr>
          <a:xfrm>
            <a:off x="1044860" y="2736596"/>
            <a:ext cx="1666200" cy="796800"/>
          </a:xfrm>
          <a:prstGeom prst="rect">
            <a:avLst/>
          </a:prstGeom>
          <a:noFill/>
          <a:ln>
            <a:noFill/>
          </a:ln>
        </p:spPr>
        <p:txBody>
          <a:bodyPr spcFirstLastPara="1" wrap="square" lIns="91425" tIns="91425" rIns="91425" bIns="91425" anchor="ctr" anchorCtr="0">
            <a:noAutofit/>
          </a:bodyPr>
          <a:lstStyle/>
          <a:p>
            <a:pPr algn="ctr">
              <a:spcBef>
                <a:spcPts val="0"/>
              </a:spcBef>
              <a:spcAft>
                <a:spcPts val="0"/>
              </a:spcAft>
            </a:pPr>
            <a:r>
              <a:rPr lang="en" sz="1500" i="1">
                <a:latin typeface="Google Sans"/>
                <a:ea typeface="Google Sans"/>
                <a:cs typeface="Google Sans"/>
                <a:sym typeface="Google Sans"/>
              </a:rPr>
              <a:t>Add image that represents this persona</a:t>
            </a:r>
            <a:endParaRPr sz="1100">
              <a:latin typeface="Google Sans"/>
              <a:ea typeface="Google Sans"/>
              <a:cs typeface="Google Sans"/>
              <a:sym typeface="Google Sans"/>
            </a:endParaRPr>
          </a:p>
        </p:txBody>
      </p:sp>
      <p:sp>
        <p:nvSpPr>
          <p:cNvPr id="2" name="Title 1">
            <a:extLst>
              <a:ext uri="{FF2B5EF4-FFF2-40B4-BE49-F238E27FC236}">
                <a16:creationId xmlns:a16="http://schemas.microsoft.com/office/drawing/2014/main" id="{937A30DD-2348-D9DA-F2B0-E279875E1B5E}"/>
              </a:ext>
            </a:extLst>
          </p:cNvPr>
          <p:cNvSpPr>
            <a:spLocks noGrp="1"/>
          </p:cNvSpPr>
          <p:nvPr>
            <p:ph type="title"/>
          </p:nvPr>
        </p:nvSpPr>
        <p:spPr/>
        <p:txBody>
          <a:bodyPr/>
          <a:lstStyle/>
          <a:p>
            <a:r>
              <a:rPr lang="en-US"/>
              <a:t>Persona Template</a:t>
            </a:r>
          </a:p>
        </p:txBody>
      </p:sp>
      <p:sp>
        <p:nvSpPr>
          <p:cNvPr id="4" name="Rectangle 3">
            <a:extLst>
              <a:ext uri="{FF2B5EF4-FFF2-40B4-BE49-F238E27FC236}">
                <a16:creationId xmlns:a16="http://schemas.microsoft.com/office/drawing/2014/main" id="{CDA6BF9F-A51B-ACC2-397C-9F91AB3ADB08}"/>
              </a:ext>
            </a:extLst>
          </p:cNvPr>
          <p:cNvSpPr/>
          <p:nvPr/>
        </p:nvSpPr>
        <p:spPr>
          <a:xfrm>
            <a:off x="383585" y="1590261"/>
            <a:ext cx="8621267" cy="4919869"/>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EF10E-2765-7168-BCF3-B3955F5CE112}"/>
              </a:ext>
            </a:extLst>
          </p:cNvPr>
          <p:cNvSpPr>
            <a:spLocks noGrp="1"/>
          </p:cNvSpPr>
          <p:nvPr>
            <p:ph type="title"/>
          </p:nvPr>
        </p:nvSpPr>
        <p:spPr>
          <a:xfrm>
            <a:off x="457200" y="409575"/>
            <a:ext cx="8229600" cy="962025"/>
          </a:xfrm>
        </p:spPr>
        <p:txBody>
          <a:bodyPr/>
          <a:lstStyle/>
          <a:p>
            <a:r>
              <a:rPr lang="en-US"/>
              <a:t>Build Personas Example</a:t>
            </a:r>
          </a:p>
        </p:txBody>
      </p:sp>
      <p:sp>
        <p:nvSpPr>
          <p:cNvPr id="3" name="Content Placeholder 2">
            <a:extLst>
              <a:ext uri="{FF2B5EF4-FFF2-40B4-BE49-F238E27FC236}">
                <a16:creationId xmlns:a16="http://schemas.microsoft.com/office/drawing/2014/main" id="{00E1DFC7-9629-B737-F408-5477C4E70E71}"/>
              </a:ext>
            </a:extLst>
          </p:cNvPr>
          <p:cNvSpPr>
            <a:spLocks noGrp="1"/>
          </p:cNvSpPr>
          <p:nvPr>
            <p:ph idx="1"/>
          </p:nvPr>
        </p:nvSpPr>
        <p:spPr>
          <a:xfrm>
            <a:off x="457200" y="1524000"/>
            <a:ext cx="8229600" cy="4648200"/>
          </a:xfrm>
        </p:spPr>
        <p:txBody>
          <a:bodyPr>
            <a:normAutofit fontScale="85000" lnSpcReduction="10000"/>
          </a:bodyPr>
          <a:lstStyle/>
          <a:p>
            <a:pPr marL="0" indent="0" algn="just">
              <a:lnSpc>
                <a:spcPct val="120000"/>
              </a:lnSpc>
              <a:buNone/>
            </a:pPr>
            <a:r>
              <a:rPr lang="en-US"/>
              <a:t>Imagine you're designing a fundraising app that connects nonprofits with volunteers. You do some secondary research and conduct phone interviews with a diverse set of users. During research, you discover that single professionals in rural areas donate to environmental causes twice as often as single professionals in big cities. You also discover that big city singles are more likely to volunteer than single professionals in rural areas. Based on this, one of your user groups might be owners of environmental nonprofits in rural areas. </a:t>
            </a:r>
          </a:p>
          <a:p>
            <a:pPr marL="0" indent="0" algn="just">
              <a:lnSpc>
                <a:spcPct val="120000"/>
              </a:lnSpc>
              <a:buNone/>
            </a:pPr>
            <a:r>
              <a:rPr lang="en-US"/>
              <a:t>A user group is a set of people who have similar interests, goals, or concerns. </a:t>
            </a:r>
          </a:p>
        </p:txBody>
      </p:sp>
      <p:sp>
        <p:nvSpPr>
          <p:cNvPr id="4" name="Slide Number Placeholder 3">
            <a:extLst>
              <a:ext uri="{FF2B5EF4-FFF2-40B4-BE49-F238E27FC236}">
                <a16:creationId xmlns:a16="http://schemas.microsoft.com/office/drawing/2014/main" id="{C9581395-8014-2846-0442-081ED2F645D3}"/>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16</a:t>
            </a:fld>
            <a:endParaRPr lang="en-US"/>
          </a:p>
        </p:txBody>
      </p:sp>
    </p:spTree>
    <p:extLst>
      <p:ext uri="{BB962C8B-B14F-4D97-AF65-F5344CB8AC3E}">
        <p14:creationId xmlns:p14="http://schemas.microsoft.com/office/powerpoint/2010/main" val="3170740522"/>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3480B-F4C5-5132-A6A0-520DF28888FE}"/>
              </a:ext>
            </a:extLst>
          </p:cNvPr>
          <p:cNvSpPr>
            <a:spLocks noGrp="1"/>
          </p:cNvSpPr>
          <p:nvPr>
            <p:ph type="title"/>
          </p:nvPr>
        </p:nvSpPr>
        <p:spPr/>
        <p:txBody>
          <a:bodyPr/>
          <a:lstStyle/>
          <a:p>
            <a:r>
              <a:rPr lang="en-US"/>
              <a:t>Tsering Choedon Persona</a:t>
            </a:r>
          </a:p>
        </p:txBody>
      </p:sp>
      <p:sp>
        <p:nvSpPr>
          <p:cNvPr id="4" name="Slide Number Placeholder 3">
            <a:extLst>
              <a:ext uri="{FF2B5EF4-FFF2-40B4-BE49-F238E27FC236}">
                <a16:creationId xmlns:a16="http://schemas.microsoft.com/office/drawing/2014/main" id="{A9EA5E1C-6DB4-9F83-3FFA-FC1AAC863FFE}"/>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17</a:t>
            </a:fld>
            <a:endParaRPr lang="en-US"/>
          </a:p>
        </p:txBody>
      </p:sp>
      <p:pic>
        <p:nvPicPr>
          <p:cNvPr id="9" name="Content Placeholder 8">
            <a:extLst>
              <a:ext uri="{FF2B5EF4-FFF2-40B4-BE49-F238E27FC236}">
                <a16:creationId xmlns:a16="http://schemas.microsoft.com/office/drawing/2014/main" id="{7254175C-890B-FE34-919B-1E9909F99632}"/>
              </a:ext>
            </a:extLst>
          </p:cNvPr>
          <p:cNvPicPr>
            <a:picLocks noGrp="1" noChangeAspect="1"/>
          </p:cNvPicPr>
          <p:nvPr>
            <p:ph idx="1"/>
          </p:nvPr>
        </p:nvPicPr>
        <p:blipFill>
          <a:blip r:embed="rId2"/>
          <a:stretch>
            <a:fillRect/>
          </a:stretch>
        </p:blipFill>
        <p:spPr>
          <a:xfrm>
            <a:off x="457200" y="1666613"/>
            <a:ext cx="8229600" cy="4362974"/>
          </a:xfrm>
        </p:spPr>
      </p:pic>
    </p:spTree>
    <p:extLst>
      <p:ext uri="{BB962C8B-B14F-4D97-AF65-F5344CB8AC3E}">
        <p14:creationId xmlns:p14="http://schemas.microsoft.com/office/powerpoint/2010/main" val="2054180755"/>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93059-D91C-F69C-3F05-1B85F3DA3A5E}"/>
              </a:ext>
            </a:extLst>
          </p:cNvPr>
          <p:cNvSpPr>
            <a:spLocks noGrp="1"/>
          </p:cNvSpPr>
          <p:nvPr>
            <p:ph type="title"/>
          </p:nvPr>
        </p:nvSpPr>
        <p:spPr>
          <a:xfrm>
            <a:off x="457200" y="409575"/>
            <a:ext cx="8229600" cy="962025"/>
          </a:xfrm>
        </p:spPr>
        <p:txBody>
          <a:bodyPr/>
          <a:lstStyle/>
          <a:p>
            <a:r>
              <a:rPr lang="en-US"/>
              <a:t>Persona of Dog Walker app Example</a:t>
            </a:r>
          </a:p>
        </p:txBody>
      </p:sp>
      <p:sp>
        <p:nvSpPr>
          <p:cNvPr id="3" name="Content Placeholder 2">
            <a:extLst>
              <a:ext uri="{FF2B5EF4-FFF2-40B4-BE49-F238E27FC236}">
                <a16:creationId xmlns:a16="http://schemas.microsoft.com/office/drawing/2014/main" id="{CF04BC32-4834-6990-9C78-2FA8F95A52CB}"/>
              </a:ext>
            </a:extLst>
          </p:cNvPr>
          <p:cNvSpPr>
            <a:spLocks noGrp="1"/>
          </p:cNvSpPr>
          <p:nvPr>
            <p:ph idx="1"/>
          </p:nvPr>
        </p:nvSpPr>
        <p:spPr>
          <a:xfrm>
            <a:off x="457200" y="1524000"/>
            <a:ext cx="8229600" cy="4800600"/>
          </a:xfrm>
        </p:spPr>
        <p:txBody>
          <a:bodyPr>
            <a:normAutofit fontScale="92500"/>
          </a:bodyPr>
          <a:lstStyle/>
          <a:p>
            <a:pPr marL="0" indent="0" algn="just">
              <a:lnSpc>
                <a:spcPct val="120000"/>
              </a:lnSpc>
              <a:buNone/>
            </a:pPr>
            <a:r>
              <a:rPr lang="en-US" sz="2400"/>
              <a:t>Daniela is a 48-year-old freelance film producer who lives with their partner Priya and their two children in Atlanta, Georgia. The family recently adopted a golden retriever puppy named Cisco. </a:t>
            </a:r>
          </a:p>
          <a:p>
            <a:pPr marL="0" indent="0" algn="just">
              <a:lnSpc>
                <a:spcPct val="120000"/>
              </a:lnSpc>
              <a:buNone/>
            </a:pPr>
            <a:r>
              <a:rPr lang="en-US" sz="2400"/>
              <a:t>The family takes regular trips with the kids for gymnastics competitions, and Daniela often travels for long periods of time when filming. Daniela wants to find someone to take care of the puppy, Cisco, while the family is away or busy. </a:t>
            </a:r>
          </a:p>
          <a:p>
            <a:pPr marL="0" indent="0" algn="just">
              <a:lnSpc>
                <a:spcPct val="120000"/>
              </a:lnSpc>
              <a:buNone/>
            </a:pPr>
            <a:r>
              <a:rPr lang="en-US" sz="2400"/>
              <a:t>Daniela’s biggest concern is trusting a stranger to come into their home and to take care of their puppy. Daniela would be most comfortable hiring someone who knows how to properly care for puppies and can take Cisco on walks and to dog parks. </a:t>
            </a:r>
          </a:p>
        </p:txBody>
      </p:sp>
      <p:sp>
        <p:nvSpPr>
          <p:cNvPr id="4" name="Slide Number Placeholder 3">
            <a:extLst>
              <a:ext uri="{FF2B5EF4-FFF2-40B4-BE49-F238E27FC236}">
                <a16:creationId xmlns:a16="http://schemas.microsoft.com/office/drawing/2014/main" id="{1C9A2A1E-411E-4E06-416C-B84AD7EE1AFB}"/>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18</a:t>
            </a:fld>
            <a:endParaRPr lang="en-US"/>
          </a:p>
        </p:txBody>
      </p:sp>
    </p:spTree>
    <p:extLst>
      <p:ext uri="{BB962C8B-B14F-4D97-AF65-F5344CB8AC3E}">
        <p14:creationId xmlns:p14="http://schemas.microsoft.com/office/powerpoint/2010/main" val="87639392"/>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A37240-D583-3605-A151-9DDDEEB15C56}"/>
              </a:ext>
            </a:extLst>
          </p:cNvPr>
          <p:cNvSpPr>
            <a:spLocks noGrp="1"/>
          </p:cNvSpPr>
          <p:nvPr>
            <p:ph type="title"/>
          </p:nvPr>
        </p:nvSpPr>
        <p:spPr>
          <a:xfrm>
            <a:off x="457200" y="409575"/>
            <a:ext cx="8229600" cy="962025"/>
          </a:xfrm>
        </p:spPr>
        <p:txBody>
          <a:bodyPr/>
          <a:lstStyle/>
          <a:p>
            <a:r>
              <a:rPr lang="en-US"/>
              <a:t>Daniela Persona example</a:t>
            </a:r>
          </a:p>
        </p:txBody>
      </p:sp>
      <p:pic>
        <p:nvPicPr>
          <p:cNvPr id="13" name="Graphic 4">
            <a:extLst>
              <a:ext uri="{FF2B5EF4-FFF2-40B4-BE49-F238E27FC236}">
                <a16:creationId xmlns:a16="http://schemas.microsoft.com/office/drawing/2014/main" id="{4345CCDC-8581-6B91-1D73-DD50F7DE8237}"/>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7200" y="1533525"/>
            <a:ext cx="8229600" cy="4629150"/>
          </a:xfrm>
        </p:spPr>
      </p:pic>
      <p:sp>
        <p:nvSpPr>
          <p:cNvPr id="3" name="Slide Number Placeholder 2">
            <a:extLst>
              <a:ext uri="{FF2B5EF4-FFF2-40B4-BE49-F238E27FC236}">
                <a16:creationId xmlns:a16="http://schemas.microsoft.com/office/drawing/2014/main" id="{8E8DB669-6EF7-14AC-7C76-60067FAE7B4A}"/>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1120824768"/>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BB5F5-9A2D-1661-F2A4-C95DB949D66A}"/>
              </a:ext>
            </a:extLst>
          </p:cNvPr>
          <p:cNvSpPr>
            <a:spLocks noGrp="1"/>
          </p:cNvSpPr>
          <p:nvPr>
            <p:ph type="title"/>
          </p:nvPr>
        </p:nvSpPr>
        <p:spPr/>
        <p:txBody>
          <a:bodyPr/>
          <a:lstStyle/>
          <a:p>
            <a:r>
              <a:rPr lang="en-US"/>
              <a:t>Topics we ’ll learn</a:t>
            </a:r>
          </a:p>
        </p:txBody>
      </p:sp>
      <p:sp>
        <p:nvSpPr>
          <p:cNvPr id="3" name="Content Placeholder 2">
            <a:extLst>
              <a:ext uri="{FF2B5EF4-FFF2-40B4-BE49-F238E27FC236}">
                <a16:creationId xmlns:a16="http://schemas.microsoft.com/office/drawing/2014/main" id="{3202F4B7-7172-0704-6060-0BB3F644625E}"/>
              </a:ext>
            </a:extLst>
          </p:cNvPr>
          <p:cNvSpPr>
            <a:spLocks noGrp="1"/>
          </p:cNvSpPr>
          <p:nvPr>
            <p:ph idx="1"/>
          </p:nvPr>
        </p:nvSpPr>
        <p:spPr/>
        <p:txBody>
          <a:bodyPr>
            <a:normAutofit/>
          </a:bodyPr>
          <a:lstStyle/>
          <a:p>
            <a:r>
              <a:rPr lang="en-US"/>
              <a:t>How to empathize with users, </a:t>
            </a:r>
          </a:p>
          <a:p>
            <a:r>
              <a:rPr lang="en-US"/>
              <a:t>Build an empathy map,</a:t>
            </a:r>
          </a:p>
          <a:p>
            <a:r>
              <a:rPr lang="en-US"/>
              <a:t>Understand user pain points, </a:t>
            </a:r>
          </a:p>
          <a:p>
            <a:r>
              <a:rPr lang="en-US"/>
              <a:t>Explore personas, </a:t>
            </a:r>
          </a:p>
          <a:p>
            <a:r>
              <a:rPr lang="en-US"/>
              <a:t>Write user stories,</a:t>
            </a:r>
          </a:p>
          <a:p>
            <a:r>
              <a:rPr lang="en-US"/>
              <a:t>Identify happy paths and edge cases, </a:t>
            </a:r>
          </a:p>
          <a:p>
            <a:r>
              <a:rPr lang="en-US"/>
              <a:t>Discover the benefits of user journey maps, </a:t>
            </a:r>
          </a:p>
          <a:p>
            <a:r>
              <a:rPr lang="en-US"/>
              <a:t>Write problem statements</a:t>
            </a:r>
          </a:p>
        </p:txBody>
      </p:sp>
      <p:sp>
        <p:nvSpPr>
          <p:cNvPr id="4" name="Slide Number Placeholder 3">
            <a:extLst>
              <a:ext uri="{FF2B5EF4-FFF2-40B4-BE49-F238E27FC236}">
                <a16:creationId xmlns:a16="http://schemas.microsoft.com/office/drawing/2014/main" id="{2E79FA60-6A62-6A78-6834-C5AE285A94EB}"/>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a:t>
            </a:fld>
            <a:endParaRPr lang="en-US"/>
          </a:p>
        </p:txBody>
      </p:sp>
    </p:spTree>
    <p:extLst>
      <p:ext uri="{BB962C8B-B14F-4D97-AF65-F5344CB8AC3E}">
        <p14:creationId xmlns:p14="http://schemas.microsoft.com/office/powerpoint/2010/main" val="1105266252"/>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F4AC-136A-A683-E741-5E9DBEE31BF3}"/>
              </a:ext>
            </a:extLst>
          </p:cNvPr>
          <p:cNvSpPr>
            <a:spLocks noGrp="1"/>
          </p:cNvSpPr>
          <p:nvPr>
            <p:ph type="title"/>
          </p:nvPr>
        </p:nvSpPr>
        <p:spPr>
          <a:xfrm>
            <a:off x="457200" y="409575"/>
            <a:ext cx="8229600" cy="962025"/>
          </a:xfrm>
        </p:spPr>
        <p:txBody>
          <a:bodyPr/>
          <a:lstStyle/>
          <a:p>
            <a:r>
              <a:rPr lang="en-US"/>
              <a:t>CoffeeHouse Business Scenario</a:t>
            </a:r>
          </a:p>
        </p:txBody>
      </p:sp>
      <p:sp>
        <p:nvSpPr>
          <p:cNvPr id="3" name="Content Placeholder 2">
            <a:extLst>
              <a:ext uri="{FF2B5EF4-FFF2-40B4-BE49-F238E27FC236}">
                <a16:creationId xmlns:a16="http://schemas.microsoft.com/office/drawing/2014/main" id="{D514A267-03A5-1DA3-752A-5A0327B07088}"/>
              </a:ext>
            </a:extLst>
          </p:cNvPr>
          <p:cNvSpPr>
            <a:spLocks noGrp="1"/>
          </p:cNvSpPr>
          <p:nvPr>
            <p:ph idx="1"/>
          </p:nvPr>
        </p:nvSpPr>
        <p:spPr>
          <a:xfrm>
            <a:off x="457200" y="1371600"/>
            <a:ext cx="8229600" cy="5121276"/>
          </a:xfrm>
        </p:spPr>
        <p:txBody>
          <a:bodyPr>
            <a:normAutofit fontScale="77500" lnSpcReduction="20000"/>
          </a:bodyPr>
          <a:lstStyle/>
          <a:p>
            <a:pPr marL="0" indent="0" algn="just">
              <a:lnSpc>
                <a:spcPct val="110000"/>
              </a:lnSpc>
              <a:buNone/>
            </a:pPr>
            <a:r>
              <a:rPr lang="en-US"/>
              <a:t>CoffeeHouse is an international coffee store chain with locations in New York, Chicago, San Francisco, Cleveland, London, Nantes, Reykjavik, and more. It aims to serve quality coffee with local flair. Their drinks range from $3 - $8. The shops are minimalist, clean-lined, and feature a variety of freshly brewed house blends from the world’s major coffee regions. They offer both ready-to-drink and whole or ground beans by the pound. Their specialty drinks are made to order at their counter. For each of the cities they currently operate in, they have crafted an exclusive coffee-based beverage that can only be ordered in its city. This has inspired fans to seek out CoffeeHouse shops in other cities in an effort to try all of the exclusive creations.</a:t>
            </a:r>
          </a:p>
          <a:p>
            <a:pPr marL="0" indent="0" algn="just">
              <a:lnSpc>
                <a:spcPct val="110000"/>
              </a:lnSpc>
              <a:buNone/>
            </a:pPr>
            <a:r>
              <a:rPr lang="en-US"/>
              <a:t>Services:</a:t>
            </a:r>
          </a:p>
          <a:p>
            <a:pPr lvl="1" algn="just">
              <a:lnSpc>
                <a:spcPct val="110000"/>
              </a:lnSpc>
            </a:pPr>
            <a:r>
              <a:rPr lang="en-US" sz="2600"/>
              <a:t>A counter where CoffeeHouse baristas make drinks to order.</a:t>
            </a:r>
          </a:p>
          <a:p>
            <a:pPr lvl="1" algn="just">
              <a:lnSpc>
                <a:spcPct val="110000"/>
              </a:lnSpc>
            </a:pPr>
            <a:r>
              <a:rPr lang="en-US" sz="2600"/>
              <a:t>A selection of pastries and scones sourced locally from the cities they operate in, but made to CoffeeHouse specifications</a:t>
            </a:r>
            <a:r>
              <a:rPr lang="en-US"/>
              <a:t>. </a:t>
            </a:r>
          </a:p>
        </p:txBody>
      </p:sp>
      <p:sp>
        <p:nvSpPr>
          <p:cNvPr id="4" name="Slide Number Placeholder 3">
            <a:extLst>
              <a:ext uri="{FF2B5EF4-FFF2-40B4-BE49-F238E27FC236}">
                <a16:creationId xmlns:a16="http://schemas.microsoft.com/office/drawing/2014/main" id="{03338215-010A-15A2-E0C8-AE4707CC6F6B}"/>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20</a:t>
            </a:fld>
            <a:endParaRPr lang="en-US"/>
          </a:p>
        </p:txBody>
      </p:sp>
    </p:spTree>
    <p:extLst>
      <p:ext uri="{BB962C8B-B14F-4D97-AF65-F5344CB8AC3E}">
        <p14:creationId xmlns:p14="http://schemas.microsoft.com/office/powerpoint/2010/main" val="1455383332"/>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27703-793D-7B65-D347-1FE2BC39102F}"/>
              </a:ext>
            </a:extLst>
          </p:cNvPr>
          <p:cNvSpPr>
            <a:spLocks noGrp="1"/>
          </p:cNvSpPr>
          <p:nvPr>
            <p:ph type="title"/>
          </p:nvPr>
        </p:nvSpPr>
        <p:spPr/>
        <p:txBody>
          <a:bodyPr/>
          <a:lstStyle/>
          <a:p>
            <a:r>
              <a:rPr lang="en-US"/>
              <a:t>Persona </a:t>
            </a:r>
            <a:r>
              <a:rPr lang="en-US" b="1" i="0">
                <a:solidFill>
                  <a:srgbClr val="1F1F1F"/>
                </a:solidFill>
                <a:effectLst/>
              </a:rPr>
              <a:t>for the CoffeeHouse project</a:t>
            </a:r>
            <a:br>
              <a:rPr lang="en-US"/>
            </a:br>
            <a:r>
              <a:rPr lang="en-US" sz="1800" b="1">
                <a:solidFill>
                  <a:srgbClr val="1F1F1F"/>
                </a:solidFill>
                <a:effectLst/>
                <a:latin typeface="Arial" panose="020B0604020202020204" pitchFamily="34" charset="0"/>
                <a:ea typeface="Times New Roman" panose="02020603050405020304" pitchFamily="18" charset="0"/>
              </a:rPr>
              <a:t>Persona 1: Anika, ambitious intern:</a:t>
            </a:r>
            <a:r>
              <a:rPr lang="en-US" sz="1800">
                <a:solidFill>
                  <a:srgbClr val="1F1F1F"/>
                </a:solidFill>
                <a:effectLst/>
                <a:latin typeface="Arial" panose="020B0604020202020204" pitchFamily="34" charset="0"/>
                <a:ea typeface="Times New Roman" panose="02020603050405020304" pitchFamily="18" charset="0"/>
              </a:rPr>
              <a:t> Busy junior employee seeking quick and efficient pick-up service.</a:t>
            </a:r>
            <a:endParaRPr lang="en-US">
              <a:latin typeface="Arial" panose="020B0604020202020204" pitchFamily="34" charset="0"/>
            </a:endParaRPr>
          </a:p>
        </p:txBody>
      </p:sp>
      <p:sp>
        <p:nvSpPr>
          <p:cNvPr id="4" name="Slide Number Placeholder 3">
            <a:extLst>
              <a:ext uri="{FF2B5EF4-FFF2-40B4-BE49-F238E27FC236}">
                <a16:creationId xmlns:a16="http://schemas.microsoft.com/office/drawing/2014/main" id="{0FB58875-E30A-0921-751C-9CB09A92AF9A}"/>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21</a:t>
            </a:fld>
            <a:endParaRPr lang="en-US"/>
          </a:p>
        </p:txBody>
      </p:sp>
      <p:pic>
        <p:nvPicPr>
          <p:cNvPr id="7" name="Content Placeholder 6">
            <a:extLst>
              <a:ext uri="{FF2B5EF4-FFF2-40B4-BE49-F238E27FC236}">
                <a16:creationId xmlns:a16="http://schemas.microsoft.com/office/drawing/2014/main" id="{43ABB792-D3D9-3699-736E-7A7936E32681}"/>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0267" y="1662374"/>
            <a:ext cx="8229600" cy="4877574"/>
          </a:xfrm>
          <a:prstGeom prst="rect">
            <a:avLst/>
          </a:prstGeom>
        </p:spPr>
      </p:pic>
    </p:spTree>
    <p:extLst>
      <p:ext uri="{BB962C8B-B14F-4D97-AF65-F5344CB8AC3E}">
        <p14:creationId xmlns:p14="http://schemas.microsoft.com/office/powerpoint/2010/main" val="1977174406"/>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27703-793D-7B65-D347-1FE2BC39102F}"/>
              </a:ext>
            </a:extLst>
          </p:cNvPr>
          <p:cNvSpPr>
            <a:spLocks noGrp="1"/>
          </p:cNvSpPr>
          <p:nvPr>
            <p:ph type="title"/>
          </p:nvPr>
        </p:nvSpPr>
        <p:spPr>
          <a:xfrm>
            <a:off x="457200" y="409574"/>
            <a:ext cx="8229600" cy="1419226"/>
          </a:xfrm>
        </p:spPr>
        <p:txBody>
          <a:bodyPr/>
          <a:lstStyle/>
          <a:p>
            <a:r>
              <a:rPr lang="en-US"/>
              <a:t>Persona </a:t>
            </a:r>
            <a:r>
              <a:rPr lang="en-US" b="1" i="0">
                <a:solidFill>
                  <a:srgbClr val="1F1F1F"/>
                </a:solidFill>
                <a:effectLst/>
              </a:rPr>
              <a:t>for the CoffeeHouse project</a:t>
            </a:r>
            <a:br>
              <a:rPr lang="en-US"/>
            </a:br>
            <a:r>
              <a:rPr lang="en-US" sz="1800" b="1">
                <a:solidFill>
                  <a:srgbClr val="1F1F1F"/>
                </a:solidFill>
                <a:effectLst/>
                <a:latin typeface="Arial" panose="020B0604020202020204" pitchFamily="34" charset="0"/>
                <a:ea typeface="Times New Roman" panose="02020603050405020304" pitchFamily="18" charset="0"/>
              </a:rPr>
              <a:t>Persona 2: Ali, remote upskiller: In-store customer who wants to enjoy CoffeeHouse items and its atmosphere in a way that allows them to be connected and productive</a:t>
            </a:r>
            <a:endParaRPr lang="en-US">
              <a:latin typeface="Arial" panose="020B0604020202020204" pitchFamily="34" charset="0"/>
            </a:endParaRPr>
          </a:p>
        </p:txBody>
      </p:sp>
      <p:sp>
        <p:nvSpPr>
          <p:cNvPr id="4" name="Slide Number Placeholder 3">
            <a:extLst>
              <a:ext uri="{FF2B5EF4-FFF2-40B4-BE49-F238E27FC236}">
                <a16:creationId xmlns:a16="http://schemas.microsoft.com/office/drawing/2014/main" id="{0FB58875-E30A-0921-751C-9CB09A92AF9A}"/>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22</a:t>
            </a:fld>
            <a:endParaRPr lang="en-US"/>
          </a:p>
        </p:txBody>
      </p:sp>
      <p:pic>
        <p:nvPicPr>
          <p:cNvPr id="5" name="Graphic 7">
            <a:extLst>
              <a:ext uri="{FF2B5EF4-FFF2-40B4-BE49-F238E27FC236}">
                <a16:creationId xmlns:a16="http://schemas.microsoft.com/office/drawing/2014/main" id="{53651130-741F-249D-1F4C-49107B11CB6F}"/>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4617" y="1878494"/>
            <a:ext cx="8212670" cy="4619627"/>
          </a:xfrm>
          <a:prstGeom prst="rect">
            <a:avLst/>
          </a:prstGeom>
        </p:spPr>
      </p:pic>
    </p:spTree>
    <p:extLst>
      <p:ext uri="{BB962C8B-B14F-4D97-AF65-F5344CB8AC3E}">
        <p14:creationId xmlns:p14="http://schemas.microsoft.com/office/powerpoint/2010/main" val="155008073"/>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B7D32-E694-418A-99E2-014774BF11C8}"/>
              </a:ext>
            </a:extLst>
          </p:cNvPr>
          <p:cNvSpPr>
            <a:spLocks noGrp="1"/>
          </p:cNvSpPr>
          <p:nvPr>
            <p:ph type="title"/>
          </p:nvPr>
        </p:nvSpPr>
        <p:spPr/>
        <p:txBody>
          <a:bodyPr/>
          <a:lstStyle/>
          <a:p>
            <a:r>
              <a:rPr lang="en-US"/>
              <a:t>Other Persona template</a:t>
            </a:r>
          </a:p>
        </p:txBody>
      </p:sp>
      <p:pic>
        <p:nvPicPr>
          <p:cNvPr id="2050" name="Picture 2" descr="user persona profile">
            <a:extLst>
              <a:ext uri="{FF2B5EF4-FFF2-40B4-BE49-F238E27FC236}">
                <a16:creationId xmlns:a16="http://schemas.microsoft.com/office/drawing/2014/main" id="{5E6F82F3-1913-4CD4-8567-859D96F6543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11200" y="1370575"/>
            <a:ext cx="7638473" cy="5009565"/>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CF6EDC75-C7D8-49C1-B7F1-190B80714206}"/>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23</a:t>
            </a:fld>
            <a:endParaRPr lang="en-US"/>
          </a:p>
        </p:txBody>
      </p:sp>
    </p:spTree>
    <p:extLst>
      <p:ext uri="{BB962C8B-B14F-4D97-AF65-F5344CB8AC3E}">
        <p14:creationId xmlns:p14="http://schemas.microsoft.com/office/powerpoint/2010/main" val="3160067594"/>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010F8-3A99-8B5E-5BB4-62A2B62CBF87}"/>
              </a:ext>
            </a:extLst>
          </p:cNvPr>
          <p:cNvSpPr>
            <a:spLocks noGrp="1"/>
          </p:cNvSpPr>
          <p:nvPr>
            <p:ph type="title"/>
          </p:nvPr>
        </p:nvSpPr>
        <p:spPr/>
        <p:txBody>
          <a:bodyPr/>
          <a:lstStyle/>
          <a:p>
            <a:r>
              <a:rPr lang="en-US"/>
              <a:t>Benefits of Personas</a:t>
            </a:r>
          </a:p>
        </p:txBody>
      </p:sp>
      <p:sp>
        <p:nvSpPr>
          <p:cNvPr id="3" name="Content Placeholder 2">
            <a:extLst>
              <a:ext uri="{FF2B5EF4-FFF2-40B4-BE49-F238E27FC236}">
                <a16:creationId xmlns:a16="http://schemas.microsoft.com/office/drawing/2014/main" id="{8AF8D7DE-DFFD-0840-A4D8-0A2E7124DF8F}"/>
              </a:ext>
            </a:extLst>
          </p:cNvPr>
          <p:cNvSpPr>
            <a:spLocks noGrp="1"/>
          </p:cNvSpPr>
          <p:nvPr>
            <p:ph idx="1"/>
          </p:nvPr>
        </p:nvSpPr>
        <p:spPr>
          <a:xfrm>
            <a:off x="457200" y="1523999"/>
            <a:ext cx="8229600" cy="4924425"/>
          </a:xfrm>
        </p:spPr>
        <p:txBody>
          <a:bodyPr>
            <a:normAutofit lnSpcReduction="10000"/>
          </a:bodyPr>
          <a:lstStyle/>
          <a:p>
            <a:r>
              <a:rPr lang="en-US">
                <a:solidFill>
                  <a:srgbClr val="0000CC"/>
                </a:solidFill>
              </a:rPr>
              <a:t>Build empathy</a:t>
            </a:r>
          </a:p>
          <a:p>
            <a:pPr lvl="1"/>
            <a:r>
              <a:rPr lang="en-US"/>
              <a:t>Personas encourage empathy and put a face to the user. They help humanize our users. They give stakeholders a clearer idea of who their users really are and makes the user experience more meaningful</a:t>
            </a:r>
          </a:p>
          <a:p>
            <a:r>
              <a:rPr lang="en-US">
                <a:solidFill>
                  <a:srgbClr val="0000CC"/>
                </a:solidFill>
              </a:rPr>
              <a:t>Tell stories</a:t>
            </a:r>
          </a:p>
          <a:p>
            <a:pPr lvl="1"/>
            <a:r>
              <a:rPr lang="en-US"/>
              <a:t>Need a set of personas to tell all sides of a design story. All user groups should be vividly represented. This shows the diversity of their user groups, and it lets you test features against them.</a:t>
            </a:r>
          </a:p>
          <a:p>
            <a:r>
              <a:rPr lang="en-US">
                <a:solidFill>
                  <a:srgbClr val="0000CC"/>
                </a:solidFill>
              </a:rPr>
              <a:t>Stress-test designs</a:t>
            </a:r>
          </a:p>
          <a:p>
            <a:r>
              <a:rPr lang="en-US">
                <a:solidFill>
                  <a:srgbClr val="0000CC"/>
                </a:solidFill>
              </a:rPr>
              <a:t>Create a design that benefits a wide range of users</a:t>
            </a:r>
            <a:r>
              <a:rPr lang="en-US"/>
              <a:t>.</a:t>
            </a:r>
          </a:p>
        </p:txBody>
      </p:sp>
      <p:sp>
        <p:nvSpPr>
          <p:cNvPr id="4" name="Slide Number Placeholder 3">
            <a:extLst>
              <a:ext uri="{FF2B5EF4-FFF2-40B4-BE49-F238E27FC236}">
                <a16:creationId xmlns:a16="http://schemas.microsoft.com/office/drawing/2014/main" id="{7763DAAC-1B8B-F8BE-3E77-3975A852512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24</a:t>
            </a:fld>
            <a:endParaRPr lang="en-US"/>
          </a:p>
        </p:txBody>
      </p:sp>
    </p:spTree>
    <p:extLst>
      <p:ext uri="{BB962C8B-B14F-4D97-AF65-F5344CB8AC3E}">
        <p14:creationId xmlns:p14="http://schemas.microsoft.com/office/powerpoint/2010/main" val="426784507"/>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C11CC1-F1E5-224D-E5CD-41A794266AE8}"/>
              </a:ext>
            </a:extLst>
          </p:cNvPr>
          <p:cNvSpPr>
            <a:spLocks noGrp="1"/>
          </p:cNvSpPr>
          <p:nvPr>
            <p:ph type="title"/>
          </p:nvPr>
        </p:nvSpPr>
        <p:spPr/>
        <p:txBody>
          <a:bodyPr/>
          <a:lstStyle/>
          <a:p>
            <a:r>
              <a:rPr lang="en-US"/>
              <a:t>Create User Story </a:t>
            </a:r>
            <a:br>
              <a:rPr lang="en-US"/>
            </a:br>
            <a:r>
              <a:rPr lang="en-US"/>
              <a:t>and User Journey Map</a:t>
            </a:r>
          </a:p>
        </p:txBody>
      </p:sp>
      <p:sp>
        <p:nvSpPr>
          <p:cNvPr id="4" name="Slide Number Placeholder 3">
            <a:extLst>
              <a:ext uri="{FF2B5EF4-FFF2-40B4-BE49-F238E27FC236}">
                <a16:creationId xmlns:a16="http://schemas.microsoft.com/office/drawing/2014/main" id="{8FF6664E-65C5-061D-66D8-9E80C60E6902}"/>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25</a:t>
            </a:fld>
            <a:endParaRPr lang="en-US"/>
          </a:p>
        </p:txBody>
      </p:sp>
    </p:spTree>
    <p:extLst>
      <p:ext uri="{BB962C8B-B14F-4D97-AF65-F5344CB8AC3E}">
        <p14:creationId xmlns:p14="http://schemas.microsoft.com/office/powerpoint/2010/main" val="71014310"/>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454242-F76E-F2B3-FC0E-F0E505A754C1}"/>
              </a:ext>
            </a:extLst>
          </p:cNvPr>
          <p:cNvSpPr>
            <a:spLocks noGrp="1"/>
          </p:cNvSpPr>
          <p:nvPr>
            <p:ph type="title"/>
          </p:nvPr>
        </p:nvSpPr>
        <p:spPr>
          <a:xfrm>
            <a:off x="457200" y="409575"/>
            <a:ext cx="8229600" cy="962025"/>
          </a:xfrm>
        </p:spPr>
        <p:txBody>
          <a:bodyPr/>
          <a:lstStyle/>
          <a:p>
            <a:r>
              <a:rPr lang="en-US"/>
              <a:t>User Story </a:t>
            </a:r>
          </a:p>
        </p:txBody>
      </p:sp>
      <p:sp>
        <p:nvSpPr>
          <p:cNvPr id="5" name="Content Placeholder 4">
            <a:extLst>
              <a:ext uri="{FF2B5EF4-FFF2-40B4-BE49-F238E27FC236}">
                <a16:creationId xmlns:a16="http://schemas.microsoft.com/office/drawing/2014/main" id="{0AB6C4CB-B26D-2D46-9C8B-7FB7408A054E}"/>
              </a:ext>
            </a:extLst>
          </p:cNvPr>
          <p:cNvSpPr>
            <a:spLocks noGrp="1"/>
          </p:cNvSpPr>
          <p:nvPr>
            <p:ph idx="1"/>
          </p:nvPr>
        </p:nvSpPr>
        <p:spPr>
          <a:xfrm>
            <a:off x="457200" y="1524000"/>
            <a:ext cx="8229600" cy="4648200"/>
          </a:xfrm>
        </p:spPr>
        <p:txBody>
          <a:bodyPr/>
          <a:lstStyle/>
          <a:p>
            <a:r>
              <a:rPr lang="en-US"/>
              <a:t>A is a </a:t>
            </a:r>
            <a:r>
              <a:rPr lang="en-US">
                <a:solidFill>
                  <a:srgbClr val="0000CC"/>
                </a:solidFill>
              </a:rPr>
              <a:t>fiction alone-sentence story told from a persona's point of view </a:t>
            </a:r>
            <a:r>
              <a:rPr lang="en-US"/>
              <a:t>to </a:t>
            </a:r>
            <a:r>
              <a:rPr lang="en-US">
                <a:solidFill>
                  <a:srgbClr val="0000CC"/>
                </a:solidFill>
              </a:rPr>
              <a:t>inspire and inform design decisions</a:t>
            </a:r>
            <a:r>
              <a:rPr lang="en-US"/>
              <a:t>. </a:t>
            </a:r>
          </a:p>
          <a:p>
            <a:r>
              <a:rPr lang="en-US">
                <a:solidFill>
                  <a:srgbClr val="0000CC"/>
                </a:solidFill>
              </a:rPr>
              <a:t>Highlight a user problem or need </a:t>
            </a:r>
            <a:r>
              <a:rPr lang="en-US"/>
              <a:t>so that software developers can </a:t>
            </a:r>
            <a:r>
              <a:rPr lang="en-US">
                <a:solidFill>
                  <a:srgbClr val="0000CC"/>
                </a:solidFill>
              </a:rPr>
              <a:t>determine which features to prioritize and build into a product</a:t>
            </a:r>
            <a:r>
              <a:rPr lang="en-US"/>
              <a:t>. </a:t>
            </a:r>
          </a:p>
          <a:p>
            <a:r>
              <a:rPr lang="en-US"/>
              <a:t>Describe </a:t>
            </a:r>
            <a:r>
              <a:rPr lang="en-US">
                <a:solidFill>
                  <a:srgbClr val="0000CC"/>
                </a:solidFill>
              </a:rPr>
              <a:t>functionality, or the feature desired </a:t>
            </a:r>
            <a:r>
              <a:rPr lang="en-US"/>
              <a:t>from the point of view of the user</a:t>
            </a:r>
          </a:p>
          <a:p>
            <a:r>
              <a:rPr lang="en-US"/>
              <a:t>Also </a:t>
            </a:r>
            <a:r>
              <a:rPr lang="en-US">
                <a:solidFill>
                  <a:srgbClr val="0000CC"/>
                </a:solidFill>
              </a:rPr>
              <a:t>called scenarios or user cases</a:t>
            </a:r>
          </a:p>
        </p:txBody>
      </p:sp>
      <p:sp>
        <p:nvSpPr>
          <p:cNvPr id="3" name="Slide Number Placeholder 2">
            <a:extLst>
              <a:ext uri="{FF2B5EF4-FFF2-40B4-BE49-F238E27FC236}">
                <a16:creationId xmlns:a16="http://schemas.microsoft.com/office/drawing/2014/main" id="{92C25F45-8936-2072-9072-6EB0440FC3AF}"/>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691876995"/>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F77EC-90BF-B482-5931-346329FF1371}"/>
              </a:ext>
            </a:extLst>
          </p:cNvPr>
          <p:cNvSpPr>
            <a:spLocks noGrp="1"/>
          </p:cNvSpPr>
          <p:nvPr>
            <p:ph type="title"/>
          </p:nvPr>
        </p:nvSpPr>
        <p:spPr/>
        <p:txBody>
          <a:bodyPr/>
          <a:lstStyle/>
          <a:p>
            <a:r>
              <a:rPr lang="en-US"/>
              <a:t>Advantages of User Story</a:t>
            </a:r>
          </a:p>
        </p:txBody>
      </p:sp>
      <p:sp>
        <p:nvSpPr>
          <p:cNvPr id="3" name="Content Placeholder 2">
            <a:extLst>
              <a:ext uri="{FF2B5EF4-FFF2-40B4-BE49-F238E27FC236}">
                <a16:creationId xmlns:a16="http://schemas.microsoft.com/office/drawing/2014/main" id="{1C9496B8-E8E2-09A0-8B27-BA16753FF7F7}"/>
              </a:ext>
            </a:extLst>
          </p:cNvPr>
          <p:cNvSpPr>
            <a:spLocks noGrp="1"/>
          </p:cNvSpPr>
          <p:nvPr>
            <p:ph idx="1"/>
          </p:nvPr>
        </p:nvSpPr>
        <p:spPr/>
        <p:txBody>
          <a:bodyPr/>
          <a:lstStyle/>
          <a:p>
            <a:r>
              <a:rPr lang="en-US">
                <a:solidFill>
                  <a:srgbClr val="0000CC"/>
                </a:solidFill>
              </a:rPr>
              <a:t>Prioritize design goals</a:t>
            </a:r>
            <a:r>
              <a:rPr lang="en-US"/>
              <a:t>.</a:t>
            </a:r>
          </a:p>
          <a:p>
            <a:pPr lvl="1"/>
            <a:r>
              <a:rPr lang="en-US"/>
              <a:t>If you have a lot of user needs to consider, user stories, determine which ones are the most critical to resolve. </a:t>
            </a:r>
          </a:p>
          <a:p>
            <a:r>
              <a:rPr lang="en-US">
                <a:solidFill>
                  <a:srgbClr val="0000CC"/>
                </a:solidFill>
              </a:rPr>
              <a:t>Unite the team around a clear goal</a:t>
            </a:r>
            <a:r>
              <a:rPr lang="en-US"/>
              <a:t>. </a:t>
            </a:r>
          </a:p>
          <a:p>
            <a:r>
              <a:rPr lang="en-US">
                <a:solidFill>
                  <a:srgbClr val="0000CC"/>
                </a:solidFill>
              </a:rPr>
              <a:t>Inspire empathetic design decisions </a:t>
            </a:r>
            <a:r>
              <a:rPr lang="en-US"/>
              <a:t>by making our approach user-centered.</a:t>
            </a:r>
          </a:p>
          <a:p>
            <a:r>
              <a:rPr lang="en-US">
                <a:solidFill>
                  <a:srgbClr val="0000CC"/>
                </a:solidFill>
              </a:rPr>
              <a:t>Personalize pitches to stakeholders</a:t>
            </a:r>
          </a:p>
          <a:p>
            <a:pPr lvl="1"/>
            <a:r>
              <a:rPr lang="en-US" b="0" i="0">
                <a:solidFill>
                  <a:srgbClr val="000000"/>
                </a:solidFill>
                <a:effectLst/>
                <a:latin typeface="NeueMontreal-Regular"/>
              </a:rPr>
              <a:t>Not just pitching your ideas for design updates, also showcasing how it will help specific groups of people.</a:t>
            </a:r>
            <a:endParaRPr lang="en-US"/>
          </a:p>
        </p:txBody>
      </p:sp>
      <p:sp>
        <p:nvSpPr>
          <p:cNvPr id="4" name="Slide Number Placeholder 3">
            <a:extLst>
              <a:ext uri="{FF2B5EF4-FFF2-40B4-BE49-F238E27FC236}">
                <a16:creationId xmlns:a16="http://schemas.microsoft.com/office/drawing/2014/main" id="{92358590-E161-A1AE-5437-F64271B7709A}"/>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27</a:t>
            </a:fld>
            <a:endParaRPr lang="en-US"/>
          </a:p>
        </p:txBody>
      </p:sp>
    </p:spTree>
    <p:extLst>
      <p:ext uri="{BB962C8B-B14F-4D97-AF65-F5344CB8AC3E}">
        <p14:creationId xmlns:p14="http://schemas.microsoft.com/office/powerpoint/2010/main" val="2805389878"/>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E4CB3-68C0-25C0-D431-F8E244977A1F}"/>
              </a:ext>
            </a:extLst>
          </p:cNvPr>
          <p:cNvSpPr>
            <a:spLocks noGrp="1"/>
          </p:cNvSpPr>
          <p:nvPr>
            <p:ph type="title"/>
          </p:nvPr>
        </p:nvSpPr>
        <p:spPr>
          <a:xfrm>
            <a:off x="457200" y="409575"/>
            <a:ext cx="8229600" cy="962025"/>
          </a:xfrm>
        </p:spPr>
        <p:txBody>
          <a:bodyPr/>
          <a:lstStyle/>
          <a:p>
            <a:r>
              <a:rPr lang="en-US"/>
              <a:t>User story format</a:t>
            </a:r>
          </a:p>
        </p:txBody>
      </p:sp>
      <p:pic>
        <p:nvPicPr>
          <p:cNvPr id="10" name="Content Placeholder 9" descr="A template of a statement framing the WHO, WHAT, and WHY: As a __, I want to __, so that __. ">
            <a:extLst>
              <a:ext uri="{FF2B5EF4-FFF2-40B4-BE49-F238E27FC236}">
                <a16:creationId xmlns:a16="http://schemas.microsoft.com/office/drawing/2014/main" id="{511A89C6-B117-4A0A-7D77-4E3594553A99}"/>
              </a:ext>
            </a:extLst>
          </p:cNvPr>
          <p:cNvPicPr>
            <a:picLocks noGrp="1" noChangeAspect="1"/>
          </p:cNvPicPr>
          <p:nvPr>
            <p:ph sz="quarter" idx="13"/>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371600"/>
            <a:ext cx="7728802" cy="2057668"/>
          </a:xfrm>
          <a:noFill/>
          <a:ln>
            <a:noFill/>
          </a:ln>
        </p:spPr>
      </p:pic>
      <p:sp>
        <p:nvSpPr>
          <p:cNvPr id="9" name="Content Placeholder 8">
            <a:extLst>
              <a:ext uri="{FF2B5EF4-FFF2-40B4-BE49-F238E27FC236}">
                <a16:creationId xmlns:a16="http://schemas.microsoft.com/office/drawing/2014/main" id="{CBB157AF-B899-B642-EB25-4189FF7A3A54}"/>
              </a:ext>
            </a:extLst>
          </p:cNvPr>
          <p:cNvSpPr>
            <a:spLocks noGrp="1"/>
          </p:cNvSpPr>
          <p:nvPr>
            <p:ph sz="quarter" idx="14"/>
          </p:nvPr>
        </p:nvSpPr>
        <p:spPr>
          <a:xfrm>
            <a:off x="457200" y="3581400"/>
            <a:ext cx="8229600" cy="2743200"/>
          </a:xfrm>
        </p:spPr>
        <p:txBody>
          <a:bodyPr>
            <a:normAutofit fontScale="85000" lnSpcReduction="10000"/>
          </a:bodyPr>
          <a:lstStyle/>
          <a:p>
            <a:r>
              <a:rPr lang="en-US">
                <a:solidFill>
                  <a:srgbClr val="0000CC"/>
                </a:solidFill>
              </a:rPr>
              <a:t>Type of user </a:t>
            </a:r>
            <a:r>
              <a:rPr lang="en-US"/>
              <a:t>describes who we're developing the product for</a:t>
            </a:r>
          </a:p>
          <a:p>
            <a:r>
              <a:rPr lang="en-US">
                <a:solidFill>
                  <a:srgbClr val="0000CC"/>
                </a:solidFill>
              </a:rPr>
              <a:t>Action</a:t>
            </a:r>
            <a:r>
              <a:rPr lang="en-US"/>
              <a:t> is what the user hopes will happen</a:t>
            </a:r>
          </a:p>
          <a:p>
            <a:r>
              <a:rPr lang="en-US">
                <a:solidFill>
                  <a:srgbClr val="0000CC"/>
                </a:solidFill>
              </a:rPr>
              <a:t>Benefit</a:t>
            </a:r>
            <a:r>
              <a:rPr lang="en-US"/>
              <a:t> is why the user wants the action to happen </a:t>
            </a:r>
          </a:p>
          <a:p>
            <a:r>
              <a:rPr lang="en-US"/>
              <a:t>This user-centric, actionable, clear format ensure: </a:t>
            </a:r>
          </a:p>
          <a:p>
            <a:pPr lvl="1"/>
            <a:r>
              <a:rPr lang="en-US"/>
              <a:t>Communicating everything to know about the persona.</a:t>
            </a:r>
          </a:p>
          <a:p>
            <a:pPr lvl="1"/>
            <a:r>
              <a:rPr lang="en-US"/>
              <a:t>Addressing and solving the key problems your users might face when engaging with your product. </a:t>
            </a:r>
          </a:p>
          <a:p>
            <a:endParaRPr lang="en-US"/>
          </a:p>
        </p:txBody>
      </p:sp>
      <p:sp>
        <p:nvSpPr>
          <p:cNvPr id="4" name="Slide Number Placeholder 3">
            <a:extLst>
              <a:ext uri="{FF2B5EF4-FFF2-40B4-BE49-F238E27FC236}">
                <a16:creationId xmlns:a16="http://schemas.microsoft.com/office/drawing/2014/main" id="{9A2A951A-BFD9-0530-0960-BF4215FB27CC}"/>
              </a:ext>
            </a:extLst>
          </p:cNvPr>
          <p:cNvSpPr>
            <a:spLocks noGrp="1"/>
          </p:cNvSpPr>
          <p:nvPr>
            <p:ph type="sldNum" sz="quarter" idx="17"/>
          </p:nvPr>
        </p:nvSpPr>
        <p:spPr>
          <a:xfrm>
            <a:off x="6553200" y="6461125"/>
            <a:ext cx="2133600" cy="320675"/>
          </a:xfrm>
        </p:spPr>
        <p:txBody>
          <a:bodyPr/>
          <a:lstStyle/>
          <a:p>
            <a:fld id="{00000000-1234-1234-1234-123412341234}" type="slidenum">
              <a:rPr lang="en-US" smtClean="0"/>
              <a:pPr/>
              <a:t>28</a:t>
            </a:fld>
            <a:endParaRPr lang="en-US"/>
          </a:p>
        </p:txBody>
      </p:sp>
    </p:spTree>
    <p:extLst>
      <p:ext uri="{BB962C8B-B14F-4D97-AF65-F5344CB8AC3E}">
        <p14:creationId xmlns:p14="http://schemas.microsoft.com/office/powerpoint/2010/main" val="1496349033"/>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9" name="Google Shape;169;p21"/>
          <p:cNvSpPr txBox="1"/>
          <p:nvPr/>
        </p:nvSpPr>
        <p:spPr>
          <a:xfrm>
            <a:off x="3903600" y="2626118"/>
            <a:ext cx="1644000" cy="461635"/>
          </a:xfrm>
          <a:prstGeom prst="rect">
            <a:avLst/>
          </a:prstGeom>
          <a:noFill/>
          <a:ln>
            <a:noFill/>
          </a:ln>
        </p:spPr>
        <p:txBody>
          <a:bodyPr spcFirstLastPara="1" wrap="square" lIns="91425" tIns="91425" rIns="91425" bIns="91425" anchor="t" anchorCtr="0">
            <a:spAutoFit/>
          </a:bodyPr>
          <a:lstStyle/>
          <a:p>
            <a:pPr algn="ctr">
              <a:spcBef>
                <a:spcPts val="0"/>
              </a:spcBef>
              <a:spcAft>
                <a:spcPts val="0"/>
              </a:spcAft>
            </a:pPr>
            <a:r>
              <a:rPr lang="en">
                <a:latin typeface="Google Sans"/>
                <a:ea typeface="Google Sans"/>
                <a:cs typeface="Google Sans"/>
                <a:sym typeface="Google Sans"/>
              </a:rPr>
              <a:t>[add persona]</a:t>
            </a:r>
            <a:endParaRPr>
              <a:latin typeface="Google Sans"/>
              <a:ea typeface="Google Sans"/>
              <a:cs typeface="Google Sans"/>
              <a:sym typeface="Google Sans"/>
            </a:endParaRPr>
          </a:p>
        </p:txBody>
      </p:sp>
      <p:sp>
        <p:nvSpPr>
          <p:cNvPr id="3" name="Title 2">
            <a:extLst>
              <a:ext uri="{FF2B5EF4-FFF2-40B4-BE49-F238E27FC236}">
                <a16:creationId xmlns:a16="http://schemas.microsoft.com/office/drawing/2014/main" id="{A2F95AFB-62F3-502A-F928-41136525CEAB}"/>
              </a:ext>
            </a:extLst>
          </p:cNvPr>
          <p:cNvSpPr>
            <a:spLocks noGrp="1"/>
          </p:cNvSpPr>
          <p:nvPr>
            <p:ph type="title"/>
          </p:nvPr>
        </p:nvSpPr>
        <p:spPr/>
        <p:txBody>
          <a:bodyPr/>
          <a:lstStyle/>
          <a:p>
            <a:r>
              <a:rPr lang="en-US"/>
              <a:t>User story format</a:t>
            </a:r>
          </a:p>
        </p:txBody>
      </p:sp>
      <p:sp>
        <p:nvSpPr>
          <p:cNvPr id="4" name="Google Shape;146;p20">
            <a:extLst>
              <a:ext uri="{FF2B5EF4-FFF2-40B4-BE49-F238E27FC236}">
                <a16:creationId xmlns:a16="http://schemas.microsoft.com/office/drawing/2014/main" id="{849C43B7-F928-A440-0870-385904BC904E}"/>
              </a:ext>
            </a:extLst>
          </p:cNvPr>
          <p:cNvSpPr txBox="1"/>
          <p:nvPr/>
        </p:nvSpPr>
        <p:spPr>
          <a:xfrm>
            <a:off x="2819400" y="1756300"/>
            <a:ext cx="3886200" cy="643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2200" b="1" i="0" u="sng" strike="noStrike" cap="none">
                <a:solidFill>
                  <a:srgbClr val="3C4043"/>
                </a:solidFill>
                <a:latin typeface="Google Sans"/>
                <a:ea typeface="Google Sans"/>
                <a:cs typeface="Google Sans"/>
                <a:sym typeface="Google Sans"/>
              </a:rPr>
              <a:t>U</a:t>
            </a:r>
            <a:r>
              <a:rPr lang="en" sz="2200" b="1" u="sng">
                <a:solidFill>
                  <a:srgbClr val="3C4043"/>
                </a:solidFill>
                <a:latin typeface="Google Sans"/>
                <a:ea typeface="Google Sans"/>
                <a:cs typeface="Google Sans"/>
                <a:sym typeface="Google Sans"/>
              </a:rPr>
              <a:t>SER</a:t>
            </a:r>
            <a:r>
              <a:rPr lang="en" sz="2200" b="1" i="0" u="sng" strike="noStrike" cap="none">
                <a:solidFill>
                  <a:srgbClr val="3C4043"/>
                </a:solidFill>
                <a:latin typeface="Google Sans"/>
                <a:ea typeface="Google Sans"/>
                <a:cs typeface="Google Sans"/>
                <a:sym typeface="Google Sans"/>
              </a:rPr>
              <a:t> S</a:t>
            </a:r>
            <a:r>
              <a:rPr lang="en" sz="2200" b="1" u="sng">
                <a:solidFill>
                  <a:srgbClr val="3C4043"/>
                </a:solidFill>
                <a:latin typeface="Google Sans"/>
                <a:ea typeface="Google Sans"/>
                <a:cs typeface="Google Sans"/>
                <a:sym typeface="Google Sans"/>
              </a:rPr>
              <a:t>TORY</a:t>
            </a:r>
            <a:endParaRPr sz="2200" b="1" i="0" u="sng" strike="noStrike" cap="none">
              <a:solidFill>
                <a:srgbClr val="3C4043"/>
              </a:solidFill>
              <a:latin typeface="Google Sans"/>
              <a:ea typeface="Google Sans"/>
              <a:cs typeface="Google Sans"/>
              <a:sym typeface="Google Sans"/>
            </a:endParaRPr>
          </a:p>
        </p:txBody>
      </p:sp>
      <p:sp>
        <p:nvSpPr>
          <p:cNvPr id="5" name="Google Shape;147;p20">
            <a:extLst>
              <a:ext uri="{FF2B5EF4-FFF2-40B4-BE49-F238E27FC236}">
                <a16:creationId xmlns:a16="http://schemas.microsoft.com/office/drawing/2014/main" id="{62CD9AB8-1909-E626-99C6-509173704B70}"/>
              </a:ext>
            </a:extLst>
          </p:cNvPr>
          <p:cNvSpPr txBox="1"/>
          <p:nvPr/>
        </p:nvSpPr>
        <p:spPr>
          <a:xfrm>
            <a:off x="446475" y="2728167"/>
            <a:ext cx="1077367" cy="643600"/>
          </a:xfrm>
          <a:prstGeom prst="rect">
            <a:avLst/>
          </a:prstGeom>
          <a:noFill/>
          <a:ln>
            <a:noFill/>
          </a:ln>
        </p:spPr>
        <p:txBody>
          <a:bodyPr spcFirstLastPara="1" wrap="square" lIns="91425"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As a/an</a:t>
            </a:r>
            <a:endParaRPr sz="1900" b="1" i="0" u="none" strike="noStrike" cap="none">
              <a:solidFill>
                <a:srgbClr val="3C4043"/>
              </a:solidFill>
              <a:latin typeface="Google Sans"/>
              <a:ea typeface="Google Sans"/>
              <a:cs typeface="Google Sans"/>
              <a:sym typeface="Google Sans"/>
            </a:endParaRPr>
          </a:p>
        </p:txBody>
      </p:sp>
      <p:sp>
        <p:nvSpPr>
          <p:cNvPr id="6" name="Google Shape;148;p20">
            <a:extLst>
              <a:ext uri="{FF2B5EF4-FFF2-40B4-BE49-F238E27FC236}">
                <a16:creationId xmlns:a16="http://schemas.microsoft.com/office/drawing/2014/main" id="{9AB7A6F3-BDA3-E184-B54C-DAD7B78E4711}"/>
              </a:ext>
            </a:extLst>
          </p:cNvPr>
          <p:cNvSpPr txBox="1"/>
          <p:nvPr/>
        </p:nvSpPr>
        <p:spPr>
          <a:xfrm>
            <a:off x="446476" y="3888234"/>
            <a:ext cx="1077366"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I want to</a:t>
            </a:r>
            <a:endParaRPr sz="1900" b="1" i="0" u="none" strike="noStrike" cap="none">
              <a:solidFill>
                <a:srgbClr val="3C4043"/>
              </a:solidFill>
              <a:latin typeface="Google Sans"/>
              <a:ea typeface="Google Sans"/>
              <a:cs typeface="Google Sans"/>
              <a:sym typeface="Google Sans"/>
            </a:endParaRPr>
          </a:p>
        </p:txBody>
      </p:sp>
      <p:sp>
        <p:nvSpPr>
          <p:cNvPr id="7" name="Google Shape;149;p20">
            <a:extLst>
              <a:ext uri="{FF2B5EF4-FFF2-40B4-BE49-F238E27FC236}">
                <a16:creationId xmlns:a16="http://schemas.microsoft.com/office/drawing/2014/main" id="{09A3697A-BFB5-D305-8F74-A0F9BB8B839F}"/>
              </a:ext>
            </a:extLst>
          </p:cNvPr>
          <p:cNvSpPr txBox="1"/>
          <p:nvPr/>
        </p:nvSpPr>
        <p:spPr>
          <a:xfrm>
            <a:off x="446476" y="5245267"/>
            <a:ext cx="1077366" cy="643600"/>
          </a:xfrm>
          <a:prstGeom prst="rect">
            <a:avLst/>
          </a:prstGeom>
          <a:noFill/>
          <a:ln>
            <a:noFill/>
          </a:ln>
        </p:spPr>
        <p:txBody>
          <a:bodyPr spcFirstLastPara="1" wrap="square" lIns="0" tIns="91425" rIns="91425" bIns="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3C4043"/>
                </a:solidFill>
                <a:latin typeface="Google Sans"/>
                <a:ea typeface="Google Sans"/>
                <a:cs typeface="Google Sans"/>
                <a:sym typeface="Google Sans"/>
              </a:rPr>
              <a:t>so that</a:t>
            </a:r>
            <a:endParaRPr sz="1900" b="1" i="0" u="none" strike="noStrike" cap="none">
              <a:solidFill>
                <a:srgbClr val="3C4043"/>
              </a:solidFill>
              <a:latin typeface="Google Sans"/>
              <a:ea typeface="Google Sans"/>
              <a:cs typeface="Google Sans"/>
              <a:sym typeface="Google Sans"/>
            </a:endParaRPr>
          </a:p>
        </p:txBody>
      </p:sp>
      <p:sp>
        <p:nvSpPr>
          <p:cNvPr id="8" name="Google Shape;150;p20">
            <a:extLst>
              <a:ext uri="{FF2B5EF4-FFF2-40B4-BE49-F238E27FC236}">
                <a16:creationId xmlns:a16="http://schemas.microsoft.com/office/drawing/2014/main" id="{727ABD77-1F44-D05C-0478-FF10B66005A1}"/>
              </a:ext>
            </a:extLst>
          </p:cNvPr>
          <p:cNvSpPr txBox="1"/>
          <p:nvPr/>
        </p:nvSpPr>
        <p:spPr>
          <a:xfrm>
            <a:off x="1524000" y="3257234"/>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type of user</a:t>
            </a:r>
            <a:endParaRPr sz="1200" i="0" u="none" strike="noStrike" cap="none">
              <a:solidFill>
                <a:srgbClr val="575757"/>
              </a:solidFill>
              <a:latin typeface="Google Sans"/>
              <a:ea typeface="Google Sans"/>
              <a:cs typeface="Google Sans"/>
              <a:sym typeface="Google Sans"/>
            </a:endParaRPr>
          </a:p>
        </p:txBody>
      </p:sp>
      <p:sp>
        <p:nvSpPr>
          <p:cNvPr id="9" name="Google Shape;151;p20">
            <a:extLst>
              <a:ext uri="{FF2B5EF4-FFF2-40B4-BE49-F238E27FC236}">
                <a16:creationId xmlns:a16="http://schemas.microsoft.com/office/drawing/2014/main" id="{A4FA8A71-2620-283E-DD91-7FC69317D1A6}"/>
              </a:ext>
            </a:extLst>
          </p:cNvPr>
          <p:cNvSpPr txBox="1"/>
          <p:nvPr/>
        </p:nvSpPr>
        <p:spPr>
          <a:xfrm>
            <a:off x="1523925" y="4394967"/>
            <a:ext cx="7273200" cy="442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action</a:t>
            </a:r>
            <a:endParaRPr sz="1200" i="0" u="none" strike="noStrike" cap="none">
              <a:solidFill>
                <a:srgbClr val="575757"/>
              </a:solidFill>
              <a:latin typeface="Google Sans"/>
              <a:ea typeface="Google Sans"/>
              <a:cs typeface="Google Sans"/>
              <a:sym typeface="Google Sans"/>
            </a:endParaRPr>
          </a:p>
        </p:txBody>
      </p:sp>
      <p:sp>
        <p:nvSpPr>
          <p:cNvPr id="10" name="Google Shape;152;p20">
            <a:extLst>
              <a:ext uri="{FF2B5EF4-FFF2-40B4-BE49-F238E27FC236}">
                <a16:creationId xmlns:a16="http://schemas.microsoft.com/office/drawing/2014/main" id="{5662692C-9766-6077-A56B-6E613A130120}"/>
              </a:ext>
            </a:extLst>
          </p:cNvPr>
          <p:cNvSpPr txBox="1"/>
          <p:nvPr/>
        </p:nvSpPr>
        <p:spPr>
          <a:xfrm>
            <a:off x="1524000" y="5715000"/>
            <a:ext cx="7273200" cy="410800"/>
          </a:xfrm>
          <a:prstGeom prst="rect">
            <a:avLst/>
          </a:prstGeom>
          <a:noFill/>
          <a:ln>
            <a:noFill/>
          </a:ln>
        </p:spPr>
        <p:txBody>
          <a:bodyPr spcFirstLastPara="1" wrap="square" lIns="91425" tIns="45700" rIns="91425" bIns="9142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i="0" u="none" strike="noStrike" cap="none">
                <a:solidFill>
                  <a:srgbClr val="575757"/>
                </a:solidFill>
                <a:latin typeface="Google Sans"/>
                <a:ea typeface="Google Sans"/>
                <a:cs typeface="Google Sans"/>
                <a:sym typeface="Google Sans"/>
              </a:rPr>
              <a:t>benefit</a:t>
            </a:r>
            <a:endParaRPr sz="1200" i="0" u="none" strike="noStrike" cap="none">
              <a:solidFill>
                <a:srgbClr val="575757"/>
              </a:solidFill>
              <a:latin typeface="Google Sans"/>
              <a:ea typeface="Google Sans"/>
              <a:cs typeface="Google Sans"/>
              <a:sym typeface="Google Sans"/>
            </a:endParaRPr>
          </a:p>
        </p:txBody>
      </p:sp>
      <p:sp>
        <p:nvSpPr>
          <p:cNvPr id="11" name="Google Shape;153;p20">
            <a:extLst>
              <a:ext uri="{FF2B5EF4-FFF2-40B4-BE49-F238E27FC236}">
                <a16:creationId xmlns:a16="http://schemas.microsoft.com/office/drawing/2014/main" id="{D516BB78-3CA3-59EB-410E-089755983F24}"/>
              </a:ext>
            </a:extLst>
          </p:cNvPr>
          <p:cNvSpPr txBox="1"/>
          <p:nvPr/>
        </p:nvSpPr>
        <p:spPr>
          <a:xfrm>
            <a:off x="8726400" y="5068334"/>
            <a:ext cx="122700" cy="691600"/>
          </a:xfrm>
          <a:prstGeom prst="rect">
            <a:avLst/>
          </a:prstGeom>
          <a:noFill/>
          <a:ln>
            <a:noFill/>
          </a:ln>
        </p:spPr>
        <p:txBody>
          <a:bodyPr spcFirstLastPara="1" wrap="square" lIns="0"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i="0" u="none" strike="noStrike" cap="none">
                <a:solidFill>
                  <a:srgbClr val="5F6368"/>
                </a:solidFill>
                <a:latin typeface="Google Sans"/>
                <a:ea typeface="Google Sans"/>
                <a:cs typeface="Google Sans"/>
                <a:sym typeface="Google Sans"/>
              </a:rPr>
              <a:t>.</a:t>
            </a:r>
            <a:endParaRPr sz="2400" i="0" u="none" strike="noStrike" cap="none">
              <a:solidFill>
                <a:srgbClr val="5F6368"/>
              </a:solidFill>
              <a:latin typeface="Google Sans"/>
              <a:ea typeface="Google Sans"/>
              <a:cs typeface="Google Sans"/>
              <a:sym typeface="Google Sans"/>
            </a:endParaRPr>
          </a:p>
        </p:txBody>
      </p:sp>
      <p:cxnSp>
        <p:nvCxnSpPr>
          <p:cNvPr id="12" name="Google Shape;154;p20">
            <a:extLst>
              <a:ext uri="{FF2B5EF4-FFF2-40B4-BE49-F238E27FC236}">
                <a16:creationId xmlns:a16="http://schemas.microsoft.com/office/drawing/2014/main" id="{9F634C53-E357-743B-C39B-EDEF4CCB478E}"/>
              </a:ext>
            </a:extLst>
          </p:cNvPr>
          <p:cNvCxnSpPr/>
          <p:nvPr/>
        </p:nvCxnSpPr>
        <p:spPr>
          <a:xfrm>
            <a:off x="1524008" y="3174995"/>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3" name="Google Shape;155;p20">
            <a:extLst>
              <a:ext uri="{FF2B5EF4-FFF2-40B4-BE49-F238E27FC236}">
                <a16:creationId xmlns:a16="http://schemas.microsoft.com/office/drawing/2014/main" id="{9A8E1DF1-B508-4659-A527-9D2E5B7AB801}"/>
              </a:ext>
            </a:extLst>
          </p:cNvPr>
          <p:cNvCxnSpPr/>
          <p:nvPr/>
        </p:nvCxnSpPr>
        <p:spPr>
          <a:xfrm>
            <a:off x="1524008" y="4394195"/>
            <a:ext cx="7273200" cy="0"/>
          </a:xfrm>
          <a:prstGeom prst="straightConnector1">
            <a:avLst/>
          </a:prstGeom>
          <a:noFill/>
          <a:ln w="19050" cap="flat" cmpd="sng">
            <a:solidFill>
              <a:schemeClr val="dk2"/>
            </a:solidFill>
            <a:prstDash val="solid"/>
            <a:round/>
            <a:headEnd type="none" w="med" len="med"/>
            <a:tailEnd type="none" w="med" len="med"/>
          </a:ln>
        </p:spPr>
      </p:cxnSp>
      <p:cxnSp>
        <p:nvCxnSpPr>
          <p:cNvPr id="14" name="Google Shape;156;p20">
            <a:extLst>
              <a:ext uri="{FF2B5EF4-FFF2-40B4-BE49-F238E27FC236}">
                <a16:creationId xmlns:a16="http://schemas.microsoft.com/office/drawing/2014/main" id="{5FB79DDF-1231-F03D-E623-911272479A9F}"/>
              </a:ext>
            </a:extLst>
          </p:cNvPr>
          <p:cNvCxnSpPr/>
          <p:nvPr/>
        </p:nvCxnSpPr>
        <p:spPr>
          <a:xfrm>
            <a:off x="1524008" y="5714995"/>
            <a:ext cx="7273200" cy="0"/>
          </a:xfrm>
          <a:prstGeom prst="straightConnector1">
            <a:avLst/>
          </a:prstGeom>
          <a:noFill/>
          <a:ln w="19050" cap="flat" cmpd="sng">
            <a:solidFill>
              <a:schemeClr val="dk2"/>
            </a:solidFill>
            <a:prstDash val="solid"/>
            <a:round/>
            <a:headEnd type="none" w="med" len="med"/>
            <a:tailEnd type="none" w="med" len="med"/>
          </a:ln>
        </p:spPr>
      </p:cxnSp>
      <p:sp>
        <p:nvSpPr>
          <p:cNvPr id="15" name="Google Shape;160;p20">
            <a:extLst>
              <a:ext uri="{FF2B5EF4-FFF2-40B4-BE49-F238E27FC236}">
                <a16:creationId xmlns:a16="http://schemas.microsoft.com/office/drawing/2014/main" id="{EE484800-F9A5-7155-5BE5-AD23F2725D1F}"/>
              </a:ext>
            </a:extLst>
          </p:cNvPr>
          <p:cNvSpPr txBox="1"/>
          <p:nvPr/>
        </p:nvSpPr>
        <p:spPr>
          <a:xfrm>
            <a:off x="3746725" y="2087668"/>
            <a:ext cx="166350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434343"/>
              </a:solidFill>
              <a:latin typeface="Google Sans"/>
              <a:ea typeface="Google Sans"/>
              <a:cs typeface="Google Sans"/>
              <a:sym typeface="Google Sans"/>
            </a:endParaRP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E3C77-A474-43D8-0DB1-60F07BDBBEFC}"/>
              </a:ext>
            </a:extLst>
          </p:cNvPr>
          <p:cNvSpPr>
            <a:spLocks noGrp="1"/>
          </p:cNvSpPr>
          <p:nvPr>
            <p:ph type="title"/>
          </p:nvPr>
        </p:nvSpPr>
        <p:spPr>
          <a:xfrm>
            <a:off x="457200" y="409574"/>
            <a:ext cx="8229600" cy="1252800"/>
          </a:xfrm>
        </p:spPr>
        <p:txBody>
          <a:bodyPr/>
          <a:lstStyle/>
          <a:p>
            <a:r>
              <a:rPr lang="en-US"/>
              <a:t>Design Thinking: A UX design framework</a:t>
            </a:r>
          </a:p>
        </p:txBody>
      </p:sp>
      <p:sp>
        <p:nvSpPr>
          <p:cNvPr id="5" name="Content Placeholder 4">
            <a:extLst>
              <a:ext uri="{FF2B5EF4-FFF2-40B4-BE49-F238E27FC236}">
                <a16:creationId xmlns:a16="http://schemas.microsoft.com/office/drawing/2014/main" id="{F3ADC97E-790B-080F-D8F0-67394F35BD6F}"/>
              </a:ext>
            </a:extLst>
          </p:cNvPr>
          <p:cNvSpPr>
            <a:spLocks noGrp="1"/>
          </p:cNvSpPr>
          <p:nvPr>
            <p:ph idx="1"/>
          </p:nvPr>
        </p:nvSpPr>
        <p:spPr>
          <a:xfrm>
            <a:off x="457200" y="1828800"/>
            <a:ext cx="8229600" cy="2912165"/>
          </a:xfrm>
        </p:spPr>
        <p:txBody>
          <a:bodyPr>
            <a:normAutofit/>
          </a:bodyPr>
          <a:lstStyle/>
          <a:p>
            <a:r>
              <a:rPr lang="en-US"/>
              <a:t>The Design Thinking framework is a user-centered approach to problem-solving that includes activities like </a:t>
            </a:r>
            <a:r>
              <a:rPr lang="en-US" b="1">
                <a:solidFill>
                  <a:srgbClr val="0000CC"/>
                </a:solidFill>
              </a:rPr>
              <a:t>research</a:t>
            </a:r>
            <a:r>
              <a:rPr lang="en-US"/>
              <a:t>, </a:t>
            </a:r>
            <a:r>
              <a:rPr lang="en-US" b="1">
                <a:solidFill>
                  <a:srgbClr val="0000CC"/>
                </a:solidFill>
              </a:rPr>
              <a:t>prototyping</a:t>
            </a:r>
            <a:r>
              <a:rPr lang="en-US"/>
              <a:t>, and </a:t>
            </a:r>
            <a:r>
              <a:rPr lang="en-US" b="1">
                <a:solidFill>
                  <a:srgbClr val="0000CC"/>
                </a:solidFill>
              </a:rPr>
              <a:t>testing</a:t>
            </a:r>
            <a:r>
              <a:rPr lang="en-US"/>
              <a:t>.</a:t>
            </a:r>
          </a:p>
          <a:p>
            <a:r>
              <a:rPr lang="en-US"/>
              <a:t>To help you understand who your user is, what their problems are, and what your design should include.</a:t>
            </a:r>
          </a:p>
          <a:p>
            <a:r>
              <a:rPr lang="en-US"/>
              <a:t>An iterative, non-linear process contains 5 phases</a:t>
            </a:r>
          </a:p>
        </p:txBody>
      </p:sp>
      <p:sp>
        <p:nvSpPr>
          <p:cNvPr id="4" name="Slide Number Placeholder 3">
            <a:extLst>
              <a:ext uri="{FF2B5EF4-FFF2-40B4-BE49-F238E27FC236}">
                <a16:creationId xmlns:a16="http://schemas.microsoft.com/office/drawing/2014/main" id="{A3B7366C-A563-A99B-16D7-95723F0B781E}"/>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3</a:t>
            </a:fld>
            <a:endParaRPr lang="en-US"/>
          </a:p>
        </p:txBody>
      </p:sp>
      <p:pic>
        <p:nvPicPr>
          <p:cNvPr id="6" name="Picture 5">
            <a:extLst>
              <a:ext uri="{FF2B5EF4-FFF2-40B4-BE49-F238E27FC236}">
                <a16:creationId xmlns:a16="http://schemas.microsoft.com/office/drawing/2014/main" id="{AB6F6B95-95DD-B0AC-ECD4-FEE1BF4CE085}"/>
              </a:ext>
            </a:extLst>
          </p:cNvPr>
          <p:cNvPicPr>
            <a:picLocks noChangeAspect="1"/>
          </p:cNvPicPr>
          <p:nvPr/>
        </p:nvPicPr>
        <p:blipFill>
          <a:blip r:embed="rId3"/>
          <a:stretch>
            <a:fillRect/>
          </a:stretch>
        </p:blipFill>
        <p:spPr>
          <a:xfrm>
            <a:off x="750404" y="4476749"/>
            <a:ext cx="7643192" cy="2297735"/>
          </a:xfrm>
          <a:prstGeom prst="rect">
            <a:avLst/>
          </a:prstGeom>
        </p:spPr>
      </p:pic>
    </p:spTree>
    <p:extLst>
      <p:ext uri="{BB962C8B-B14F-4D97-AF65-F5344CB8AC3E}">
        <p14:creationId xmlns:p14="http://schemas.microsoft.com/office/powerpoint/2010/main" val="8238498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down)">
                      <p:cBhvr>
                        <p:cTn dur="500"/>
                        <p:tgtEl>
                          <p:spTgt spid="5"/>
                        </p:tgtEl>
                      </p:cBhvr>
                    </p:animEffect>
                  </p:childTnLst>
                </p:cTn>
              </p:par>
            </p:tnLst>
          </p:tmpl>
          <p:tmpl lvl="2">
            <p:tnLst>
              <p:par>
                <p:cTn presetID="22" presetClass="entr" presetSubtype="4"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down)">
                      <p:cBhvr>
                        <p:cTn dur="500"/>
                        <p:tgtEl>
                          <p:spTgt spid="5"/>
                        </p:tgtEl>
                      </p:cBhvr>
                    </p:animEffect>
                  </p:childTnLst>
                </p:cTn>
              </p:par>
            </p:tnLst>
          </p:tmpl>
          <p:tmpl lvl="3">
            <p:tnLst>
              <p:par>
                <p:cTn presetID="22" presetClass="entr" presetSubtype="4"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down)">
                      <p:cBhvr>
                        <p:cTn dur="500"/>
                        <p:tgtEl>
                          <p:spTgt spid="5"/>
                        </p:tgtEl>
                      </p:cBhvr>
                    </p:animEffect>
                  </p:childTnLst>
                </p:cTn>
              </p:par>
            </p:tnLst>
          </p:tmpl>
          <p:tmpl lvl="4">
            <p:tnLst>
              <p:par>
                <p:cTn presetID="22" presetClass="entr" presetSubtype="4"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down)">
                      <p:cBhvr>
                        <p:cTn dur="500"/>
                        <p:tgtEl>
                          <p:spTgt spid="5"/>
                        </p:tgtEl>
                      </p:cBhvr>
                    </p:animEffect>
                  </p:childTnLst>
                </p:cTn>
              </p:par>
            </p:tnLst>
          </p:tmpl>
          <p:tmpl lvl="5">
            <p:tnLst>
              <p:par>
                <p:cTn presetID="22" presetClass="entr" presetSubtype="4"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down)">
                      <p:cBhvr>
                        <p:cTn dur="500"/>
                        <p:tgtEl>
                          <p:spTgt spid="5"/>
                        </p:tgtEl>
                      </p:cBhvr>
                    </p:animEffect>
                  </p:childTnLst>
                </p:cTn>
              </p:par>
            </p:tnLst>
          </p:tmpl>
        </p:tmplLst>
      </p:b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1DC0-6A18-B1B3-9728-364698DBB98D}"/>
              </a:ext>
            </a:extLst>
          </p:cNvPr>
          <p:cNvSpPr>
            <a:spLocks noGrp="1"/>
          </p:cNvSpPr>
          <p:nvPr>
            <p:ph type="title"/>
          </p:nvPr>
        </p:nvSpPr>
        <p:spPr/>
        <p:txBody>
          <a:bodyPr/>
          <a:lstStyle/>
          <a:p>
            <a:r>
              <a:rPr lang="en-US"/>
              <a:t>Example</a:t>
            </a:r>
          </a:p>
        </p:txBody>
      </p:sp>
      <p:pic>
        <p:nvPicPr>
          <p:cNvPr id="9" name="Content Placeholder 8">
            <a:extLst>
              <a:ext uri="{FF2B5EF4-FFF2-40B4-BE49-F238E27FC236}">
                <a16:creationId xmlns:a16="http://schemas.microsoft.com/office/drawing/2014/main" id="{7E8CE097-AEBB-E0AD-0568-DA7105CE12CA}"/>
              </a:ext>
            </a:extLst>
          </p:cNvPr>
          <p:cNvPicPr>
            <a:picLocks noGrp="1" noChangeAspect="1"/>
          </p:cNvPicPr>
          <p:nvPr>
            <p:ph idx="1"/>
          </p:nvPr>
        </p:nvPicPr>
        <p:blipFill>
          <a:blip r:embed="rId2"/>
          <a:stretch>
            <a:fillRect/>
          </a:stretch>
        </p:blipFill>
        <p:spPr>
          <a:xfrm>
            <a:off x="457200" y="2644548"/>
            <a:ext cx="8229600" cy="2407104"/>
          </a:xfrm>
        </p:spPr>
      </p:pic>
      <p:sp>
        <p:nvSpPr>
          <p:cNvPr id="4" name="Slide Number Placeholder 3">
            <a:extLst>
              <a:ext uri="{FF2B5EF4-FFF2-40B4-BE49-F238E27FC236}">
                <a16:creationId xmlns:a16="http://schemas.microsoft.com/office/drawing/2014/main" id="{61D4F5A3-9468-461A-F0C7-60D13534D26A}"/>
              </a:ext>
            </a:extLst>
          </p:cNvPr>
          <p:cNvSpPr>
            <a:spLocks noGrp="1"/>
          </p:cNvSpPr>
          <p:nvPr>
            <p:ph type="sldNum" sz="quarter" idx="12"/>
          </p:nvPr>
        </p:nvSpPr>
        <p:spPr/>
        <p:txBody>
          <a:bodyPr/>
          <a:lstStyle/>
          <a:p>
            <a:fld id="{00000000-1234-1234-1234-123412341234}" type="slidenum">
              <a:rPr lang="en-US" smtClean="0"/>
              <a:pPr/>
              <a:t>30</a:t>
            </a:fld>
            <a:endParaRPr lang="en-US"/>
          </a:p>
        </p:txBody>
      </p:sp>
    </p:spTree>
    <p:extLst>
      <p:ext uri="{BB962C8B-B14F-4D97-AF65-F5344CB8AC3E}">
        <p14:creationId xmlns:p14="http://schemas.microsoft.com/office/powerpoint/2010/main" val="1903594398"/>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A2491-B79B-1E33-5CDE-157ED126D72C}"/>
              </a:ext>
            </a:extLst>
          </p:cNvPr>
          <p:cNvSpPr>
            <a:spLocks noGrp="1"/>
          </p:cNvSpPr>
          <p:nvPr>
            <p:ph type="title"/>
          </p:nvPr>
        </p:nvSpPr>
        <p:spPr>
          <a:xfrm>
            <a:off x="457200" y="409575"/>
            <a:ext cx="8229600" cy="962025"/>
          </a:xfrm>
        </p:spPr>
        <p:txBody>
          <a:bodyPr/>
          <a:lstStyle/>
          <a:p>
            <a:r>
              <a:rPr lang="en-US"/>
              <a:t>User stories of the Dog Walker app</a:t>
            </a:r>
          </a:p>
        </p:txBody>
      </p:sp>
      <p:sp>
        <p:nvSpPr>
          <p:cNvPr id="7" name="Content Placeholder 6">
            <a:extLst>
              <a:ext uri="{FF2B5EF4-FFF2-40B4-BE49-F238E27FC236}">
                <a16:creationId xmlns:a16="http://schemas.microsoft.com/office/drawing/2014/main" id="{BCDB419A-2F18-5A6D-31A6-81931A12F1C5}"/>
              </a:ext>
            </a:extLst>
          </p:cNvPr>
          <p:cNvSpPr>
            <a:spLocks noGrp="1"/>
          </p:cNvSpPr>
          <p:nvPr>
            <p:ph idx="1"/>
          </p:nvPr>
        </p:nvSpPr>
        <p:spPr>
          <a:xfrm>
            <a:off x="457200" y="1524000"/>
            <a:ext cx="8229600" cy="4800600"/>
          </a:xfrm>
        </p:spPr>
        <p:txBody>
          <a:bodyPr>
            <a:normAutofit/>
          </a:bodyPr>
          <a:lstStyle/>
          <a:p>
            <a:r>
              <a:rPr lang="en-US" b="1"/>
              <a:t>Makala Scott:</a:t>
            </a:r>
            <a:r>
              <a:rPr lang="en-US"/>
              <a:t> As </a:t>
            </a:r>
            <a:r>
              <a:rPr lang="en-US">
                <a:solidFill>
                  <a:srgbClr val="0000CC"/>
                </a:solidFill>
              </a:rPr>
              <a:t>a frequent traveler</a:t>
            </a:r>
            <a:r>
              <a:rPr lang="en-US"/>
              <a:t>, I want to </a:t>
            </a:r>
            <a:r>
              <a:rPr lang="en-US">
                <a:solidFill>
                  <a:srgbClr val="0000CC"/>
                </a:solidFill>
              </a:rPr>
              <a:t>hire a consistent dog walker </a:t>
            </a:r>
            <a:r>
              <a:rPr lang="en-US"/>
              <a:t>so that </a:t>
            </a:r>
            <a:r>
              <a:rPr lang="en-US">
                <a:solidFill>
                  <a:srgbClr val="0000CC"/>
                </a:solidFill>
              </a:rPr>
              <a:t>I can feel comfortable about the safety of my pets while I'm on vacation. </a:t>
            </a:r>
          </a:p>
          <a:p>
            <a:r>
              <a:rPr lang="en-US" b="1"/>
              <a:t>Tobias Clark:</a:t>
            </a:r>
            <a:r>
              <a:rPr lang="en-US"/>
              <a:t> As </a:t>
            </a:r>
            <a:r>
              <a:rPr lang="en-US">
                <a:solidFill>
                  <a:srgbClr val="0000CC"/>
                </a:solidFill>
              </a:rPr>
              <a:t>a dog owner</a:t>
            </a:r>
            <a:r>
              <a:rPr lang="en-US"/>
              <a:t>, I want to </a:t>
            </a:r>
            <a:r>
              <a:rPr lang="en-US">
                <a:solidFill>
                  <a:srgbClr val="0000CC"/>
                </a:solidFill>
              </a:rPr>
              <a:t>trust my dog walker</a:t>
            </a:r>
            <a:r>
              <a:rPr lang="en-US"/>
              <a:t> so </a:t>
            </a:r>
            <a:r>
              <a:rPr lang="en-US">
                <a:solidFill>
                  <a:srgbClr val="0000CC"/>
                </a:solidFill>
              </a:rPr>
              <a:t>I can hire them for regular dog walks.</a:t>
            </a:r>
            <a:r>
              <a:rPr lang="en-US"/>
              <a:t> </a:t>
            </a:r>
          </a:p>
          <a:p>
            <a:r>
              <a:rPr lang="en-US" b="1"/>
              <a:t>Darlene Wu:</a:t>
            </a:r>
            <a:r>
              <a:rPr lang="en-US"/>
              <a:t> As </a:t>
            </a:r>
            <a:r>
              <a:rPr lang="en-US">
                <a:solidFill>
                  <a:srgbClr val="0000CC"/>
                </a:solidFill>
              </a:rPr>
              <a:t>a busy executive</a:t>
            </a:r>
            <a:r>
              <a:rPr lang="en-US"/>
              <a:t>, I want to </a:t>
            </a:r>
            <a:r>
              <a:rPr lang="en-US">
                <a:solidFill>
                  <a:srgbClr val="0000CC"/>
                </a:solidFill>
              </a:rPr>
              <a:t>trust that dog walkers won't stand me up </a:t>
            </a:r>
            <a:r>
              <a:rPr lang="en-US"/>
              <a:t>so </a:t>
            </a:r>
            <a:r>
              <a:rPr lang="en-US">
                <a:solidFill>
                  <a:srgbClr val="0000CC"/>
                </a:solidFill>
              </a:rPr>
              <a:t>I can work worry-free</a:t>
            </a:r>
            <a:r>
              <a:rPr lang="en-US"/>
              <a:t>.</a:t>
            </a:r>
          </a:p>
        </p:txBody>
      </p:sp>
      <p:sp>
        <p:nvSpPr>
          <p:cNvPr id="4" name="Slide Number Placeholder 3">
            <a:extLst>
              <a:ext uri="{FF2B5EF4-FFF2-40B4-BE49-F238E27FC236}">
                <a16:creationId xmlns:a16="http://schemas.microsoft.com/office/drawing/2014/main" id="{18F2EAF2-DE70-A9D3-ED58-9FA85BC35257}"/>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31</a:t>
            </a:fld>
            <a:endParaRPr lang="en-US"/>
          </a:p>
        </p:txBody>
      </p:sp>
    </p:spTree>
    <p:extLst>
      <p:ext uri="{BB962C8B-B14F-4D97-AF65-F5344CB8AC3E}">
        <p14:creationId xmlns:p14="http://schemas.microsoft.com/office/powerpoint/2010/main" val="815789796"/>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36CC7-EF6E-7E02-09A5-10644EA27E7A}"/>
              </a:ext>
            </a:extLst>
          </p:cNvPr>
          <p:cNvSpPr>
            <a:spLocks noGrp="1"/>
          </p:cNvSpPr>
          <p:nvPr>
            <p:ph type="title"/>
          </p:nvPr>
        </p:nvSpPr>
        <p:spPr/>
        <p:txBody>
          <a:bodyPr/>
          <a:lstStyle/>
          <a:p>
            <a:r>
              <a:rPr lang="en-US"/>
              <a:t>User stories of the dog walker app</a:t>
            </a:r>
          </a:p>
        </p:txBody>
      </p:sp>
      <p:sp>
        <p:nvSpPr>
          <p:cNvPr id="3" name="Content Placeholder 2">
            <a:extLst>
              <a:ext uri="{FF2B5EF4-FFF2-40B4-BE49-F238E27FC236}">
                <a16:creationId xmlns:a16="http://schemas.microsoft.com/office/drawing/2014/main" id="{988BFABB-86B1-C62F-7508-2141F59F69AC}"/>
              </a:ext>
            </a:extLst>
          </p:cNvPr>
          <p:cNvSpPr>
            <a:spLocks noGrp="1"/>
          </p:cNvSpPr>
          <p:nvPr>
            <p:ph idx="1"/>
          </p:nvPr>
        </p:nvSpPr>
        <p:spPr>
          <a:xfrm>
            <a:off x="457200" y="1524000"/>
            <a:ext cx="8229600" cy="4800600"/>
          </a:xfrm>
        </p:spPr>
        <p:txBody>
          <a:bodyPr>
            <a:normAutofit lnSpcReduction="10000"/>
          </a:bodyPr>
          <a:lstStyle/>
          <a:p>
            <a:r>
              <a:rPr lang="en-US" b="1"/>
              <a:t>Carlos Bernal</a:t>
            </a:r>
            <a:r>
              <a:rPr lang="en-US"/>
              <a:t>: As </a:t>
            </a:r>
            <a:r>
              <a:rPr lang="en-US">
                <a:solidFill>
                  <a:srgbClr val="0000CC"/>
                </a:solidFill>
              </a:rPr>
              <a:t>an indecisive student</a:t>
            </a:r>
            <a:r>
              <a:rPr lang="en-US"/>
              <a:t>, I want to </a:t>
            </a:r>
            <a:r>
              <a:rPr lang="en-US">
                <a:solidFill>
                  <a:srgbClr val="0000CC"/>
                </a:solidFill>
              </a:rPr>
              <a:t>try many walkers </a:t>
            </a:r>
            <a:r>
              <a:rPr lang="en-US"/>
              <a:t>so </a:t>
            </a:r>
            <a:r>
              <a:rPr lang="en-US">
                <a:solidFill>
                  <a:srgbClr val="0000CC"/>
                </a:solidFill>
              </a:rPr>
              <a:t>I can pick one for regular walks</a:t>
            </a:r>
            <a:r>
              <a:rPr lang="en-US"/>
              <a:t>. </a:t>
            </a:r>
          </a:p>
          <a:p>
            <a:r>
              <a:rPr lang="en-US" b="1"/>
              <a:t>Daniella Ortega</a:t>
            </a:r>
            <a:r>
              <a:rPr lang="en-US"/>
              <a:t>: As </a:t>
            </a:r>
            <a:r>
              <a:rPr lang="en-US">
                <a:solidFill>
                  <a:srgbClr val="0000CC"/>
                </a:solidFill>
              </a:rPr>
              <a:t>a mother of two</a:t>
            </a:r>
            <a:r>
              <a:rPr lang="en-US"/>
              <a:t>, I want to </a:t>
            </a:r>
            <a:r>
              <a:rPr lang="en-US">
                <a:solidFill>
                  <a:srgbClr val="0000CC"/>
                </a:solidFill>
              </a:rPr>
              <a:t>limit the amount of access to my home </a:t>
            </a:r>
            <a:r>
              <a:rPr lang="en-US"/>
              <a:t>so</a:t>
            </a:r>
            <a:r>
              <a:rPr lang="en-US">
                <a:solidFill>
                  <a:srgbClr val="0000CC"/>
                </a:solidFill>
              </a:rPr>
              <a:t> I can keep my family safe</a:t>
            </a:r>
            <a:r>
              <a:rPr lang="en-US"/>
              <a:t>. </a:t>
            </a:r>
          </a:p>
          <a:p>
            <a:r>
              <a:rPr lang="en-US" b="1"/>
              <a:t>Jessica Banks</a:t>
            </a:r>
            <a:r>
              <a:rPr lang="en-US"/>
              <a:t>: As </a:t>
            </a:r>
            <a:r>
              <a:rPr lang="en-US">
                <a:solidFill>
                  <a:srgbClr val="0000CC"/>
                </a:solidFill>
              </a:rPr>
              <a:t>a former police officer</a:t>
            </a:r>
            <a:r>
              <a:rPr lang="en-US"/>
              <a:t>, I want to </a:t>
            </a:r>
            <a:r>
              <a:rPr lang="en-US">
                <a:solidFill>
                  <a:srgbClr val="0000CC"/>
                </a:solidFill>
              </a:rPr>
              <a:t>track my dog walker</a:t>
            </a:r>
            <a:r>
              <a:rPr lang="en-US"/>
              <a:t> so </a:t>
            </a:r>
            <a:r>
              <a:rPr lang="en-US">
                <a:solidFill>
                  <a:srgbClr val="0000CC"/>
                </a:solidFill>
              </a:rPr>
              <a:t>I am comfortable with the safety of my pets</a:t>
            </a:r>
            <a:r>
              <a:rPr lang="en-US"/>
              <a:t>.</a:t>
            </a:r>
          </a:p>
          <a:p>
            <a:r>
              <a:rPr lang="en-US" b="1"/>
              <a:t>Arnold Jones</a:t>
            </a:r>
            <a:r>
              <a:rPr lang="en-US"/>
              <a:t>: As </a:t>
            </a:r>
            <a:r>
              <a:rPr lang="en-US">
                <a:solidFill>
                  <a:srgbClr val="0000CC"/>
                </a:solidFill>
              </a:rPr>
              <a:t>a widowed executive</a:t>
            </a:r>
            <a:r>
              <a:rPr lang="en-US"/>
              <a:t>, I want to </a:t>
            </a:r>
            <a:r>
              <a:rPr lang="en-US">
                <a:solidFill>
                  <a:srgbClr val="0000CC"/>
                </a:solidFill>
              </a:rPr>
              <a:t>find a permanent dog walker</a:t>
            </a:r>
            <a:r>
              <a:rPr lang="en-US"/>
              <a:t> so </a:t>
            </a:r>
            <a:r>
              <a:rPr lang="en-US">
                <a:solidFill>
                  <a:srgbClr val="0000CC"/>
                </a:solidFill>
              </a:rPr>
              <a:t>my pets get the care they deserve.</a:t>
            </a:r>
          </a:p>
        </p:txBody>
      </p:sp>
      <p:sp>
        <p:nvSpPr>
          <p:cNvPr id="4" name="Slide Number Placeholder 3">
            <a:extLst>
              <a:ext uri="{FF2B5EF4-FFF2-40B4-BE49-F238E27FC236}">
                <a16:creationId xmlns:a16="http://schemas.microsoft.com/office/drawing/2014/main" id="{0EBC377E-BB16-0314-A487-53B0114C6E31}"/>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32</a:t>
            </a:fld>
            <a:endParaRPr lang="en-US"/>
          </a:p>
        </p:txBody>
      </p:sp>
    </p:spTree>
    <p:extLst>
      <p:ext uri="{BB962C8B-B14F-4D97-AF65-F5344CB8AC3E}">
        <p14:creationId xmlns:p14="http://schemas.microsoft.com/office/powerpoint/2010/main" val="649612641"/>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36CC7-EF6E-7E02-09A5-10644EA27E7A}"/>
              </a:ext>
            </a:extLst>
          </p:cNvPr>
          <p:cNvSpPr>
            <a:spLocks noGrp="1"/>
          </p:cNvSpPr>
          <p:nvPr>
            <p:ph type="title"/>
          </p:nvPr>
        </p:nvSpPr>
        <p:spPr/>
        <p:txBody>
          <a:bodyPr/>
          <a:lstStyle/>
          <a:p>
            <a:r>
              <a:rPr lang="en-US"/>
              <a:t>User stories of the Coffee House</a:t>
            </a:r>
          </a:p>
        </p:txBody>
      </p:sp>
      <p:sp>
        <p:nvSpPr>
          <p:cNvPr id="4" name="Slide Number Placeholder 3">
            <a:extLst>
              <a:ext uri="{FF2B5EF4-FFF2-40B4-BE49-F238E27FC236}">
                <a16:creationId xmlns:a16="http://schemas.microsoft.com/office/drawing/2014/main" id="{0EBC377E-BB16-0314-A487-53B0114C6E31}"/>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33</a:t>
            </a:fld>
            <a:endParaRPr lang="en-US"/>
          </a:p>
        </p:txBody>
      </p:sp>
      <p:pic>
        <p:nvPicPr>
          <p:cNvPr id="10" name="Content Placeholder 4">
            <a:extLst>
              <a:ext uri="{FF2B5EF4-FFF2-40B4-BE49-F238E27FC236}">
                <a16:creationId xmlns:a16="http://schemas.microsoft.com/office/drawing/2014/main" id="{6FCC9EFA-C49B-835A-45A2-09CD0687C3E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2840660"/>
            <a:ext cx="8252851" cy="3943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7AB5F018-5559-6BE7-C1E5-6ABCA2E56191}"/>
              </a:ext>
            </a:extLst>
          </p:cNvPr>
          <p:cNvSpPr txBox="1"/>
          <p:nvPr/>
        </p:nvSpPr>
        <p:spPr>
          <a:xfrm>
            <a:off x="457200" y="1517221"/>
            <a:ext cx="8229600" cy="1323439"/>
          </a:xfrm>
          <a:prstGeom prst="rect">
            <a:avLst/>
          </a:prstGeom>
          <a:solidFill>
            <a:srgbClr val="FFFFCC"/>
          </a:solidFill>
          <a:ln>
            <a:solidFill>
              <a:schemeClr val="tx1"/>
            </a:solidFill>
          </a:ln>
        </p:spPr>
        <p:txBody>
          <a:bodyPr wrap="square">
            <a:spAutoFit/>
          </a:bodyPr>
          <a:lstStyle/>
          <a:p>
            <a:pPr algn="just"/>
            <a:r>
              <a:rPr lang="en-US" sz="1600">
                <a:solidFill>
                  <a:srgbClr val="1F1F1F"/>
                </a:solidFill>
                <a:effectLst/>
                <a:latin typeface="Arial" panose="020B0604020202020204" pitchFamily="34" charset="0"/>
                <a:ea typeface="Times New Roman" panose="02020603050405020304" pitchFamily="18" charset="0"/>
              </a:rPr>
              <a:t>Anika is a marketing intern at a midsized advertising firm. Twice a week, they collect 6-12 coffees from a nearby coffee shop for their team before their morning meeting. But sometimes they find that their order is incomplete or has gotten cold from waiting too long for them to pick it up. They need a way to place an order in advance, track order status, and better plan their arrival for pick-up</a:t>
            </a:r>
            <a:endParaRPr lang="en-US" sz="1600"/>
          </a:p>
        </p:txBody>
      </p:sp>
    </p:spTree>
    <p:extLst>
      <p:ext uri="{BB962C8B-B14F-4D97-AF65-F5344CB8AC3E}">
        <p14:creationId xmlns:p14="http://schemas.microsoft.com/office/powerpoint/2010/main" val="3426200189"/>
      </p:ext>
    </p:extLst>
  </p:cSld>
  <p:clrMapOvr>
    <a:masterClrMapping/>
  </p:clrMapOvr>
  <p:transition>
    <p:dissolv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40C478-7D0F-E411-ED9B-0B8F3EA76DD4}"/>
              </a:ext>
            </a:extLst>
          </p:cNvPr>
          <p:cNvSpPr>
            <a:spLocks noGrp="1"/>
          </p:cNvSpPr>
          <p:nvPr>
            <p:ph type="title"/>
          </p:nvPr>
        </p:nvSpPr>
        <p:spPr>
          <a:xfrm>
            <a:off x="457200" y="409575"/>
            <a:ext cx="8229600" cy="962025"/>
          </a:xfrm>
        </p:spPr>
        <p:txBody>
          <a:bodyPr/>
          <a:lstStyle/>
          <a:p>
            <a:r>
              <a:rPr lang="en-US"/>
              <a:t>Consider edge cases</a:t>
            </a:r>
          </a:p>
        </p:txBody>
      </p:sp>
      <p:sp>
        <p:nvSpPr>
          <p:cNvPr id="5" name="Content Placeholder 4">
            <a:extLst>
              <a:ext uri="{FF2B5EF4-FFF2-40B4-BE49-F238E27FC236}">
                <a16:creationId xmlns:a16="http://schemas.microsoft.com/office/drawing/2014/main" id="{0FAE7A97-CF17-38AE-4BCC-C322BFF78B81}"/>
              </a:ext>
            </a:extLst>
          </p:cNvPr>
          <p:cNvSpPr>
            <a:spLocks noGrp="1"/>
          </p:cNvSpPr>
          <p:nvPr>
            <p:ph idx="1"/>
          </p:nvPr>
        </p:nvSpPr>
        <p:spPr>
          <a:xfrm>
            <a:off x="457200" y="1300714"/>
            <a:ext cx="8229600" cy="5121276"/>
          </a:xfrm>
        </p:spPr>
        <p:txBody>
          <a:bodyPr>
            <a:normAutofit lnSpcReduction="10000"/>
          </a:bodyPr>
          <a:lstStyle/>
          <a:p>
            <a:r>
              <a:rPr lang="en-US"/>
              <a:t>With user stories, there's always </a:t>
            </a:r>
            <a:r>
              <a:rPr lang="en-US">
                <a:solidFill>
                  <a:srgbClr val="0000CC"/>
                </a:solidFill>
              </a:rPr>
              <a:t>a chance that things will not go exactly the way you want them to</a:t>
            </a:r>
            <a:r>
              <a:rPr lang="en-US"/>
              <a:t>, but you can always change the user experience.</a:t>
            </a:r>
          </a:p>
          <a:p>
            <a:r>
              <a:rPr lang="en-US"/>
              <a:t>When developing a new or improved product, the </a:t>
            </a:r>
            <a:r>
              <a:rPr lang="en-US">
                <a:solidFill>
                  <a:srgbClr val="0000CC"/>
                </a:solidFill>
              </a:rPr>
              <a:t>designer's goal is to keep all users on a happy path</a:t>
            </a:r>
          </a:p>
          <a:p>
            <a:r>
              <a:rPr lang="en-US"/>
              <a:t>The </a:t>
            </a:r>
            <a:r>
              <a:rPr lang="en-US">
                <a:solidFill>
                  <a:srgbClr val="0000CC"/>
                </a:solidFill>
              </a:rPr>
              <a:t>happy path </a:t>
            </a:r>
            <a:r>
              <a:rPr lang="en-US"/>
              <a:t>describes a user story with a happy ending. =&gt; Go as expecting and reach to goal without issue. </a:t>
            </a:r>
          </a:p>
          <a:p>
            <a:r>
              <a:rPr lang="en-US"/>
              <a:t>An </a:t>
            </a:r>
            <a:r>
              <a:rPr lang="en-US">
                <a:solidFill>
                  <a:srgbClr val="0000CC"/>
                </a:solidFill>
              </a:rPr>
              <a:t>edge case </a:t>
            </a:r>
            <a:r>
              <a:rPr lang="en-US"/>
              <a:t>is a rare situation or unexpected problem that interrupts a standard user experience</a:t>
            </a:r>
          </a:p>
          <a:p>
            <a:pPr lvl="1"/>
            <a:r>
              <a:rPr lang="en-US"/>
              <a:t>Good UX anticipates edge cases and reroute users back to the happy path when things don't go as planned.</a:t>
            </a:r>
          </a:p>
        </p:txBody>
      </p:sp>
      <p:sp>
        <p:nvSpPr>
          <p:cNvPr id="3" name="Slide Number Placeholder 2">
            <a:extLst>
              <a:ext uri="{FF2B5EF4-FFF2-40B4-BE49-F238E27FC236}">
                <a16:creationId xmlns:a16="http://schemas.microsoft.com/office/drawing/2014/main" id="{9B2CF944-FD2F-08ED-24D6-6C8EC0CD6B1A}"/>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34</a:t>
            </a:fld>
            <a:endParaRPr lang="en-US"/>
          </a:p>
        </p:txBody>
      </p:sp>
    </p:spTree>
    <p:extLst>
      <p:ext uri="{BB962C8B-B14F-4D97-AF65-F5344CB8AC3E}">
        <p14:creationId xmlns:p14="http://schemas.microsoft.com/office/powerpoint/2010/main" val="2696058309"/>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B30B3-CB75-A5EA-07B6-2C7B54E4946C}"/>
              </a:ext>
            </a:extLst>
          </p:cNvPr>
          <p:cNvSpPr>
            <a:spLocks noGrp="1"/>
          </p:cNvSpPr>
          <p:nvPr>
            <p:ph type="title"/>
          </p:nvPr>
        </p:nvSpPr>
        <p:spPr>
          <a:xfrm>
            <a:off x="457200" y="409574"/>
            <a:ext cx="8229600" cy="1252800"/>
          </a:xfrm>
        </p:spPr>
        <p:txBody>
          <a:bodyPr/>
          <a:lstStyle/>
          <a:p>
            <a:r>
              <a:rPr lang="en-US"/>
              <a:t>Tips on how to avoid </a:t>
            </a:r>
            <a:br>
              <a:rPr lang="en-US"/>
            </a:br>
            <a:r>
              <a:rPr lang="en-US"/>
              <a:t>and resolve potential edge cases</a:t>
            </a:r>
          </a:p>
        </p:txBody>
      </p:sp>
      <p:sp>
        <p:nvSpPr>
          <p:cNvPr id="3" name="Content Placeholder 2">
            <a:extLst>
              <a:ext uri="{FF2B5EF4-FFF2-40B4-BE49-F238E27FC236}">
                <a16:creationId xmlns:a16="http://schemas.microsoft.com/office/drawing/2014/main" id="{5A0A1073-0854-DF98-E560-191D412AD7B6}"/>
              </a:ext>
            </a:extLst>
          </p:cNvPr>
          <p:cNvSpPr>
            <a:spLocks noGrp="1"/>
          </p:cNvSpPr>
          <p:nvPr>
            <p:ph idx="1"/>
          </p:nvPr>
        </p:nvSpPr>
        <p:spPr>
          <a:xfrm>
            <a:off x="457200" y="1828800"/>
            <a:ext cx="8229600" cy="4495800"/>
          </a:xfrm>
        </p:spPr>
        <p:txBody>
          <a:bodyPr/>
          <a:lstStyle/>
          <a:p>
            <a:r>
              <a:rPr lang="en-US">
                <a:solidFill>
                  <a:srgbClr val="0000CC"/>
                </a:solidFill>
              </a:rPr>
              <a:t>Create personas and user stories </a:t>
            </a:r>
          </a:p>
          <a:p>
            <a:pPr lvl="1"/>
            <a:r>
              <a:rPr lang="en-US"/>
              <a:t>Account for a wide variety of users and issues, can keep even the most vulnerable users on a good path.</a:t>
            </a:r>
          </a:p>
          <a:p>
            <a:r>
              <a:rPr lang="en-US">
                <a:solidFill>
                  <a:srgbClr val="0000CC"/>
                </a:solidFill>
              </a:rPr>
              <a:t>Thoroughly review the project before launching.</a:t>
            </a:r>
          </a:p>
          <a:p>
            <a:pPr lvl="1"/>
            <a:r>
              <a:rPr lang="en-US"/>
              <a:t>Giving the project a final good review from the user's perspective, helps designers identify edge case. </a:t>
            </a:r>
          </a:p>
          <a:p>
            <a:r>
              <a:rPr lang="en-US">
                <a:solidFill>
                  <a:srgbClr val="0000CC"/>
                </a:solidFill>
              </a:rPr>
              <a:t>Always use wireframes </a:t>
            </a:r>
          </a:p>
          <a:p>
            <a:pPr lvl="1"/>
            <a:r>
              <a:rPr lang="en-US"/>
              <a:t>Help visualize the whole project, which makes it easier to identify potential user pain points (edge cases) and fix them before launch.</a:t>
            </a:r>
          </a:p>
          <a:p>
            <a:endParaRPr lang="en-US"/>
          </a:p>
        </p:txBody>
      </p:sp>
      <p:sp>
        <p:nvSpPr>
          <p:cNvPr id="4" name="Slide Number Placeholder 3">
            <a:extLst>
              <a:ext uri="{FF2B5EF4-FFF2-40B4-BE49-F238E27FC236}">
                <a16:creationId xmlns:a16="http://schemas.microsoft.com/office/drawing/2014/main" id="{5BF93C62-ABE8-0C4F-EBC3-75C9DE67AF43}"/>
              </a:ext>
            </a:extLst>
          </p:cNvPr>
          <p:cNvSpPr>
            <a:spLocks noGrp="1"/>
          </p:cNvSpPr>
          <p:nvPr>
            <p:ph type="sldNum" sz="quarter" idx="12"/>
          </p:nvPr>
        </p:nvSpPr>
        <p:spPr>
          <a:xfrm>
            <a:off x="6553200" y="6461125"/>
            <a:ext cx="2133600" cy="320675"/>
          </a:xfrm>
        </p:spPr>
        <p:txBody>
          <a:bodyPr/>
          <a:lstStyle/>
          <a:p>
            <a:fld id="{00000000-1234-1234-1234-123412341234}" type="slidenum">
              <a:rPr lang="en-US" smtClean="0"/>
              <a:pPr/>
              <a:t>35</a:t>
            </a:fld>
            <a:endParaRPr lang="en-US"/>
          </a:p>
        </p:txBody>
      </p:sp>
    </p:spTree>
    <p:extLst>
      <p:ext uri="{BB962C8B-B14F-4D97-AF65-F5344CB8AC3E}">
        <p14:creationId xmlns:p14="http://schemas.microsoft.com/office/powerpoint/2010/main" val="4194502026"/>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D6432-A36D-9209-453A-383EDD37AE99}"/>
              </a:ext>
            </a:extLst>
          </p:cNvPr>
          <p:cNvSpPr>
            <a:spLocks noGrp="1"/>
          </p:cNvSpPr>
          <p:nvPr>
            <p:ph type="title"/>
          </p:nvPr>
        </p:nvSpPr>
        <p:spPr/>
        <p:txBody>
          <a:bodyPr/>
          <a:lstStyle/>
          <a:p>
            <a:r>
              <a:rPr lang="en-US" b="1" i="0">
                <a:effectLst/>
              </a:rPr>
              <a:t>Create a user journey map</a:t>
            </a:r>
            <a:endParaRPr lang="en-US"/>
          </a:p>
        </p:txBody>
      </p:sp>
      <p:sp>
        <p:nvSpPr>
          <p:cNvPr id="3" name="Content Placeholder 2">
            <a:extLst>
              <a:ext uri="{FF2B5EF4-FFF2-40B4-BE49-F238E27FC236}">
                <a16:creationId xmlns:a16="http://schemas.microsoft.com/office/drawing/2014/main" id="{946B1564-0647-C69E-2014-124B43B6B511}"/>
              </a:ext>
            </a:extLst>
          </p:cNvPr>
          <p:cNvSpPr>
            <a:spLocks noGrp="1"/>
          </p:cNvSpPr>
          <p:nvPr>
            <p:ph idx="1"/>
          </p:nvPr>
        </p:nvSpPr>
        <p:spPr/>
        <p:txBody>
          <a:bodyPr>
            <a:normAutofit/>
          </a:bodyPr>
          <a:lstStyle/>
          <a:p>
            <a:r>
              <a:rPr lang="en-US"/>
              <a:t>A user journey is the </a:t>
            </a:r>
            <a:r>
              <a:rPr lang="en-US">
                <a:solidFill>
                  <a:srgbClr val="0000CC"/>
                </a:solidFill>
              </a:rPr>
              <a:t>series of experiences a user has as they achieve a specific goal. </a:t>
            </a:r>
          </a:p>
          <a:p>
            <a:r>
              <a:rPr lang="en-US"/>
              <a:t>User journeys built off the personas and stories.</a:t>
            </a:r>
          </a:p>
          <a:p>
            <a:r>
              <a:rPr lang="en-US"/>
              <a:t>A journey map visualizes how a user interacts with a product by </a:t>
            </a:r>
            <a:r>
              <a:rPr lang="en-US">
                <a:solidFill>
                  <a:srgbClr val="0000CC"/>
                </a:solidFill>
              </a:rPr>
              <a:t>recording the actions they take to achieve a goal</a:t>
            </a:r>
            <a:r>
              <a:rPr lang="en-US"/>
              <a:t>.</a:t>
            </a:r>
          </a:p>
          <a:p>
            <a:pPr lvl="1"/>
            <a:r>
              <a:rPr lang="en-US"/>
              <a:t>Outline key events, user motivations, and friction points within their experience</a:t>
            </a:r>
          </a:p>
          <a:p>
            <a:pPr lvl="1"/>
            <a:r>
              <a:rPr lang="en-US"/>
              <a:t>Visualizes the actual process users go through from the first touchpoint to the last.</a:t>
            </a:r>
          </a:p>
          <a:p>
            <a:endParaRPr lang="en-US"/>
          </a:p>
        </p:txBody>
      </p:sp>
      <p:sp>
        <p:nvSpPr>
          <p:cNvPr id="4" name="Slide Number Placeholder 3">
            <a:extLst>
              <a:ext uri="{FF2B5EF4-FFF2-40B4-BE49-F238E27FC236}">
                <a16:creationId xmlns:a16="http://schemas.microsoft.com/office/drawing/2014/main" id="{6F1056C8-C16E-8F91-1F29-EEED4083F6B3}"/>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36</a:t>
            </a:fld>
            <a:endParaRPr lang="en-US"/>
          </a:p>
        </p:txBody>
      </p:sp>
    </p:spTree>
    <p:extLst>
      <p:ext uri="{BB962C8B-B14F-4D97-AF65-F5344CB8AC3E}">
        <p14:creationId xmlns:p14="http://schemas.microsoft.com/office/powerpoint/2010/main" val="1892017023"/>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1057F-AD8A-04CE-2064-088F07F853BD}"/>
              </a:ext>
            </a:extLst>
          </p:cNvPr>
          <p:cNvSpPr>
            <a:spLocks noGrp="1"/>
          </p:cNvSpPr>
          <p:nvPr>
            <p:ph type="title"/>
          </p:nvPr>
        </p:nvSpPr>
        <p:spPr/>
        <p:txBody>
          <a:bodyPr/>
          <a:lstStyle/>
          <a:p>
            <a:r>
              <a:rPr lang="en-US"/>
              <a:t>Benefits of User Journey Mapping</a:t>
            </a:r>
          </a:p>
        </p:txBody>
      </p:sp>
      <p:sp>
        <p:nvSpPr>
          <p:cNvPr id="3" name="Content Placeholder 2">
            <a:extLst>
              <a:ext uri="{FF2B5EF4-FFF2-40B4-BE49-F238E27FC236}">
                <a16:creationId xmlns:a16="http://schemas.microsoft.com/office/drawing/2014/main" id="{56ADABBC-2018-8F02-5C72-A9BCF714BCAE}"/>
              </a:ext>
            </a:extLst>
          </p:cNvPr>
          <p:cNvSpPr>
            <a:spLocks noGrp="1"/>
          </p:cNvSpPr>
          <p:nvPr>
            <p:ph idx="1"/>
          </p:nvPr>
        </p:nvSpPr>
        <p:spPr/>
        <p:txBody>
          <a:bodyPr>
            <a:normAutofit/>
          </a:bodyPr>
          <a:lstStyle/>
          <a:p>
            <a:r>
              <a:rPr lang="en-US" dirty="0"/>
              <a:t>Help </a:t>
            </a:r>
            <a:r>
              <a:rPr lang="en-US"/>
              <a:t>to </a:t>
            </a:r>
            <a:r>
              <a:rPr lang="en-US">
                <a:solidFill>
                  <a:srgbClr val="0000CC"/>
                </a:solidFill>
              </a:rPr>
              <a:t>create</a:t>
            </a:r>
            <a:r>
              <a:rPr lang="en-US"/>
              <a:t> </a:t>
            </a:r>
            <a:r>
              <a:rPr lang="en-US" dirty="0">
                <a:solidFill>
                  <a:srgbClr val="0000CC"/>
                </a:solidFill>
              </a:rPr>
              <a:t>obstacle-free paths </a:t>
            </a:r>
            <a:r>
              <a:rPr lang="en-US" dirty="0"/>
              <a:t>for users</a:t>
            </a:r>
          </a:p>
          <a:p>
            <a:r>
              <a:rPr lang="en-US" dirty="0">
                <a:solidFill>
                  <a:srgbClr val="0000CC"/>
                </a:solidFill>
              </a:rPr>
              <a:t>Reduces the impact of designer bias</a:t>
            </a:r>
            <a:endParaRPr lang="en-US" dirty="0"/>
          </a:p>
          <a:p>
            <a:pPr lvl="1"/>
            <a:r>
              <a:rPr lang="en-US" dirty="0"/>
              <a:t>Thoroughly document the entire sequence of events and interactions a user experiences, including the user’s interaction with your design. That way you can really focus on how a specific persona, </a:t>
            </a:r>
            <a:r>
              <a:rPr lang="en-US" dirty="0">
                <a:solidFill>
                  <a:srgbClr val="0000CC"/>
                </a:solidFill>
              </a:rPr>
              <a:t>not you</a:t>
            </a:r>
            <a:r>
              <a:rPr lang="en-US" dirty="0"/>
              <a:t>, thinks and feels at every step of the journey.</a:t>
            </a:r>
          </a:p>
          <a:p>
            <a:r>
              <a:rPr lang="en-US" dirty="0">
                <a:solidFill>
                  <a:srgbClr val="0000CC"/>
                </a:solidFill>
              </a:rPr>
              <a:t>Highlights new pain points</a:t>
            </a:r>
          </a:p>
          <a:p>
            <a:r>
              <a:rPr lang="en-US" dirty="0">
                <a:solidFill>
                  <a:srgbClr val="0000CC"/>
                </a:solidFill>
              </a:rPr>
              <a:t>Identify improvement opportunities</a:t>
            </a:r>
          </a:p>
        </p:txBody>
      </p:sp>
      <p:sp>
        <p:nvSpPr>
          <p:cNvPr id="4" name="Slide Number Placeholder 3">
            <a:extLst>
              <a:ext uri="{FF2B5EF4-FFF2-40B4-BE49-F238E27FC236}">
                <a16:creationId xmlns:a16="http://schemas.microsoft.com/office/drawing/2014/main" id="{9636AA0F-F123-CE46-8D15-B42EFE0E87E4}"/>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37</a:t>
            </a:fld>
            <a:endParaRPr lang="en-US"/>
          </a:p>
        </p:txBody>
      </p:sp>
    </p:spTree>
    <p:extLst>
      <p:ext uri="{BB962C8B-B14F-4D97-AF65-F5344CB8AC3E}">
        <p14:creationId xmlns:p14="http://schemas.microsoft.com/office/powerpoint/2010/main" val="2231458394"/>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04494-E85D-74FA-2D59-BD7BD5FC1377}"/>
              </a:ext>
            </a:extLst>
          </p:cNvPr>
          <p:cNvSpPr>
            <a:spLocks noGrp="1"/>
          </p:cNvSpPr>
          <p:nvPr>
            <p:ph type="title"/>
          </p:nvPr>
        </p:nvSpPr>
        <p:spPr>
          <a:xfrm>
            <a:off x="457200" y="409575"/>
            <a:ext cx="8458200" cy="962025"/>
          </a:xfrm>
        </p:spPr>
        <p:txBody>
          <a:bodyPr/>
          <a:lstStyle/>
          <a:p>
            <a:r>
              <a:rPr lang="en-US"/>
              <a:t>Create a comprehensive journey map</a:t>
            </a:r>
          </a:p>
        </p:txBody>
      </p:sp>
      <p:sp>
        <p:nvSpPr>
          <p:cNvPr id="7" name="Content Placeholder 6">
            <a:extLst>
              <a:ext uri="{FF2B5EF4-FFF2-40B4-BE49-F238E27FC236}">
                <a16:creationId xmlns:a16="http://schemas.microsoft.com/office/drawing/2014/main" id="{64036D02-B7C7-CE51-4DB0-F3CCF1D4904A}"/>
              </a:ext>
            </a:extLst>
          </p:cNvPr>
          <p:cNvSpPr>
            <a:spLocks noGrp="1"/>
          </p:cNvSpPr>
          <p:nvPr>
            <p:ph idx="1"/>
          </p:nvPr>
        </p:nvSpPr>
        <p:spPr>
          <a:xfrm>
            <a:off x="457200" y="1524000"/>
            <a:ext cx="8229600" cy="4800600"/>
          </a:xfrm>
        </p:spPr>
        <p:txBody>
          <a:bodyPr>
            <a:normAutofit fontScale="92500" lnSpcReduction="20000"/>
          </a:bodyPr>
          <a:lstStyle/>
          <a:p>
            <a:r>
              <a:rPr lang="en-US"/>
              <a:t>Define your persona</a:t>
            </a:r>
          </a:p>
          <a:p>
            <a:pPr lvl="1"/>
            <a:r>
              <a:rPr lang="en-US" b="0" i="0">
                <a:solidFill>
                  <a:srgbClr val="3C4858"/>
                </a:solidFill>
                <a:effectLst/>
                <a:latin typeface="Graphik"/>
              </a:rPr>
              <a:t>A user journey map is always focused on the experience of one main user persona.</a:t>
            </a:r>
            <a:endParaRPr lang="en-US"/>
          </a:p>
          <a:p>
            <a:r>
              <a:rPr lang="en-US"/>
              <a:t>Understand the goals of your users</a:t>
            </a:r>
          </a:p>
          <a:p>
            <a:pPr lvl="1"/>
            <a:r>
              <a:rPr lang="en-US" b="0" i="0">
                <a:solidFill>
                  <a:srgbClr val="1F2D3D"/>
                </a:solidFill>
                <a:effectLst/>
                <a:latin typeface="Graphik"/>
              </a:rPr>
              <a:t>Define scenario and user expectations</a:t>
            </a:r>
            <a:endParaRPr lang="en-US"/>
          </a:p>
          <a:p>
            <a:r>
              <a:rPr lang="en-US"/>
              <a:t>Map out touchpoints</a:t>
            </a:r>
          </a:p>
          <a:p>
            <a:pPr lvl="1"/>
            <a:r>
              <a:rPr lang="en-US" b="0" i="0">
                <a:solidFill>
                  <a:srgbClr val="3C4858"/>
                </a:solidFill>
                <a:effectLst/>
                <a:latin typeface="Graphik"/>
              </a:rPr>
              <a:t>User actions and interactions with the product/business on associated channels</a:t>
            </a:r>
            <a:endParaRPr lang="en-US"/>
          </a:p>
          <a:p>
            <a:r>
              <a:rPr lang="en-US" b="0" i="0">
                <a:solidFill>
                  <a:srgbClr val="1F2D3D"/>
                </a:solidFill>
                <a:effectLst/>
                <a:latin typeface="Graphik"/>
              </a:rPr>
              <a:t>Consider a user’s emotional state during each step of interaction</a:t>
            </a:r>
          </a:p>
          <a:p>
            <a:pPr lvl="1"/>
            <a:r>
              <a:rPr lang="en-US"/>
              <a:t>Identity user pain points</a:t>
            </a:r>
          </a:p>
          <a:p>
            <a:r>
              <a:rPr lang="en-US"/>
              <a:t>Prioritize and remove obstacles</a:t>
            </a:r>
          </a:p>
          <a:p>
            <a:r>
              <a:rPr lang="en-US"/>
              <a:t>Update and improve</a:t>
            </a:r>
          </a:p>
          <a:p>
            <a:endParaRPr lang="en-US"/>
          </a:p>
        </p:txBody>
      </p:sp>
      <p:sp>
        <p:nvSpPr>
          <p:cNvPr id="4" name="Slide Number Placeholder 3">
            <a:extLst>
              <a:ext uri="{FF2B5EF4-FFF2-40B4-BE49-F238E27FC236}">
                <a16:creationId xmlns:a16="http://schemas.microsoft.com/office/drawing/2014/main" id="{C2713F1A-1425-1EDC-A7B8-1023AA8EC0E7}"/>
              </a:ext>
            </a:extLst>
          </p:cNvPr>
          <p:cNvSpPr>
            <a:spLocks noGrp="1"/>
          </p:cNvSpPr>
          <p:nvPr>
            <p:ph type="sldNum" sz="quarter" idx="12"/>
          </p:nvPr>
        </p:nvSpPr>
        <p:spPr>
          <a:xfrm>
            <a:off x="6553200" y="6461125"/>
            <a:ext cx="2133600" cy="320675"/>
          </a:xfrm>
        </p:spPr>
        <p:txBody>
          <a:bodyPr/>
          <a:lstStyle/>
          <a:p>
            <a:fld id="{00000000-1234-1234-1234-123412341234}" type="slidenum">
              <a:rPr lang="en-US" smtClean="0"/>
              <a:pPr/>
              <a:t>38</a:t>
            </a:fld>
            <a:endParaRPr lang="en-US"/>
          </a:p>
        </p:txBody>
      </p:sp>
    </p:spTree>
    <p:extLst>
      <p:ext uri="{BB962C8B-B14F-4D97-AF65-F5344CB8AC3E}">
        <p14:creationId xmlns:p14="http://schemas.microsoft.com/office/powerpoint/2010/main" val="120402374"/>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C482E2-2977-37DC-9E02-3A07561DB642}"/>
              </a:ext>
            </a:extLst>
          </p:cNvPr>
          <p:cNvSpPr>
            <a:spLocks noGrp="1"/>
          </p:cNvSpPr>
          <p:nvPr>
            <p:ph type="title"/>
          </p:nvPr>
        </p:nvSpPr>
        <p:spPr>
          <a:xfrm>
            <a:off x="457200" y="409575"/>
            <a:ext cx="8229600" cy="962025"/>
          </a:xfrm>
        </p:spPr>
        <p:txBody>
          <a:bodyPr/>
          <a:lstStyle/>
          <a:p>
            <a:r>
              <a:rPr lang="en-US"/>
              <a:t>User Journey Map Example</a:t>
            </a:r>
          </a:p>
        </p:txBody>
      </p:sp>
      <p:sp>
        <p:nvSpPr>
          <p:cNvPr id="2" name="Content Placeholder 1">
            <a:extLst>
              <a:ext uri="{FF2B5EF4-FFF2-40B4-BE49-F238E27FC236}">
                <a16:creationId xmlns:a16="http://schemas.microsoft.com/office/drawing/2014/main" id="{E1CAA6AF-0167-9ECE-DA56-80EFC5AC98B2}"/>
              </a:ext>
            </a:extLst>
          </p:cNvPr>
          <p:cNvSpPr>
            <a:spLocks noGrp="1"/>
          </p:cNvSpPr>
          <p:nvPr>
            <p:ph idx="1"/>
          </p:nvPr>
        </p:nvSpPr>
        <p:spPr>
          <a:xfrm>
            <a:off x="457200" y="1524000"/>
            <a:ext cx="8229600" cy="4648200"/>
          </a:xfrm>
        </p:spPr>
        <p:txBody>
          <a:bodyPr/>
          <a:lstStyle/>
          <a:p>
            <a:r>
              <a:rPr lang="en" b="1">
                <a:sym typeface="Google Sans"/>
              </a:rPr>
              <a:t>Persona</a:t>
            </a:r>
            <a:r>
              <a:rPr lang="en">
                <a:sym typeface="Google Sans"/>
              </a:rPr>
              <a:t>: </a:t>
            </a:r>
            <a:r>
              <a:rPr lang="en">
                <a:solidFill>
                  <a:srgbClr val="0000CC"/>
                </a:solidFill>
                <a:sym typeface="Google Sans"/>
              </a:rPr>
              <a:t>Jamal</a:t>
            </a:r>
          </a:p>
          <a:p>
            <a:r>
              <a:rPr lang="en-US" b="1">
                <a:sym typeface="Google Sans"/>
              </a:rPr>
              <a:t>Goal</a:t>
            </a:r>
            <a:r>
              <a:rPr lang="en-US">
                <a:sym typeface="Google Sans"/>
              </a:rPr>
              <a:t>: </a:t>
            </a:r>
            <a:r>
              <a:rPr lang="en-US">
                <a:solidFill>
                  <a:srgbClr val="0000CC"/>
                </a:solidFill>
                <a:sym typeface="Google Sans"/>
              </a:rPr>
              <a:t>Find a subway route that will take him to the Empire State Building</a:t>
            </a:r>
          </a:p>
          <a:p>
            <a:endParaRPr lang="en-US"/>
          </a:p>
        </p:txBody>
      </p:sp>
      <p:sp>
        <p:nvSpPr>
          <p:cNvPr id="4" name="Slide Number Placeholder 3">
            <a:extLst>
              <a:ext uri="{FF2B5EF4-FFF2-40B4-BE49-F238E27FC236}">
                <a16:creationId xmlns:a16="http://schemas.microsoft.com/office/drawing/2014/main" id="{DDC94217-E55E-7883-C223-231BD703CFEC}"/>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39</a:t>
            </a:fld>
            <a:endParaRPr lang="en-US"/>
          </a:p>
        </p:txBody>
      </p:sp>
    </p:spTree>
    <p:extLst>
      <p:ext uri="{BB962C8B-B14F-4D97-AF65-F5344CB8AC3E}">
        <p14:creationId xmlns:p14="http://schemas.microsoft.com/office/powerpoint/2010/main" val="1433608841"/>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A682F8-DAFA-9BD4-68F5-6D5D6816CBD1}"/>
              </a:ext>
            </a:extLst>
          </p:cNvPr>
          <p:cNvSpPr>
            <a:spLocks noGrp="1"/>
          </p:cNvSpPr>
          <p:nvPr>
            <p:ph type="title"/>
          </p:nvPr>
        </p:nvSpPr>
        <p:spPr/>
        <p:txBody>
          <a:bodyPr/>
          <a:lstStyle/>
          <a:p>
            <a:r>
              <a:rPr lang="en-US"/>
              <a:t>Empathize with users and </a:t>
            </a:r>
            <a:br>
              <a:rPr lang="en-US"/>
            </a:br>
            <a:r>
              <a:rPr lang="en-US"/>
              <a:t>Define pain points</a:t>
            </a:r>
          </a:p>
        </p:txBody>
      </p:sp>
      <p:sp>
        <p:nvSpPr>
          <p:cNvPr id="4" name="Slide Number Placeholder 3">
            <a:extLst>
              <a:ext uri="{FF2B5EF4-FFF2-40B4-BE49-F238E27FC236}">
                <a16:creationId xmlns:a16="http://schemas.microsoft.com/office/drawing/2014/main" id="{D9C1BEC9-D26A-4B87-5614-52C35ADDA64A}"/>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a:t>
            </a:fld>
            <a:endParaRPr lang="en-US"/>
          </a:p>
        </p:txBody>
      </p:sp>
    </p:spTree>
    <p:extLst>
      <p:ext uri="{BB962C8B-B14F-4D97-AF65-F5344CB8AC3E}">
        <p14:creationId xmlns:p14="http://schemas.microsoft.com/office/powerpoint/2010/main" val="2872162730"/>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DBD37D-0479-051A-3DD7-3BAB55545637}"/>
              </a:ext>
            </a:extLst>
          </p:cNvPr>
          <p:cNvSpPr>
            <a:spLocks noGrp="1"/>
          </p:cNvSpPr>
          <p:nvPr>
            <p:ph type="title"/>
          </p:nvPr>
        </p:nvSpPr>
        <p:spPr/>
        <p:txBody>
          <a:bodyPr/>
          <a:lstStyle/>
          <a:p>
            <a:r>
              <a:rPr lang="en-US" sz="4000"/>
              <a:t>Step 1: Add each action in the journey until the user reaches their goal</a:t>
            </a:r>
          </a:p>
        </p:txBody>
      </p:sp>
      <p:sp>
        <p:nvSpPr>
          <p:cNvPr id="4" name="Slide Number Placeholder 3">
            <a:extLst>
              <a:ext uri="{FF2B5EF4-FFF2-40B4-BE49-F238E27FC236}">
                <a16:creationId xmlns:a16="http://schemas.microsoft.com/office/drawing/2014/main" id="{0D008545-0036-65F9-A334-90383BA7D27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40</a:t>
            </a:fld>
            <a:endParaRPr lang="en-US"/>
          </a:p>
        </p:txBody>
      </p:sp>
      <p:sp>
        <p:nvSpPr>
          <p:cNvPr id="10" name="Google Shape;288;p58">
            <a:extLst>
              <a:ext uri="{FF2B5EF4-FFF2-40B4-BE49-F238E27FC236}">
                <a16:creationId xmlns:a16="http://schemas.microsoft.com/office/drawing/2014/main" id="{BB50F9D9-133C-FBDD-7FCA-7007FC613502}"/>
              </a:ext>
            </a:extLst>
          </p:cNvPr>
          <p:cNvSpPr txBox="1"/>
          <p:nvPr/>
        </p:nvSpPr>
        <p:spPr>
          <a:xfrm>
            <a:off x="457200" y="1748220"/>
            <a:ext cx="8229601" cy="662798"/>
          </a:xfrm>
          <a:prstGeom prst="rect">
            <a:avLst/>
          </a:prstGeom>
          <a:noFill/>
          <a:ln>
            <a:noFill/>
          </a:ln>
        </p:spPr>
        <p:txBody>
          <a:bodyPr spcFirstLastPara="1" wrap="square" lIns="91425" tIns="91425" rIns="91425" bIns="91425" anchor="t" anchorCtr="0">
            <a:noAutofit/>
          </a:bodyPr>
          <a:lstStyle/>
          <a:p>
            <a:pPr>
              <a:spcBef>
                <a:spcPts val="0"/>
              </a:spcBef>
              <a:spcAft>
                <a:spcPts val="0"/>
              </a:spcAft>
            </a:pPr>
            <a:r>
              <a:rPr lang="en" b="1">
                <a:ea typeface="Google Sans"/>
                <a:cs typeface="Arial" panose="020B0604020202020204" pitchFamily="34" charset="0"/>
                <a:sym typeface="Google Sans"/>
              </a:rPr>
              <a:t>Persona: Jamal</a:t>
            </a:r>
            <a:br>
              <a:rPr lang="en" b="1">
                <a:ea typeface="Google Sans"/>
                <a:cs typeface="Arial" panose="020B0604020202020204" pitchFamily="34" charset="0"/>
                <a:sym typeface="Google Sans"/>
              </a:rPr>
            </a:br>
            <a:r>
              <a:rPr lang="en-US" sz="1600">
                <a:solidFill>
                  <a:srgbClr val="434343"/>
                </a:solidFill>
                <a:ea typeface="Google Sans"/>
                <a:cs typeface="Arial" panose="020B0604020202020204" pitchFamily="34" charset="0"/>
                <a:sym typeface="Google Sans"/>
              </a:rPr>
              <a:t>Goal: Find a subway route that will take him to the Empire State Building</a:t>
            </a:r>
            <a:endParaRPr lang="en-US" sz="2800" b="1">
              <a:ea typeface="Google Sans"/>
              <a:cs typeface="Arial" panose="020B0604020202020204" pitchFamily="34" charset="0"/>
              <a:sym typeface="Google Sans"/>
            </a:endParaRPr>
          </a:p>
          <a:p>
            <a:pPr>
              <a:spcBef>
                <a:spcPts val="0"/>
              </a:spcBef>
              <a:spcAft>
                <a:spcPts val="0"/>
              </a:spcAft>
            </a:pPr>
            <a:endParaRPr b="1">
              <a:ea typeface="Google Sans"/>
              <a:cs typeface="Arial" panose="020B0604020202020204" pitchFamily="34" charset="0"/>
              <a:sym typeface="Google Sans"/>
            </a:endParaRPr>
          </a:p>
        </p:txBody>
      </p:sp>
      <p:graphicFrame>
        <p:nvGraphicFramePr>
          <p:cNvPr id="2" name="Google Shape;290;p58">
            <a:extLst>
              <a:ext uri="{FF2B5EF4-FFF2-40B4-BE49-F238E27FC236}">
                <a16:creationId xmlns:a16="http://schemas.microsoft.com/office/drawing/2014/main" id="{61A6D4DF-953C-172E-953E-C73FA8065E6B}"/>
              </a:ext>
            </a:extLst>
          </p:cNvPr>
          <p:cNvGraphicFramePr/>
          <p:nvPr/>
        </p:nvGraphicFramePr>
        <p:xfrm>
          <a:off x="228601" y="2490530"/>
          <a:ext cx="8686797" cy="3916560"/>
        </p:xfrm>
        <a:graphic>
          <a:graphicData uri="http://schemas.openxmlformats.org/drawingml/2006/table">
            <a:tbl>
              <a:tblPr>
                <a:noFill/>
              </a:tblPr>
              <a:tblGrid>
                <a:gridCol w="1383789">
                  <a:extLst>
                    <a:ext uri="{9D8B030D-6E8A-4147-A177-3AD203B41FA5}">
                      <a16:colId xmlns:a16="http://schemas.microsoft.com/office/drawing/2014/main" val="20000"/>
                    </a:ext>
                  </a:extLst>
                </a:gridCol>
                <a:gridCol w="1217168">
                  <a:extLst>
                    <a:ext uri="{9D8B030D-6E8A-4147-A177-3AD203B41FA5}">
                      <a16:colId xmlns:a16="http://schemas.microsoft.com/office/drawing/2014/main" val="20001"/>
                    </a:ext>
                  </a:extLst>
                </a:gridCol>
                <a:gridCol w="1217168">
                  <a:extLst>
                    <a:ext uri="{9D8B030D-6E8A-4147-A177-3AD203B41FA5}">
                      <a16:colId xmlns:a16="http://schemas.microsoft.com/office/drawing/2014/main" val="20002"/>
                    </a:ext>
                  </a:extLst>
                </a:gridCol>
                <a:gridCol w="1217168">
                  <a:extLst>
                    <a:ext uri="{9D8B030D-6E8A-4147-A177-3AD203B41FA5}">
                      <a16:colId xmlns:a16="http://schemas.microsoft.com/office/drawing/2014/main" val="20003"/>
                    </a:ext>
                  </a:extLst>
                </a:gridCol>
                <a:gridCol w="1217168">
                  <a:extLst>
                    <a:ext uri="{9D8B030D-6E8A-4147-A177-3AD203B41FA5}">
                      <a16:colId xmlns:a16="http://schemas.microsoft.com/office/drawing/2014/main" val="20004"/>
                    </a:ext>
                  </a:extLst>
                </a:gridCol>
                <a:gridCol w="1217168">
                  <a:extLst>
                    <a:ext uri="{9D8B030D-6E8A-4147-A177-3AD203B41FA5}">
                      <a16:colId xmlns:a16="http://schemas.microsoft.com/office/drawing/2014/main" val="20005"/>
                    </a:ext>
                  </a:extLst>
                </a:gridCol>
                <a:gridCol w="1217168">
                  <a:extLst>
                    <a:ext uri="{9D8B030D-6E8A-4147-A177-3AD203B41FA5}">
                      <a16:colId xmlns:a16="http://schemas.microsoft.com/office/drawing/2014/main" val="20006"/>
                    </a:ext>
                  </a:extLst>
                </a:gridCol>
              </a:tblGrid>
              <a:tr h="0">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ACTION</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3F3F3"/>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Determine the subway </a:t>
                      </a:r>
                      <a:endParaRPr sz="1100" b="1">
                        <a:latin typeface="Arial" panose="020B0604020202020204" pitchFamily="34" charset="0"/>
                        <a:ea typeface="Google Sans"/>
                        <a:cs typeface="Arial" panose="020B0604020202020204" pitchFamily="34" charset="0"/>
                        <a:sym typeface="Google Sans"/>
                      </a:endParaRPr>
                    </a:p>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line and route </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nearest station with wheelchair accessibility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Buy a ticket</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platform</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Board the subway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exit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extLst>
                  <a:ext uri="{0D108BD9-81ED-4DB2-BD59-A6C34878D82A}">
                    <a16:rowId xmlns:a16="http://schemas.microsoft.com/office/drawing/2014/main" val="10000"/>
                  </a:ext>
                </a:extLst>
              </a:tr>
              <a:tr h="780799">
                <a:tc>
                  <a:txBody>
                    <a:bodyPr/>
                    <a:lstStyle/>
                    <a:p>
                      <a:pPr marL="177800" lvl="0" indent="-11430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TASK LIST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lang="en-US"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lang="en-US"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lang="en-US"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lang="en-US"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lang="en-US"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644332">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FEELING ADJECTIVE</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2"/>
                  </a:ext>
                </a:extLst>
              </a:tr>
              <a:tr h="693698">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IMPROVEMENT</a:t>
                      </a:r>
                      <a:endParaRPr sz="1100" b="1">
                        <a:latin typeface="Arial" panose="020B0604020202020204" pitchFamily="34" charset="0"/>
                        <a:ea typeface="Google Sans"/>
                        <a:cs typeface="Arial" panose="020B0604020202020204" pitchFamily="34" charset="0"/>
                        <a:sym typeface="Google Sans"/>
                      </a:endParaRPr>
                    </a:p>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OPPORTUNITIES</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989600256"/>
      </p:ext>
    </p:extLst>
  </p:cSld>
  <p:clrMapOvr>
    <a:masterClrMapping/>
  </p:clrMapOvr>
  <p:transition>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DBD37D-0479-051A-3DD7-3BAB55545637}"/>
              </a:ext>
            </a:extLst>
          </p:cNvPr>
          <p:cNvSpPr>
            <a:spLocks noGrp="1"/>
          </p:cNvSpPr>
          <p:nvPr>
            <p:ph type="title"/>
          </p:nvPr>
        </p:nvSpPr>
        <p:spPr/>
        <p:txBody>
          <a:bodyPr/>
          <a:lstStyle/>
          <a:p>
            <a:r>
              <a:rPr lang="en-US" sz="4000"/>
              <a:t>Step 2: Add descriptions for each action What tasks does the user have to do?</a:t>
            </a:r>
          </a:p>
        </p:txBody>
      </p:sp>
      <p:sp>
        <p:nvSpPr>
          <p:cNvPr id="4" name="Slide Number Placeholder 3">
            <a:extLst>
              <a:ext uri="{FF2B5EF4-FFF2-40B4-BE49-F238E27FC236}">
                <a16:creationId xmlns:a16="http://schemas.microsoft.com/office/drawing/2014/main" id="{0D008545-0036-65F9-A334-90383BA7D27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41</a:t>
            </a:fld>
            <a:endParaRPr lang="en-US"/>
          </a:p>
        </p:txBody>
      </p:sp>
      <p:sp>
        <p:nvSpPr>
          <p:cNvPr id="10" name="Google Shape;288;p58">
            <a:extLst>
              <a:ext uri="{FF2B5EF4-FFF2-40B4-BE49-F238E27FC236}">
                <a16:creationId xmlns:a16="http://schemas.microsoft.com/office/drawing/2014/main" id="{BBA2045D-E6D0-1868-5820-03A5B72A426B}"/>
              </a:ext>
            </a:extLst>
          </p:cNvPr>
          <p:cNvSpPr txBox="1"/>
          <p:nvPr/>
        </p:nvSpPr>
        <p:spPr>
          <a:xfrm>
            <a:off x="457200" y="1748220"/>
            <a:ext cx="8229601" cy="662798"/>
          </a:xfrm>
          <a:prstGeom prst="rect">
            <a:avLst/>
          </a:prstGeom>
          <a:noFill/>
          <a:ln>
            <a:noFill/>
          </a:ln>
        </p:spPr>
        <p:txBody>
          <a:bodyPr spcFirstLastPara="1" wrap="square" lIns="91425" tIns="91425" rIns="91425" bIns="91425" anchor="t" anchorCtr="0">
            <a:noAutofit/>
          </a:bodyPr>
          <a:lstStyle/>
          <a:p>
            <a:pPr>
              <a:spcBef>
                <a:spcPts val="0"/>
              </a:spcBef>
              <a:spcAft>
                <a:spcPts val="0"/>
              </a:spcAft>
            </a:pPr>
            <a:r>
              <a:rPr lang="en" b="1">
                <a:ea typeface="Google Sans"/>
                <a:cs typeface="Arial" panose="020B0604020202020204" pitchFamily="34" charset="0"/>
                <a:sym typeface="Google Sans"/>
              </a:rPr>
              <a:t>Persona: Jamal</a:t>
            </a:r>
            <a:br>
              <a:rPr lang="en" b="1">
                <a:ea typeface="Google Sans"/>
                <a:cs typeface="Arial" panose="020B0604020202020204" pitchFamily="34" charset="0"/>
                <a:sym typeface="Google Sans"/>
              </a:rPr>
            </a:br>
            <a:r>
              <a:rPr lang="en-US" sz="1600">
                <a:solidFill>
                  <a:srgbClr val="434343"/>
                </a:solidFill>
                <a:ea typeface="Google Sans"/>
                <a:cs typeface="Arial" panose="020B0604020202020204" pitchFamily="34" charset="0"/>
                <a:sym typeface="Google Sans"/>
              </a:rPr>
              <a:t>Goal: Find a subway route that will take him to the Empire State Building</a:t>
            </a:r>
            <a:endParaRPr lang="en-US" sz="2800" b="1">
              <a:ea typeface="Google Sans"/>
              <a:cs typeface="Arial" panose="020B0604020202020204" pitchFamily="34" charset="0"/>
              <a:sym typeface="Google Sans"/>
            </a:endParaRPr>
          </a:p>
          <a:p>
            <a:pPr>
              <a:spcBef>
                <a:spcPts val="0"/>
              </a:spcBef>
              <a:spcAft>
                <a:spcPts val="0"/>
              </a:spcAft>
            </a:pPr>
            <a:endParaRPr b="1">
              <a:ea typeface="Google Sans"/>
              <a:cs typeface="Arial" panose="020B0604020202020204" pitchFamily="34" charset="0"/>
              <a:sym typeface="Google Sans"/>
            </a:endParaRPr>
          </a:p>
        </p:txBody>
      </p:sp>
      <p:graphicFrame>
        <p:nvGraphicFramePr>
          <p:cNvPr id="2" name="Google Shape;290;p58">
            <a:extLst>
              <a:ext uri="{FF2B5EF4-FFF2-40B4-BE49-F238E27FC236}">
                <a16:creationId xmlns:a16="http://schemas.microsoft.com/office/drawing/2014/main" id="{D1816FAD-70F7-1AD5-0CAD-B5AC6C17DDFE}"/>
              </a:ext>
            </a:extLst>
          </p:cNvPr>
          <p:cNvGraphicFramePr/>
          <p:nvPr/>
        </p:nvGraphicFramePr>
        <p:xfrm>
          <a:off x="228601" y="2490530"/>
          <a:ext cx="8686797" cy="3916560"/>
        </p:xfrm>
        <a:graphic>
          <a:graphicData uri="http://schemas.openxmlformats.org/drawingml/2006/table">
            <a:tbl>
              <a:tblPr>
                <a:noFill/>
              </a:tblPr>
              <a:tblGrid>
                <a:gridCol w="1383789">
                  <a:extLst>
                    <a:ext uri="{9D8B030D-6E8A-4147-A177-3AD203B41FA5}">
                      <a16:colId xmlns:a16="http://schemas.microsoft.com/office/drawing/2014/main" val="20000"/>
                    </a:ext>
                  </a:extLst>
                </a:gridCol>
                <a:gridCol w="1217168">
                  <a:extLst>
                    <a:ext uri="{9D8B030D-6E8A-4147-A177-3AD203B41FA5}">
                      <a16:colId xmlns:a16="http://schemas.microsoft.com/office/drawing/2014/main" val="20001"/>
                    </a:ext>
                  </a:extLst>
                </a:gridCol>
                <a:gridCol w="1217168">
                  <a:extLst>
                    <a:ext uri="{9D8B030D-6E8A-4147-A177-3AD203B41FA5}">
                      <a16:colId xmlns:a16="http://schemas.microsoft.com/office/drawing/2014/main" val="20002"/>
                    </a:ext>
                  </a:extLst>
                </a:gridCol>
                <a:gridCol w="1217168">
                  <a:extLst>
                    <a:ext uri="{9D8B030D-6E8A-4147-A177-3AD203B41FA5}">
                      <a16:colId xmlns:a16="http://schemas.microsoft.com/office/drawing/2014/main" val="20003"/>
                    </a:ext>
                  </a:extLst>
                </a:gridCol>
                <a:gridCol w="1217168">
                  <a:extLst>
                    <a:ext uri="{9D8B030D-6E8A-4147-A177-3AD203B41FA5}">
                      <a16:colId xmlns:a16="http://schemas.microsoft.com/office/drawing/2014/main" val="20004"/>
                    </a:ext>
                  </a:extLst>
                </a:gridCol>
                <a:gridCol w="1217168">
                  <a:extLst>
                    <a:ext uri="{9D8B030D-6E8A-4147-A177-3AD203B41FA5}">
                      <a16:colId xmlns:a16="http://schemas.microsoft.com/office/drawing/2014/main" val="20005"/>
                    </a:ext>
                  </a:extLst>
                </a:gridCol>
                <a:gridCol w="1217168">
                  <a:extLst>
                    <a:ext uri="{9D8B030D-6E8A-4147-A177-3AD203B41FA5}">
                      <a16:colId xmlns:a16="http://schemas.microsoft.com/office/drawing/2014/main" val="20006"/>
                    </a:ext>
                  </a:extLst>
                </a:gridCol>
              </a:tblGrid>
              <a:tr h="0">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ACTION</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3F3F3"/>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Determine the subway </a:t>
                      </a:r>
                      <a:endParaRPr sz="1100" b="1">
                        <a:latin typeface="Arial" panose="020B0604020202020204" pitchFamily="34" charset="0"/>
                        <a:ea typeface="Google Sans"/>
                        <a:cs typeface="Arial" panose="020B0604020202020204" pitchFamily="34" charset="0"/>
                        <a:sym typeface="Google Sans"/>
                      </a:endParaRPr>
                    </a:p>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line and route </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nearest station with wheelchair accessibility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Buy a ticket</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platform</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Board the subway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exit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extLst>
                  <a:ext uri="{0D108BD9-81ED-4DB2-BD59-A6C34878D82A}">
                    <a16:rowId xmlns:a16="http://schemas.microsoft.com/office/drawing/2014/main" val="10000"/>
                  </a:ext>
                </a:extLst>
              </a:tr>
              <a:tr h="780799">
                <a:tc>
                  <a:txBody>
                    <a:bodyPr/>
                    <a:lstStyle/>
                    <a:p>
                      <a:pPr marL="177800" lvl="0" indent="-11430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TASK LIST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and read subway map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Identify fastest route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Use map app</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Use map app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Check station accessibility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Get to station</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accessible kiosk</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Determine ticket to buy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Pay for ticket</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Follow signs</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Find the line number or letter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Go uptown</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cs typeface="Arial" panose="020B0604020202020204" pitchFamily="34" charset="0"/>
                        </a:rPr>
                        <a:t>D. Find elevator</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space for wheelchair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Open map app to find exit to use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Follow signs </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644332">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FEELING ADJECTIVE</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US"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2"/>
                  </a:ext>
                </a:extLst>
              </a:tr>
              <a:tr h="693698">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IMPROVEMENT</a:t>
                      </a:r>
                      <a:endParaRPr sz="1100" b="1">
                        <a:latin typeface="Arial" panose="020B0604020202020204" pitchFamily="34" charset="0"/>
                        <a:ea typeface="Google Sans"/>
                        <a:cs typeface="Arial" panose="020B0604020202020204" pitchFamily="34" charset="0"/>
                        <a:sym typeface="Google Sans"/>
                      </a:endParaRPr>
                    </a:p>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OPPORTUNITIES</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850574604"/>
      </p:ext>
    </p:extLst>
  </p:cSld>
  <p:clrMapOvr>
    <a:masterClrMapping/>
  </p:clrMapOvr>
  <p:transition>
    <p:dissolv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DBD37D-0479-051A-3DD7-3BAB55545637}"/>
              </a:ext>
            </a:extLst>
          </p:cNvPr>
          <p:cNvSpPr>
            <a:spLocks noGrp="1"/>
          </p:cNvSpPr>
          <p:nvPr>
            <p:ph type="title"/>
          </p:nvPr>
        </p:nvSpPr>
        <p:spPr/>
        <p:txBody>
          <a:bodyPr/>
          <a:lstStyle/>
          <a:p>
            <a:r>
              <a:rPr lang="en-US" sz="4000"/>
              <a:t>Step 3: Add how the user feels at each point. Guesstimates are okay!</a:t>
            </a:r>
          </a:p>
        </p:txBody>
      </p:sp>
      <p:sp>
        <p:nvSpPr>
          <p:cNvPr id="4" name="Slide Number Placeholder 3">
            <a:extLst>
              <a:ext uri="{FF2B5EF4-FFF2-40B4-BE49-F238E27FC236}">
                <a16:creationId xmlns:a16="http://schemas.microsoft.com/office/drawing/2014/main" id="{0D008545-0036-65F9-A334-90383BA7D27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42</a:t>
            </a:fld>
            <a:endParaRPr lang="en-US"/>
          </a:p>
        </p:txBody>
      </p:sp>
      <p:sp>
        <p:nvSpPr>
          <p:cNvPr id="8" name="Google Shape;288;p58">
            <a:extLst>
              <a:ext uri="{FF2B5EF4-FFF2-40B4-BE49-F238E27FC236}">
                <a16:creationId xmlns:a16="http://schemas.microsoft.com/office/drawing/2014/main" id="{99F855CC-4FC8-37A9-3D5B-8F70C4CB62E6}"/>
              </a:ext>
            </a:extLst>
          </p:cNvPr>
          <p:cNvSpPr txBox="1"/>
          <p:nvPr/>
        </p:nvSpPr>
        <p:spPr>
          <a:xfrm>
            <a:off x="457200" y="1748220"/>
            <a:ext cx="8229601" cy="662798"/>
          </a:xfrm>
          <a:prstGeom prst="rect">
            <a:avLst/>
          </a:prstGeom>
          <a:noFill/>
          <a:ln>
            <a:noFill/>
          </a:ln>
        </p:spPr>
        <p:txBody>
          <a:bodyPr spcFirstLastPara="1" wrap="square" lIns="91425" tIns="91425" rIns="91425" bIns="91425" anchor="t" anchorCtr="0">
            <a:noAutofit/>
          </a:bodyPr>
          <a:lstStyle/>
          <a:p>
            <a:pPr>
              <a:spcBef>
                <a:spcPts val="0"/>
              </a:spcBef>
              <a:spcAft>
                <a:spcPts val="0"/>
              </a:spcAft>
            </a:pPr>
            <a:r>
              <a:rPr lang="en" b="1">
                <a:ea typeface="Google Sans"/>
                <a:cs typeface="Arial" panose="020B0604020202020204" pitchFamily="34" charset="0"/>
                <a:sym typeface="Google Sans"/>
              </a:rPr>
              <a:t>Persona: Jamal</a:t>
            </a:r>
            <a:br>
              <a:rPr lang="en" b="1">
                <a:ea typeface="Google Sans"/>
                <a:cs typeface="Arial" panose="020B0604020202020204" pitchFamily="34" charset="0"/>
                <a:sym typeface="Google Sans"/>
              </a:rPr>
            </a:br>
            <a:r>
              <a:rPr lang="en-US" sz="1600">
                <a:solidFill>
                  <a:srgbClr val="434343"/>
                </a:solidFill>
                <a:ea typeface="Google Sans"/>
                <a:cs typeface="Arial" panose="020B0604020202020204" pitchFamily="34" charset="0"/>
                <a:sym typeface="Google Sans"/>
              </a:rPr>
              <a:t>Goal: Find a subway route that will take him to the Empire State Building</a:t>
            </a:r>
            <a:endParaRPr lang="en-US" sz="2800" b="1">
              <a:ea typeface="Google Sans"/>
              <a:cs typeface="Arial" panose="020B0604020202020204" pitchFamily="34" charset="0"/>
              <a:sym typeface="Google Sans"/>
            </a:endParaRPr>
          </a:p>
          <a:p>
            <a:pPr>
              <a:spcBef>
                <a:spcPts val="0"/>
              </a:spcBef>
              <a:spcAft>
                <a:spcPts val="0"/>
              </a:spcAft>
            </a:pPr>
            <a:endParaRPr b="1">
              <a:ea typeface="Google Sans"/>
              <a:cs typeface="Arial" panose="020B0604020202020204" pitchFamily="34" charset="0"/>
              <a:sym typeface="Google Sans"/>
            </a:endParaRPr>
          </a:p>
        </p:txBody>
      </p:sp>
      <p:graphicFrame>
        <p:nvGraphicFramePr>
          <p:cNvPr id="2" name="Google Shape;290;p58">
            <a:extLst>
              <a:ext uri="{FF2B5EF4-FFF2-40B4-BE49-F238E27FC236}">
                <a16:creationId xmlns:a16="http://schemas.microsoft.com/office/drawing/2014/main" id="{76D59718-80C1-4796-3B10-F45B68FE6C15}"/>
              </a:ext>
            </a:extLst>
          </p:cNvPr>
          <p:cNvGraphicFramePr/>
          <p:nvPr/>
        </p:nvGraphicFramePr>
        <p:xfrm>
          <a:off x="228601" y="2490530"/>
          <a:ext cx="8686797" cy="3916560"/>
        </p:xfrm>
        <a:graphic>
          <a:graphicData uri="http://schemas.openxmlformats.org/drawingml/2006/table">
            <a:tbl>
              <a:tblPr>
                <a:noFill/>
              </a:tblPr>
              <a:tblGrid>
                <a:gridCol w="1383789">
                  <a:extLst>
                    <a:ext uri="{9D8B030D-6E8A-4147-A177-3AD203B41FA5}">
                      <a16:colId xmlns:a16="http://schemas.microsoft.com/office/drawing/2014/main" val="20000"/>
                    </a:ext>
                  </a:extLst>
                </a:gridCol>
                <a:gridCol w="1217168">
                  <a:extLst>
                    <a:ext uri="{9D8B030D-6E8A-4147-A177-3AD203B41FA5}">
                      <a16:colId xmlns:a16="http://schemas.microsoft.com/office/drawing/2014/main" val="20001"/>
                    </a:ext>
                  </a:extLst>
                </a:gridCol>
                <a:gridCol w="1217168">
                  <a:extLst>
                    <a:ext uri="{9D8B030D-6E8A-4147-A177-3AD203B41FA5}">
                      <a16:colId xmlns:a16="http://schemas.microsoft.com/office/drawing/2014/main" val="20002"/>
                    </a:ext>
                  </a:extLst>
                </a:gridCol>
                <a:gridCol w="1217168">
                  <a:extLst>
                    <a:ext uri="{9D8B030D-6E8A-4147-A177-3AD203B41FA5}">
                      <a16:colId xmlns:a16="http://schemas.microsoft.com/office/drawing/2014/main" val="20003"/>
                    </a:ext>
                  </a:extLst>
                </a:gridCol>
                <a:gridCol w="1217168">
                  <a:extLst>
                    <a:ext uri="{9D8B030D-6E8A-4147-A177-3AD203B41FA5}">
                      <a16:colId xmlns:a16="http://schemas.microsoft.com/office/drawing/2014/main" val="20004"/>
                    </a:ext>
                  </a:extLst>
                </a:gridCol>
                <a:gridCol w="1217168">
                  <a:extLst>
                    <a:ext uri="{9D8B030D-6E8A-4147-A177-3AD203B41FA5}">
                      <a16:colId xmlns:a16="http://schemas.microsoft.com/office/drawing/2014/main" val="20005"/>
                    </a:ext>
                  </a:extLst>
                </a:gridCol>
                <a:gridCol w="1217168">
                  <a:extLst>
                    <a:ext uri="{9D8B030D-6E8A-4147-A177-3AD203B41FA5}">
                      <a16:colId xmlns:a16="http://schemas.microsoft.com/office/drawing/2014/main" val="20006"/>
                    </a:ext>
                  </a:extLst>
                </a:gridCol>
              </a:tblGrid>
              <a:tr h="0">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ACTION</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3F3F3"/>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Determine the subway line and route </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nearest station with wheelchair accessibility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Buy a ticket</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platform</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Board the subway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exit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extLst>
                  <a:ext uri="{0D108BD9-81ED-4DB2-BD59-A6C34878D82A}">
                    <a16:rowId xmlns:a16="http://schemas.microsoft.com/office/drawing/2014/main" val="10000"/>
                  </a:ext>
                </a:extLst>
              </a:tr>
              <a:tr h="780799">
                <a:tc>
                  <a:txBody>
                    <a:bodyPr/>
                    <a:lstStyle/>
                    <a:p>
                      <a:pPr marL="177800" lvl="0" indent="-11430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TASK LIST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and read subway map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Identify fastest route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Use map app</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Use map app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Check station accessibility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Get to station</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accessible kiosk</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Determine ticket to buy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Pay for ticket</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Follow signs</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Find the line number or letter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Go uptown</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cs typeface="Arial" panose="020B0604020202020204" pitchFamily="34" charset="0"/>
                        </a:rPr>
                        <a:t>D. Find elevator</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space for wheelchair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Open map app to find exit to use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Follow signs </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644332">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FEELING ADJECTIVE</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Intimidated</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Lost</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Hopeful</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Satisfied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Overwhelmed </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Excluded </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Relieved </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Glad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Alert</a:t>
                      </a:r>
                    </a:p>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Excited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2"/>
                  </a:ext>
                </a:extLst>
              </a:tr>
              <a:tr h="693698">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IMPROVEMENT</a:t>
                      </a:r>
                      <a:endParaRPr sz="1100" b="1">
                        <a:latin typeface="Arial" panose="020B0604020202020204" pitchFamily="34" charset="0"/>
                        <a:ea typeface="Google Sans"/>
                        <a:cs typeface="Arial" panose="020B0604020202020204" pitchFamily="34" charset="0"/>
                        <a:sym typeface="Google Sans"/>
                      </a:endParaRPr>
                    </a:p>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OPPORTUNITIES</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lang="en-US" sz="1100">
                        <a:latin typeface="Arial" panose="020B0604020202020204" pitchFamily="34" charset="0"/>
                        <a:cs typeface="Arial" panose="020B0604020202020204" pitchFamily="34" charset="0"/>
                      </a:endParaRPr>
                    </a:p>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572859510"/>
      </p:ext>
    </p:extLst>
  </p:cSld>
  <p:clrMapOvr>
    <a:masterClrMapping/>
  </p:clrMapOvr>
  <p:transition>
    <p:dissolv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DBD37D-0479-051A-3DD7-3BAB55545637}"/>
              </a:ext>
            </a:extLst>
          </p:cNvPr>
          <p:cNvSpPr>
            <a:spLocks noGrp="1"/>
          </p:cNvSpPr>
          <p:nvPr>
            <p:ph type="title"/>
          </p:nvPr>
        </p:nvSpPr>
        <p:spPr>
          <a:xfrm>
            <a:off x="457200" y="422638"/>
            <a:ext cx="8686800" cy="1253762"/>
          </a:xfrm>
        </p:spPr>
        <p:txBody>
          <a:bodyPr/>
          <a:lstStyle/>
          <a:p>
            <a:r>
              <a:rPr lang="en-US" sz="4000"/>
              <a:t>Step 4: Add opportunities for improvement </a:t>
            </a:r>
            <a:br>
              <a:rPr lang="en-US" sz="4000"/>
            </a:br>
            <a:r>
              <a:rPr lang="en-US" sz="4000"/>
              <a:t>This is where new ideas may come from! </a:t>
            </a:r>
          </a:p>
        </p:txBody>
      </p:sp>
      <p:sp>
        <p:nvSpPr>
          <p:cNvPr id="4" name="Slide Number Placeholder 3">
            <a:extLst>
              <a:ext uri="{FF2B5EF4-FFF2-40B4-BE49-F238E27FC236}">
                <a16:creationId xmlns:a16="http://schemas.microsoft.com/office/drawing/2014/main" id="{0D008545-0036-65F9-A334-90383BA7D27F}"/>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43</a:t>
            </a:fld>
            <a:endParaRPr lang="en-US"/>
          </a:p>
        </p:txBody>
      </p:sp>
      <p:graphicFrame>
        <p:nvGraphicFramePr>
          <p:cNvPr id="6" name="Google Shape;290;p58">
            <a:extLst>
              <a:ext uri="{FF2B5EF4-FFF2-40B4-BE49-F238E27FC236}">
                <a16:creationId xmlns:a16="http://schemas.microsoft.com/office/drawing/2014/main" id="{2049BA24-D8B5-E452-070B-65C19DBD3D2F}"/>
              </a:ext>
            </a:extLst>
          </p:cNvPr>
          <p:cNvGraphicFramePr/>
          <p:nvPr/>
        </p:nvGraphicFramePr>
        <p:xfrm>
          <a:off x="228601" y="2490530"/>
          <a:ext cx="8686797" cy="3916560"/>
        </p:xfrm>
        <a:graphic>
          <a:graphicData uri="http://schemas.openxmlformats.org/drawingml/2006/table">
            <a:tbl>
              <a:tblPr>
                <a:noFill/>
              </a:tblPr>
              <a:tblGrid>
                <a:gridCol w="1383789">
                  <a:extLst>
                    <a:ext uri="{9D8B030D-6E8A-4147-A177-3AD203B41FA5}">
                      <a16:colId xmlns:a16="http://schemas.microsoft.com/office/drawing/2014/main" val="20000"/>
                    </a:ext>
                  </a:extLst>
                </a:gridCol>
                <a:gridCol w="1217168">
                  <a:extLst>
                    <a:ext uri="{9D8B030D-6E8A-4147-A177-3AD203B41FA5}">
                      <a16:colId xmlns:a16="http://schemas.microsoft.com/office/drawing/2014/main" val="20001"/>
                    </a:ext>
                  </a:extLst>
                </a:gridCol>
                <a:gridCol w="1217168">
                  <a:extLst>
                    <a:ext uri="{9D8B030D-6E8A-4147-A177-3AD203B41FA5}">
                      <a16:colId xmlns:a16="http://schemas.microsoft.com/office/drawing/2014/main" val="20002"/>
                    </a:ext>
                  </a:extLst>
                </a:gridCol>
                <a:gridCol w="1217168">
                  <a:extLst>
                    <a:ext uri="{9D8B030D-6E8A-4147-A177-3AD203B41FA5}">
                      <a16:colId xmlns:a16="http://schemas.microsoft.com/office/drawing/2014/main" val="20003"/>
                    </a:ext>
                  </a:extLst>
                </a:gridCol>
                <a:gridCol w="1217168">
                  <a:extLst>
                    <a:ext uri="{9D8B030D-6E8A-4147-A177-3AD203B41FA5}">
                      <a16:colId xmlns:a16="http://schemas.microsoft.com/office/drawing/2014/main" val="20004"/>
                    </a:ext>
                  </a:extLst>
                </a:gridCol>
                <a:gridCol w="1217168">
                  <a:extLst>
                    <a:ext uri="{9D8B030D-6E8A-4147-A177-3AD203B41FA5}">
                      <a16:colId xmlns:a16="http://schemas.microsoft.com/office/drawing/2014/main" val="20005"/>
                    </a:ext>
                  </a:extLst>
                </a:gridCol>
                <a:gridCol w="1217168">
                  <a:extLst>
                    <a:ext uri="{9D8B030D-6E8A-4147-A177-3AD203B41FA5}">
                      <a16:colId xmlns:a16="http://schemas.microsoft.com/office/drawing/2014/main" val="20006"/>
                    </a:ext>
                  </a:extLst>
                </a:gridCol>
              </a:tblGrid>
              <a:tr h="0">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ACTION</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3F3F3"/>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Determine the subway </a:t>
                      </a:r>
                      <a:endParaRPr sz="1100" b="1">
                        <a:latin typeface="Arial" panose="020B0604020202020204" pitchFamily="34" charset="0"/>
                        <a:ea typeface="Google Sans"/>
                        <a:cs typeface="Arial" panose="020B0604020202020204" pitchFamily="34" charset="0"/>
                        <a:sym typeface="Google Sans"/>
                      </a:endParaRPr>
                    </a:p>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line and route </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nearest station with wheelchair accessibility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Buy a ticket</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platform</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Board the subway</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tc>
                  <a:txBody>
                    <a:bodyPr/>
                    <a:lstStyle/>
                    <a:p>
                      <a:pPr marL="0" lvl="0" indent="0" algn="ctr" rtl="0">
                        <a:lnSpc>
                          <a:spcPct val="100000"/>
                        </a:lnSpc>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Find the right exit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2E3FC"/>
                    </a:solidFill>
                  </a:tcPr>
                </a:tc>
                <a:extLst>
                  <a:ext uri="{0D108BD9-81ED-4DB2-BD59-A6C34878D82A}">
                    <a16:rowId xmlns:a16="http://schemas.microsoft.com/office/drawing/2014/main" val="10000"/>
                  </a:ext>
                </a:extLst>
              </a:tr>
              <a:tr h="780799">
                <a:tc>
                  <a:txBody>
                    <a:bodyPr/>
                    <a:lstStyle/>
                    <a:p>
                      <a:pPr marL="177800" lvl="0" indent="-11430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TASK LIST</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and read subway map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Identify fastest route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Use map app</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Use map app</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Check station accessibility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Get to station</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accessible kiosk</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Determine ticket to buy</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Pay for ticket</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Follow signs</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Find the line number or letter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C. Go uptown</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cs typeface="Arial" panose="020B0604020202020204" pitchFamily="34" charset="0"/>
                        </a:rPr>
                        <a:t>D. Find elevator</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Find space for wheelchair</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A. Open map app to find exit to use</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r>
                        <a:rPr lang="en" sz="1100">
                          <a:latin typeface="Arial" panose="020B0604020202020204" pitchFamily="34" charset="0"/>
                          <a:ea typeface="Google Sans"/>
                          <a:cs typeface="Arial" panose="020B0604020202020204" pitchFamily="34" charset="0"/>
                          <a:sym typeface="Google Sans"/>
                        </a:rPr>
                        <a:t>B. Follow signs </a:t>
                      </a:r>
                      <a:endParaRPr sz="1100">
                        <a:latin typeface="Arial" panose="020B0604020202020204" pitchFamily="34" charset="0"/>
                        <a:ea typeface="Google Sans"/>
                        <a:cs typeface="Arial" panose="020B0604020202020204" pitchFamily="34" charset="0"/>
                        <a:sym typeface="Google Sans"/>
                      </a:endParaRPr>
                    </a:p>
                    <a:p>
                      <a:pPr marL="0" lvl="0" indent="0" algn="l" rtl="0">
                        <a:spcBef>
                          <a:spcPts val="0"/>
                        </a:spcBef>
                        <a:spcAft>
                          <a:spcPts val="0"/>
                        </a:spcAft>
                        <a:buNone/>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644332">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FEELING ADJECTIVE</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Intimidated</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Lost</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Hopeful</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Satisfied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Overwhelmed </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Excluded </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Relieved </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Glad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Alert</a:t>
                      </a:r>
                    </a:p>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endParaRPr lang="en"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Excited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Confused</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Font typeface="Arial" panose="020B0604020202020204" pitchFamily="34" charset="0"/>
                        <a:buChar char="•"/>
                      </a:pP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2"/>
                  </a:ext>
                </a:extLst>
              </a:tr>
              <a:tr h="693698">
                <a:tc>
                  <a:txBody>
                    <a:bodyPr/>
                    <a:lstStyle/>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IMPROVEMENT</a:t>
                      </a:r>
                      <a:endParaRPr sz="1100" b="1">
                        <a:latin typeface="Arial" panose="020B0604020202020204" pitchFamily="34" charset="0"/>
                        <a:ea typeface="Google Sans"/>
                        <a:cs typeface="Arial" panose="020B0604020202020204" pitchFamily="34" charset="0"/>
                        <a:sym typeface="Google Sans"/>
                      </a:endParaRPr>
                    </a:p>
                    <a:p>
                      <a:pPr marL="0" lvl="0" indent="0" algn="ctr" rtl="0">
                        <a:spcBef>
                          <a:spcPts val="0"/>
                        </a:spcBef>
                        <a:spcAft>
                          <a:spcPts val="0"/>
                        </a:spcAft>
                        <a:buNone/>
                      </a:pPr>
                      <a:r>
                        <a:rPr lang="en" sz="1100" b="1">
                          <a:latin typeface="Arial" panose="020B0604020202020204" pitchFamily="34" charset="0"/>
                          <a:ea typeface="Google Sans"/>
                          <a:cs typeface="Arial" panose="020B0604020202020204" pitchFamily="34" charset="0"/>
                          <a:sym typeface="Google Sans"/>
                        </a:rPr>
                        <a:t>OPPORTUNITIES</a:t>
                      </a:r>
                      <a:endParaRPr sz="1100" b="1">
                        <a:latin typeface="Arial" panose="020B0604020202020204" pitchFamily="34" charset="0"/>
                        <a:ea typeface="Google Sans"/>
                        <a:cs typeface="Arial" panose="020B0604020202020204" pitchFamily="34" charset="0"/>
                        <a:sym typeface="Google Sans"/>
                      </a:endParaRPr>
                    </a:p>
                  </a:txBody>
                  <a:tcPr marL="72000" marR="72000" marT="91425" marB="91425" anchor="ctr">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r>
                        <a:rPr lang="en" sz="1100">
                          <a:latin typeface="Arial" panose="020B0604020202020204" pitchFamily="34" charset="0"/>
                          <a:ea typeface="Google Sans"/>
                          <a:cs typeface="Arial" panose="020B0604020202020204" pitchFamily="34" charset="0"/>
                          <a:sym typeface="Google Sans"/>
                        </a:rPr>
                        <a:t>Better wayfinding</a:t>
                      </a:r>
                      <a:endParaRPr sz="1100">
                        <a:latin typeface="Arial" panose="020B0604020202020204" pitchFamily="34" charset="0"/>
                        <a:cs typeface="Arial" panose="020B0604020202020204" pitchFamily="34" charset="0"/>
                      </a:endParaRPr>
                    </a:p>
                  </a:txBody>
                  <a:tcPr marL="72000" marR="72000" marT="91425" marB="91425">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Better wayfinding</a:t>
                      </a:r>
                      <a:endParaRPr sz="1100">
                        <a:latin typeface="Arial" panose="020B0604020202020204" pitchFamily="34" charset="0"/>
                        <a:cs typeface="Arial" panose="020B0604020202020204" pitchFamily="34" charset="0"/>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cs typeface="Arial" panose="020B0604020202020204" pitchFamily="34" charset="0"/>
                        </a:rPr>
                        <a:t>Accessibility key on map app</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r>
                        <a:rPr lang="en" sz="1100">
                          <a:latin typeface="Arial" panose="020B0604020202020204" pitchFamily="34" charset="0"/>
                          <a:ea typeface="Google Sans"/>
                          <a:cs typeface="Arial" panose="020B0604020202020204" pitchFamily="34" charset="0"/>
                          <a:sym typeface="Google Sans"/>
                        </a:rPr>
                        <a:t>Ticket explanations </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Better wayfinding</a:t>
                      </a:r>
                      <a:endParaRPr sz="1100">
                        <a:latin typeface="Arial" panose="020B0604020202020204" pitchFamily="34" charset="0"/>
                        <a:ea typeface="Google Sans"/>
                        <a:cs typeface="Arial" panose="020B0604020202020204" pitchFamily="34" charset="0"/>
                        <a:sym typeface="Google Sans"/>
                      </a:endParaRPr>
                    </a:p>
                    <a:p>
                      <a:pPr marL="108000" lvl="0" indent="-108000" algn="l" rtl="0">
                        <a:spcBef>
                          <a:spcPts val="0"/>
                        </a:spcBef>
                        <a:spcAft>
                          <a:spcPts val="0"/>
                        </a:spcAft>
                        <a:buSzPts val="1000"/>
                        <a:buFont typeface="Arial" panose="020B0604020202020204" pitchFamily="34" charset="0"/>
                        <a:buChar char="•"/>
                      </a:pPr>
                      <a:r>
                        <a:rPr lang="en" sz="1100">
                          <a:latin typeface="Arial" panose="020B0604020202020204" pitchFamily="34" charset="0"/>
                          <a:ea typeface="Google Sans"/>
                          <a:cs typeface="Arial" panose="020B0604020202020204" pitchFamily="34" charset="0"/>
                          <a:sym typeface="Google Sans"/>
                        </a:rPr>
                        <a:t>Designated walk lanes </a:t>
                      </a:r>
                      <a:endParaRPr sz="1100">
                        <a:latin typeface="Arial" panose="020B0604020202020204" pitchFamily="34" charset="0"/>
                        <a:ea typeface="Google Sans"/>
                        <a:cs typeface="Arial" panose="020B0604020202020204" pitchFamily="34" charset="0"/>
                        <a:sym typeface="Google Sans"/>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r>
                        <a:rPr lang="en" sz="1100">
                          <a:latin typeface="Arial" panose="020B0604020202020204" pitchFamily="34" charset="0"/>
                          <a:ea typeface="Google Sans"/>
                          <a:cs typeface="Arial" panose="020B0604020202020204" pitchFamily="34" charset="0"/>
                          <a:sym typeface="Google Sans"/>
                        </a:rPr>
                        <a:t>Phone vibrates to inform user when to get off of subway</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tc>
                  <a:txBody>
                    <a:bodyPr/>
                    <a:lstStyle/>
                    <a:p>
                      <a:pPr marL="0" lvl="0" indent="0" algn="l" rtl="0">
                        <a:spcBef>
                          <a:spcPts val="0"/>
                        </a:spcBef>
                        <a:spcAft>
                          <a:spcPts val="0"/>
                        </a:spcAft>
                        <a:buSzPts val="1000"/>
                        <a:buNone/>
                      </a:pPr>
                      <a:r>
                        <a:rPr lang="en" sz="1100">
                          <a:latin typeface="Arial" panose="020B0604020202020204" pitchFamily="34" charset="0"/>
                          <a:ea typeface="Google Sans"/>
                          <a:cs typeface="Arial" panose="020B0604020202020204" pitchFamily="34" charset="0"/>
                          <a:sym typeface="Google Sans"/>
                        </a:rPr>
                        <a:t>Signs mention landmarks (not corner) </a:t>
                      </a:r>
                      <a:endParaRPr sz="1100">
                        <a:latin typeface="Arial" panose="020B0604020202020204" pitchFamily="34" charset="0"/>
                        <a:cs typeface="Arial" panose="020B0604020202020204" pitchFamily="34" charset="0"/>
                      </a:endParaRPr>
                    </a:p>
                  </a:txBody>
                  <a:tcPr marL="72000" marR="72000"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bl>
          </a:graphicData>
        </a:graphic>
      </p:graphicFrame>
      <p:sp>
        <p:nvSpPr>
          <p:cNvPr id="9" name="Google Shape;288;p58">
            <a:extLst>
              <a:ext uri="{FF2B5EF4-FFF2-40B4-BE49-F238E27FC236}">
                <a16:creationId xmlns:a16="http://schemas.microsoft.com/office/drawing/2014/main" id="{7CF70131-03B7-D5FE-EE09-C94BE66BC6EA}"/>
              </a:ext>
            </a:extLst>
          </p:cNvPr>
          <p:cNvSpPr txBox="1"/>
          <p:nvPr/>
        </p:nvSpPr>
        <p:spPr>
          <a:xfrm>
            <a:off x="457200" y="1748220"/>
            <a:ext cx="8229601" cy="662798"/>
          </a:xfrm>
          <a:prstGeom prst="rect">
            <a:avLst/>
          </a:prstGeom>
          <a:noFill/>
          <a:ln>
            <a:noFill/>
          </a:ln>
        </p:spPr>
        <p:txBody>
          <a:bodyPr spcFirstLastPara="1" wrap="square" lIns="91425" tIns="91425" rIns="91425" bIns="91425" anchor="t" anchorCtr="0">
            <a:noAutofit/>
          </a:bodyPr>
          <a:lstStyle/>
          <a:p>
            <a:pPr>
              <a:spcBef>
                <a:spcPts val="0"/>
              </a:spcBef>
              <a:spcAft>
                <a:spcPts val="0"/>
              </a:spcAft>
            </a:pPr>
            <a:r>
              <a:rPr lang="en" b="1">
                <a:ea typeface="Google Sans"/>
                <a:cs typeface="Arial" panose="020B0604020202020204" pitchFamily="34" charset="0"/>
                <a:sym typeface="Google Sans"/>
              </a:rPr>
              <a:t>Persona: Jamal</a:t>
            </a:r>
            <a:br>
              <a:rPr lang="en" b="1">
                <a:ea typeface="Google Sans"/>
                <a:cs typeface="Arial" panose="020B0604020202020204" pitchFamily="34" charset="0"/>
                <a:sym typeface="Google Sans"/>
              </a:rPr>
            </a:br>
            <a:r>
              <a:rPr lang="en-US" sz="1600">
                <a:solidFill>
                  <a:srgbClr val="434343"/>
                </a:solidFill>
                <a:ea typeface="Google Sans"/>
                <a:cs typeface="Arial" panose="020B0604020202020204" pitchFamily="34" charset="0"/>
                <a:sym typeface="Google Sans"/>
              </a:rPr>
              <a:t>Goal: Find a subway route that will take him to the Empire State Building</a:t>
            </a:r>
            <a:endParaRPr lang="en-US" sz="2800" b="1">
              <a:ea typeface="Google Sans"/>
              <a:cs typeface="Arial" panose="020B0604020202020204" pitchFamily="34" charset="0"/>
              <a:sym typeface="Google Sans"/>
            </a:endParaRPr>
          </a:p>
          <a:p>
            <a:pPr>
              <a:spcBef>
                <a:spcPts val="0"/>
              </a:spcBef>
              <a:spcAft>
                <a:spcPts val="0"/>
              </a:spcAft>
            </a:pPr>
            <a:endParaRPr b="1">
              <a:ea typeface="Google Sans"/>
              <a:cs typeface="Arial" panose="020B0604020202020204" pitchFamily="34" charset="0"/>
              <a:sym typeface="Google Sans"/>
            </a:endParaRPr>
          </a:p>
        </p:txBody>
      </p:sp>
    </p:spTree>
    <p:extLst>
      <p:ext uri="{BB962C8B-B14F-4D97-AF65-F5344CB8AC3E}">
        <p14:creationId xmlns:p14="http://schemas.microsoft.com/office/powerpoint/2010/main" val="684462907"/>
      </p:ext>
    </p:extLst>
  </p:cSld>
  <p:clrMapOvr>
    <a:masterClrMapping/>
  </p:clrMapOvr>
  <p:transition>
    <p:dissolv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 name="Title 1">
            <a:extLst>
              <a:ext uri="{FF2B5EF4-FFF2-40B4-BE49-F238E27FC236}">
                <a16:creationId xmlns:a16="http://schemas.microsoft.com/office/drawing/2014/main" id="{F653717E-05C0-99B5-A86F-102AC8BF3608}"/>
              </a:ext>
            </a:extLst>
          </p:cNvPr>
          <p:cNvSpPr>
            <a:spLocks noGrp="1"/>
          </p:cNvSpPr>
          <p:nvPr>
            <p:ph type="title"/>
          </p:nvPr>
        </p:nvSpPr>
        <p:spPr/>
        <p:txBody>
          <a:bodyPr/>
          <a:lstStyle/>
          <a:p>
            <a:r>
              <a:rPr lang="en-US"/>
              <a:t>Example: User Journey Map </a:t>
            </a:r>
            <a:r>
              <a:rPr lang="en-US" b="1" i="0">
                <a:solidFill>
                  <a:srgbClr val="1F1F1F"/>
                </a:solidFill>
                <a:effectLst/>
              </a:rPr>
              <a:t>for the CoffeeHouse project</a:t>
            </a:r>
            <a:endParaRPr lang="en-US"/>
          </a:p>
        </p:txBody>
      </p:sp>
      <p:pic>
        <p:nvPicPr>
          <p:cNvPr id="4" name="Content Placeholder 3">
            <a:extLst>
              <a:ext uri="{FF2B5EF4-FFF2-40B4-BE49-F238E27FC236}">
                <a16:creationId xmlns:a16="http://schemas.microsoft.com/office/drawing/2014/main" id="{B5840B2D-8A9A-794E-C3E0-4DC13F03907A}"/>
              </a:ext>
            </a:extLst>
          </p:cNvPr>
          <p:cNvPicPr>
            <a:picLocks noGrp="1" noChangeAspect="1"/>
          </p:cNvPicPr>
          <p:nvPr>
            <p:ph idx="1"/>
          </p:nvPr>
        </p:nvPicPr>
        <p:blipFill>
          <a:blip r:embed="rId3"/>
          <a:stretch>
            <a:fillRect/>
          </a:stretch>
        </p:blipFill>
        <p:spPr>
          <a:xfrm>
            <a:off x="343382" y="1789043"/>
            <a:ext cx="8343418" cy="4627309"/>
          </a:xfrm>
          <a:prstGeom prst="rect">
            <a:avLst/>
          </a:prstGeom>
        </p:spPr>
      </p:pic>
    </p:spTree>
    <p:extLst>
      <p:ext uri="{BB962C8B-B14F-4D97-AF65-F5344CB8AC3E}">
        <p14:creationId xmlns:p14="http://schemas.microsoft.com/office/powerpoint/2010/main" val="2250212785"/>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 name="Title 1">
            <a:extLst>
              <a:ext uri="{FF2B5EF4-FFF2-40B4-BE49-F238E27FC236}">
                <a16:creationId xmlns:a16="http://schemas.microsoft.com/office/drawing/2014/main" id="{F653717E-05C0-99B5-A86F-102AC8BF3608}"/>
              </a:ext>
            </a:extLst>
          </p:cNvPr>
          <p:cNvSpPr>
            <a:spLocks noGrp="1"/>
          </p:cNvSpPr>
          <p:nvPr>
            <p:ph type="title"/>
          </p:nvPr>
        </p:nvSpPr>
        <p:spPr/>
        <p:txBody>
          <a:bodyPr/>
          <a:lstStyle/>
          <a:p>
            <a:r>
              <a:rPr lang="en-US"/>
              <a:t>Example: User Journey Map </a:t>
            </a:r>
            <a:r>
              <a:rPr lang="en-US" b="1" i="0">
                <a:solidFill>
                  <a:srgbClr val="1F1F1F"/>
                </a:solidFill>
                <a:effectLst/>
              </a:rPr>
              <a:t>for the CoffeeHouse project</a:t>
            </a:r>
            <a:endParaRPr lang="en-US"/>
          </a:p>
        </p:txBody>
      </p:sp>
      <p:pic>
        <p:nvPicPr>
          <p:cNvPr id="5" name="Content Placeholder 4">
            <a:extLst>
              <a:ext uri="{FF2B5EF4-FFF2-40B4-BE49-F238E27FC236}">
                <a16:creationId xmlns:a16="http://schemas.microsoft.com/office/drawing/2014/main" id="{212FDF43-1F03-D214-9674-AAFD0D013034}"/>
              </a:ext>
            </a:extLst>
          </p:cNvPr>
          <p:cNvPicPr>
            <a:picLocks noGrp="1" noChangeAspect="1"/>
          </p:cNvPicPr>
          <p:nvPr>
            <p:ph idx="1"/>
          </p:nvPr>
        </p:nvPicPr>
        <p:blipFill>
          <a:blip r:embed="rId3"/>
          <a:stretch>
            <a:fillRect/>
          </a:stretch>
        </p:blipFill>
        <p:spPr>
          <a:xfrm>
            <a:off x="220132" y="1689654"/>
            <a:ext cx="8571328" cy="4821372"/>
          </a:xfrm>
          <a:prstGeom prst="rect">
            <a:avLst/>
          </a:prstGeom>
        </p:spPr>
      </p:pic>
    </p:spTree>
    <p:extLst>
      <p:ext uri="{BB962C8B-B14F-4D97-AF65-F5344CB8AC3E}">
        <p14:creationId xmlns:p14="http://schemas.microsoft.com/office/powerpoint/2010/main" val="1252930222"/>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6A6505-792C-FA7E-9D0E-FAC9D0D0F167}"/>
              </a:ext>
            </a:extLst>
          </p:cNvPr>
          <p:cNvSpPr>
            <a:spLocks noGrp="1"/>
          </p:cNvSpPr>
          <p:nvPr>
            <p:ph type="title"/>
          </p:nvPr>
        </p:nvSpPr>
        <p:spPr/>
        <p:txBody>
          <a:bodyPr/>
          <a:lstStyle/>
          <a:p>
            <a:r>
              <a:rPr lang="en-US"/>
              <a:t>Define User Problem</a:t>
            </a:r>
          </a:p>
        </p:txBody>
      </p:sp>
      <p:sp>
        <p:nvSpPr>
          <p:cNvPr id="3" name="Slide Number Placeholder 2">
            <a:extLst>
              <a:ext uri="{FF2B5EF4-FFF2-40B4-BE49-F238E27FC236}">
                <a16:creationId xmlns:a16="http://schemas.microsoft.com/office/drawing/2014/main" id="{ADD5199D-902C-930C-69C2-3BB7BF74CF43}"/>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46</a:t>
            </a:fld>
            <a:endParaRPr lang="en-US"/>
          </a:p>
        </p:txBody>
      </p:sp>
    </p:spTree>
    <p:extLst>
      <p:ext uri="{BB962C8B-B14F-4D97-AF65-F5344CB8AC3E}">
        <p14:creationId xmlns:p14="http://schemas.microsoft.com/office/powerpoint/2010/main" val="172139323"/>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F7319B9-3E79-180A-06FF-84EC4956941E}"/>
              </a:ext>
            </a:extLst>
          </p:cNvPr>
          <p:cNvSpPr>
            <a:spLocks noGrp="1"/>
          </p:cNvSpPr>
          <p:nvPr>
            <p:ph type="title"/>
          </p:nvPr>
        </p:nvSpPr>
        <p:spPr/>
        <p:txBody>
          <a:bodyPr/>
          <a:lstStyle/>
          <a:p>
            <a:r>
              <a:rPr lang="en-US"/>
              <a:t>Problem statement </a:t>
            </a:r>
          </a:p>
        </p:txBody>
      </p:sp>
      <p:sp>
        <p:nvSpPr>
          <p:cNvPr id="5" name="Content Placeholder 4">
            <a:extLst>
              <a:ext uri="{FF2B5EF4-FFF2-40B4-BE49-F238E27FC236}">
                <a16:creationId xmlns:a16="http://schemas.microsoft.com/office/drawing/2014/main" id="{4A812F6E-DDA8-1235-872C-6C57BC12162D}"/>
              </a:ext>
            </a:extLst>
          </p:cNvPr>
          <p:cNvSpPr>
            <a:spLocks noGrp="1"/>
          </p:cNvSpPr>
          <p:nvPr>
            <p:ph idx="1"/>
          </p:nvPr>
        </p:nvSpPr>
        <p:spPr/>
        <p:txBody>
          <a:bodyPr/>
          <a:lstStyle/>
          <a:p>
            <a:r>
              <a:rPr lang="en-US"/>
              <a:t>A problem statement is </a:t>
            </a:r>
            <a:r>
              <a:rPr lang="en-US">
                <a:solidFill>
                  <a:srgbClr val="0000CC"/>
                </a:solidFill>
              </a:rPr>
              <a:t>a clear description of the </a:t>
            </a:r>
            <a:r>
              <a:rPr lang="en-US" b="1">
                <a:solidFill>
                  <a:srgbClr val="0000CC"/>
                </a:solidFill>
              </a:rPr>
              <a:t>user's needs </a:t>
            </a:r>
            <a:r>
              <a:rPr lang="en-US">
                <a:solidFill>
                  <a:srgbClr val="0000CC"/>
                </a:solidFill>
              </a:rPr>
              <a:t>that should be addressed</a:t>
            </a:r>
            <a:r>
              <a:rPr lang="en-US"/>
              <a:t>.</a:t>
            </a:r>
          </a:p>
          <a:p>
            <a:r>
              <a:rPr lang="en-US"/>
              <a:t>Problem statements align the team on which user problem to focus on, giving everyone a clear goal. </a:t>
            </a:r>
          </a:p>
          <a:p>
            <a:r>
              <a:rPr lang="en-US"/>
              <a:t>A strong problem statement </a:t>
            </a:r>
          </a:p>
          <a:p>
            <a:pPr lvl="1"/>
            <a:r>
              <a:rPr lang="en-US">
                <a:solidFill>
                  <a:srgbClr val="0000CC"/>
                </a:solidFill>
              </a:rPr>
              <a:t>human-centered</a:t>
            </a:r>
            <a:endParaRPr lang="en-US"/>
          </a:p>
          <a:p>
            <a:pPr lvl="1"/>
            <a:r>
              <a:rPr lang="en-US">
                <a:solidFill>
                  <a:srgbClr val="0000CC"/>
                </a:solidFill>
              </a:rPr>
              <a:t>broad enough </a:t>
            </a:r>
            <a:r>
              <a:rPr lang="en-US"/>
              <a:t>to allow for some creative freedom</a:t>
            </a:r>
          </a:p>
          <a:p>
            <a:pPr lvl="1"/>
            <a:r>
              <a:rPr lang="en-US">
                <a:solidFill>
                  <a:srgbClr val="0000CC"/>
                </a:solidFill>
              </a:rPr>
              <a:t>narrow enough </a:t>
            </a:r>
            <a:r>
              <a:rPr lang="en-US"/>
              <a:t>that it can actually be solved by a design solution.</a:t>
            </a:r>
          </a:p>
        </p:txBody>
      </p:sp>
      <p:sp>
        <p:nvSpPr>
          <p:cNvPr id="3" name="Slide Number Placeholder 2">
            <a:extLst>
              <a:ext uri="{FF2B5EF4-FFF2-40B4-BE49-F238E27FC236}">
                <a16:creationId xmlns:a16="http://schemas.microsoft.com/office/drawing/2014/main" id="{EB5C4A11-C0FD-924D-685D-DA7504764D0E}"/>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47</a:t>
            </a:fld>
            <a:endParaRPr lang="en-US"/>
          </a:p>
        </p:txBody>
      </p:sp>
    </p:spTree>
    <p:extLst>
      <p:ext uri="{BB962C8B-B14F-4D97-AF65-F5344CB8AC3E}">
        <p14:creationId xmlns:p14="http://schemas.microsoft.com/office/powerpoint/2010/main" val="3666610578"/>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4F3F3-5C8E-5E99-0C3D-DC61C7B79756}"/>
              </a:ext>
            </a:extLst>
          </p:cNvPr>
          <p:cNvSpPr>
            <a:spLocks noGrp="1"/>
          </p:cNvSpPr>
          <p:nvPr>
            <p:ph type="title"/>
          </p:nvPr>
        </p:nvSpPr>
        <p:spPr>
          <a:xfrm>
            <a:off x="457200" y="409575"/>
            <a:ext cx="8229600" cy="962025"/>
          </a:xfrm>
        </p:spPr>
        <p:txBody>
          <a:bodyPr/>
          <a:lstStyle/>
          <a:p>
            <a:r>
              <a:rPr lang="en-US"/>
              <a:t>Define a problem statement</a:t>
            </a:r>
          </a:p>
        </p:txBody>
      </p:sp>
      <p:sp>
        <p:nvSpPr>
          <p:cNvPr id="3" name="Content Placeholder 2">
            <a:extLst>
              <a:ext uri="{FF2B5EF4-FFF2-40B4-BE49-F238E27FC236}">
                <a16:creationId xmlns:a16="http://schemas.microsoft.com/office/drawing/2014/main" id="{B95E4A94-91A6-64F9-E8C6-ED68E487FBBA}"/>
              </a:ext>
            </a:extLst>
          </p:cNvPr>
          <p:cNvSpPr>
            <a:spLocks noGrp="1"/>
          </p:cNvSpPr>
          <p:nvPr>
            <p:ph idx="1"/>
          </p:nvPr>
        </p:nvSpPr>
        <p:spPr>
          <a:xfrm>
            <a:off x="457200" y="1524000"/>
            <a:ext cx="8229600" cy="4800600"/>
          </a:xfrm>
        </p:spPr>
        <p:txBody>
          <a:bodyPr/>
          <a:lstStyle/>
          <a:p>
            <a:r>
              <a:rPr lang="en-US"/>
              <a:t>Identifying the problems users face is one of the most important parts of UX design.</a:t>
            </a:r>
          </a:p>
          <a:p>
            <a:r>
              <a:rPr lang="en-US"/>
              <a:t>Connecting between pain points and problem statements</a:t>
            </a:r>
          </a:p>
          <a:p>
            <a:r>
              <a:rPr lang="en-US"/>
              <a:t>Minimizing </a:t>
            </a:r>
            <a:r>
              <a:rPr lang="en-US" dirty="0"/>
              <a:t>pain points keeps users happy and encourages them to continue use the product</a:t>
            </a:r>
          </a:p>
          <a:p>
            <a:r>
              <a:rPr lang="en-US"/>
              <a:t>The </a:t>
            </a:r>
            <a:r>
              <a:rPr lang="en-US" dirty="0"/>
              <a:t>most common framework used to create problem statements is the 5 </a:t>
            </a:r>
            <a:r>
              <a:rPr lang="en-US" dirty="0" err="1"/>
              <a:t>Ws</a:t>
            </a:r>
            <a:r>
              <a:rPr lang="en-US" dirty="0"/>
              <a:t> and H framework</a:t>
            </a:r>
          </a:p>
        </p:txBody>
      </p:sp>
      <p:sp>
        <p:nvSpPr>
          <p:cNvPr id="4" name="Slide Number Placeholder 3">
            <a:extLst>
              <a:ext uri="{FF2B5EF4-FFF2-40B4-BE49-F238E27FC236}">
                <a16:creationId xmlns:a16="http://schemas.microsoft.com/office/drawing/2014/main" id="{F15610A4-8453-4F82-2D5E-6CFAA939D197}"/>
              </a:ext>
            </a:extLst>
          </p:cNvPr>
          <p:cNvSpPr>
            <a:spLocks noGrp="1"/>
          </p:cNvSpPr>
          <p:nvPr>
            <p:ph type="sldNum" sz="quarter" idx="12"/>
          </p:nvPr>
        </p:nvSpPr>
        <p:spPr>
          <a:xfrm>
            <a:off x="6553200" y="6461125"/>
            <a:ext cx="2133600" cy="320675"/>
          </a:xfrm>
        </p:spPr>
        <p:txBody>
          <a:bodyPr/>
          <a:lstStyle/>
          <a:p>
            <a:fld id="{00000000-1234-1234-1234-123412341234}" type="slidenum">
              <a:rPr lang="en-US" smtClean="0"/>
              <a:pPr/>
              <a:t>48</a:t>
            </a:fld>
            <a:endParaRPr lang="en-US"/>
          </a:p>
        </p:txBody>
      </p:sp>
    </p:spTree>
    <p:extLst>
      <p:ext uri="{BB962C8B-B14F-4D97-AF65-F5344CB8AC3E}">
        <p14:creationId xmlns:p14="http://schemas.microsoft.com/office/powerpoint/2010/main" val="605322167"/>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789BECC-9227-9BEF-6210-6D46D2BABD09}"/>
              </a:ext>
            </a:extLst>
          </p:cNvPr>
          <p:cNvSpPr>
            <a:spLocks noGrp="1"/>
          </p:cNvSpPr>
          <p:nvPr>
            <p:ph type="title"/>
          </p:nvPr>
        </p:nvSpPr>
        <p:spPr/>
        <p:txBody>
          <a:bodyPr/>
          <a:lstStyle/>
          <a:p>
            <a:r>
              <a:rPr lang="en-US"/>
              <a:t>5 Ws and H framework</a:t>
            </a:r>
          </a:p>
        </p:txBody>
      </p:sp>
      <p:sp>
        <p:nvSpPr>
          <p:cNvPr id="6" name="Content Placeholder 5">
            <a:extLst>
              <a:ext uri="{FF2B5EF4-FFF2-40B4-BE49-F238E27FC236}">
                <a16:creationId xmlns:a16="http://schemas.microsoft.com/office/drawing/2014/main" id="{4DC125B0-3D09-628D-582F-8FB5B2E170EC}"/>
              </a:ext>
            </a:extLst>
          </p:cNvPr>
          <p:cNvSpPr>
            <a:spLocks noGrp="1"/>
          </p:cNvSpPr>
          <p:nvPr>
            <p:ph idx="1"/>
          </p:nvPr>
        </p:nvSpPr>
        <p:spPr/>
        <p:txBody>
          <a:bodyPr/>
          <a:lstStyle/>
          <a:p>
            <a:r>
              <a:rPr lang="en-US">
                <a:solidFill>
                  <a:srgbClr val="0000CC"/>
                </a:solidFill>
              </a:rPr>
              <a:t>Who</a:t>
            </a:r>
            <a:r>
              <a:rPr lang="en-US"/>
              <a:t> is experiencing the problem? </a:t>
            </a:r>
          </a:p>
          <a:p>
            <a:r>
              <a:rPr lang="en-US">
                <a:solidFill>
                  <a:srgbClr val="0000CC"/>
                </a:solidFill>
              </a:rPr>
              <a:t>What</a:t>
            </a:r>
            <a:r>
              <a:rPr lang="en-US"/>
              <a:t> </a:t>
            </a:r>
            <a:r>
              <a:rPr lang="en-US" dirty="0"/>
              <a:t>are the pain </a:t>
            </a:r>
            <a:r>
              <a:rPr lang="en-US"/>
              <a:t>points </a:t>
            </a:r>
            <a:br>
              <a:rPr lang="en-US"/>
            </a:br>
            <a:r>
              <a:rPr lang="en-US"/>
              <a:t>you’re </a:t>
            </a:r>
            <a:r>
              <a:rPr lang="en-US" dirty="0"/>
              <a:t>trying to solve? </a:t>
            </a:r>
          </a:p>
          <a:p>
            <a:r>
              <a:rPr lang="en-US" dirty="0">
                <a:solidFill>
                  <a:srgbClr val="0000CC"/>
                </a:solidFill>
              </a:rPr>
              <a:t>Where</a:t>
            </a:r>
            <a:r>
              <a:rPr lang="en-US"/>
              <a:t> </a:t>
            </a:r>
            <a:r>
              <a:rPr lang="en-US" dirty="0"/>
              <a:t>is the user </a:t>
            </a:r>
            <a:r>
              <a:rPr lang="en-US"/>
              <a:t>when </a:t>
            </a:r>
            <a:br>
              <a:rPr lang="en-US"/>
            </a:br>
            <a:r>
              <a:rPr lang="en-US"/>
              <a:t>they’re </a:t>
            </a:r>
            <a:r>
              <a:rPr lang="en-US" dirty="0"/>
              <a:t>using the </a:t>
            </a:r>
            <a:r>
              <a:rPr lang="en-US"/>
              <a:t>product?</a:t>
            </a:r>
            <a:endParaRPr lang="en-US" dirty="0"/>
          </a:p>
          <a:p>
            <a:r>
              <a:rPr lang="en-US" dirty="0">
                <a:solidFill>
                  <a:srgbClr val="0000CC"/>
                </a:solidFill>
              </a:rPr>
              <a:t>When</a:t>
            </a:r>
            <a:r>
              <a:rPr lang="en-US"/>
              <a:t> </a:t>
            </a:r>
            <a:r>
              <a:rPr lang="en-US" dirty="0"/>
              <a:t>does the problem occur? </a:t>
            </a:r>
          </a:p>
          <a:p>
            <a:r>
              <a:rPr lang="en-US" dirty="0">
                <a:solidFill>
                  <a:srgbClr val="0000CC"/>
                </a:solidFill>
              </a:rPr>
              <a:t>Why</a:t>
            </a:r>
            <a:r>
              <a:rPr lang="en-US"/>
              <a:t> </a:t>
            </a:r>
            <a:r>
              <a:rPr lang="en-US" dirty="0"/>
              <a:t>is the problem important? </a:t>
            </a:r>
          </a:p>
          <a:p>
            <a:r>
              <a:rPr lang="en-US" dirty="0">
                <a:solidFill>
                  <a:srgbClr val="0000CC"/>
                </a:solidFill>
              </a:rPr>
              <a:t>How</a:t>
            </a:r>
            <a:r>
              <a:rPr lang="en-US"/>
              <a:t> </a:t>
            </a:r>
            <a:r>
              <a:rPr lang="en-US" dirty="0"/>
              <a:t>are users </a:t>
            </a:r>
            <a:r>
              <a:rPr lang="en-US"/>
              <a:t>reaching their </a:t>
            </a:r>
            <a:r>
              <a:rPr lang="en-US" dirty="0"/>
              <a:t>goals by </a:t>
            </a:r>
            <a:r>
              <a:rPr lang="en-US"/>
              <a:t>using the </a:t>
            </a:r>
            <a:r>
              <a:rPr lang="en-US" dirty="0"/>
              <a:t>product? </a:t>
            </a:r>
          </a:p>
        </p:txBody>
      </p:sp>
      <p:sp>
        <p:nvSpPr>
          <p:cNvPr id="4" name="Slide Number Placeholder 3">
            <a:extLst>
              <a:ext uri="{FF2B5EF4-FFF2-40B4-BE49-F238E27FC236}">
                <a16:creationId xmlns:a16="http://schemas.microsoft.com/office/drawing/2014/main" id="{C7D77229-056C-FFBB-09B9-7F031C4A093C}"/>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49</a:t>
            </a:fld>
            <a:endParaRPr lang="en-US"/>
          </a:p>
        </p:txBody>
      </p:sp>
      <p:pic>
        <p:nvPicPr>
          <p:cNvPr id="2" name="Picture 1">
            <a:extLst>
              <a:ext uri="{FF2B5EF4-FFF2-40B4-BE49-F238E27FC236}">
                <a16:creationId xmlns:a16="http://schemas.microsoft.com/office/drawing/2014/main" id="{1751CC70-26B5-827A-C842-DA3E8E902230}"/>
              </a:ext>
            </a:extLst>
          </p:cNvPr>
          <p:cNvPicPr>
            <a:picLocks noChangeAspect="1"/>
          </p:cNvPicPr>
          <p:nvPr/>
        </p:nvPicPr>
        <p:blipFill>
          <a:blip r:embed="rId2"/>
          <a:stretch>
            <a:fillRect/>
          </a:stretch>
        </p:blipFill>
        <p:spPr>
          <a:xfrm>
            <a:off x="5486400" y="2057400"/>
            <a:ext cx="3525079" cy="2362200"/>
          </a:xfrm>
          <a:prstGeom prst="rect">
            <a:avLst/>
          </a:prstGeom>
        </p:spPr>
      </p:pic>
    </p:spTree>
    <p:extLst>
      <p:ext uri="{BB962C8B-B14F-4D97-AF65-F5344CB8AC3E}">
        <p14:creationId xmlns:p14="http://schemas.microsoft.com/office/powerpoint/2010/main" val="3179715644"/>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98EEE0-3403-7071-10FA-EE11CDC646D6}"/>
              </a:ext>
            </a:extLst>
          </p:cNvPr>
          <p:cNvSpPr>
            <a:spLocks noGrp="1"/>
          </p:cNvSpPr>
          <p:nvPr>
            <p:ph type="title"/>
          </p:nvPr>
        </p:nvSpPr>
        <p:spPr/>
        <p:txBody>
          <a:bodyPr/>
          <a:lstStyle/>
          <a:p>
            <a:r>
              <a:rPr lang="en-US"/>
              <a:t>Empathize With users</a:t>
            </a:r>
          </a:p>
        </p:txBody>
      </p:sp>
      <p:sp>
        <p:nvSpPr>
          <p:cNvPr id="6" name="Content Placeholder 5">
            <a:extLst>
              <a:ext uri="{FF2B5EF4-FFF2-40B4-BE49-F238E27FC236}">
                <a16:creationId xmlns:a16="http://schemas.microsoft.com/office/drawing/2014/main" id="{54598329-D2B2-006F-7392-61C6C5A79A00}"/>
              </a:ext>
            </a:extLst>
          </p:cNvPr>
          <p:cNvSpPr>
            <a:spLocks noGrp="1"/>
          </p:cNvSpPr>
          <p:nvPr>
            <p:ph idx="1"/>
          </p:nvPr>
        </p:nvSpPr>
        <p:spPr/>
        <p:txBody>
          <a:bodyPr/>
          <a:lstStyle/>
          <a:p>
            <a:r>
              <a:rPr lang="en-US"/>
              <a:t>“Empathy is the ability to understand someone else's feelings or thoughts in a situation”.</a:t>
            </a:r>
          </a:p>
          <a:p>
            <a:r>
              <a:rPr lang="en-US"/>
              <a:t>Empathizing with potential users is important to every step of the design thinking process</a:t>
            </a:r>
          </a:p>
          <a:p>
            <a:endParaRPr lang="en-US"/>
          </a:p>
          <a:p>
            <a:r>
              <a:rPr lang="en-US"/>
              <a:t>UX design is not about solving problems we </a:t>
            </a:r>
            <a:r>
              <a:rPr lang="en-US">
                <a:solidFill>
                  <a:srgbClr val="0000CC"/>
                </a:solidFill>
              </a:rPr>
              <a:t>assume</a:t>
            </a:r>
            <a:r>
              <a:rPr lang="en-US"/>
              <a:t> users want solved. It's about solving problems that </a:t>
            </a:r>
            <a:r>
              <a:rPr lang="en-US">
                <a:solidFill>
                  <a:srgbClr val="0000CC"/>
                </a:solidFill>
              </a:rPr>
              <a:t>users actually </a:t>
            </a:r>
            <a:r>
              <a:rPr lang="en-US"/>
              <a:t>want solved.</a:t>
            </a:r>
            <a:endParaRPr lang="en-US" b="1">
              <a:solidFill>
                <a:srgbClr val="0000CC"/>
              </a:solidFill>
            </a:endParaRPr>
          </a:p>
        </p:txBody>
      </p:sp>
      <p:sp>
        <p:nvSpPr>
          <p:cNvPr id="4" name="Slide Number Placeholder 3">
            <a:extLst>
              <a:ext uri="{FF2B5EF4-FFF2-40B4-BE49-F238E27FC236}">
                <a16:creationId xmlns:a16="http://schemas.microsoft.com/office/drawing/2014/main" id="{DE7ADF97-C2D2-2B7B-1FDD-A69E19BEE149}"/>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a:t>
            </a:fld>
            <a:endParaRPr lang="en-US"/>
          </a:p>
        </p:txBody>
      </p:sp>
    </p:spTree>
    <p:extLst>
      <p:ext uri="{BB962C8B-B14F-4D97-AF65-F5344CB8AC3E}">
        <p14:creationId xmlns:p14="http://schemas.microsoft.com/office/powerpoint/2010/main" val="1430421264"/>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6E7E9-03BB-62BD-7EC7-5EEEEB378394}"/>
              </a:ext>
            </a:extLst>
          </p:cNvPr>
          <p:cNvSpPr>
            <a:spLocks noGrp="1"/>
          </p:cNvSpPr>
          <p:nvPr>
            <p:ph type="title"/>
          </p:nvPr>
        </p:nvSpPr>
        <p:spPr/>
        <p:txBody>
          <a:bodyPr/>
          <a:lstStyle/>
          <a:p>
            <a:r>
              <a:rPr lang="en-US"/>
              <a:t>The problem statement format</a:t>
            </a:r>
          </a:p>
        </p:txBody>
      </p:sp>
      <p:pic>
        <p:nvPicPr>
          <p:cNvPr id="8" name="Content Placeholder 7" descr="Blank problem statement template">
            <a:extLst>
              <a:ext uri="{FF2B5EF4-FFF2-40B4-BE49-F238E27FC236}">
                <a16:creationId xmlns:a16="http://schemas.microsoft.com/office/drawing/2014/main" id="{8ED33AB0-E540-8E15-7183-89690998CB35}"/>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bwMode="auto">
          <a:xfrm>
            <a:off x="752337" y="1660526"/>
            <a:ext cx="7556185" cy="3498455"/>
          </a:xfrm>
          <a:prstGeom prst="rect">
            <a:avLst/>
          </a:prstGeom>
          <a:noFill/>
          <a:ln>
            <a:noFill/>
          </a:ln>
        </p:spPr>
      </p:pic>
      <p:sp>
        <p:nvSpPr>
          <p:cNvPr id="9" name="Content Placeholder 8">
            <a:extLst>
              <a:ext uri="{FF2B5EF4-FFF2-40B4-BE49-F238E27FC236}">
                <a16:creationId xmlns:a16="http://schemas.microsoft.com/office/drawing/2014/main" id="{8203789E-1783-F036-4B14-EFBCC793743F}"/>
              </a:ext>
            </a:extLst>
          </p:cNvPr>
          <p:cNvSpPr>
            <a:spLocks noGrp="1"/>
          </p:cNvSpPr>
          <p:nvPr>
            <p:ph sz="quarter" idx="14"/>
          </p:nvPr>
        </p:nvSpPr>
        <p:spPr>
          <a:xfrm>
            <a:off x="457200" y="5199310"/>
            <a:ext cx="8229600" cy="972889"/>
          </a:xfrm>
        </p:spPr>
        <p:txBody>
          <a:bodyPr/>
          <a:lstStyle/>
          <a:p>
            <a:r>
              <a:rPr lang="en-US"/>
              <a:t>Describe the </a:t>
            </a:r>
            <a:r>
              <a:rPr lang="en-US">
                <a:solidFill>
                  <a:srgbClr val="0000CC"/>
                </a:solidFill>
              </a:rPr>
              <a:t>user's need </a:t>
            </a:r>
            <a:r>
              <a:rPr lang="en-US"/>
              <a:t>and explain </a:t>
            </a:r>
            <a:r>
              <a:rPr lang="en-US">
                <a:solidFill>
                  <a:srgbClr val="0000CC"/>
                </a:solidFill>
              </a:rPr>
              <a:t>why the user has that need</a:t>
            </a:r>
            <a:r>
              <a:rPr lang="en-US"/>
              <a:t> – an </a:t>
            </a:r>
            <a:r>
              <a:rPr lang="en-US">
                <a:solidFill>
                  <a:srgbClr val="0000CC"/>
                </a:solidFill>
              </a:rPr>
              <a:t>insight</a:t>
            </a:r>
            <a:r>
              <a:rPr lang="en-US"/>
              <a:t> about the user</a:t>
            </a:r>
          </a:p>
        </p:txBody>
      </p:sp>
      <p:sp>
        <p:nvSpPr>
          <p:cNvPr id="4" name="Slide Number Placeholder 3">
            <a:extLst>
              <a:ext uri="{FF2B5EF4-FFF2-40B4-BE49-F238E27FC236}">
                <a16:creationId xmlns:a16="http://schemas.microsoft.com/office/drawing/2014/main" id="{53155137-CE43-A527-43F7-44FAC054CA5A}"/>
              </a:ext>
            </a:extLst>
          </p:cNvPr>
          <p:cNvSpPr>
            <a:spLocks noGrp="1"/>
          </p:cNvSpPr>
          <p:nvPr>
            <p:ph type="sldNum" sz="quarter" idx="17"/>
          </p:nvPr>
        </p:nvSpPr>
        <p:spPr/>
        <p:txBody>
          <a:bodyPr/>
          <a:lstStyle/>
          <a:p>
            <a:fld id="{00000000-1234-1234-1234-123412341234}" type="slidenum">
              <a:rPr lang="en-US" smtClean="0"/>
              <a:pPr/>
              <a:t>50</a:t>
            </a:fld>
            <a:endParaRPr lang="en-US"/>
          </a:p>
        </p:txBody>
      </p:sp>
    </p:spTree>
    <p:extLst>
      <p:ext uri="{BB962C8B-B14F-4D97-AF65-F5344CB8AC3E}">
        <p14:creationId xmlns:p14="http://schemas.microsoft.com/office/powerpoint/2010/main" val="2247461799"/>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5A12B44-67C2-6057-C3B3-3233069E9E53}"/>
              </a:ext>
            </a:extLst>
          </p:cNvPr>
          <p:cNvSpPr>
            <a:spLocks noGrp="1"/>
          </p:cNvSpPr>
          <p:nvPr>
            <p:ph type="title"/>
          </p:nvPr>
        </p:nvSpPr>
        <p:spPr>
          <a:xfrm>
            <a:off x="457200" y="409575"/>
            <a:ext cx="8229600" cy="962025"/>
          </a:xfrm>
        </p:spPr>
        <p:txBody>
          <a:bodyPr/>
          <a:lstStyle/>
          <a:p>
            <a:r>
              <a:rPr lang="en-US"/>
              <a:t>Example: The dog walker app</a:t>
            </a:r>
          </a:p>
        </p:txBody>
      </p:sp>
      <p:sp>
        <p:nvSpPr>
          <p:cNvPr id="7" name="Content Placeholder 6">
            <a:extLst>
              <a:ext uri="{FF2B5EF4-FFF2-40B4-BE49-F238E27FC236}">
                <a16:creationId xmlns:a16="http://schemas.microsoft.com/office/drawing/2014/main" id="{E7FC5320-F87D-B855-B329-1EE59792ADA6}"/>
              </a:ext>
            </a:extLst>
          </p:cNvPr>
          <p:cNvSpPr>
            <a:spLocks noGrp="1"/>
          </p:cNvSpPr>
          <p:nvPr>
            <p:ph idx="1"/>
          </p:nvPr>
        </p:nvSpPr>
        <p:spPr>
          <a:xfrm>
            <a:off x="457200" y="1524000"/>
            <a:ext cx="8229600" cy="4800600"/>
          </a:xfrm>
        </p:spPr>
        <p:txBody>
          <a:bodyPr>
            <a:normAutofit/>
          </a:bodyPr>
          <a:lstStyle/>
          <a:p>
            <a:pPr marL="0" indent="0" algn="just">
              <a:buNone/>
            </a:pPr>
            <a:r>
              <a:rPr lang="en-US"/>
              <a:t>Arnold is in his late fifties, and his kids have encouraged him to upgrade to a smartphone. Arnold is a leader at his company, and not used to admitting he's uncomfortable with technology. After his wife died, Arnold became the primary caregiver of the family's animals. But, he works over sixty hours per week, and is unable to take his three dogs on twice-daily walks. Arnold is turning to the dog walker app for help. </a:t>
            </a:r>
          </a:p>
        </p:txBody>
      </p:sp>
      <p:sp>
        <p:nvSpPr>
          <p:cNvPr id="5" name="Slide Number Placeholder 4">
            <a:extLst>
              <a:ext uri="{FF2B5EF4-FFF2-40B4-BE49-F238E27FC236}">
                <a16:creationId xmlns:a16="http://schemas.microsoft.com/office/drawing/2014/main" id="{82075F9C-FF97-6BCC-61D6-9C3C03A30F53}"/>
              </a:ext>
            </a:extLst>
          </p:cNvPr>
          <p:cNvSpPr>
            <a:spLocks noGrp="1"/>
          </p:cNvSpPr>
          <p:nvPr>
            <p:ph type="sldNum" sz="quarter" idx="12"/>
          </p:nvPr>
        </p:nvSpPr>
        <p:spPr>
          <a:xfrm>
            <a:off x="6553200" y="6461125"/>
            <a:ext cx="2133600" cy="320675"/>
          </a:xfrm>
        </p:spPr>
        <p:txBody>
          <a:bodyPr/>
          <a:lstStyle/>
          <a:p>
            <a:fld id="{00000000-1234-1234-1234-123412341234}" type="slidenum">
              <a:rPr lang="en-US" smtClean="0"/>
              <a:pPr/>
              <a:t>51</a:t>
            </a:fld>
            <a:endParaRPr lang="en-US"/>
          </a:p>
        </p:txBody>
      </p:sp>
    </p:spTree>
    <p:extLst>
      <p:ext uri="{BB962C8B-B14F-4D97-AF65-F5344CB8AC3E}">
        <p14:creationId xmlns:p14="http://schemas.microsoft.com/office/powerpoint/2010/main" val="1392507195"/>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30B95-1EC0-1D7A-4B90-7E5DBE2D5083}"/>
              </a:ext>
            </a:extLst>
          </p:cNvPr>
          <p:cNvSpPr>
            <a:spLocks noGrp="1"/>
          </p:cNvSpPr>
          <p:nvPr>
            <p:ph type="title"/>
          </p:nvPr>
        </p:nvSpPr>
        <p:spPr>
          <a:xfrm>
            <a:off x="457200" y="409575"/>
            <a:ext cx="8229600" cy="962025"/>
          </a:xfrm>
        </p:spPr>
        <p:txBody>
          <a:bodyPr/>
          <a:lstStyle/>
          <a:p>
            <a:r>
              <a:rPr lang="en-US"/>
              <a:t>Answer the 5 Ws and H question</a:t>
            </a:r>
          </a:p>
        </p:txBody>
      </p:sp>
      <p:sp>
        <p:nvSpPr>
          <p:cNvPr id="3" name="Content Placeholder 2">
            <a:extLst>
              <a:ext uri="{FF2B5EF4-FFF2-40B4-BE49-F238E27FC236}">
                <a16:creationId xmlns:a16="http://schemas.microsoft.com/office/drawing/2014/main" id="{4EFE0CB1-9B59-3B82-A35B-4635C9B4AD57}"/>
              </a:ext>
            </a:extLst>
          </p:cNvPr>
          <p:cNvSpPr>
            <a:spLocks noGrp="1"/>
          </p:cNvSpPr>
          <p:nvPr>
            <p:ph idx="1"/>
          </p:nvPr>
        </p:nvSpPr>
        <p:spPr>
          <a:xfrm>
            <a:off x="457200" y="1524000"/>
            <a:ext cx="8229600" cy="4800600"/>
          </a:xfrm>
        </p:spPr>
        <p:txBody>
          <a:bodyPr>
            <a:normAutofit fontScale="92500" lnSpcReduction="10000"/>
          </a:bodyPr>
          <a:lstStyle/>
          <a:p>
            <a:r>
              <a:rPr lang="en-US">
                <a:solidFill>
                  <a:srgbClr val="0000CC"/>
                </a:solidFill>
              </a:rPr>
              <a:t>Who</a:t>
            </a:r>
            <a:r>
              <a:rPr lang="en-US"/>
              <a:t>: A busy executive</a:t>
            </a:r>
          </a:p>
          <a:p>
            <a:r>
              <a:rPr lang="en-US">
                <a:solidFill>
                  <a:srgbClr val="0000CC"/>
                </a:solidFill>
              </a:rPr>
              <a:t>What</a:t>
            </a:r>
            <a:r>
              <a:rPr lang="en-US"/>
              <a:t>: </a:t>
            </a:r>
            <a:r>
              <a:rPr lang="en-US" dirty="0"/>
              <a:t>Arnold wants to hire a daily dog walker for his three dogs.</a:t>
            </a:r>
          </a:p>
          <a:p>
            <a:r>
              <a:rPr lang="en-US" dirty="0">
                <a:solidFill>
                  <a:srgbClr val="0000CC"/>
                </a:solidFill>
              </a:rPr>
              <a:t>Where</a:t>
            </a:r>
            <a:r>
              <a:rPr lang="en-US"/>
              <a:t>: </a:t>
            </a:r>
            <a:r>
              <a:rPr lang="en-US" dirty="0"/>
              <a:t>Arnold is likely using the app at work, on the go. </a:t>
            </a:r>
          </a:p>
          <a:p>
            <a:r>
              <a:rPr lang="en-US" dirty="0">
                <a:solidFill>
                  <a:srgbClr val="0000CC"/>
                </a:solidFill>
              </a:rPr>
              <a:t>When</a:t>
            </a:r>
            <a:r>
              <a:rPr lang="en-US"/>
              <a:t>: </a:t>
            </a:r>
            <a:r>
              <a:rPr lang="en-US" dirty="0"/>
              <a:t>Arnold gets frustrated when he opens the app, starting from the very beginning of the user journey. </a:t>
            </a:r>
          </a:p>
          <a:p>
            <a:r>
              <a:rPr lang="en-US" dirty="0">
                <a:solidFill>
                  <a:srgbClr val="0000CC"/>
                </a:solidFill>
              </a:rPr>
              <a:t>Why</a:t>
            </a:r>
            <a:r>
              <a:rPr lang="en-US"/>
              <a:t>: </a:t>
            </a:r>
            <a:r>
              <a:rPr lang="en-US" dirty="0"/>
              <a:t>Arnold doesn’t have a lot of experience with phone apps or similar technology. </a:t>
            </a:r>
          </a:p>
          <a:p>
            <a:r>
              <a:rPr lang="en-US" dirty="0">
                <a:solidFill>
                  <a:srgbClr val="0000CC"/>
                </a:solidFill>
              </a:rPr>
              <a:t>How</a:t>
            </a:r>
            <a:r>
              <a:rPr lang="en-US"/>
              <a:t>: </a:t>
            </a:r>
            <a:r>
              <a:rPr lang="en-US" dirty="0"/>
              <a:t>Arnold wants to go easily from the home screen of the app to the list of dog walkers to the confirmation screen. </a:t>
            </a:r>
          </a:p>
        </p:txBody>
      </p:sp>
      <p:sp>
        <p:nvSpPr>
          <p:cNvPr id="4" name="Slide Number Placeholder 3">
            <a:extLst>
              <a:ext uri="{FF2B5EF4-FFF2-40B4-BE49-F238E27FC236}">
                <a16:creationId xmlns:a16="http://schemas.microsoft.com/office/drawing/2014/main" id="{2E9AB283-EAE1-0114-6337-83B4E41E4CE9}"/>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52</a:t>
            </a:fld>
            <a:endParaRPr lang="en-US"/>
          </a:p>
        </p:txBody>
      </p:sp>
    </p:spTree>
    <p:extLst>
      <p:ext uri="{BB962C8B-B14F-4D97-AF65-F5344CB8AC3E}">
        <p14:creationId xmlns:p14="http://schemas.microsoft.com/office/powerpoint/2010/main" val="44453349"/>
      </p:ext>
    </p:extLst>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0E3F7-2FB0-6763-9540-64DEA82D2881}"/>
              </a:ext>
            </a:extLst>
          </p:cNvPr>
          <p:cNvSpPr>
            <a:spLocks noGrp="1"/>
          </p:cNvSpPr>
          <p:nvPr>
            <p:ph type="title"/>
          </p:nvPr>
        </p:nvSpPr>
        <p:spPr/>
        <p:txBody>
          <a:bodyPr/>
          <a:lstStyle/>
          <a:p>
            <a:r>
              <a:rPr lang="en-US"/>
              <a:t>Problem Statement Example</a:t>
            </a:r>
          </a:p>
        </p:txBody>
      </p:sp>
      <p:sp>
        <p:nvSpPr>
          <p:cNvPr id="4" name="Slide Number Placeholder 3">
            <a:extLst>
              <a:ext uri="{FF2B5EF4-FFF2-40B4-BE49-F238E27FC236}">
                <a16:creationId xmlns:a16="http://schemas.microsoft.com/office/drawing/2014/main" id="{4287A191-705C-69D9-6F10-7E85C8227368}"/>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53</a:t>
            </a:fld>
            <a:endParaRPr lang="en-US"/>
          </a:p>
        </p:txBody>
      </p:sp>
      <p:pic>
        <p:nvPicPr>
          <p:cNvPr id="5" name="Content Placeholder 4" descr="Problem statement: Arnold">
            <a:extLst>
              <a:ext uri="{FF2B5EF4-FFF2-40B4-BE49-F238E27FC236}">
                <a16:creationId xmlns:a16="http://schemas.microsoft.com/office/drawing/2014/main" id="{FEC3E04F-D0E0-D124-80E5-3D2C8E0645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7200" y="1511987"/>
            <a:ext cx="8229600" cy="3834025"/>
          </a:xfrm>
          <a:prstGeom prst="rect">
            <a:avLst/>
          </a:prstGeom>
          <a:noFill/>
          <a:ln>
            <a:noFill/>
          </a:ln>
        </p:spPr>
      </p:pic>
      <p:sp>
        <p:nvSpPr>
          <p:cNvPr id="8" name="TextBox 7">
            <a:extLst>
              <a:ext uri="{FF2B5EF4-FFF2-40B4-BE49-F238E27FC236}">
                <a16:creationId xmlns:a16="http://schemas.microsoft.com/office/drawing/2014/main" id="{10582E63-360C-469D-5B93-B85EA513FC28}"/>
              </a:ext>
            </a:extLst>
          </p:cNvPr>
          <p:cNvSpPr txBox="1"/>
          <p:nvPr/>
        </p:nvSpPr>
        <p:spPr>
          <a:xfrm>
            <a:off x="498513" y="5481363"/>
            <a:ext cx="8146973" cy="707886"/>
          </a:xfrm>
          <a:prstGeom prst="rect">
            <a:avLst/>
          </a:prstGeom>
          <a:noFill/>
          <a:ln>
            <a:noFill/>
          </a:ln>
        </p:spPr>
        <p:txBody>
          <a:bodyPr wrap="square">
            <a:spAutoFit/>
          </a:bodyPr>
          <a:lstStyle/>
          <a:p>
            <a:r>
              <a:rPr lang="en-US" sz="2000" u="sng">
                <a:solidFill>
                  <a:srgbClr val="0000CC"/>
                </a:solidFill>
                <a:cs typeface="Arial" panose="020B0604020202020204" pitchFamily="34" charset="0"/>
              </a:rPr>
              <a:t>Arnold</a:t>
            </a:r>
            <a:r>
              <a:rPr lang="en-US" sz="2000" i="0">
                <a:solidFill>
                  <a:srgbClr val="1F1F1F"/>
                </a:solidFill>
                <a:effectLst/>
                <a:cs typeface="Arial" panose="020B0604020202020204" pitchFamily="34" charset="0"/>
              </a:rPr>
              <a:t> is a </a:t>
            </a:r>
            <a:r>
              <a:rPr lang="en-US" sz="2000" u="sng">
                <a:solidFill>
                  <a:srgbClr val="0000CC"/>
                </a:solidFill>
                <a:cs typeface="Arial" panose="020B0604020202020204" pitchFamily="34" charset="0"/>
              </a:rPr>
              <a:t>busy executive </a:t>
            </a:r>
            <a:r>
              <a:rPr lang="en-US" sz="2000" i="0">
                <a:solidFill>
                  <a:srgbClr val="1F1F1F"/>
                </a:solidFill>
                <a:effectLst/>
                <a:cs typeface="Arial" panose="020B0604020202020204" pitchFamily="34" charset="0"/>
              </a:rPr>
              <a:t>who needs </a:t>
            </a:r>
            <a:r>
              <a:rPr lang="en-US" sz="2000" i="0" u="sng">
                <a:solidFill>
                  <a:srgbClr val="0000CC"/>
                </a:solidFill>
                <a:effectLst/>
                <a:cs typeface="Arial" panose="020B0604020202020204" pitchFamily="34" charset="0"/>
              </a:rPr>
              <a:t>an easy app experience to hire a dog walker</a:t>
            </a:r>
            <a:r>
              <a:rPr lang="en-US" sz="2000" i="0">
                <a:solidFill>
                  <a:srgbClr val="1F1F1F"/>
                </a:solidFill>
                <a:effectLst/>
                <a:cs typeface="Arial" panose="020B0604020202020204" pitchFamily="34" charset="0"/>
              </a:rPr>
              <a:t> because </a:t>
            </a:r>
            <a:r>
              <a:rPr lang="en-US" sz="2000" i="0" u="sng">
                <a:solidFill>
                  <a:srgbClr val="0000CC"/>
                </a:solidFill>
                <a:effectLst/>
                <a:cs typeface="Arial" panose="020B0604020202020204" pitchFamily="34" charset="0"/>
              </a:rPr>
              <a:t>he's not technologically savvy</a:t>
            </a:r>
            <a:r>
              <a:rPr lang="en-US" sz="2000" i="0" u="sng">
                <a:solidFill>
                  <a:srgbClr val="1F1F1F"/>
                </a:solidFill>
                <a:effectLst/>
                <a:cs typeface="Arial" panose="020B0604020202020204" pitchFamily="34" charset="0"/>
              </a:rPr>
              <a:t>.</a:t>
            </a:r>
            <a:endParaRPr lang="en-US" sz="2000">
              <a:cs typeface="Arial" panose="020B0604020202020204" pitchFamily="34" charset="0"/>
            </a:endParaRPr>
          </a:p>
        </p:txBody>
      </p:sp>
    </p:spTree>
    <p:extLst>
      <p:ext uri="{BB962C8B-B14F-4D97-AF65-F5344CB8AC3E}">
        <p14:creationId xmlns:p14="http://schemas.microsoft.com/office/powerpoint/2010/main" val="3350833181"/>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58618-4D09-7C08-AC6F-2DC919C5E146}"/>
              </a:ext>
            </a:extLst>
          </p:cNvPr>
          <p:cNvSpPr>
            <a:spLocks noGrp="1"/>
          </p:cNvSpPr>
          <p:nvPr>
            <p:ph type="title"/>
          </p:nvPr>
        </p:nvSpPr>
        <p:spPr/>
        <p:txBody>
          <a:bodyPr/>
          <a:lstStyle/>
          <a:p>
            <a:r>
              <a:rPr lang="en-US"/>
              <a:t>Problem Statement Example</a:t>
            </a:r>
          </a:p>
        </p:txBody>
      </p:sp>
      <p:pic>
        <p:nvPicPr>
          <p:cNvPr id="6" name="Content Placeholder 5">
            <a:extLst>
              <a:ext uri="{FF2B5EF4-FFF2-40B4-BE49-F238E27FC236}">
                <a16:creationId xmlns:a16="http://schemas.microsoft.com/office/drawing/2014/main" id="{47491FC5-6DD5-8680-9333-C6199C3FD3F7}"/>
              </a:ext>
            </a:extLst>
          </p:cNvPr>
          <p:cNvPicPr>
            <a:picLocks noGrp="1" noChangeAspect="1"/>
          </p:cNvPicPr>
          <p:nvPr>
            <p:ph idx="1"/>
          </p:nvPr>
        </p:nvPicPr>
        <p:blipFill>
          <a:blip r:embed="rId2"/>
          <a:stretch>
            <a:fillRect/>
          </a:stretch>
        </p:blipFill>
        <p:spPr>
          <a:xfrm>
            <a:off x="457200" y="2057400"/>
            <a:ext cx="8229600" cy="3415873"/>
          </a:xfrm>
        </p:spPr>
      </p:pic>
      <p:sp>
        <p:nvSpPr>
          <p:cNvPr id="4" name="Slide Number Placeholder 3">
            <a:extLst>
              <a:ext uri="{FF2B5EF4-FFF2-40B4-BE49-F238E27FC236}">
                <a16:creationId xmlns:a16="http://schemas.microsoft.com/office/drawing/2014/main" id="{3B0EE476-5FDC-E4BC-EE9B-152FC3E2D1AE}"/>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54</a:t>
            </a:fld>
            <a:endParaRPr lang="en-US"/>
          </a:p>
        </p:txBody>
      </p:sp>
    </p:spTree>
    <p:extLst>
      <p:ext uri="{BB962C8B-B14F-4D97-AF65-F5344CB8AC3E}">
        <p14:creationId xmlns:p14="http://schemas.microsoft.com/office/powerpoint/2010/main" val="1498990801"/>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27701-33E1-47BB-3945-74ACDC210C44}"/>
              </a:ext>
            </a:extLst>
          </p:cNvPr>
          <p:cNvSpPr>
            <a:spLocks noGrp="1"/>
          </p:cNvSpPr>
          <p:nvPr>
            <p:ph type="title"/>
          </p:nvPr>
        </p:nvSpPr>
        <p:spPr/>
        <p:txBody>
          <a:bodyPr/>
          <a:lstStyle/>
          <a:p>
            <a:r>
              <a:rPr lang="en-US"/>
              <a:t>Problem Statement for CoffeeHouse</a:t>
            </a:r>
          </a:p>
        </p:txBody>
      </p:sp>
      <p:sp>
        <p:nvSpPr>
          <p:cNvPr id="6" name="Content Placeholder 5">
            <a:extLst>
              <a:ext uri="{FF2B5EF4-FFF2-40B4-BE49-F238E27FC236}">
                <a16:creationId xmlns:a16="http://schemas.microsoft.com/office/drawing/2014/main" id="{22E26CFE-CAC6-7C81-3A2A-890ECD0E9155}"/>
              </a:ext>
            </a:extLst>
          </p:cNvPr>
          <p:cNvSpPr>
            <a:spLocks noGrp="1"/>
          </p:cNvSpPr>
          <p:nvPr>
            <p:ph sz="quarter" idx="14"/>
          </p:nvPr>
        </p:nvSpPr>
        <p:spPr>
          <a:xfrm>
            <a:off x="457200" y="5138530"/>
            <a:ext cx="8229600" cy="1338470"/>
          </a:xfrm>
        </p:spPr>
        <p:txBody>
          <a:bodyPr>
            <a:noAutofit/>
          </a:bodyPr>
          <a:lstStyle/>
          <a:p>
            <a:pPr marL="0" indent="0" algn="just">
              <a:buNone/>
            </a:pPr>
            <a:r>
              <a:rPr lang="en-US" sz="2000">
                <a:solidFill>
                  <a:srgbClr val="0000CC"/>
                </a:solidFill>
              </a:rPr>
              <a:t>Anika</a:t>
            </a:r>
            <a:r>
              <a:rPr lang="en-US" sz="2000"/>
              <a:t> </a:t>
            </a:r>
            <a:r>
              <a:rPr lang="en-US" sz="2000" b="1"/>
              <a:t>is a/an</a:t>
            </a:r>
            <a:r>
              <a:rPr lang="en-US" sz="2000"/>
              <a:t> </a:t>
            </a:r>
            <a:r>
              <a:rPr lang="en-US" sz="2000">
                <a:solidFill>
                  <a:srgbClr val="0000CC"/>
                </a:solidFill>
              </a:rPr>
              <a:t>busy marketing intern </a:t>
            </a:r>
            <a:r>
              <a:rPr lang="en-US" sz="2000" b="1"/>
              <a:t>who needs </a:t>
            </a:r>
            <a:r>
              <a:rPr lang="en-US" sz="2000">
                <a:solidFill>
                  <a:srgbClr val="0000CC"/>
                </a:solidFill>
              </a:rPr>
              <a:t>a faster, more collaborative way to take many coffee order from co-workers at one time</a:t>
            </a:r>
            <a:r>
              <a:rPr lang="en-US" sz="2000"/>
              <a:t> </a:t>
            </a:r>
            <a:r>
              <a:rPr lang="en-US" sz="2000" b="1"/>
              <a:t>because</a:t>
            </a:r>
            <a:r>
              <a:rPr lang="en-US" sz="2000"/>
              <a:t> </a:t>
            </a:r>
            <a:r>
              <a:rPr lang="en-US" sz="2000">
                <a:solidFill>
                  <a:srgbClr val="0000CC"/>
                </a:solidFill>
              </a:rPr>
              <a:t>taking individual orders takes too much time and isn't a good use of Anika's time</a:t>
            </a:r>
            <a:r>
              <a:rPr lang="en-US" sz="2000"/>
              <a:t>.</a:t>
            </a:r>
          </a:p>
        </p:txBody>
      </p:sp>
      <p:sp>
        <p:nvSpPr>
          <p:cNvPr id="4" name="Slide Number Placeholder 3">
            <a:extLst>
              <a:ext uri="{FF2B5EF4-FFF2-40B4-BE49-F238E27FC236}">
                <a16:creationId xmlns:a16="http://schemas.microsoft.com/office/drawing/2014/main" id="{A788979B-CF13-9FBC-9576-BE4B6FF42924}"/>
              </a:ext>
            </a:extLst>
          </p:cNvPr>
          <p:cNvSpPr>
            <a:spLocks noGrp="1"/>
          </p:cNvSpPr>
          <p:nvPr>
            <p:ph type="sldNum" sz="quarter" idx="17"/>
          </p:nvPr>
        </p:nvSpPr>
        <p:spPr/>
        <p:txBody>
          <a:bodyPr/>
          <a:lstStyle/>
          <a:p>
            <a:pPr>
              <a:spcBef>
                <a:spcPts val="0"/>
              </a:spcBef>
              <a:spcAft>
                <a:spcPts val="0"/>
              </a:spcAft>
            </a:pPr>
            <a:fld id="{00000000-1234-1234-1234-123412341234}" type="slidenum">
              <a:rPr lang="en-US" smtClean="0"/>
              <a:pPr>
                <a:spcBef>
                  <a:spcPts val="0"/>
                </a:spcBef>
                <a:spcAft>
                  <a:spcPts val="0"/>
                </a:spcAft>
              </a:pPr>
              <a:t>55</a:t>
            </a:fld>
            <a:endParaRPr lang="en-US"/>
          </a:p>
        </p:txBody>
      </p:sp>
      <p:pic>
        <p:nvPicPr>
          <p:cNvPr id="7" name="Content Placeholder 6" descr="Problem statement: Anika ">
            <a:extLst>
              <a:ext uri="{FF2B5EF4-FFF2-40B4-BE49-F238E27FC236}">
                <a16:creationId xmlns:a16="http://schemas.microsoft.com/office/drawing/2014/main" id="{4ABC05B9-B2FC-746B-186C-F234A50424F5}"/>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728131" y="1524000"/>
            <a:ext cx="7750442" cy="3614530"/>
          </a:xfrm>
          <a:prstGeom prst="rect">
            <a:avLst/>
          </a:prstGeom>
          <a:noFill/>
          <a:ln>
            <a:noFill/>
          </a:ln>
        </p:spPr>
      </p:pic>
    </p:spTree>
    <p:extLst>
      <p:ext uri="{BB962C8B-B14F-4D97-AF65-F5344CB8AC3E}">
        <p14:creationId xmlns:p14="http://schemas.microsoft.com/office/powerpoint/2010/main" val="203642774"/>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27701-33E1-47BB-3945-74ACDC210C44}"/>
              </a:ext>
            </a:extLst>
          </p:cNvPr>
          <p:cNvSpPr>
            <a:spLocks noGrp="1"/>
          </p:cNvSpPr>
          <p:nvPr>
            <p:ph type="title"/>
          </p:nvPr>
        </p:nvSpPr>
        <p:spPr/>
        <p:txBody>
          <a:bodyPr/>
          <a:lstStyle/>
          <a:p>
            <a:r>
              <a:rPr lang="en-US"/>
              <a:t>Problem Statement for CoffeeHouse</a:t>
            </a:r>
          </a:p>
        </p:txBody>
      </p:sp>
      <p:sp>
        <p:nvSpPr>
          <p:cNvPr id="6" name="Content Placeholder 5">
            <a:extLst>
              <a:ext uri="{FF2B5EF4-FFF2-40B4-BE49-F238E27FC236}">
                <a16:creationId xmlns:a16="http://schemas.microsoft.com/office/drawing/2014/main" id="{22E26CFE-CAC6-7C81-3A2A-890ECD0E9155}"/>
              </a:ext>
            </a:extLst>
          </p:cNvPr>
          <p:cNvSpPr>
            <a:spLocks noGrp="1"/>
          </p:cNvSpPr>
          <p:nvPr>
            <p:ph sz="quarter" idx="14"/>
          </p:nvPr>
        </p:nvSpPr>
        <p:spPr>
          <a:xfrm>
            <a:off x="457200" y="5188226"/>
            <a:ext cx="8229600" cy="1136374"/>
          </a:xfrm>
        </p:spPr>
        <p:txBody>
          <a:bodyPr>
            <a:normAutofit/>
          </a:bodyPr>
          <a:lstStyle/>
          <a:p>
            <a:pPr marL="0" indent="0" algn="just">
              <a:buNone/>
            </a:pPr>
            <a:r>
              <a:rPr lang="en-US" sz="2000">
                <a:solidFill>
                  <a:srgbClr val="0000CC"/>
                </a:solidFill>
              </a:rPr>
              <a:t>Ali </a:t>
            </a:r>
            <a:r>
              <a:rPr lang="en-US" sz="2000" b="1"/>
              <a:t>is a/an</a:t>
            </a:r>
            <a:r>
              <a:rPr lang="en-US" sz="2000"/>
              <a:t> </a:t>
            </a:r>
            <a:r>
              <a:rPr lang="en-US" sz="2000">
                <a:solidFill>
                  <a:srgbClr val="0000CC"/>
                </a:solidFill>
              </a:rPr>
              <a:t>remote student </a:t>
            </a:r>
            <a:r>
              <a:rPr lang="en-US" sz="2000" b="1"/>
              <a:t>who</a:t>
            </a:r>
            <a:r>
              <a:rPr lang="en-US" sz="2000" b="1">
                <a:solidFill>
                  <a:srgbClr val="0000CC"/>
                </a:solidFill>
              </a:rPr>
              <a:t> </a:t>
            </a:r>
            <a:r>
              <a:rPr lang="en-US" sz="2000" b="1"/>
              <a:t>needs</a:t>
            </a:r>
            <a:r>
              <a:rPr lang="en-US" sz="2000" b="1">
                <a:solidFill>
                  <a:srgbClr val="0000CC"/>
                </a:solidFill>
              </a:rPr>
              <a:t> to </a:t>
            </a:r>
            <a:r>
              <a:rPr lang="en-US" sz="2000">
                <a:solidFill>
                  <a:srgbClr val="0000CC"/>
                </a:solidFill>
              </a:rPr>
              <a:t>place and receive order without leaving their table </a:t>
            </a:r>
            <a:r>
              <a:rPr lang="en-US" sz="2000" b="1"/>
              <a:t>because</a:t>
            </a:r>
            <a:r>
              <a:rPr lang="en-US" sz="2000">
                <a:solidFill>
                  <a:srgbClr val="0000CC"/>
                </a:solidFill>
              </a:rPr>
              <a:t> if they get up to order, someone else might sit at the table and they will lose their spot.</a:t>
            </a:r>
            <a:endParaRPr lang="en-US" sz="2000"/>
          </a:p>
        </p:txBody>
      </p:sp>
      <p:sp>
        <p:nvSpPr>
          <p:cNvPr id="4" name="Slide Number Placeholder 3">
            <a:extLst>
              <a:ext uri="{FF2B5EF4-FFF2-40B4-BE49-F238E27FC236}">
                <a16:creationId xmlns:a16="http://schemas.microsoft.com/office/drawing/2014/main" id="{A788979B-CF13-9FBC-9576-BE4B6FF42924}"/>
              </a:ext>
            </a:extLst>
          </p:cNvPr>
          <p:cNvSpPr>
            <a:spLocks noGrp="1"/>
          </p:cNvSpPr>
          <p:nvPr>
            <p:ph type="sldNum" sz="quarter" idx="17"/>
          </p:nvPr>
        </p:nvSpPr>
        <p:spPr/>
        <p:txBody>
          <a:bodyPr/>
          <a:lstStyle/>
          <a:p>
            <a:pPr>
              <a:spcBef>
                <a:spcPts val="0"/>
              </a:spcBef>
              <a:spcAft>
                <a:spcPts val="0"/>
              </a:spcAft>
            </a:pPr>
            <a:fld id="{00000000-1234-1234-1234-123412341234}" type="slidenum">
              <a:rPr lang="en-US" smtClean="0"/>
              <a:pPr>
                <a:spcBef>
                  <a:spcPts val="0"/>
                </a:spcBef>
                <a:spcAft>
                  <a:spcPts val="0"/>
                </a:spcAft>
              </a:pPr>
              <a:t>56</a:t>
            </a:fld>
            <a:endParaRPr lang="en-US"/>
          </a:p>
        </p:txBody>
      </p:sp>
      <p:pic>
        <p:nvPicPr>
          <p:cNvPr id="5" name="Content Placeholder 4" descr="Probelm statement: Ali">
            <a:extLst>
              <a:ext uri="{FF2B5EF4-FFF2-40B4-BE49-F238E27FC236}">
                <a16:creationId xmlns:a16="http://schemas.microsoft.com/office/drawing/2014/main" id="{F9DB5D47-0F44-58BC-CB12-DE69C3785060}"/>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753347" y="1524000"/>
            <a:ext cx="7724731" cy="3601230"/>
          </a:xfrm>
          <a:prstGeom prst="rect">
            <a:avLst/>
          </a:prstGeom>
          <a:noFill/>
          <a:ln>
            <a:noFill/>
          </a:ln>
        </p:spPr>
      </p:pic>
    </p:spTree>
    <p:extLst>
      <p:ext uri="{BB962C8B-B14F-4D97-AF65-F5344CB8AC3E}">
        <p14:creationId xmlns:p14="http://schemas.microsoft.com/office/powerpoint/2010/main" val="592429121"/>
      </p:ext>
    </p:extLst>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9846B-68FC-E3FD-A07F-93A58153498B}"/>
              </a:ext>
            </a:extLst>
          </p:cNvPr>
          <p:cNvSpPr>
            <a:spLocks noGrp="1"/>
          </p:cNvSpPr>
          <p:nvPr>
            <p:ph type="title"/>
          </p:nvPr>
        </p:nvSpPr>
        <p:spPr/>
        <p:txBody>
          <a:bodyPr/>
          <a:lstStyle/>
          <a:p>
            <a:r>
              <a:rPr lang="en-US"/>
              <a:t>Effective problem statement</a:t>
            </a:r>
          </a:p>
        </p:txBody>
      </p:sp>
      <p:sp>
        <p:nvSpPr>
          <p:cNvPr id="3" name="Content Placeholder 2">
            <a:extLst>
              <a:ext uri="{FF2B5EF4-FFF2-40B4-BE49-F238E27FC236}">
                <a16:creationId xmlns:a16="http://schemas.microsoft.com/office/drawing/2014/main" id="{D8A55EA6-0FDC-DD1C-C36F-D510855FF6DC}"/>
              </a:ext>
            </a:extLst>
          </p:cNvPr>
          <p:cNvSpPr>
            <a:spLocks noGrp="1"/>
          </p:cNvSpPr>
          <p:nvPr>
            <p:ph idx="1"/>
          </p:nvPr>
        </p:nvSpPr>
        <p:spPr/>
        <p:txBody>
          <a:bodyPr/>
          <a:lstStyle/>
          <a:p>
            <a:r>
              <a:rPr lang="en-US" b="1">
                <a:solidFill>
                  <a:srgbClr val="0000CC"/>
                </a:solidFill>
              </a:rPr>
              <a:t>Establish goals. </a:t>
            </a:r>
          </a:p>
          <a:p>
            <a:pPr lvl="1"/>
            <a:r>
              <a:rPr lang="en-US"/>
              <a:t>Tells you what the user really needs. Defining the goal clearly and concisely gets everyone on the design team onboard and focused on the same thing. </a:t>
            </a:r>
          </a:p>
          <a:p>
            <a:r>
              <a:rPr lang="en-US" b="1">
                <a:solidFill>
                  <a:srgbClr val="0000CC"/>
                </a:solidFill>
              </a:rPr>
              <a:t>Understand constraints</a:t>
            </a:r>
            <a:r>
              <a:rPr lang="en-US"/>
              <a:t>. </a:t>
            </a:r>
            <a:endParaRPr lang="en-US" dirty="0"/>
          </a:p>
          <a:p>
            <a:pPr lvl="1"/>
            <a:r>
              <a:rPr lang="en-US" dirty="0"/>
              <a:t>What's keeping users from satisfying their needs. </a:t>
            </a:r>
          </a:p>
          <a:p>
            <a:r>
              <a:rPr lang="en-US" b="1" dirty="0">
                <a:solidFill>
                  <a:srgbClr val="0000CC"/>
                </a:solidFill>
              </a:rPr>
              <a:t>Define deliverables</a:t>
            </a:r>
            <a:r>
              <a:rPr lang="en-US"/>
              <a:t>. </a:t>
            </a:r>
            <a:endParaRPr lang="en-US" dirty="0"/>
          </a:p>
          <a:p>
            <a:pPr lvl="1"/>
            <a:r>
              <a:rPr lang="en-US" dirty="0"/>
              <a:t>What our solution will produce. </a:t>
            </a:r>
          </a:p>
          <a:p>
            <a:r>
              <a:rPr lang="en-US" b="1" dirty="0">
                <a:solidFill>
                  <a:srgbClr val="0000CC"/>
                </a:solidFill>
              </a:rPr>
              <a:t>Create benchmarks for success</a:t>
            </a:r>
            <a:r>
              <a:rPr lang="en-US"/>
              <a:t>. </a:t>
            </a:r>
            <a:endParaRPr lang="en-US" dirty="0"/>
          </a:p>
          <a:p>
            <a:pPr lvl="1"/>
            <a:r>
              <a:rPr lang="en-US" dirty="0"/>
              <a:t>How will we know when we succeed?</a:t>
            </a:r>
          </a:p>
        </p:txBody>
      </p:sp>
      <p:sp>
        <p:nvSpPr>
          <p:cNvPr id="4" name="Slide Number Placeholder 3">
            <a:extLst>
              <a:ext uri="{FF2B5EF4-FFF2-40B4-BE49-F238E27FC236}">
                <a16:creationId xmlns:a16="http://schemas.microsoft.com/office/drawing/2014/main" id="{93DD51E9-1E86-A4F0-2A97-C9E1B4386CF0}"/>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57</a:t>
            </a:fld>
            <a:endParaRPr lang="en-US"/>
          </a:p>
        </p:txBody>
      </p:sp>
    </p:spTree>
    <p:extLst>
      <p:ext uri="{BB962C8B-B14F-4D97-AF65-F5344CB8AC3E}">
        <p14:creationId xmlns:p14="http://schemas.microsoft.com/office/powerpoint/2010/main" val="1131816782"/>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99458AB-1AB6-15A3-2458-EC450E527F36}"/>
              </a:ext>
            </a:extLst>
          </p:cNvPr>
          <p:cNvSpPr>
            <a:spLocks noGrp="1"/>
          </p:cNvSpPr>
          <p:nvPr>
            <p:ph type="title"/>
          </p:nvPr>
        </p:nvSpPr>
        <p:spPr/>
        <p:txBody>
          <a:bodyPr/>
          <a:lstStyle/>
          <a:p>
            <a:r>
              <a:rPr lang="en-US" b="1" i="0">
                <a:effectLst/>
              </a:rPr>
              <a:t>Design ideation</a:t>
            </a:r>
            <a:endParaRPr lang="en-US"/>
          </a:p>
        </p:txBody>
      </p:sp>
      <p:sp>
        <p:nvSpPr>
          <p:cNvPr id="4" name="Slide Number Placeholder 3">
            <a:extLst>
              <a:ext uri="{FF2B5EF4-FFF2-40B4-BE49-F238E27FC236}">
                <a16:creationId xmlns:a16="http://schemas.microsoft.com/office/drawing/2014/main" id="{CD01F985-59AC-F6A9-0B7C-4123F815C6A1}"/>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58</a:t>
            </a:fld>
            <a:endParaRPr lang="en-US"/>
          </a:p>
        </p:txBody>
      </p:sp>
    </p:spTree>
    <p:extLst>
      <p:ext uri="{BB962C8B-B14F-4D97-AF65-F5344CB8AC3E}">
        <p14:creationId xmlns:p14="http://schemas.microsoft.com/office/powerpoint/2010/main" val="3684773106"/>
      </p:ext>
    </p:extLst>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FF277D-FBB5-EDD6-9E1F-636D705ED7E1}"/>
              </a:ext>
            </a:extLst>
          </p:cNvPr>
          <p:cNvSpPr>
            <a:spLocks noGrp="1"/>
          </p:cNvSpPr>
          <p:nvPr>
            <p:ph type="title"/>
          </p:nvPr>
        </p:nvSpPr>
        <p:spPr/>
        <p:txBody>
          <a:bodyPr/>
          <a:lstStyle/>
          <a:p>
            <a:r>
              <a:rPr lang="en-US"/>
              <a:t>Ideation</a:t>
            </a:r>
          </a:p>
        </p:txBody>
      </p:sp>
      <p:sp>
        <p:nvSpPr>
          <p:cNvPr id="5" name="Content Placeholder 4">
            <a:extLst>
              <a:ext uri="{FF2B5EF4-FFF2-40B4-BE49-F238E27FC236}">
                <a16:creationId xmlns:a16="http://schemas.microsoft.com/office/drawing/2014/main" id="{653AD3CE-686B-08D2-8475-BCAC33D25311}"/>
              </a:ext>
            </a:extLst>
          </p:cNvPr>
          <p:cNvSpPr>
            <a:spLocks noGrp="1"/>
          </p:cNvSpPr>
          <p:nvPr>
            <p:ph idx="1"/>
          </p:nvPr>
        </p:nvSpPr>
        <p:spPr/>
        <p:txBody>
          <a:bodyPr/>
          <a:lstStyle/>
          <a:p>
            <a:r>
              <a:rPr lang="en-US">
                <a:solidFill>
                  <a:srgbClr val="0000CC"/>
                </a:solidFill>
              </a:rPr>
              <a:t>Ideation can be defined as the process of generating a broad set of ideas on a given topic with no attempt to judge or evaluate them. </a:t>
            </a:r>
          </a:p>
          <a:p>
            <a:endParaRPr lang="en-US"/>
          </a:p>
          <a:p>
            <a:r>
              <a:rPr lang="en-US"/>
              <a:t>The </a:t>
            </a:r>
            <a:r>
              <a:rPr lang="en-US">
                <a:solidFill>
                  <a:srgbClr val="0000CC"/>
                </a:solidFill>
              </a:rPr>
              <a:t>broad set of ideas </a:t>
            </a:r>
            <a:r>
              <a:rPr lang="en-US"/>
              <a:t>part is really important. We need to be able to </a:t>
            </a:r>
            <a:r>
              <a:rPr lang="en-US">
                <a:solidFill>
                  <a:srgbClr val="0000CC"/>
                </a:solidFill>
              </a:rPr>
              <a:t>explore all ideas without judging them </a:t>
            </a:r>
            <a:r>
              <a:rPr lang="en-US"/>
              <a:t>and throwing them out. Some of the most crazy ideas can actually prove to be really valuable</a:t>
            </a:r>
          </a:p>
        </p:txBody>
      </p:sp>
      <p:sp>
        <p:nvSpPr>
          <p:cNvPr id="3" name="Slide Number Placeholder 2">
            <a:extLst>
              <a:ext uri="{FF2B5EF4-FFF2-40B4-BE49-F238E27FC236}">
                <a16:creationId xmlns:a16="http://schemas.microsoft.com/office/drawing/2014/main" id="{8160FD5C-C85D-6330-3139-625BCAE69B6A}"/>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59</a:t>
            </a:fld>
            <a:endParaRPr lang="en-US"/>
          </a:p>
        </p:txBody>
      </p:sp>
    </p:spTree>
    <p:extLst>
      <p:ext uri="{BB962C8B-B14F-4D97-AF65-F5344CB8AC3E}">
        <p14:creationId xmlns:p14="http://schemas.microsoft.com/office/powerpoint/2010/main" val="3671570881"/>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1F4FCC-6803-3AE9-3A9E-AADB4D7BCCE8}"/>
              </a:ext>
            </a:extLst>
          </p:cNvPr>
          <p:cNvSpPr>
            <a:spLocks noGrp="1"/>
          </p:cNvSpPr>
          <p:nvPr>
            <p:ph type="title"/>
          </p:nvPr>
        </p:nvSpPr>
        <p:spPr>
          <a:xfrm>
            <a:off x="457200" y="409575"/>
            <a:ext cx="8229600" cy="962025"/>
          </a:xfrm>
        </p:spPr>
        <p:txBody>
          <a:bodyPr/>
          <a:lstStyle/>
          <a:p>
            <a:r>
              <a:rPr lang="en-US"/>
              <a:t>Empathize</a:t>
            </a:r>
          </a:p>
        </p:txBody>
      </p:sp>
      <p:sp>
        <p:nvSpPr>
          <p:cNvPr id="3" name="Content Placeholder 2">
            <a:extLst>
              <a:ext uri="{FF2B5EF4-FFF2-40B4-BE49-F238E27FC236}">
                <a16:creationId xmlns:a16="http://schemas.microsoft.com/office/drawing/2014/main" id="{88E0B342-0793-5B29-2516-40E4B2FCCE03}"/>
              </a:ext>
            </a:extLst>
          </p:cNvPr>
          <p:cNvSpPr>
            <a:spLocks noGrp="1"/>
          </p:cNvSpPr>
          <p:nvPr>
            <p:ph idx="1"/>
          </p:nvPr>
        </p:nvSpPr>
        <p:spPr>
          <a:xfrm>
            <a:off x="457200" y="1523999"/>
            <a:ext cx="8229600" cy="4924425"/>
          </a:xfrm>
        </p:spPr>
        <p:txBody>
          <a:bodyPr>
            <a:normAutofit/>
          </a:bodyPr>
          <a:lstStyle/>
          <a:p>
            <a:r>
              <a:rPr lang="en-US"/>
              <a:t>Primary goal of empathizing is</a:t>
            </a:r>
          </a:p>
          <a:p>
            <a:pPr lvl="1"/>
            <a:r>
              <a:rPr lang="en-US"/>
              <a:t>Seek to understand </a:t>
            </a:r>
            <a:r>
              <a:rPr lang="en-US" b="1">
                <a:solidFill>
                  <a:srgbClr val="0000CC"/>
                </a:solidFill>
              </a:rPr>
              <a:t>how users experience the product</a:t>
            </a:r>
            <a:r>
              <a:rPr lang="en-US"/>
              <a:t> they’re designing. </a:t>
            </a:r>
          </a:p>
          <a:p>
            <a:pPr lvl="1"/>
            <a:r>
              <a:rPr lang="en-US" dirty="0"/>
              <a:t>To know their users’ </a:t>
            </a:r>
            <a:r>
              <a:rPr lang="en-US" b="1" dirty="0">
                <a:solidFill>
                  <a:srgbClr val="0000CC"/>
                </a:solidFill>
              </a:rPr>
              <a:t>problems</a:t>
            </a:r>
            <a:r>
              <a:rPr lang="en-US" dirty="0"/>
              <a:t> and </a:t>
            </a:r>
            <a:r>
              <a:rPr lang="en-US" b="1" dirty="0">
                <a:solidFill>
                  <a:srgbClr val="0000CC"/>
                </a:solidFill>
              </a:rPr>
              <a:t>needs</a:t>
            </a:r>
            <a:r>
              <a:rPr lang="en-US" dirty="0"/>
              <a:t>, </a:t>
            </a:r>
          </a:p>
          <a:p>
            <a:pPr lvl="1"/>
            <a:r>
              <a:rPr lang="en-US" dirty="0"/>
              <a:t>Want a clear understanding of the </a:t>
            </a:r>
            <a:r>
              <a:rPr lang="en-US" b="1" dirty="0">
                <a:solidFill>
                  <a:srgbClr val="0000CC"/>
                </a:solidFill>
              </a:rPr>
              <a:t>situations</a:t>
            </a:r>
            <a:r>
              <a:rPr lang="en-US" dirty="0"/>
              <a:t> and </a:t>
            </a:r>
            <a:r>
              <a:rPr lang="en-US" b="1" dirty="0">
                <a:solidFill>
                  <a:srgbClr val="0000CC"/>
                </a:solidFill>
              </a:rPr>
              <a:t>environments</a:t>
            </a:r>
            <a:r>
              <a:rPr lang="en-US" dirty="0"/>
              <a:t> where users interact with the product</a:t>
            </a:r>
          </a:p>
          <a:p>
            <a:r>
              <a:rPr lang="en-US" dirty="0"/>
              <a:t>Building on business requirements</a:t>
            </a:r>
          </a:p>
          <a:p>
            <a:pPr lvl="1"/>
            <a:r>
              <a:rPr lang="en-US"/>
              <a:t>To </a:t>
            </a:r>
            <a:r>
              <a:rPr lang="en-US" dirty="0"/>
              <a:t>validate, update, and expand on the user information in their project’s business requirements. </a:t>
            </a:r>
          </a:p>
          <a:p>
            <a:r>
              <a:rPr lang="en-US" dirty="0"/>
              <a:t>By connecting directly with users and researching their experiences</a:t>
            </a:r>
          </a:p>
        </p:txBody>
      </p:sp>
      <p:sp>
        <p:nvSpPr>
          <p:cNvPr id="4" name="Slide Number Placeholder 3">
            <a:extLst>
              <a:ext uri="{FF2B5EF4-FFF2-40B4-BE49-F238E27FC236}">
                <a16:creationId xmlns:a16="http://schemas.microsoft.com/office/drawing/2014/main" id="{2BD989F8-4DB7-3607-C016-62D4CD7B4505}"/>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973636535"/>
      </p:ext>
    </p:extLst>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4CB55-76CC-0769-3350-ADDC84E9649E}"/>
              </a:ext>
            </a:extLst>
          </p:cNvPr>
          <p:cNvSpPr>
            <a:spLocks noGrp="1"/>
          </p:cNvSpPr>
          <p:nvPr>
            <p:ph type="title"/>
          </p:nvPr>
        </p:nvSpPr>
        <p:spPr/>
        <p:txBody>
          <a:bodyPr/>
          <a:lstStyle/>
          <a:p>
            <a:r>
              <a:rPr lang="en-US"/>
              <a:t>Ideation in the real world</a:t>
            </a:r>
          </a:p>
        </p:txBody>
      </p:sp>
      <p:sp>
        <p:nvSpPr>
          <p:cNvPr id="3" name="Content Placeholder 2">
            <a:extLst>
              <a:ext uri="{FF2B5EF4-FFF2-40B4-BE49-F238E27FC236}">
                <a16:creationId xmlns:a16="http://schemas.microsoft.com/office/drawing/2014/main" id="{61CFD431-8D06-46B3-F6B0-4B0FBF649674}"/>
              </a:ext>
            </a:extLst>
          </p:cNvPr>
          <p:cNvSpPr>
            <a:spLocks noGrp="1"/>
          </p:cNvSpPr>
          <p:nvPr>
            <p:ph idx="1"/>
          </p:nvPr>
        </p:nvSpPr>
        <p:spPr/>
        <p:txBody>
          <a:bodyPr>
            <a:normAutofit/>
          </a:bodyPr>
          <a:lstStyle/>
          <a:p>
            <a:r>
              <a:rPr lang="en-US"/>
              <a:t>Brainstorms out loud</a:t>
            </a:r>
          </a:p>
          <a:p>
            <a:r>
              <a:rPr lang="en-US"/>
              <a:t>Document all ideas, on sticky notes or a white board</a:t>
            </a:r>
          </a:p>
          <a:p>
            <a:r>
              <a:rPr lang="en-US"/>
              <a:t>Focus on quantity: share as many ideas as possible</a:t>
            </a:r>
          </a:p>
          <a:p>
            <a:r>
              <a:rPr lang="en-US"/>
              <a:t>Do not allow evaluation</a:t>
            </a:r>
          </a:p>
          <a:p>
            <a:r>
              <a:rPr lang="en-US"/>
              <a:t>Gather a diverse team for different backgrounds and perspectives</a:t>
            </a:r>
          </a:p>
          <a:p>
            <a:r>
              <a:rPr lang="en-US"/>
              <a:t>Question the obvious</a:t>
            </a:r>
          </a:p>
          <a:p>
            <a:r>
              <a:rPr lang="en-US"/>
              <a:t>Evaluate the ideas</a:t>
            </a:r>
          </a:p>
        </p:txBody>
      </p:sp>
      <p:sp>
        <p:nvSpPr>
          <p:cNvPr id="4" name="Slide Number Placeholder 3">
            <a:extLst>
              <a:ext uri="{FF2B5EF4-FFF2-40B4-BE49-F238E27FC236}">
                <a16:creationId xmlns:a16="http://schemas.microsoft.com/office/drawing/2014/main" id="{4681DEF7-3CD3-2339-E0EE-8FE008C2FD20}"/>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60</a:t>
            </a:fld>
            <a:endParaRPr lang="en-US"/>
          </a:p>
        </p:txBody>
      </p:sp>
    </p:spTree>
    <p:extLst>
      <p:ext uri="{BB962C8B-B14F-4D97-AF65-F5344CB8AC3E}">
        <p14:creationId xmlns:p14="http://schemas.microsoft.com/office/powerpoint/2010/main" val="2119481922"/>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67358-4A2A-251B-7A0E-C695DDFFDA52}"/>
              </a:ext>
            </a:extLst>
          </p:cNvPr>
          <p:cNvSpPr>
            <a:spLocks noGrp="1"/>
          </p:cNvSpPr>
          <p:nvPr>
            <p:ph type="title"/>
          </p:nvPr>
        </p:nvSpPr>
        <p:spPr/>
        <p:txBody>
          <a:bodyPr/>
          <a:lstStyle/>
          <a:p>
            <a:r>
              <a:rPr lang="en-US"/>
              <a:t>Evaluate the ideas</a:t>
            </a:r>
          </a:p>
        </p:txBody>
      </p:sp>
      <p:sp>
        <p:nvSpPr>
          <p:cNvPr id="3" name="Content Placeholder 2">
            <a:extLst>
              <a:ext uri="{FF2B5EF4-FFF2-40B4-BE49-F238E27FC236}">
                <a16:creationId xmlns:a16="http://schemas.microsoft.com/office/drawing/2014/main" id="{DE01EC0F-5BB3-4B65-1709-7D9D4341C550}"/>
              </a:ext>
            </a:extLst>
          </p:cNvPr>
          <p:cNvSpPr>
            <a:spLocks noGrp="1"/>
          </p:cNvSpPr>
          <p:nvPr>
            <p:ph idx="1"/>
          </p:nvPr>
        </p:nvSpPr>
        <p:spPr/>
        <p:txBody>
          <a:bodyPr/>
          <a:lstStyle/>
          <a:p>
            <a:r>
              <a:rPr lang="en-US">
                <a:solidFill>
                  <a:srgbClr val="0000CC"/>
                </a:solidFill>
              </a:rPr>
              <a:t>Is the idea feasible?</a:t>
            </a:r>
            <a:r>
              <a:rPr lang="en-US"/>
              <a:t> Is it technically possible to build? </a:t>
            </a:r>
          </a:p>
          <a:p>
            <a:r>
              <a:rPr lang="en-US">
                <a:solidFill>
                  <a:srgbClr val="0000CC"/>
                </a:solidFill>
              </a:rPr>
              <a:t>Is the idea desirable?</a:t>
            </a:r>
            <a:r>
              <a:rPr lang="en-US"/>
              <a:t> Does it solve the user problem you're focusing on? </a:t>
            </a:r>
          </a:p>
          <a:p>
            <a:r>
              <a:rPr lang="en-US">
                <a:solidFill>
                  <a:srgbClr val="0000CC"/>
                </a:solidFill>
              </a:rPr>
              <a:t>Is your idea viable?</a:t>
            </a:r>
            <a:r>
              <a:rPr lang="en-US"/>
              <a:t> Is it financially beneficial for the business? </a:t>
            </a:r>
          </a:p>
          <a:p>
            <a:pPr marL="0" indent="0">
              <a:buNone/>
            </a:pPr>
            <a:r>
              <a:rPr lang="en-US"/>
              <a:t>If an idea meets these three criteria, it might be a good option to move forward with</a:t>
            </a:r>
          </a:p>
        </p:txBody>
      </p:sp>
      <p:sp>
        <p:nvSpPr>
          <p:cNvPr id="4" name="Slide Number Placeholder 3">
            <a:extLst>
              <a:ext uri="{FF2B5EF4-FFF2-40B4-BE49-F238E27FC236}">
                <a16:creationId xmlns:a16="http://schemas.microsoft.com/office/drawing/2014/main" id="{BA0F4DE9-0FC4-302D-C3D9-EA797E102CCB}"/>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61</a:t>
            </a:fld>
            <a:endParaRPr lang="en-US"/>
          </a:p>
        </p:txBody>
      </p:sp>
    </p:spTree>
    <p:extLst>
      <p:ext uri="{BB962C8B-B14F-4D97-AF65-F5344CB8AC3E}">
        <p14:creationId xmlns:p14="http://schemas.microsoft.com/office/powerpoint/2010/main" val="1975686916"/>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509E8-A6D7-8D5A-C854-FB9861567211}"/>
              </a:ext>
            </a:extLst>
          </p:cNvPr>
          <p:cNvSpPr>
            <a:spLocks noGrp="1"/>
          </p:cNvSpPr>
          <p:nvPr>
            <p:ph type="title"/>
          </p:nvPr>
        </p:nvSpPr>
        <p:spPr/>
        <p:txBody>
          <a:bodyPr/>
          <a:lstStyle/>
          <a:p>
            <a:r>
              <a:rPr lang="en-US"/>
              <a:t>Methods of Ideation</a:t>
            </a:r>
          </a:p>
        </p:txBody>
      </p:sp>
      <p:sp>
        <p:nvSpPr>
          <p:cNvPr id="3" name="Content Placeholder 2">
            <a:extLst>
              <a:ext uri="{FF2B5EF4-FFF2-40B4-BE49-F238E27FC236}">
                <a16:creationId xmlns:a16="http://schemas.microsoft.com/office/drawing/2014/main" id="{40118268-B7E0-1012-64E9-0A91F3BDF812}"/>
              </a:ext>
            </a:extLst>
          </p:cNvPr>
          <p:cNvSpPr>
            <a:spLocks noGrp="1"/>
          </p:cNvSpPr>
          <p:nvPr>
            <p:ph idx="1"/>
          </p:nvPr>
        </p:nvSpPr>
        <p:spPr/>
        <p:txBody>
          <a:bodyPr/>
          <a:lstStyle/>
          <a:p>
            <a:r>
              <a:rPr lang="en-US"/>
              <a:t>Using insights from competitive audits</a:t>
            </a:r>
          </a:p>
          <a:p>
            <a:r>
              <a:rPr lang="en-US"/>
              <a:t>Using </a:t>
            </a:r>
            <a:r>
              <a:rPr lang="en-US" b="1"/>
              <a:t>"How Might We?"</a:t>
            </a:r>
            <a:r>
              <a:rPr lang="en-US"/>
              <a:t> exercise to approach the ideation process</a:t>
            </a:r>
          </a:p>
          <a:p>
            <a:r>
              <a:rPr lang="en-US"/>
              <a:t>Crazy Eights design exercises</a:t>
            </a:r>
          </a:p>
        </p:txBody>
      </p:sp>
      <p:sp>
        <p:nvSpPr>
          <p:cNvPr id="4" name="Slide Number Placeholder 3">
            <a:extLst>
              <a:ext uri="{FF2B5EF4-FFF2-40B4-BE49-F238E27FC236}">
                <a16:creationId xmlns:a16="http://schemas.microsoft.com/office/drawing/2014/main" id="{9D1857AA-F788-6B7C-ACA0-227AD7370F38}"/>
              </a:ext>
            </a:extLst>
          </p:cNvPr>
          <p:cNvSpPr>
            <a:spLocks noGrp="1"/>
          </p:cNvSpPr>
          <p:nvPr>
            <p:ph type="sldNum" sz="quarter" idx="12"/>
          </p:nvPr>
        </p:nvSpPr>
        <p:spPr/>
        <p:txBody>
          <a:bodyPr/>
          <a:lstStyle/>
          <a:p>
            <a:fld id="{B6F15528-21DE-4FAA-801E-634DDDAF4B2B}" type="slidenum">
              <a:rPr lang="en-US" smtClean="0"/>
              <a:pPr/>
              <a:t>62</a:t>
            </a:fld>
            <a:endParaRPr lang="en-US"/>
          </a:p>
        </p:txBody>
      </p:sp>
    </p:spTree>
    <p:extLst>
      <p:ext uri="{BB962C8B-B14F-4D97-AF65-F5344CB8AC3E}">
        <p14:creationId xmlns:p14="http://schemas.microsoft.com/office/powerpoint/2010/main" val="3289169935"/>
      </p:ext>
    </p:extLst>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10FCA-24E5-6BC1-C760-B5B0DB72612D}"/>
              </a:ext>
            </a:extLst>
          </p:cNvPr>
          <p:cNvSpPr>
            <a:spLocks noGrp="1"/>
          </p:cNvSpPr>
          <p:nvPr>
            <p:ph type="title"/>
          </p:nvPr>
        </p:nvSpPr>
        <p:spPr/>
        <p:txBody>
          <a:bodyPr/>
          <a:lstStyle/>
          <a:p>
            <a:r>
              <a:rPr lang="en-US"/>
              <a:t>How Might We?"</a:t>
            </a:r>
          </a:p>
        </p:txBody>
      </p:sp>
      <p:sp>
        <p:nvSpPr>
          <p:cNvPr id="3" name="Content Placeholder 2">
            <a:extLst>
              <a:ext uri="{FF2B5EF4-FFF2-40B4-BE49-F238E27FC236}">
                <a16:creationId xmlns:a16="http://schemas.microsoft.com/office/drawing/2014/main" id="{EBF9F50C-A11F-990C-51AB-08259AF05A98}"/>
              </a:ext>
            </a:extLst>
          </p:cNvPr>
          <p:cNvSpPr>
            <a:spLocks noGrp="1"/>
          </p:cNvSpPr>
          <p:nvPr>
            <p:ph idx="1"/>
          </p:nvPr>
        </p:nvSpPr>
        <p:spPr/>
        <p:txBody>
          <a:bodyPr/>
          <a:lstStyle/>
          <a:p>
            <a:pPr marL="0" indent="0">
              <a:buNone/>
            </a:pPr>
            <a:r>
              <a:rPr lang="en-US" b="1"/>
              <a:t>“How Might We” </a:t>
            </a:r>
            <a:r>
              <a:rPr lang="en-US"/>
              <a:t>is a design thinking activity used to translate problems into opportunities for design</a:t>
            </a:r>
          </a:p>
          <a:p>
            <a:r>
              <a:rPr lang="en-US" b="1"/>
              <a:t>"how"</a:t>
            </a:r>
            <a:r>
              <a:rPr lang="en-US"/>
              <a:t> encourages us to explore a bunch of ideas instead of moving forward with only one idea for the solution. </a:t>
            </a:r>
          </a:p>
          <a:p>
            <a:r>
              <a:rPr lang="en-US" b="1"/>
              <a:t>"might"</a:t>
            </a:r>
            <a:r>
              <a:rPr lang="en-US"/>
              <a:t> emphasizes that our ideas are possible solutions, not the only solution. </a:t>
            </a:r>
          </a:p>
          <a:p>
            <a:r>
              <a:rPr lang="en-US" b="1"/>
              <a:t>"we"</a:t>
            </a:r>
            <a:r>
              <a:rPr lang="en-US"/>
              <a:t> suggests a collaborative effort. Coming up with ideas requires teamwork</a:t>
            </a:r>
          </a:p>
        </p:txBody>
      </p:sp>
      <p:sp>
        <p:nvSpPr>
          <p:cNvPr id="4" name="Slide Number Placeholder 3">
            <a:extLst>
              <a:ext uri="{FF2B5EF4-FFF2-40B4-BE49-F238E27FC236}">
                <a16:creationId xmlns:a16="http://schemas.microsoft.com/office/drawing/2014/main" id="{BBA8F707-A1B1-A647-A492-905FF124333F}"/>
              </a:ext>
            </a:extLst>
          </p:cNvPr>
          <p:cNvSpPr>
            <a:spLocks noGrp="1"/>
          </p:cNvSpPr>
          <p:nvPr>
            <p:ph type="sldNum" sz="quarter" idx="12"/>
          </p:nvPr>
        </p:nvSpPr>
        <p:spPr/>
        <p:txBody>
          <a:bodyPr/>
          <a:lstStyle/>
          <a:p>
            <a:fld id="{B6F15528-21DE-4FAA-801E-634DDDAF4B2B}" type="slidenum">
              <a:rPr lang="en-US" smtClean="0"/>
              <a:pPr/>
              <a:t>63</a:t>
            </a:fld>
            <a:endParaRPr lang="en-US"/>
          </a:p>
        </p:txBody>
      </p:sp>
    </p:spTree>
    <p:extLst>
      <p:ext uri="{BB962C8B-B14F-4D97-AF65-F5344CB8AC3E}">
        <p14:creationId xmlns:p14="http://schemas.microsoft.com/office/powerpoint/2010/main" val="1865666565"/>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F6874-144A-6AF0-6103-C30361FF9718}"/>
              </a:ext>
            </a:extLst>
          </p:cNvPr>
          <p:cNvSpPr>
            <a:spLocks noGrp="1"/>
          </p:cNvSpPr>
          <p:nvPr>
            <p:ph type="title"/>
          </p:nvPr>
        </p:nvSpPr>
        <p:spPr>
          <a:xfrm>
            <a:off x="457200" y="409575"/>
            <a:ext cx="8229600" cy="962025"/>
          </a:xfrm>
        </p:spPr>
        <p:txBody>
          <a:bodyPr/>
          <a:lstStyle/>
          <a:p>
            <a:r>
              <a:rPr lang="en-US"/>
              <a:t>Example</a:t>
            </a:r>
          </a:p>
        </p:txBody>
      </p:sp>
      <p:sp>
        <p:nvSpPr>
          <p:cNvPr id="3" name="Content Placeholder 2">
            <a:extLst>
              <a:ext uri="{FF2B5EF4-FFF2-40B4-BE49-F238E27FC236}">
                <a16:creationId xmlns:a16="http://schemas.microsoft.com/office/drawing/2014/main" id="{23B2E496-0601-F534-9CAD-29362BD3D27E}"/>
              </a:ext>
            </a:extLst>
          </p:cNvPr>
          <p:cNvSpPr>
            <a:spLocks noGrp="1"/>
          </p:cNvSpPr>
          <p:nvPr>
            <p:ph idx="1"/>
          </p:nvPr>
        </p:nvSpPr>
        <p:spPr>
          <a:xfrm>
            <a:off x="457200" y="1371600"/>
            <a:ext cx="8229600" cy="4953000"/>
          </a:xfrm>
        </p:spPr>
        <p:txBody>
          <a:bodyPr>
            <a:normAutofit lnSpcReduction="10000"/>
          </a:bodyPr>
          <a:lstStyle/>
          <a:p>
            <a:pPr marL="0" indent="0">
              <a:buNone/>
            </a:pPr>
            <a:r>
              <a:rPr lang="en-US"/>
              <a:t>Problem: </a:t>
            </a:r>
            <a:r>
              <a:rPr lang="en-US">
                <a:solidFill>
                  <a:srgbClr val="0000CC"/>
                </a:solidFill>
              </a:rPr>
              <a:t>Olivia is a parent who needs a way to ride her bike with her 2-year-old Luca because he can't ride his own bike. </a:t>
            </a:r>
          </a:p>
          <a:p>
            <a:r>
              <a:rPr lang="en-US"/>
              <a:t>Let's try coming up with a lot of potential solutions</a:t>
            </a:r>
          </a:p>
          <a:p>
            <a:pPr lvl="1"/>
            <a:r>
              <a:rPr lang="en-US">
                <a:solidFill>
                  <a:srgbClr val="0000CC"/>
                </a:solidFill>
              </a:rPr>
              <a:t>How might we design a seat for a child to ride a bike with an adult? </a:t>
            </a:r>
            <a:r>
              <a:rPr lang="en-US"/>
              <a:t>fairly broad question</a:t>
            </a:r>
            <a:endParaRPr lang="en-US">
              <a:solidFill>
                <a:srgbClr val="0000CC"/>
              </a:solidFill>
            </a:endParaRPr>
          </a:p>
          <a:p>
            <a:pPr lvl="1"/>
            <a:r>
              <a:rPr lang="en-US">
                <a:solidFill>
                  <a:srgbClr val="0000CC"/>
                </a:solidFill>
              </a:rPr>
              <a:t>How might we design a safe, forward-facing seat that attaches to adult's bicycle, so that a child can choose to ride or sleep while an adult rides on a mountain trail? </a:t>
            </a:r>
            <a:r>
              <a:rPr lang="en-US"/>
              <a:t>too specific</a:t>
            </a:r>
            <a:endParaRPr lang="en-US">
              <a:solidFill>
                <a:srgbClr val="0000CC"/>
              </a:solidFill>
            </a:endParaRPr>
          </a:p>
          <a:p>
            <a:pPr lvl="1"/>
            <a:r>
              <a:rPr lang="en-US">
                <a:solidFill>
                  <a:srgbClr val="0000CC"/>
                </a:solidFill>
              </a:rPr>
              <a:t>How might we design a safe and comfortable seat for a child to ride a bike with an adult? </a:t>
            </a:r>
            <a:r>
              <a:rPr lang="en-US"/>
              <a:t>Specific and enough broad</a:t>
            </a:r>
            <a:endParaRPr lang="en-US">
              <a:solidFill>
                <a:srgbClr val="0000CC"/>
              </a:solidFill>
            </a:endParaRPr>
          </a:p>
        </p:txBody>
      </p:sp>
      <p:sp>
        <p:nvSpPr>
          <p:cNvPr id="4" name="Slide Number Placeholder 3">
            <a:extLst>
              <a:ext uri="{FF2B5EF4-FFF2-40B4-BE49-F238E27FC236}">
                <a16:creationId xmlns:a16="http://schemas.microsoft.com/office/drawing/2014/main" id="{B533219A-6332-B78A-7A67-01022775E66F}"/>
              </a:ext>
            </a:extLst>
          </p:cNvPr>
          <p:cNvSpPr>
            <a:spLocks noGrp="1"/>
          </p:cNvSpPr>
          <p:nvPr>
            <p:ph type="sldNum" sz="quarter" idx="12"/>
          </p:nvPr>
        </p:nvSpPr>
        <p:spPr>
          <a:xfrm>
            <a:off x="6553200" y="6461125"/>
            <a:ext cx="2133600" cy="320675"/>
          </a:xfrm>
        </p:spPr>
        <p:txBody>
          <a:bodyPr/>
          <a:lstStyle/>
          <a:p>
            <a:fld id="{B6F15528-21DE-4FAA-801E-634DDDAF4B2B}" type="slidenum">
              <a:rPr lang="en-US" smtClean="0"/>
              <a:pPr/>
              <a:t>64</a:t>
            </a:fld>
            <a:endParaRPr lang="en-US"/>
          </a:p>
        </p:txBody>
      </p:sp>
    </p:spTree>
    <p:extLst>
      <p:ext uri="{BB962C8B-B14F-4D97-AF65-F5344CB8AC3E}">
        <p14:creationId xmlns:p14="http://schemas.microsoft.com/office/powerpoint/2010/main" val="1425125423"/>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7FCBF-6403-117C-04AD-40DB112A3FE5}"/>
              </a:ext>
            </a:extLst>
          </p:cNvPr>
          <p:cNvSpPr>
            <a:spLocks noGrp="1"/>
          </p:cNvSpPr>
          <p:nvPr>
            <p:ph type="title"/>
          </p:nvPr>
        </p:nvSpPr>
        <p:spPr/>
        <p:txBody>
          <a:bodyPr/>
          <a:lstStyle/>
          <a:p>
            <a:r>
              <a:rPr lang="en-US"/>
              <a:t>Some Ideas with “How might me”</a:t>
            </a:r>
          </a:p>
        </p:txBody>
      </p:sp>
      <p:pic>
        <p:nvPicPr>
          <p:cNvPr id="6" name="Content Placeholder 5">
            <a:extLst>
              <a:ext uri="{FF2B5EF4-FFF2-40B4-BE49-F238E27FC236}">
                <a16:creationId xmlns:a16="http://schemas.microsoft.com/office/drawing/2014/main" id="{ABEA22F0-FE72-057C-8990-EBD653719F6C}"/>
              </a:ext>
            </a:extLst>
          </p:cNvPr>
          <p:cNvPicPr>
            <a:picLocks noGrp="1" noChangeAspect="1"/>
          </p:cNvPicPr>
          <p:nvPr>
            <p:ph idx="1"/>
          </p:nvPr>
        </p:nvPicPr>
        <p:blipFill>
          <a:blip r:embed="rId2"/>
          <a:stretch>
            <a:fillRect/>
          </a:stretch>
        </p:blipFill>
        <p:spPr>
          <a:xfrm>
            <a:off x="459377" y="2133600"/>
            <a:ext cx="8229600" cy="3179486"/>
          </a:xfrm>
        </p:spPr>
      </p:pic>
      <p:sp>
        <p:nvSpPr>
          <p:cNvPr id="4" name="Slide Number Placeholder 3">
            <a:extLst>
              <a:ext uri="{FF2B5EF4-FFF2-40B4-BE49-F238E27FC236}">
                <a16:creationId xmlns:a16="http://schemas.microsoft.com/office/drawing/2014/main" id="{6B7723C3-C66A-0F57-C9FE-5410E7EEC425}"/>
              </a:ext>
            </a:extLst>
          </p:cNvPr>
          <p:cNvSpPr>
            <a:spLocks noGrp="1"/>
          </p:cNvSpPr>
          <p:nvPr>
            <p:ph type="sldNum" sz="quarter" idx="12"/>
          </p:nvPr>
        </p:nvSpPr>
        <p:spPr/>
        <p:txBody>
          <a:bodyPr/>
          <a:lstStyle/>
          <a:p>
            <a:fld id="{B6F15528-21DE-4FAA-801E-634DDDAF4B2B}" type="slidenum">
              <a:rPr lang="en-US" smtClean="0"/>
              <a:pPr/>
              <a:t>65</a:t>
            </a:fld>
            <a:endParaRPr lang="en-US"/>
          </a:p>
        </p:txBody>
      </p:sp>
    </p:spTree>
    <p:extLst>
      <p:ext uri="{BB962C8B-B14F-4D97-AF65-F5344CB8AC3E}">
        <p14:creationId xmlns:p14="http://schemas.microsoft.com/office/powerpoint/2010/main" val="52548119"/>
      </p:ext>
    </p:extLst>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EEF8D-D96C-3A0C-2DFC-852D05F308BD}"/>
              </a:ext>
            </a:extLst>
          </p:cNvPr>
          <p:cNvSpPr>
            <a:spLocks noGrp="1"/>
          </p:cNvSpPr>
          <p:nvPr>
            <p:ph type="title"/>
          </p:nvPr>
        </p:nvSpPr>
        <p:spPr>
          <a:xfrm>
            <a:off x="457200" y="409575"/>
            <a:ext cx="8610600" cy="962025"/>
          </a:xfrm>
        </p:spPr>
        <p:txBody>
          <a:bodyPr/>
          <a:lstStyle/>
          <a:p>
            <a:r>
              <a:rPr lang="en-US"/>
              <a:t>Ways to create How Might We phrases</a:t>
            </a:r>
          </a:p>
        </p:txBody>
      </p:sp>
      <p:sp>
        <p:nvSpPr>
          <p:cNvPr id="3" name="Content Placeholder 2">
            <a:extLst>
              <a:ext uri="{FF2B5EF4-FFF2-40B4-BE49-F238E27FC236}">
                <a16:creationId xmlns:a16="http://schemas.microsoft.com/office/drawing/2014/main" id="{1B1CD28C-1927-0E5B-7BB0-4A70BA5C2B98}"/>
              </a:ext>
            </a:extLst>
          </p:cNvPr>
          <p:cNvSpPr>
            <a:spLocks noGrp="1"/>
          </p:cNvSpPr>
          <p:nvPr>
            <p:ph idx="1"/>
          </p:nvPr>
        </p:nvSpPr>
        <p:spPr>
          <a:xfrm>
            <a:off x="457200" y="1524000"/>
            <a:ext cx="8229600" cy="5029200"/>
          </a:xfrm>
        </p:spPr>
        <p:txBody>
          <a:bodyPr>
            <a:normAutofit fontScale="92500" lnSpcReduction="10000"/>
          </a:bodyPr>
          <a:lstStyle/>
          <a:p>
            <a:r>
              <a:rPr lang="en-US"/>
              <a:t>Amp up the good</a:t>
            </a:r>
          </a:p>
          <a:p>
            <a:pPr lvl="1"/>
            <a:r>
              <a:rPr lang="en-US"/>
              <a:t>How might we createa traveling experience for a parent and child to enjoy together? </a:t>
            </a:r>
          </a:p>
          <a:p>
            <a:r>
              <a:rPr lang="en-US"/>
              <a:t>Explore the opposite</a:t>
            </a:r>
          </a:p>
          <a:p>
            <a:pPr lvl="1"/>
            <a:r>
              <a:rPr lang="en-US"/>
              <a:t>How might we design a bike for a 2-year-old to ride with an adult, instead of our original framing of an adult who wants to ride a bike with a 2-year-old? </a:t>
            </a:r>
          </a:p>
          <a:p>
            <a:r>
              <a:rPr lang="en-US"/>
              <a:t>Change a status quo. </a:t>
            </a:r>
          </a:p>
          <a:p>
            <a:pPr lvl="1"/>
            <a:r>
              <a:rPr lang="en-US"/>
              <a:t>How might we improve public transportation options in Olivia's hometown so that she has options other than biking?</a:t>
            </a:r>
          </a:p>
          <a:p>
            <a:r>
              <a:rPr lang="en-US"/>
              <a:t>And break the point of view into pieces. </a:t>
            </a:r>
          </a:p>
          <a:p>
            <a:pPr lvl="1"/>
            <a:r>
              <a:rPr lang="en-US"/>
              <a:t>How might we make a 2-year-old comfortable on a bike? </a:t>
            </a:r>
            <a:br>
              <a:rPr lang="en-US"/>
            </a:br>
            <a:r>
              <a:rPr lang="en-US"/>
              <a:t>How might we easily travelfrom point A to point B? </a:t>
            </a:r>
          </a:p>
        </p:txBody>
      </p:sp>
      <p:sp>
        <p:nvSpPr>
          <p:cNvPr id="4" name="Slide Number Placeholder 3">
            <a:extLst>
              <a:ext uri="{FF2B5EF4-FFF2-40B4-BE49-F238E27FC236}">
                <a16:creationId xmlns:a16="http://schemas.microsoft.com/office/drawing/2014/main" id="{2E7E82CF-6549-F7C2-404B-CC1439AC69F0}"/>
              </a:ext>
            </a:extLst>
          </p:cNvPr>
          <p:cNvSpPr>
            <a:spLocks noGrp="1"/>
          </p:cNvSpPr>
          <p:nvPr>
            <p:ph type="sldNum" sz="quarter" idx="12"/>
          </p:nvPr>
        </p:nvSpPr>
        <p:spPr/>
        <p:txBody>
          <a:bodyPr/>
          <a:lstStyle/>
          <a:p>
            <a:fld id="{B6F15528-21DE-4FAA-801E-634DDDAF4B2B}" type="slidenum">
              <a:rPr lang="en-US" smtClean="0"/>
              <a:pPr/>
              <a:t>66</a:t>
            </a:fld>
            <a:endParaRPr lang="en-US"/>
          </a:p>
        </p:txBody>
      </p:sp>
    </p:spTree>
    <p:extLst>
      <p:ext uri="{BB962C8B-B14F-4D97-AF65-F5344CB8AC3E}">
        <p14:creationId xmlns:p14="http://schemas.microsoft.com/office/powerpoint/2010/main" val="3680130896"/>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F3E1C-BDBC-804D-D919-1660E5CD72D5}"/>
              </a:ext>
            </a:extLst>
          </p:cNvPr>
          <p:cNvSpPr>
            <a:spLocks noGrp="1"/>
          </p:cNvSpPr>
          <p:nvPr>
            <p:ph type="title"/>
          </p:nvPr>
        </p:nvSpPr>
        <p:spPr/>
        <p:txBody>
          <a:bodyPr/>
          <a:lstStyle/>
          <a:p>
            <a:r>
              <a:rPr lang="en-US"/>
              <a:t>Crazy Eight exercise</a:t>
            </a:r>
          </a:p>
        </p:txBody>
      </p:sp>
      <p:sp>
        <p:nvSpPr>
          <p:cNvPr id="3" name="Content Placeholder 2">
            <a:extLst>
              <a:ext uri="{FF2B5EF4-FFF2-40B4-BE49-F238E27FC236}">
                <a16:creationId xmlns:a16="http://schemas.microsoft.com/office/drawing/2014/main" id="{3DBE0058-B7A5-B03D-8ABC-ABB4F7ECC4A3}"/>
              </a:ext>
            </a:extLst>
          </p:cNvPr>
          <p:cNvSpPr>
            <a:spLocks noGrp="1"/>
          </p:cNvSpPr>
          <p:nvPr>
            <p:ph idx="1"/>
          </p:nvPr>
        </p:nvSpPr>
        <p:spPr/>
        <p:txBody>
          <a:bodyPr/>
          <a:lstStyle/>
          <a:p>
            <a:r>
              <a:rPr lang="en-US"/>
              <a:t>A quick, simple sketches in the ideation process</a:t>
            </a:r>
          </a:p>
          <a:p>
            <a:r>
              <a:rPr lang="en-US" b="1">
                <a:solidFill>
                  <a:srgbClr val="0000CC"/>
                </a:solidFill>
              </a:rPr>
              <a:t>The point of sketching is to move as quickly as possible to record lots of ideas</a:t>
            </a:r>
          </a:p>
          <a:p>
            <a:r>
              <a:rPr lang="en-US" b="1">
                <a:solidFill>
                  <a:srgbClr val="0000CC"/>
                </a:solidFill>
              </a:rPr>
              <a:t>Sketch by hand </a:t>
            </a:r>
            <a:r>
              <a:rPr lang="en-US"/>
              <a:t>because our hands want to move faster than our brains</a:t>
            </a:r>
          </a:p>
          <a:p>
            <a:pPr lvl="1"/>
            <a:r>
              <a:rPr lang="en-US"/>
              <a:t>Sketching by hand is a valuables kill for you to master</a:t>
            </a:r>
          </a:p>
          <a:p>
            <a:r>
              <a:rPr lang="en-US"/>
              <a:t>Crazy eights lets you compare ideas, see everyone's different ideas, and narrow down the list of ideas before moving on with the best solutions</a:t>
            </a:r>
          </a:p>
        </p:txBody>
      </p:sp>
      <p:sp>
        <p:nvSpPr>
          <p:cNvPr id="4" name="Slide Number Placeholder 3">
            <a:extLst>
              <a:ext uri="{FF2B5EF4-FFF2-40B4-BE49-F238E27FC236}">
                <a16:creationId xmlns:a16="http://schemas.microsoft.com/office/drawing/2014/main" id="{F18993C2-986E-7837-4C4B-7BE6E2AA1DCD}"/>
              </a:ext>
            </a:extLst>
          </p:cNvPr>
          <p:cNvSpPr>
            <a:spLocks noGrp="1"/>
          </p:cNvSpPr>
          <p:nvPr>
            <p:ph type="sldNum" sz="quarter" idx="12"/>
          </p:nvPr>
        </p:nvSpPr>
        <p:spPr/>
        <p:txBody>
          <a:bodyPr/>
          <a:lstStyle/>
          <a:p>
            <a:fld id="{B6F15528-21DE-4FAA-801E-634DDDAF4B2B}" type="slidenum">
              <a:rPr lang="en-US" smtClean="0"/>
              <a:pPr/>
              <a:t>67</a:t>
            </a:fld>
            <a:endParaRPr lang="en-US"/>
          </a:p>
        </p:txBody>
      </p:sp>
    </p:spTree>
    <p:extLst>
      <p:ext uri="{BB962C8B-B14F-4D97-AF65-F5344CB8AC3E}">
        <p14:creationId xmlns:p14="http://schemas.microsoft.com/office/powerpoint/2010/main" val="1086717841"/>
      </p:ext>
    </p:extLst>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D34EB-A37D-37A1-F82F-1592AB0AD782}"/>
              </a:ext>
            </a:extLst>
          </p:cNvPr>
          <p:cNvSpPr>
            <a:spLocks noGrp="1"/>
          </p:cNvSpPr>
          <p:nvPr>
            <p:ph type="title"/>
          </p:nvPr>
        </p:nvSpPr>
        <p:spPr/>
        <p:txBody>
          <a:bodyPr/>
          <a:lstStyle/>
          <a:p>
            <a:r>
              <a:rPr lang="en-US"/>
              <a:t>Example with Crazy Eight sketch</a:t>
            </a:r>
          </a:p>
        </p:txBody>
      </p:sp>
      <p:sp>
        <p:nvSpPr>
          <p:cNvPr id="4" name="Slide Number Placeholder 3">
            <a:extLst>
              <a:ext uri="{FF2B5EF4-FFF2-40B4-BE49-F238E27FC236}">
                <a16:creationId xmlns:a16="http://schemas.microsoft.com/office/drawing/2014/main" id="{3C0EACD4-D69B-5429-18E9-34AFA0F54AFE}"/>
              </a:ext>
            </a:extLst>
          </p:cNvPr>
          <p:cNvSpPr>
            <a:spLocks noGrp="1"/>
          </p:cNvSpPr>
          <p:nvPr>
            <p:ph type="sldNum" sz="quarter" idx="17"/>
          </p:nvPr>
        </p:nvSpPr>
        <p:spPr/>
        <p:txBody>
          <a:bodyPr/>
          <a:lstStyle/>
          <a:p>
            <a:fld id="{B6F15528-21DE-4FAA-801E-634DDDAF4B2B}" type="slidenum">
              <a:rPr lang="en-US" smtClean="0"/>
              <a:pPr/>
              <a:t>68</a:t>
            </a:fld>
            <a:endParaRPr lang="en-US"/>
          </a:p>
        </p:txBody>
      </p:sp>
      <p:sp>
        <p:nvSpPr>
          <p:cNvPr id="8" name="Content Placeholder 7">
            <a:extLst>
              <a:ext uri="{FF2B5EF4-FFF2-40B4-BE49-F238E27FC236}">
                <a16:creationId xmlns:a16="http://schemas.microsoft.com/office/drawing/2014/main" id="{369B314C-BA11-BADE-DEBA-71BA33115C18}"/>
              </a:ext>
            </a:extLst>
          </p:cNvPr>
          <p:cNvSpPr>
            <a:spLocks noGrp="1"/>
          </p:cNvSpPr>
          <p:nvPr>
            <p:ph sz="quarter" idx="13"/>
          </p:nvPr>
        </p:nvSpPr>
        <p:spPr>
          <a:xfrm>
            <a:off x="457200" y="1524000"/>
            <a:ext cx="8229600" cy="1447800"/>
          </a:xfrm>
        </p:spPr>
        <p:txBody>
          <a:bodyPr/>
          <a:lstStyle/>
          <a:p>
            <a:pPr marL="0" indent="0">
              <a:buNone/>
            </a:pPr>
            <a:r>
              <a:rPr lang="en-US"/>
              <a:t>Problem statement: Charles is a retired grandfather who needs a way to keep his essential belongings with him because he often loses track of his wallet</a:t>
            </a:r>
          </a:p>
          <a:p>
            <a:endParaRPr lang="en-US"/>
          </a:p>
        </p:txBody>
      </p:sp>
      <p:pic>
        <p:nvPicPr>
          <p:cNvPr id="9" name="Content Placeholder 5">
            <a:extLst>
              <a:ext uri="{FF2B5EF4-FFF2-40B4-BE49-F238E27FC236}">
                <a16:creationId xmlns:a16="http://schemas.microsoft.com/office/drawing/2014/main" id="{E158FC08-2B85-B5A0-E50E-B715CB2BA8AC}"/>
              </a:ext>
            </a:extLst>
          </p:cNvPr>
          <p:cNvPicPr>
            <a:picLocks noGrp="1" noChangeAspect="1"/>
          </p:cNvPicPr>
          <p:nvPr>
            <p:ph sz="quarter" idx="14"/>
          </p:nvPr>
        </p:nvPicPr>
        <p:blipFill>
          <a:blip r:embed="rId3"/>
          <a:stretch>
            <a:fillRect/>
          </a:stretch>
        </p:blipFill>
        <p:spPr>
          <a:xfrm>
            <a:off x="1371600" y="3044825"/>
            <a:ext cx="6096000" cy="3576637"/>
          </a:xfrm>
        </p:spPr>
      </p:pic>
    </p:spTree>
    <p:extLst>
      <p:ext uri="{BB962C8B-B14F-4D97-AF65-F5344CB8AC3E}">
        <p14:creationId xmlns:p14="http://schemas.microsoft.com/office/powerpoint/2010/main" val="1067689724"/>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7C327-0B83-073E-B5F6-2AF4396F4AF1}"/>
              </a:ext>
            </a:extLst>
          </p:cNvPr>
          <p:cNvSpPr>
            <a:spLocks noGrp="1"/>
          </p:cNvSpPr>
          <p:nvPr>
            <p:ph type="title"/>
          </p:nvPr>
        </p:nvSpPr>
        <p:spPr>
          <a:xfrm>
            <a:off x="457200" y="409575"/>
            <a:ext cx="8229600" cy="962025"/>
          </a:xfrm>
        </p:spPr>
        <p:txBody>
          <a:bodyPr/>
          <a:lstStyle/>
          <a:p>
            <a:r>
              <a:rPr lang="en-US"/>
              <a:t>Methods for empathizing with users</a:t>
            </a:r>
          </a:p>
        </p:txBody>
      </p:sp>
      <p:sp>
        <p:nvSpPr>
          <p:cNvPr id="8" name="Content Placeholder 7">
            <a:extLst>
              <a:ext uri="{FF2B5EF4-FFF2-40B4-BE49-F238E27FC236}">
                <a16:creationId xmlns:a16="http://schemas.microsoft.com/office/drawing/2014/main" id="{7DFB3812-C4A7-2306-D4BC-C0C2E6380C78}"/>
              </a:ext>
            </a:extLst>
          </p:cNvPr>
          <p:cNvSpPr>
            <a:spLocks noGrp="1"/>
          </p:cNvSpPr>
          <p:nvPr>
            <p:ph idx="1"/>
          </p:nvPr>
        </p:nvSpPr>
        <p:spPr>
          <a:xfrm>
            <a:off x="457200" y="1524000"/>
            <a:ext cx="8229600" cy="4648200"/>
          </a:xfrm>
        </p:spPr>
        <p:txBody>
          <a:bodyPr/>
          <a:lstStyle/>
          <a:p>
            <a:pPr marL="0" indent="0">
              <a:buNone/>
            </a:pPr>
            <a:r>
              <a:rPr lang="en-US"/>
              <a:t>Your user research might include </a:t>
            </a:r>
          </a:p>
          <a:p>
            <a:r>
              <a:rPr lang="en-US"/>
              <a:t>Questionnaires / user surveys, </a:t>
            </a:r>
          </a:p>
          <a:p>
            <a:pPr lvl="0"/>
            <a:r>
              <a:rPr lang="en-US"/>
              <a:t>In-person / Phone / Video interviews</a:t>
            </a:r>
          </a:p>
          <a:p>
            <a:r>
              <a:rPr lang="en-US"/>
              <a:t>Observation sessions, </a:t>
            </a:r>
          </a:p>
          <a:p>
            <a:r>
              <a:rPr lang="en-US"/>
              <a:t>Conduct some research on the competitors’ products to determine how your user frames competitors’ products as part of their daily life and daily problem-solving.</a:t>
            </a:r>
          </a:p>
        </p:txBody>
      </p:sp>
      <p:sp>
        <p:nvSpPr>
          <p:cNvPr id="4" name="Slide Number Placeholder 3">
            <a:extLst>
              <a:ext uri="{FF2B5EF4-FFF2-40B4-BE49-F238E27FC236}">
                <a16:creationId xmlns:a16="http://schemas.microsoft.com/office/drawing/2014/main" id="{ED4A5FE1-AC7C-5F09-DCEB-FEC76D6C6163}"/>
              </a:ext>
            </a:extLst>
          </p:cNvPr>
          <p:cNvSpPr>
            <a:spLocks noGrp="1"/>
          </p:cNvSpPr>
          <p:nvPr>
            <p:ph type="sldNum" sz="quarter" idx="12"/>
          </p:nvPr>
        </p:nvSpPr>
        <p:spPr>
          <a:xfrm>
            <a:off x="6553200" y="6324600"/>
            <a:ext cx="2133600" cy="320675"/>
          </a:xfrm>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1905008446"/>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4A5A0-9B11-AF24-369B-078E3AD8982C}"/>
              </a:ext>
            </a:extLst>
          </p:cNvPr>
          <p:cNvSpPr>
            <a:spLocks noGrp="1"/>
          </p:cNvSpPr>
          <p:nvPr>
            <p:ph type="title"/>
          </p:nvPr>
        </p:nvSpPr>
        <p:spPr/>
        <p:txBody>
          <a:bodyPr/>
          <a:lstStyle/>
          <a:p>
            <a:r>
              <a:rPr lang="en-US"/>
              <a:t>Empathy maps </a:t>
            </a:r>
          </a:p>
        </p:txBody>
      </p:sp>
      <p:sp>
        <p:nvSpPr>
          <p:cNvPr id="3" name="Content Placeholder 2">
            <a:extLst>
              <a:ext uri="{FF2B5EF4-FFF2-40B4-BE49-F238E27FC236}">
                <a16:creationId xmlns:a16="http://schemas.microsoft.com/office/drawing/2014/main" id="{DAA048C9-35FC-101D-9574-7266DCB6FF71}"/>
              </a:ext>
            </a:extLst>
          </p:cNvPr>
          <p:cNvSpPr>
            <a:spLocks noGrp="1"/>
          </p:cNvSpPr>
          <p:nvPr>
            <p:ph sz="half" idx="1"/>
          </p:nvPr>
        </p:nvSpPr>
        <p:spPr>
          <a:xfrm>
            <a:off x="457199" y="1524000"/>
            <a:ext cx="4591879" cy="4648200"/>
          </a:xfrm>
        </p:spPr>
        <p:txBody>
          <a:bodyPr>
            <a:normAutofit/>
          </a:bodyPr>
          <a:lstStyle/>
          <a:p>
            <a:r>
              <a:rPr lang="en-US"/>
              <a:t>An empathy map is </a:t>
            </a:r>
            <a:r>
              <a:rPr lang="en-US">
                <a:solidFill>
                  <a:srgbClr val="0000CC"/>
                </a:solidFill>
              </a:rPr>
              <a:t>an easily understood chart that explains everything designers have learned about a type of user</a:t>
            </a:r>
          </a:p>
          <a:p>
            <a:r>
              <a:rPr lang="en-US"/>
              <a:t>Show what the user </a:t>
            </a:r>
            <a:r>
              <a:rPr lang="en-US">
                <a:solidFill>
                  <a:srgbClr val="0000CC"/>
                </a:solidFill>
              </a:rPr>
              <a:t>thinks, says, does, feels</a:t>
            </a:r>
            <a:r>
              <a:rPr lang="en-US"/>
              <a:t>. </a:t>
            </a:r>
          </a:p>
          <a:p>
            <a:r>
              <a:rPr lang="en-US"/>
              <a:t>Get into the user's mindset, and identify their pain points.</a:t>
            </a:r>
          </a:p>
        </p:txBody>
      </p:sp>
      <p:sp>
        <p:nvSpPr>
          <p:cNvPr id="4" name="Slide Number Placeholder 3">
            <a:extLst>
              <a:ext uri="{FF2B5EF4-FFF2-40B4-BE49-F238E27FC236}">
                <a16:creationId xmlns:a16="http://schemas.microsoft.com/office/drawing/2014/main" id="{9527486C-0119-07D2-3243-9A77119502C0}"/>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8</a:t>
            </a:fld>
            <a:endParaRPr lang="en-US"/>
          </a:p>
        </p:txBody>
      </p:sp>
      <p:pic>
        <p:nvPicPr>
          <p:cNvPr id="8" name="Content Placeholder 7">
            <a:extLst>
              <a:ext uri="{FF2B5EF4-FFF2-40B4-BE49-F238E27FC236}">
                <a16:creationId xmlns:a16="http://schemas.microsoft.com/office/drawing/2014/main" id="{177D89C8-9A36-1B75-0948-A88E39E78CD3}"/>
              </a:ext>
            </a:extLst>
          </p:cNvPr>
          <p:cNvPicPr>
            <a:picLocks noGrp="1" noChangeAspect="1"/>
          </p:cNvPicPr>
          <p:nvPr>
            <p:ph sz="half" idx="2"/>
          </p:nvPr>
        </p:nvPicPr>
        <p:blipFill>
          <a:blip r:embed="rId2"/>
          <a:stretch>
            <a:fillRect/>
          </a:stretch>
        </p:blipFill>
        <p:spPr>
          <a:xfrm>
            <a:off x="5155215" y="2049118"/>
            <a:ext cx="3629071" cy="3597964"/>
          </a:xfrm>
          <a:prstGeom prst="rect">
            <a:avLst/>
          </a:prstGeom>
        </p:spPr>
      </p:pic>
    </p:spTree>
    <p:extLst>
      <p:ext uri="{BB962C8B-B14F-4D97-AF65-F5344CB8AC3E}">
        <p14:creationId xmlns:p14="http://schemas.microsoft.com/office/powerpoint/2010/main" val="2933660596"/>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1224FA-88C8-4993-C537-6D4A02386DD2}"/>
              </a:ext>
            </a:extLst>
          </p:cNvPr>
          <p:cNvSpPr>
            <a:spLocks noGrp="1"/>
          </p:cNvSpPr>
          <p:nvPr>
            <p:ph type="title"/>
          </p:nvPr>
        </p:nvSpPr>
        <p:spPr/>
        <p:txBody>
          <a:bodyPr/>
          <a:lstStyle/>
          <a:p>
            <a:r>
              <a:rPr lang="en-US"/>
              <a:t>Example In Dog Walker App</a:t>
            </a:r>
          </a:p>
        </p:txBody>
      </p:sp>
      <p:sp>
        <p:nvSpPr>
          <p:cNvPr id="5" name="Slide Number Placeholder 4">
            <a:extLst>
              <a:ext uri="{FF2B5EF4-FFF2-40B4-BE49-F238E27FC236}">
                <a16:creationId xmlns:a16="http://schemas.microsoft.com/office/drawing/2014/main" id="{337B2B2F-1B31-C777-C5B9-DC22E2519D2E}"/>
              </a:ext>
            </a:extLst>
          </p:cNvPr>
          <p:cNvSpPr>
            <a:spLocks noGrp="1"/>
          </p:cNvSpPr>
          <p:nvPr>
            <p:ph type="sldNum" sz="quarter" idx="12"/>
          </p:nvPr>
        </p:nvSpPr>
        <p:spPr/>
        <p:txBody>
          <a:bodyPr/>
          <a:lstStyle/>
          <a:p>
            <a:pPr>
              <a:spcBef>
                <a:spcPts val="0"/>
              </a:spcBef>
              <a:spcAft>
                <a:spcPts val="0"/>
              </a:spcAft>
            </a:pPr>
            <a:fld id="{00000000-1234-1234-1234-123412341234}" type="slidenum">
              <a:rPr lang="en-US" smtClean="0"/>
              <a:pPr>
                <a:spcBef>
                  <a:spcPts val="0"/>
                </a:spcBef>
                <a:spcAft>
                  <a:spcPts val="0"/>
                </a:spcAft>
              </a:pPr>
              <a:t>9</a:t>
            </a:fld>
            <a:endParaRPr lang="en-US"/>
          </a:p>
        </p:txBody>
      </p:sp>
      <p:grpSp>
        <p:nvGrpSpPr>
          <p:cNvPr id="137" name="Graphic 7">
            <a:extLst>
              <a:ext uri="{FF2B5EF4-FFF2-40B4-BE49-F238E27FC236}">
                <a16:creationId xmlns:a16="http://schemas.microsoft.com/office/drawing/2014/main" id="{A11F4C39-8E2C-333A-B921-F047592EC278}"/>
              </a:ext>
            </a:extLst>
          </p:cNvPr>
          <p:cNvGrpSpPr/>
          <p:nvPr/>
        </p:nvGrpSpPr>
        <p:grpSpPr>
          <a:xfrm>
            <a:off x="3250096" y="1342420"/>
            <a:ext cx="5436704" cy="5024424"/>
            <a:chOff x="1414090" y="153932"/>
            <a:chExt cx="2932532" cy="2932532"/>
          </a:xfrm>
        </p:grpSpPr>
        <p:sp>
          <p:nvSpPr>
            <p:cNvPr id="138" name="Freeform: Shape 137">
              <a:extLst>
                <a:ext uri="{FF2B5EF4-FFF2-40B4-BE49-F238E27FC236}">
                  <a16:creationId xmlns:a16="http://schemas.microsoft.com/office/drawing/2014/main" id="{0C1EC6EB-6A11-ADBB-AB87-774767C916A3}"/>
                </a:ext>
              </a:extLst>
            </p:cNvPr>
            <p:cNvSpPr/>
            <p:nvPr/>
          </p:nvSpPr>
          <p:spPr>
            <a:xfrm>
              <a:off x="1414090" y="153932"/>
              <a:ext cx="1423170" cy="1423170"/>
            </a:xfrm>
            <a:custGeom>
              <a:avLst/>
              <a:gdLst>
                <a:gd name="connsiteX0" fmla="*/ 0 w 1423170"/>
                <a:gd name="connsiteY0" fmla="*/ 0 h 1423170"/>
                <a:gd name="connsiteX1" fmla="*/ 1423170 w 1423170"/>
                <a:gd name="connsiteY1" fmla="*/ 0 h 1423170"/>
                <a:gd name="connsiteX2" fmla="*/ 1423170 w 1423170"/>
                <a:gd name="connsiteY2" fmla="*/ 1423170 h 1423170"/>
                <a:gd name="connsiteX3" fmla="*/ 0 w 1423170"/>
                <a:gd name="connsiteY3" fmla="*/ 1423170 h 1423170"/>
              </a:gdLst>
              <a:ahLst/>
              <a:cxnLst>
                <a:cxn ang="0">
                  <a:pos x="connsiteX0" y="connsiteY0"/>
                </a:cxn>
                <a:cxn ang="0">
                  <a:pos x="connsiteX1" y="connsiteY1"/>
                </a:cxn>
                <a:cxn ang="0">
                  <a:pos x="connsiteX2" y="connsiteY2"/>
                </a:cxn>
                <a:cxn ang="0">
                  <a:pos x="connsiteX3" y="connsiteY3"/>
                </a:cxn>
              </a:cxnLst>
              <a:rect l="l" t="t" r="r" b="b"/>
              <a:pathLst>
                <a:path w="1423170" h="1423170">
                  <a:moveTo>
                    <a:pt x="0" y="0"/>
                  </a:moveTo>
                  <a:lnTo>
                    <a:pt x="1423170" y="0"/>
                  </a:lnTo>
                  <a:lnTo>
                    <a:pt x="1423170" y="1423170"/>
                  </a:lnTo>
                  <a:lnTo>
                    <a:pt x="0" y="142317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39" name="Freeform: Shape 138">
              <a:extLst>
                <a:ext uri="{FF2B5EF4-FFF2-40B4-BE49-F238E27FC236}">
                  <a16:creationId xmlns:a16="http://schemas.microsoft.com/office/drawing/2014/main" id="{58C01ADB-8C54-3260-E13B-4AEBB9341689}"/>
                </a:ext>
              </a:extLst>
            </p:cNvPr>
            <p:cNvSpPr/>
            <p:nvPr/>
          </p:nvSpPr>
          <p:spPr>
            <a:xfrm>
              <a:off x="1414090" y="153932"/>
              <a:ext cx="1423170" cy="1423170"/>
            </a:xfrm>
            <a:custGeom>
              <a:avLst/>
              <a:gdLst>
                <a:gd name="connsiteX0" fmla="*/ 0 w 1423170"/>
                <a:gd name="connsiteY0" fmla="*/ 0 h 1423170"/>
                <a:gd name="connsiteX1" fmla="*/ 1423170 w 1423170"/>
                <a:gd name="connsiteY1" fmla="*/ 0 h 1423170"/>
                <a:gd name="connsiteX2" fmla="*/ 1423170 w 1423170"/>
                <a:gd name="connsiteY2" fmla="*/ 1423170 h 1423170"/>
                <a:gd name="connsiteX3" fmla="*/ 0 w 1423170"/>
                <a:gd name="connsiteY3" fmla="*/ 1423170 h 1423170"/>
              </a:gdLst>
              <a:ahLst/>
              <a:cxnLst>
                <a:cxn ang="0">
                  <a:pos x="connsiteX0" y="connsiteY0"/>
                </a:cxn>
                <a:cxn ang="0">
                  <a:pos x="connsiteX1" y="connsiteY1"/>
                </a:cxn>
                <a:cxn ang="0">
                  <a:pos x="connsiteX2" y="connsiteY2"/>
                </a:cxn>
                <a:cxn ang="0">
                  <a:pos x="connsiteX3" y="connsiteY3"/>
                </a:cxn>
              </a:cxnLst>
              <a:rect l="l" t="t" r="r" b="b"/>
              <a:pathLst>
                <a:path w="1423170" h="1423170">
                  <a:moveTo>
                    <a:pt x="0" y="0"/>
                  </a:moveTo>
                  <a:lnTo>
                    <a:pt x="1423170" y="0"/>
                  </a:lnTo>
                  <a:lnTo>
                    <a:pt x="1423170" y="1423170"/>
                  </a:lnTo>
                  <a:lnTo>
                    <a:pt x="0" y="1423170"/>
                  </a:lnTo>
                  <a:close/>
                </a:path>
              </a:pathLst>
            </a:custGeom>
            <a:noFill/>
            <a:ln w="17978" cap="flat">
              <a:solidFill>
                <a:srgbClr val="4185F4"/>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0" name="Freeform: Shape 139">
              <a:extLst>
                <a:ext uri="{FF2B5EF4-FFF2-40B4-BE49-F238E27FC236}">
                  <a16:creationId xmlns:a16="http://schemas.microsoft.com/office/drawing/2014/main" id="{750DBA62-364B-DA5C-559E-C790AC189F6F}"/>
                </a:ext>
              </a:extLst>
            </p:cNvPr>
            <p:cNvSpPr/>
            <p:nvPr/>
          </p:nvSpPr>
          <p:spPr>
            <a:xfrm>
              <a:off x="1973984" y="237166"/>
              <a:ext cx="301412" cy="95730"/>
            </a:xfrm>
            <a:custGeom>
              <a:avLst/>
              <a:gdLst>
                <a:gd name="connsiteX0" fmla="*/ 34223 w 301412"/>
                <a:gd name="connsiteY0" fmla="*/ 95731 h 95730"/>
                <a:gd name="connsiteX1" fmla="*/ 12939 w 301412"/>
                <a:gd name="connsiteY1" fmla="*/ 88980 h 95730"/>
                <a:gd name="connsiteX2" fmla="*/ 0 w 301412"/>
                <a:gd name="connsiteY2" fmla="*/ 69759 h 95730"/>
                <a:gd name="connsiteX3" fmla="*/ 16315 w 301412"/>
                <a:gd name="connsiteY3" fmla="*/ 63289 h 95730"/>
                <a:gd name="connsiteX4" fmla="*/ 22784 w 301412"/>
                <a:gd name="connsiteY4" fmla="*/ 75009 h 95730"/>
                <a:gd name="connsiteX5" fmla="*/ 34317 w 301412"/>
                <a:gd name="connsiteY5" fmla="*/ 79322 h 95730"/>
                <a:gd name="connsiteX6" fmla="*/ 44162 w 301412"/>
                <a:gd name="connsiteY6" fmla="*/ 76510 h 95730"/>
                <a:gd name="connsiteX7" fmla="*/ 48287 w 301412"/>
                <a:gd name="connsiteY7" fmla="*/ 68446 h 95730"/>
                <a:gd name="connsiteX8" fmla="*/ 44349 w 301412"/>
                <a:gd name="connsiteY8" fmla="*/ 60101 h 95730"/>
                <a:gd name="connsiteX9" fmla="*/ 30473 w 301412"/>
                <a:gd name="connsiteY9" fmla="*/ 53069 h 95730"/>
                <a:gd name="connsiteX10" fmla="*/ 24847 w 301412"/>
                <a:gd name="connsiteY10" fmla="*/ 51006 h 95730"/>
                <a:gd name="connsiteX11" fmla="*/ 9751 w 301412"/>
                <a:gd name="connsiteY11" fmla="*/ 41724 h 95730"/>
                <a:gd name="connsiteX12" fmla="*/ 3469 w 301412"/>
                <a:gd name="connsiteY12" fmla="*/ 25691 h 95730"/>
                <a:gd name="connsiteX13" fmla="*/ 7126 w 301412"/>
                <a:gd name="connsiteY13" fmla="*/ 12658 h 95730"/>
                <a:gd name="connsiteX14" fmla="*/ 17627 w 301412"/>
                <a:gd name="connsiteY14" fmla="*/ 3375 h 95730"/>
                <a:gd name="connsiteX15" fmla="*/ 33004 w 301412"/>
                <a:gd name="connsiteY15" fmla="*/ 0 h 95730"/>
                <a:gd name="connsiteX16" fmla="*/ 52600 w 301412"/>
                <a:gd name="connsiteY16" fmla="*/ 5813 h 95730"/>
                <a:gd name="connsiteX17" fmla="*/ 62445 w 301412"/>
                <a:gd name="connsiteY17" fmla="*/ 19409 h 95730"/>
                <a:gd name="connsiteX18" fmla="*/ 47256 w 301412"/>
                <a:gd name="connsiteY18" fmla="*/ 25878 h 95730"/>
                <a:gd name="connsiteX19" fmla="*/ 42287 w 301412"/>
                <a:gd name="connsiteY19" fmla="*/ 18752 h 95730"/>
                <a:gd name="connsiteX20" fmla="*/ 33285 w 301412"/>
                <a:gd name="connsiteY20" fmla="*/ 15846 h 95730"/>
                <a:gd name="connsiteX21" fmla="*/ 24003 w 301412"/>
                <a:gd name="connsiteY21" fmla="*/ 18471 h 95730"/>
                <a:gd name="connsiteX22" fmla="*/ 20346 w 301412"/>
                <a:gd name="connsiteY22" fmla="*/ 25316 h 95730"/>
                <a:gd name="connsiteX23" fmla="*/ 23815 w 301412"/>
                <a:gd name="connsiteY23" fmla="*/ 32348 h 95730"/>
                <a:gd name="connsiteX24" fmla="*/ 35254 w 301412"/>
                <a:gd name="connsiteY24" fmla="*/ 37880 h 95730"/>
                <a:gd name="connsiteX25" fmla="*/ 40974 w 301412"/>
                <a:gd name="connsiteY25" fmla="*/ 39755 h 95730"/>
                <a:gd name="connsiteX26" fmla="*/ 59164 w 301412"/>
                <a:gd name="connsiteY26" fmla="*/ 50631 h 95730"/>
                <a:gd name="connsiteX27" fmla="*/ 65539 w 301412"/>
                <a:gd name="connsiteY27" fmla="*/ 68165 h 95730"/>
                <a:gd name="connsiteX28" fmla="*/ 60945 w 301412"/>
                <a:gd name="connsiteY28" fmla="*/ 83354 h 95730"/>
                <a:gd name="connsiteX29" fmla="*/ 49131 w 301412"/>
                <a:gd name="connsiteY29" fmla="*/ 92637 h 95730"/>
                <a:gd name="connsiteX30" fmla="*/ 34223 w 301412"/>
                <a:gd name="connsiteY30" fmla="*/ 95731 h 95730"/>
                <a:gd name="connsiteX31" fmla="*/ 106357 w 301412"/>
                <a:gd name="connsiteY31" fmla="*/ 2063 h 95730"/>
                <a:gd name="connsiteX32" fmla="*/ 126235 w 301412"/>
                <a:gd name="connsiteY32" fmla="*/ 2063 h 95730"/>
                <a:gd name="connsiteX33" fmla="*/ 160645 w 301412"/>
                <a:gd name="connsiteY33" fmla="*/ 93668 h 95730"/>
                <a:gd name="connsiteX34" fmla="*/ 141612 w 301412"/>
                <a:gd name="connsiteY34" fmla="*/ 93668 h 95730"/>
                <a:gd name="connsiteX35" fmla="*/ 133923 w 301412"/>
                <a:gd name="connsiteY35" fmla="*/ 71821 h 95730"/>
                <a:gd name="connsiteX36" fmla="*/ 98856 w 301412"/>
                <a:gd name="connsiteY36" fmla="*/ 71821 h 95730"/>
                <a:gd name="connsiteX37" fmla="*/ 91168 w 301412"/>
                <a:gd name="connsiteY37" fmla="*/ 93668 h 95730"/>
                <a:gd name="connsiteX38" fmla="*/ 72041 w 301412"/>
                <a:gd name="connsiteY38" fmla="*/ 93668 h 95730"/>
                <a:gd name="connsiteX39" fmla="*/ 106357 w 301412"/>
                <a:gd name="connsiteY39" fmla="*/ 2063 h 95730"/>
                <a:gd name="connsiteX40" fmla="*/ 128298 w 301412"/>
                <a:gd name="connsiteY40" fmla="*/ 55882 h 95730"/>
                <a:gd name="connsiteX41" fmla="*/ 120234 w 301412"/>
                <a:gd name="connsiteY41" fmla="*/ 32910 h 95730"/>
                <a:gd name="connsiteX42" fmla="*/ 116859 w 301412"/>
                <a:gd name="connsiteY42" fmla="*/ 21846 h 95730"/>
                <a:gd name="connsiteX43" fmla="*/ 115827 w 301412"/>
                <a:gd name="connsiteY43" fmla="*/ 21846 h 95730"/>
                <a:gd name="connsiteX44" fmla="*/ 112546 w 301412"/>
                <a:gd name="connsiteY44" fmla="*/ 32910 h 95730"/>
                <a:gd name="connsiteX45" fmla="*/ 104295 w 301412"/>
                <a:gd name="connsiteY45" fmla="*/ 55882 h 95730"/>
                <a:gd name="connsiteX46" fmla="*/ 128298 w 301412"/>
                <a:gd name="connsiteY46" fmla="*/ 55882 h 95730"/>
                <a:gd name="connsiteX47" fmla="*/ 184412 w 301412"/>
                <a:gd name="connsiteY47" fmla="*/ 51006 h 95730"/>
                <a:gd name="connsiteX48" fmla="*/ 153564 w 301412"/>
                <a:gd name="connsiteY48" fmla="*/ 2063 h 95730"/>
                <a:gd name="connsiteX49" fmla="*/ 174192 w 301412"/>
                <a:gd name="connsiteY49" fmla="*/ 2063 h 95730"/>
                <a:gd name="connsiteX50" fmla="*/ 192476 w 301412"/>
                <a:gd name="connsiteY50" fmla="*/ 32348 h 95730"/>
                <a:gd name="connsiteX51" fmla="*/ 193507 w 301412"/>
                <a:gd name="connsiteY51" fmla="*/ 32348 h 95730"/>
                <a:gd name="connsiteX52" fmla="*/ 211228 w 301412"/>
                <a:gd name="connsiteY52" fmla="*/ 2063 h 95730"/>
                <a:gd name="connsiteX53" fmla="*/ 232043 w 301412"/>
                <a:gd name="connsiteY53" fmla="*/ 2063 h 95730"/>
                <a:gd name="connsiteX54" fmla="*/ 201758 w 301412"/>
                <a:gd name="connsiteY54" fmla="*/ 51006 h 95730"/>
                <a:gd name="connsiteX55" fmla="*/ 201758 w 301412"/>
                <a:gd name="connsiteY55" fmla="*/ 93668 h 95730"/>
                <a:gd name="connsiteX56" fmla="*/ 184412 w 301412"/>
                <a:gd name="connsiteY56" fmla="*/ 93668 h 95730"/>
                <a:gd name="connsiteX57" fmla="*/ 184412 w 301412"/>
                <a:gd name="connsiteY57" fmla="*/ 51006 h 95730"/>
                <a:gd name="connsiteX58" fmla="*/ 270097 w 301412"/>
                <a:gd name="connsiteY58" fmla="*/ 95731 h 95730"/>
                <a:gd name="connsiteX59" fmla="*/ 248813 w 301412"/>
                <a:gd name="connsiteY59" fmla="*/ 88980 h 95730"/>
                <a:gd name="connsiteX60" fmla="*/ 235874 w 301412"/>
                <a:gd name="connsiteY60" fmla="*/ 69759 h 95730"/>
                <a:gd name="connsiteX61" fmla="*/ 252188 w 301412"/>
                <a:gd name="connsiteY61" fmla="*/ 63289 h 95730"/>
                <a:gd name="connsiteX62" fmla="*/ 258658 w 301412"/>
                <a:gd name="connsiteY62" fmla="*/ 75009 h 95730"/>
                <a:gd name="connsiteX63" fmla="*/ 270190 w 301412"/>
                <a:gd name="connsiteY63" fmla="*/ 79322 h 95730"/>
                <a:gd name="connsiteX64" fmla="*/ 280035 w 301412"/>
                <a:gd name="connsiteY64" fmla="*/ 76510 h 95730"/>
                <a:gd name="connsiteX65" fmla="*/ 284161 w 301412"/>
                <a:gd name="connsiteY65" fmla="*/ 68446 h 95730"/>
                <a:gd name="connsiteX66" fmla="*/ 280223 w 301412"/>
                <a:gd name="connsiteY66" fmla="*/ 60101 h 95730"/>
                <a:gd name="connsiteX67" fmla="*/ 266346 w 301412"/>
                <a:gd name="connsiteY67" fmla="*/ 53069 h 95730"/>
                <a:gd name="connsiteX68" fmla="*/ 260720 w 301412"/>
                <a:gd name="connsiteY68" fmla="*/ 51006 h 95730"/>
                <a:gd name="connsiteX69" fmla="*/ 245625 w 301412"/>
                <a:gd name="connsiteY69" fmla="*/ 41724 h 95730"/>
                <a:gd name="connsiteX70" fmla="*/ 239343 w 301412"/>
                <a:gd name="connsiteY70" fmla="*/ 25691 h 95730"/>
                <a:gd name="connsiteX71" fmla="*/ 242999 w 301412"/>
                <a:gd name="connsiteY71" fmla="*/ 12658 h 95730"/>
                <a:gd name="connsiteX72" fmla="*/ 253501 w 301412"/>
                <a:gd name="connsiteY72" fmla="*/ 3375 h 95730"/>
                <a:gd name="connsiteX73" fmla="*/ 268878 w 301412"/>
                <a:gd name="connsiteY73" fmla="*/ 0 h 95730"/>
                <a:gd name="connsiteX74" fmla="*/ 288474 w 301412"/>
                <a:gd name="connsiteY74" fmla="*/ 5813 h 95730"/>
                <a:gd name="connsiteX75" fmla="*/ 298319 w 301412"/>
                <a:gd name="connsiteY75" fmla="*/ 19409 h 95730"/>
                <a:gd name="connsiteX76" fmla="*/ 283129 w 301412"/>
                <a:gd name="connsiteY76" fmla="*/ 25878 h 95730"/>
                <a:gd name="connsiteX77" fmla="*/ 278160 w 301412"/>
                <a:gd name="connsiteY77" fmla="*/ 18752 h 95730"/>
                <a:gd name="connsiteX78" fmla="*/ 269159 w 301412"/>
                <a:gd name="connsiteY78" fmla="*/ 15846 h 95730"/>
                <a:gd name="connsiteX79" fmla="*/ 259877 w 301412"/>
                <a:gd name="connsiteY79" fmla="*/ 18471 h 95730"/>
                <a:gd name="connsiteX80" fmla="*/ 256220 w 301412"/>
                <a:gd name="connsiteY80" fmla="*/ 25316 h 95730"/>
                <a:gd name="connsiteX81" fmla="*/ 259689 w 301412"/>
                <a:gd name="connsiteY81" fmla="*/ 32348 h 95730"/>
                <a:gd name="connsiteX82" fmla="*/ 271128 w 301412"/>
                <a:gd name="connsiteY82" fmla="*/ 37880 h 95730"/>
                <a:gd name="connsiteX83" fmla="*/ 276847 w 301412"/>
                <a:gd name="connsiteY83" fmla="*/ 39755 h 95730"/>
                <a:gd name="connsiteX84" fmla="*/ 295037 w 301412"/>
                <a:gd name="connsiteY84" fmla="*/ 50631 h 95730"/>
                <a:gd name="connsiteX85" fmla="*/ 301413 w 301412"/>
                <a:gd name="connsiteY85" fmla="*/ 68165 h 95730"/>
                <a:gd name="connsiteX86" fmla="*/ 296819 w 301412"/>
                <a:gd name="connsiteY86" fmla="*/ 83354 h 95730"/>
                <a:gd name="connsiteX87" fmla="*/ 285005 w 301412"/>
                <a:gd name="connsiteY87" fmla="*/ 92637 h 95730"/>
                <a:gd name="connsiteX88" fmla="*/ 270097 w 301412"/>
                <a:gd name="connsiteY88" fmla="*/ 95731 h 9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01412" h="95730">
                  <a:moveTo>
                    <a:pt x="34223" y="95731"/>
                  </a:moveTo>
                  <a:cubicBezTo>
                    <a:pt x="26160" y="95731"/>
                    <a:pt x="19065" y="93480"/>
                    <a:pt x="12939" y="88980"/>
                  </a:cubicBezTo>
                  <a:cubicBezTo>
                    <a:pt x="6813" y="84417"/>
                    <a:pt x="2500" y="78010"/>
                    <a:pt x="0" y="69759"/>
                  </a:cubicBezTo>
                  <a:lnTo>
                    <a:pt x="16315" y="63289"/>
                  </a:lnTo>
                  <a:cubicBezTo>
                    <a:pt x="17565" y="68165"/>
                    <a:pt x="19721" y="72072"/>
                    <a:pt x="22784" y="75009"/>
                  </a:cubicBezTo>
                  <a:cubicBezTo>
                    <a:pt x="25847" y="77885"/>
                    <a:pt x="29691" y="79322"/>
                    <a:pt x="34317" y="79322"/>
                  </a:cubicBezTo>
                  <a:cubicBezTo>
                    <a:pt x="38192" y="79322"/>
                    <a:pt x="41474" y="78385"/>
                    <a:pt x="44162" y="76510"/>
                  </a:cubicBezTo>
                  <a:cubicBezTo>
                    <a:pt x="46912" y="74572"/>
                    <a:pt x="48287" y="71884"/>
                    <a:pt x="48287" y="68446"/>
                  </a:cubicBezTo>
                  <a:cubicBezTo>
                    <a:pt x="48287" y="65008"/>
                    <a:pt x="46975" y="62227"/>
                    <a:pt x="44349" y="60101"/>
                  </a:cubicBezTo>
                  <a:cubicBezTo>
                    <a:pt x="41786" y="57913"/>
                    <a:pt x="37161" y="55569"/>
                    <a:pt x="30473" y="53069"/>
                  </a:cubicBezTo>
                  <a:lnTo>
                    <a:pt x="24847" y="51006"/>
                  </a:lnTo>
                  <a:cubicBezTo>
                    <a:pt x="18971" y="49006"/>
                    <a:pt x="13939" y="45912"/>
                    <a:pt x="9751" y="41724"/>
                  </a:cubicBezTo>
                  <a:cubicBezTo>
                    <a:pt x="5563" y="37473"/>
                    <a:pt x="3469" y="32129"/>
                    <a:pt x="3469" y="25691"/>
                  </a:cubicBezTo>
                  <a:cubicBezTo>
                    <a:pt x="3469" y="20940"/>
                    <a:pt x="4688" y="16596"/>
                    <a:pt x="7126" y="12658"/>
                  </a:cubicBezTo>
                  <a:cubicBezTo>
                    <a:pt x="9626" y="8720"/>
                    <a:pt x="13127" y="5626"/>
                    <a:pt x="17627" y="3375"/>
                  </a:cubicBezTo>
                  <a:cubicBezTo>
                    <a:pt x="22190" y="1125"/>
                    <a:pt x="27316" y="0"/>
                    <a:pt x="33004" y="0"/>
                  </a:cubicBezTo>
                  <a:cubicBezTo>
                    <a:pt x="41318" y="0"/>
                    <a:pt x="47850" y="1938"/>
                    <a:pt x="52600" y="5813"/>
                  </a:cubicBezTo>
                  <a:cubicBezTo>
                    <a:pt x="57413" y="9689"/>
                    <a:pt x="60695" y="14221"/>
                    <a:pt x="62445" y="19409"/>
                  </a:cubicBezTo>
                  <a:lnTo>
                    <a:pt x="47256" y="25878"/>
                  </a:lnTo>
                  <a:cubicBezTo>
                    <a:pt x="46318" y="23065"/>
                    <a:pt x="44662" y="20690"/>
                    <a:pt x="42287" y="18752"/>
                  </a:cubicBezTo>
                  <a:cubicBezTo>
                    <a:pt x="39974" y="16815"/>
                    <a:pt x="36973" y="15846"/>
                    <a:pt x="33285" y="15846"/>
                  </a:cubicBezTo>
                  <a:cubicBezTo>
                    <a:pt x="29535" y="15846"/>
                    <a:pt x="26441" y="16721"/>
                    <a:pt x="24003" y="18471"/>
                  </a:cubicBezTo>
                  <a:cubicBezTo>
                    <a:pt x="21565" y="20221"/>
                    <a:pt x="20346" y="22503"/>
                    <a:pt x="20346" y="25316"/>
                  </a:cubicBezTo>
                  <a:cubicBezTo>
                    <a:pt x="20346" y="28066"/>
                    <a:pt x="21503" y="30410"/>
                    <a:pt x="23815" y="32348"/>
                  </a:cubicBezTo>
                  <a:cubicBezTo>
                    <a:pt x="26128" y="34223"/>
                    <a:pt x="29941" y="36067"/>
                    <a:pt x="35254" y="37880"/>
                  </a:cubicBezTo>
                  <a:lnTo>
                    <a:pt x="40974" y="39755"/>
                  </a:lnTo>
                  <a:cubicBezTo>
                    <a:pt x="48912" y="42505"/>
                    <a:pt x="54976" y="46131"/>
                    <a:pt x="59164" y="50631"/>
                  </a:cubicBezTo>
                  <a:cubicBezTo>
                    <a:pt x="63414" y="55069"/>
                    <a:pt x="65539" y="60914"/>
                    <a:pt x="65539" y="68165"/>
                  </a:cubicBezTo>
                  <a:cubicBezTo>
                    <a:pt x="65539" y="74166"/>
                    <a:pt x="64008" y="79229"/>
                    <a:pt x="60945" y="83354"/>
                  </a:cubicBezTo>
                  <a:cubicBezTo>
                    <a:pt x="57882" y="87480"/>
                    <a:pt x="53944" y="90574"/>
                    <a:pt x="49131" y="92637"/>
                  </a:cubicBezTo>
                  <a:cubicBezTo>
                    <a:pt x="44318" y="94699"/>
                    <a:pt x="39349" y="95731"/>
                    <a:pt x="34223" y="95731"/>
                  </a:cubicBezTo>
                  <a:close/>
                  <a:moveTo>
                    <a:pt x="106357" y="2063"/>
                  </a:moveTo>
                  <a:lnTo>
                    <a:pt x="126235" y="2063"/>
                  </a:lnTo>
                  <a:lnTo>
                    <a:pt x="160645" y="93668"/>
                  </a:lnTo>
                  <a:lnTo>
                    <a:pt x="141612" y="93668"/>
                  </a:lnTo>
                  <a:lnTo>
                    <a:pt x="133923" y="71821"/>
                  </a:lnTo>
                  <a:lnTo>
                    <a:pt x="98856" y="71821"/>
                  </a:lnTo>
                  <a:lnTo>
                    <a:pt x="91168" y="93668"/>
                  </a:lnTo>
                  <a:lnTo>
                    <a:pt x="72041" y="93668"/>
                  </a:lnTo>
                  <a:lnTo>
                    <a:pt x="106357" y="2063"/>
                  </a:lnTo>
                  <a:close/>
                  <a:moveTo>
                    <a:pt x="128298" y="55882"/>
                  </a:moveTo>
                  <a:lnTo>
                    <a:pt x="120234" y="32910"/>
                  </a:lnTo>
                  <a:lnTo>
                    <a:pt x="116859" y="21846"/>
                  </a:lnTo>
                  <a:lnTo>
                    <a:pt x="115827" y="21846"/>
                  </a:lnTo>
                  <a:lnTo>
                    <a:pt x="112546" y="32910"/>
                  </a:lnTo>
                  <a:lnTo>
                    <a:pt x="104295" y="55882"/>
                  </a:lnTo>
                  <a:lnTo>
                    <a:pt x="128298" y="55882"/>
                  </a:lnTo>
                  <a:close/>
                  <a:moveTo>
                    <a:pt x="184412" y="51006"/>
                  </a:moveTo>
                  <a:lnTo>
                    <a:pt x="153564" y="2063"/>
                  </a:lnTo>
                  <a:lnTo>
                    <a:pt x="174192" y="2063"/>
                  </a:lnTo>
                  <a:lnTo>
                    <a:pt x="192476" y="32348"/>
                  </a:lnTo>
                  <a:lnTo>
                    <a:pt x="193507" y="32348"/>
                  </a:lnTo>
                  <a:lnTo>
                    <a:pt x="211228" y="2063"/>
                  </a:lnTo>
                  <a:lnTo>
                    <a:pt x="232043" y="2063"/>
                  </a:lnTo>
                  <a:lnTo>
                    <a:pt x="201758" y="51006"/>
                  </a:lnTo>
                  <a:lnTo>
                    <a:pt x="201758" y="93668"/>
                  </a:lnTo>
                  <a:lnTo>
                    <a:pt x="184412" y="93668"/>
                  </a:lnTo>
                  <a:lnTo>
                    <a:pt x="184412" y="51006"/>
                  </a:lnTo>
                  <a:close/>
                  <a:moveTo>
                    <a:pt x="270097" y="95731"/>
                  </a:moveTo>
                  <a:cubicBezTo>
                    <a:pt x="262033" y="95731"/>
                    <a:pt x="254938" y="93480"/>
                    <a:pt x="248813" y="88980"/>
                  </a:cubicBezTo>
                  <a:cubicBezTo>
                    <a:pt x="242687" y="84417"/>
                    <a:pt x="238374" y="78010"/>
                    <a:pt x="235874" y="69759"/>
                  </a:cubicBezTo>
                  <a:lnTo>
                    <a:pt x="252188" y="63289"/>
                  </a:lnTo>
                  <a:cubicBezTo>
                    <a:pt x="253438" y="68165"/>
                    <a:pt x="255595" y="72072"/>
                    <a:pt x="258658" y="75009"/>
                  </a:cubicBezTo>
                  <a:cubicBezTo>
                    <a:pt x="261720" y="77885"/>
                    <a:pt x="265565" y="79322"/>
                    <a:pt x="270190" y="79322"/>
                  </a:cubicBezTo>
                  <a:cubicBezTo>
                    <a:pt x="274066" y="79322"/>
                    <a:pt x="277348" y="78385"/>
                    <a:pt x="280035" y="76510"/>
                  </a:cubicBezTo>
                  <a:cubicBezTo>
                    <a:pt x="282786" y="74572"/>
                    <a:pt x="284161" y="71884"/>
                    <a:pt x="284161" y="68446"/>
                  </a:cubicBezTo>
                  <a:cubicBezTo>
                    <a:pt x="284161" y="65008"/>
                    <a:pt x="282848" y="62227"/>
                    <a:pt x="280223" y="60101"/>
                  </a:cubicBezTo>
                  <a:cubicBezTo>
                    <a:pt x="277660" y="57913"/>
                    <a:pt x="273035" y="55569"/>
                    <a:pt x="266346" y="53069"/>
                  </a:cubicBezTo>
                  <a:lnTo>
                    <a:pt x="260720" y="51006"/>
                  </a:lnTo>
                  <a:cubicBezTo>
                    <a:pt x="254845" y="49006"/>
                    <a:pt x="249813" y="45912"/>
                    <a:pt x="245625" y="41724"/>
                  </a:cubicBezTo>
                  <a:cubicBezTo>
                    <a:pt x="241437" y="37473"/>
                    <a:pt x="239343" y="32129"/>
                    <a:pt x="239343" y="25691"/>
                  </a:cubicBezTo>
                  <a:cubicBezTo>
                    <a:pt x="239343" y="20940"/>
                    <a:pt x="240562" y="16596"/>
                    <a:pt x="242999" y="12658"/>
                  </a:cubicBezTo>
                  <a:cubicBezTo>
                    <a:pt x="245500" y="8720"/>
                    <a:pt x="249000" y="5626"/>
                    <a:pt x="253501" y="3375"/>
                  </a:cubicBezTo>
                  <a:cubicBezTo>
                    <a:pt x="258064" y="1125"/>
                    <a:pt x="263190" y="0"/>
                    <a:pt x="268878" y="0"/>
                  </a:cubicBezTo>
                  <a:cubicBezTo>
                    <a:pt x="277191" y="0"/>
                    <a:pt x="283723" y="1938"/>
                    <a:pt x="288474" y="5813"/>
                  </a:cubicBezTo>
                  <a:cubicBezTo>
                    <a:pt x="293287" y="9689"/>
                    <a:pt x="296569" y="14221"/>
                    <a:pt x="298319" y="19409"/>
                  </a:cubicBezTo>
                  <a:lnTo>
                    <a:pt x="283129" y="25878"/>
                  </a:lnTo>
                  <a:cubicBezTo>
                    <a:pt x="282192" y="23065"/>
                    <a:pt x="280535" y="20690"/>
                    <a:pt x="278160" y="18752"/>
                  </a:cubicBezTo>
                  <a:cubicBezTo>
                    <a:pt x="275847" y="16815"/>
                    <a:pt x="272847" y="15846"/>
                    <a:pt x="269159" y="15846"/>
                  </a:cubicBezTo>
                  <a:cubicBezTo>
                    <a:pt x="265408" y="15846"/>
                    <a:pt x="262314" y="16721"/>
                    <a:pt x="259877" y="18471"/>
                  </a:cubicBezTo>
                  <a:cubicBezTo>
                    <a:pt x="257439" y="20221"/>
                    <a:pt x="256220" y="22503"/>
                    <a:pt x="256220" y="25316"/>
                  </a:cubicBezTo>
                  <a:cubicBezTo>
                    <a:pt x="256220" y="28066"/>
                    <a:pt x="257376" y="30410"/>
                    <a:pt x="259689" y="32348"/>
                  </a:cubicBezTo>
                  <a:cubicBezTo>
                    <a:pt x="262002" y="34223"/>
                    <a:pt x="265815" y="36067"/>
                    <a:pt x="271128" y="37880"/>
                  </a:cubicBezTo>
                  <a:lnTo>
                    <a:pt x="276847" y="39755"/>
                  </a:lnTo>
                  <a:cubicBezTo>
                    <a:pt x="284786" y="42505"/>
                    <a:pt x="290849" y="46131"/>
                    <a:pt x="295037" y="50631"/>
                  </a:cubicBezTo>
                  <a:cubicBezTo>
                    <a:pt x="299288" y="55069"/>
                    <a:pt x="301413" y="60914"/>
                    <a:pt x="301413" y="68165"/>
                  </a:cubicBezTo>
                  <a:cubicBezTo>
                    <a:pt x="301413" y="74166"/>
                    <a:pt x="299881" y="79229"/>
                    <a:pt x="296819" y="83354"/>
                  </a:cubicBezTo>
                  <a:cubicBezTo>
                    <a:pt x="293756" y="87480"/>
                    <a:pt x="289818" y="90574"/>
                    <a:pt x="285005" y="92637"/>
                  </a:cubicBezTo>
                  <a:cubicBezTo>
                    <a:pt x="280192" y="94699"/>
                    <a:pt x="275222" y="95731"/>
                    <a:pt x="270097" y="95731"/>
                  </a:cubicBezTo>
                  <a:close/>
                </a:path>
              </a:pathLst>
            </a:custGeom>
            <a:solidFill>
              <a:srgbClr val="1967D2"/>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1" name="Freeform: Shape 140">
              <a:extLst>
                <a:ext uri="{FF2B5EF4-FFF2-40B4-BE49-F238E27FC236}">
                  <a16:creationId xmlns:a16="http://schemas.microsoft.com/office/drawing/2014/main" id="{2BC6C7B6-90AF-18ED-D7E8-48917F4F406A}"/>
                </a:ext>
              </a:extLst>
            </p:cNvPr>
            <p:cNvSpPr/>
            <p:nvPr/>
          </p:nvSpPr>
          <p:spPr>
            <a:xfrm>
              <a:off x="2923452" y="153932"/>
              <a:ext cx="1423170" cy="1423170"/>
            </a:xfrm>
            <a:custGeom>
              <a:avLst/>
              <a:gdLst>
                <a:gd name="connsiteX0" fmla="*/ 0 w 1423170"/>
                <a:gd name="connsiteY0" fmla="*/ 0 h 1423170"/>
                <a:gd name="connsiteX1" fmla="*/ 1423170 w 1423170"/>
                <a:gd name="connsiteY1" fmla="*/ 0 h 1423170"/>
                <a:gd name="connsiteX2" fmla="*/ 1423170 w 1423170"/>
                <a:gd name="connsiteY2" fmla="*/ 1423170 h 1423170"/>
                <a:gd name="connsiteX3" fmla="*/ 0 w 1423170"/>
                <a:gd name="connsiteY3" fmla="*/ 1423170 h 1423170"/>
              </a:gdLst>
              <a:ahLst/>
              <a:cxnLst>
                <a:cxn ang="0">
                  <a:pos x="connsiteX0" y="connsiteY0"/>
                </a:cxn>
                <a:cxn ang="0">
                  <a:pos x="connsiteX1" y="connsiteY1"/>
                </a:cxn>
                <a:cxn ang="0">
                  <a:pos x="connsiteX2" y="connsiteY2"/>
                </a:cxn>
                <a:cxn ang="0">
                  <a:pos x="connsiteX3" y="connsiteY3"/>
                </a:cxn>
              </a:cxnLst>
              <a:rect l="l" t="t" r="r" b="b"/>
              <a:pathLst>
                <a:path w="1423170" h="1423170">
                  <a:moveTo>
                    <a:pt x="0" y="0"/>
                  </a:moveTo>
                  <a:lnTo>
                    <a:pt x="1423170" y="0"/>
                  </a:lnTo>
                  <a:lnTo>
                    <a:pt x="1423170" y="1423170"/>
                  </a:lnTo>
                  <a:lnTo>
                    <a:pt x="0" y="142317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2" name="Freeform: Shape 141">
              <a:extLst>
                <a:ext uri="{FF2B5EF4-FFF2-40B4-BE49-F238E27FC236}">
                  <a16:creationId xmlns:a16="http://schemas.microsoft.com/office/drawing/2014/main" id="{2F285317-F0F4-B703-B201-F32483CF6690}"/>
                </a:ext>
              </a:extLst>
            </p:cNvPr>
            <p:cNvSpPr/>
            <p:nvPr/>
          </p:nvSpPr>
          <p:spPr>
            <a:xfrm>
              <a:off x="2923452" y="153932"/>
              <a:ext cx="1423170" cy="1423170"/>
            </a:xfrm>
            <a:custGeom>
              <a:avLst/>
              <a:gdLst>
                <a:gd name="connsiteX0" fmla="*/ 0 w 1423170"/>
                <a:gd name="connsiteY0" fmla="*/ 0 h 1423170"/>
                <a:gd name="connsiteX1" fmla="*/ 1423170 w 1423170"/>
                <a:gd name="connsiteY1" fmla="*/ 0 h 1423170"/>
                <a:gd name="connsiteX2" fmla="*/ 1423170 w 1423170"/>
                <a:gd name="connsiteY2" fmla="*/ 1423170 h 1423170"/>
                <a:gd name="connsiteX3" fmla="*/ 0 w 1423170"/>
                <a:gd name="connsiteY3" fmla="*/ 1423170 h 1423170"/>
              </a:gdLst>
              <a:ahLst/>
              <a:cxnLst>
                <a:cxn ang="0">
                  <a:pos x="connsiteX0" y="connsiteY0"/>
                </a:cxn>
                <a:cxn ang="0">
                  <a:pos x="connsiteX1" y="connsiteY1"/>
                </a:cxn>
                <a:cxn ang="0">
                  <a:pos x="connsiteX2" y="connsiteY2"/>
                </a:cxn>
                <a:cxn ang="0">
                  <a:pos x="connsiteX3" y="connsiteY3"/>
                </a:cxn>
              </a:cxnLst>
              <a:rect l="l" t="t" r="r" b="b"/>
              <a:pathLst>
                <a:path w="1423170" h="1423170">
                  <a:moveTo>
                    <a:pt x="0" y="0"/>
                  </a:moveTo>
                  <a:lnTo>
                    <a:pt x="1423170" y="0"/>
                  </a:lnTo>
                  <a:lnTo>
                    <a:pt x="1423170" y="1423170"/>
                  </a:lnTo>
                  <a:lnTo>
                    <a:pt x="0" y="1423170"/>
                  </a:lnTo>
                  <a:close/>
                </a:path>
              </a:pathLst>
            </a:custGeom>
            <a:noFill/>
            <a:ln w="17978" cap="flat">
              <a:solidFill>
                <a:srgbClr val="E94335"/>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3" name="Freeform: Shape 142">
              <a:extLst>
                <a:ext uri="{FF2B5EF4-FFF2-40B4-BE49-F238E27FC236}">
                  <a16:creationId xmlns:a16="http://schemas.microsoft.com/office/drawing/2014/main" id="{F2134FA9-B2FF-9672-E6FE-0DB7E1AA9CAF}"/>
                </a:ext>
              </a:extLst>
            </p:cNvPr>
            <p:cNvSpPr/>
            <p:nvPr/>
          </p:nvSpPr>
          <p:spPr>
            <a:xfrm>
              <a:off x="3405829" y="237166"/>
              <a:ext cx="455978" cy="95730"/>
            </a:xfrm>
            <a:custGeom>
              <a:avLst/>
              <a:gdLst>
                <a:gd name="connsiteX0" fmla="*/ 25597 w 455978"/>
                <a:gd name="connsiteY0" fmla="*/ 18377 h 95730"/>
                <a:gd name="connsiteX1" fmla="*/ 0 w 455978"/>
                <a:gd name="connsiteY1" fmla="*/ 18377 h 95730"/>
                <a:gd name="connsiteX2" fmla="*/ 0 w 455978"/>
                <a:gd name="connsiteY2" fmla="*/ 2063 h 95730"/>
                <a:gd name="connsiteX3" fmla="*/ 68446 w 455978"/>
                <a:gd name="connsiteY3" fmla="*/ 2063 h 95730"/>
                <a:gd name="connsiteX4" fmla="*/ 68446 w 455978"/>
                <a:gd name="connsiteY4" fmla="*/ 18377 h 95730"/>
                <a:gd name="connsiteX5" fmla="*/ 42849 w 455978"/>
                <a:gd name="connsiteY5" fmla="*/ 18377 h 95730"/>
                <a:gd name="connsiteX6" fmla="*/ 42849 w 455978"/>
                <a:gd name="connsiteY6" fmla="*/ 93668 h 95730"/>
                <a:gd name="connsiteX7" fmla="*/ 25597 w 455978"/>
                <a:gd name="connsiteY7" fmla="*/ 93668 h 95730"/>
                <a:gd name="connsiteX8" fmla="*/ 25597 w 455978"/>
                <a:gd name="connsiteY8" fmla="*/ 18377 h 95730"/>
                <a:gd name="connsiteX9" fmla="*/ 82287 w 455978"/>
                <a:gd name="connsiteY9" fmla="*/ 2063 h 95730"/>
                <a:gd name="connsiteX10" fmla="*/ 99539 w 455978"/>
                <a:gd name="connsiteY10" fmla="*/ 2063 h 95730"/>
                <a:gd name="connsiteX11" fmla="*/ 99539 w 455978"/>
                <a:gd name="connsiteY11" fmla="*/ 38630 h 95730"/>
                <a:gd name="connsiteX12" fmla="*/ 138075 w 455978"/>
                <a:gd name="connsiteY12" fmla="*/ 38630 h 95730"/>
                <a:gd name="connsiteX13" fmla="*/ 138075 w 455978"/>
                <a:gd name="connsiteY13" fmla="*/ 2063 h 95730"/>
                <a:gd name="connsiteX14" fmla="*/ 155328 w 455978"/>
                <a:gd name="connsiteY14" fmla="*/ 2063 h 95730"/>
                <a:gd name="connsiteX15" fmla="*/ 155328 w 455978"/>
                <a:gd name="connsiteY15" fmla="*/ 93668 h 95730"/>
                <a:gd name="connsiteX16" fmla="*/ 138075 w 455978"/>
                <a:gd name="connsiteY16" fmla="*/ 93668 h 95730"/>
                <a:gd name="connsiteX17" fmla="*/ 138075 w 455978"/>
                <a:gd name="connsiteY17" fmla="*/ 55038 h 95730"/>
                <a:gd name="connsiteX18" fmla="*/ 99539 w 455978"/>
                <a:gd name="connsiteY18" fmla="*/ 55038 h 95730"/>
                <a:gd name="connsiteX19" fmla="*/ 99539 w 455978"/>
                <a:gd name="connsiteY19" fmla="*/ 93668 h 95730"/>
                <a:gd name="connsiteX20" fmla="*/ 82287 w 455978"/>
                <a:gd name="connsiteY20" fmla="*/ 93668 h 95730"/>
                <a:gd name="connsiteX21" fmla="*/ 82287 w 455978"/>
                <a:gd name="connsiteY21" fmla="*/ 2063 h 95730"/>
                <a:gd name="connsiteX22" fmla="*/ 176357 w 455978"/>
                <a:gd name="connsiteY22" fmla="*/ 2063 h 95730"/>
                <a:gd name="connsiteX23" fmla="*/ 193609 w 455978"/>
                <a:gd name="connsiteY23" fmla="*/ 2063 h 95730"/>
                <a:gd name="connsiteX24" fmla="*/ 193609 w 455978"/>
                <a:gd name="connsiteY24" fmla="*/ 93668 h 95730"/>
                <a:gd name="connsiteX25" fmla="*/ 176357 w 455978"/>
                <a:gd name="connsiteY25" fmla="*/ 93668 h 95730"/>
                <a:gd name="connsiteX26" fmla="*/ 176357 w 455978"/>
                <a:gd name="connsiteY26" fmla="*/ 2063 h 95730"/>
                <a:gd name="connsiteX27" fmla="*/ 214496 w 455978"/>
                <a:gd name="connsiteY27" fmla="*/ 2063 h 95730"/>
                <a:gd name="connsiteX28" fmla="*/ 234561 w 455978"/>
                <a:gd name="connsiteY28" fmla="*/ 2063 h 95730"/>
                <a:gd name="connsiteX29" fmla="*/ 271409 w 455978"/>
                <a:gd name="connsiteY29" fmla="*/ 63477 h 95730"/>
                <a:gd name="connsiteX30" fmla="*/ 272441 w 455978"/>
                <a:gd name="connsiteY30" fmla="*/ 63477 h 95730"/>
                <a:gd name="connsiteX31" fmla="*/ 271409 w 455978"/>
                <a:gd name="connsiteY31" fmla="*/ 45756 h 95730"/>
                <a:gd name="connsiteX32" fmla="*/ 271409 w 455978"/>
                <a:gd name="connsiteY32" fmla="*/ 2063 h 95730"/>
                <a:gd name="connsiteX33" fmla="*/ 288568 w 455978"/>
                <a:gd name="connsiteY33" fmla="*/ 2063 h 95730"/>
                <a:gd name="connsiteX34" fmla="*/ 288568 w 455978"/>
                <a:gd name="connsiteY34" fmla="*/ 93668 h 95730"/>
                <a:gd name="connsiteX35" fmla="*/ 270378 w 455978"/>
                <a:gd name="connsiteY35" fmla="*/ 93668 h 95730"/>
                <a:gd name="connsiteX36" fmla="*/ 231467 w 455978"/>
                <a:gd name="connsiteY36" fmla="*/ 28785 h 95730"/>
                <a:gd name="connsiteX37" fmla="*/ 230529 w 455978"/>
                <a:gd name="connsiteY37" fmla="*/ 28785 h 95730"/>
                <a:gd name="connsiteX38" fmla="*/ 231467 w 455978"/>
                <a:gd name="connsiteY38" fmla="*/ 46412 h 95730"/>
                <a:gd name="connsiteX39" fmla="*/ 231467 w 455978"/>
                <a:gd name="connsiteY39" fmla="*/ 93668 h 95730"/>
                <a:gd name="connsiteX40" fmla="*/ 214496 w 455978"/>
                <a:gd name="connsiteY40" fmla="*/ 93668 h 95730"/>
                <a:gd name="connsiteX41" fmla="*/ 214496 w 455978"/>
                <a:gd name="connsiteY41" fmla="*/ 2063 h 95730"/>
                <a:gd name="connsiteX42" fmla="*/ 309589 w 455978"/>
                <a:gd name="connsiteY42" fmla="*/ 2063 h 95730"/>
                <a:gd name="connsiteX43" fmla="*/ 326841 w 455978"/>
                <a:gd name="connsiteY43" fmla="*/ 2063 h 95730"/>
                <a:gd name="connsiteX44" fmla="*/ 326841 w 455978"/>
                <a:gd name="connsiteY44" fmla="*/ 41349 h 95730"/>
                <a:gd name="connsiteX45" fmla="*/ 327873 w 455978"/>
                <a:gd name="connsiteY45" fmla="*/ 41349 h 95730"/>
                <a:gd name="connsiteX46" fmla="*/ 361439 w 455978"/>
                <a:gd name="connsiteY46" fmla="*/ 2063 h 95730"/>
                <a:gd name="connsiteX47" fmla="*/ 382254 w 455978"/>
                <a:gd name="connsiteY47" fmla="*/ 2063 h 95730"/>
                <a:gd name="connsiteX48" fmla="*/ 382254 w 455978"/>
                <a:gd name="connsiteY48" fmla="*/ 3094 h 95730"/>
                <a:gd name="connsiteX49" fmla="*/ 349157 w 455978"/>
                <a:gd name="connsiteY49" fmla="*/ 40974 h 95730"/>
                <a:gd name="connsiteX50" fmla="*/ 385724 w 455978"/>
                <a:gd name="connsiteY50" fmla="*/ 92637 h 95730"/>
                <a:gd name="connsiteX51" fmla="*/ 385724 w 455978"/>
                <a:gd name="connsiteY51" fmla="*/ 93668 h 95730"/>
                <a:gd name="connsiteX52" fmla="*/ 364627 w 455978"/>
                <a:gd name="connsiteY52" fmla="*/ 93668 h 95730"/>
                <a:gd name="connsiteX53" fmla="*/ 337249 w 455978"/>
                <a:gd name="connsiteY53" fmla="*/ 54663 h 95730"/>
                <a:gd name="connsiteX54" fmla="*/ 326841 w 455978"/>
                <a:gd name="connsiteY54" fmla="*/ 66758 h 95730"/>
                <a:gd name="connsiteX55" fmla="*/ 326841 w 455978"/>
                <a:gd name="connsiteY55" fmla="*/ 93668 h 95730"/>
                <a:gd name="connsiteX56" fmla="*/ 309589 w 455978"/>
                <a:gd name="connsiteY56" fmla="*/ 93668 h 95730"/>
                <a:gd name="connsiteX57" fmla="*/ 309589 w 455978"/>
                <a:gd name="connsiteY57" fmla="*/ 2063 h 95730"/>
                <a:gd name="connsiteX58" fmla="*/ 424663 w 455978"/>
                <a:gd name="connsiteY58" fmla="*/ 95731 h 95730"/>
                <a:gd name="connsiteX59" fmla="*/ 403379 w 455978"/>
                <a:gd name="connsiteY59" fmla="*/ 88980 h 95730"/>
                <a:gd name="connsiteX60" fmla="*/ 390440 w 455978"/>
                <a:gd name="connsiteY60" fmla="*/ 69759 h 95730"/>
                <a:gd name="connsiteX61" fmla="*/ 406754 w 455978"/>
                <a:gd name="connsiteY61" fmla="*/ 63289 h 95730"/>
                <a:gd name="connsiteX62" fmla="*/ 413224 w 455978"/>
                <a:gd name="connsiteY62" fmla="*/ 75009 h 95730"/>
                <a:gd name="connsiteX63" fmla="*/ 424756 w 455978"/>
                <a:gd name="connsiteY63" fmla="*/ 79322 h 95730"/>
                <a:gd name="connsiteX64" fmla="*/ 434601 w 455978"/>
                <a:gd name="connsiteY64" fmla="*/ 76510 h 95730"/>
                <a:gd name="connsiteX65" fmla="*/ 438727 w 455978"/>
                <a:gd name="connsiteY65" fmla="*/ 68446 h 95730"/>
                <a:gd name="connsiteX66" fmla="*/ 434789 w 455978"/>
                <a:gd name="connsiteY66" fmla="*/ 60101 h 95730"/>
                <a:gd name="connsiteX67" fmla="*/ 420912 w 455978"/>
                <a:gd name="connsiteY67" fmla="*/ 53069 h 95730"/>
                <a:gd name="connsiteX68" fmla="*/ 415286 w 455978"/>
                <a:gd name="connsiteY68" fmla="*/ 51006 h 95730"/>
                <a:gd name="connsiteX69" fmla="*/ 400191 w 455978"/>
                <a:gd name="connsiteY69" fmla="*/ 41724 h 95730"/>
                <a:gd name="connsiteX70" fmla="*/ 393909 w 455978"/>
                <a:gd name="connsiteY70" fmla="*/ 25691 h 95730"/>
                <a:gd name="connsiteX71" fmla="*/ 397565 w 455978"/>
                <a:gd name="connsiteY71" fmla="*/ 12658 h 95730"/>
                <a:gd name="connsiteX72" fmla="*/ 408067 w 455978"/>
                <a:gd name="connsiteY72" fmla="*/ 3375 h 95730"/>
                <a:gd name="connsiteX73" fmla="*/ 423444 w 455978"/>
                <a:gd name="connsiteY73" fmla="*/ 0 h 95730"/>
                <a:gd name="connsiteX74" fmla="*/ 443040 w 455978"/>
                <a:gd name="connsiteY74" fmla="*/ 5813 h 95730"/>
                <a:gd name="connsiteX75" fmla="*/ 452885 w 455978"/>
                <a:gd name="connsiteY75" fmla="*/ 19409 h 95730"/>
                <a:gd name="connsiteX76" fmla="*/ 437695 w 455978"/>
                <a:gd name="connsiteY76" fmla="*/ 25878 h 95730"/>
                <a:gd name="connsiteX77" fmla="*/ 432726 w 455978"/>
                <a:gd name="connsiteY77" fmla="*/ 18752 h 95730"/>
                <a:gd name="connsiteX78" fmla="*/ 423725 w 455978"/>
                <a:gd name="connsiteY78" fmla="*/ 15846 h 95730"/>
                <a:gd name="connsiteX79" fmla="*/ 414443 w 455978"/>
                <a:gd name="connsiteY79" fmla="*/ 18471 h 95730"/>
                <a:gd name="connsiteX80" fmla="*/ 410786 w 455978"/>
                <a:gd name="connsiteY80" fmla="*/ 25316 h 95730"/>
                <a:gd name="connsiteX81" fmla="*/ 414255 w 455978"/>
                <a:gd name="connsiteY81" fmla="*/ 32348 h 95730"/>
                <a:gd name="connsiteX82" fmla="*/ 425694 w 455978"/>
                <a:gd name="connsiteY82" fmla="*/ 37880 h 95730"/>
                <a:gd name="connsiteX83" fmla="*/ 431413 w 455978"/>
                <a:gd name="connsiteY83" fmla="*/ 39755 h 95730"/>
                <a:gd name="connsiteX84" fmla="*/ 449603 w 455978"/>
                <a:gd name="connsiteY84" fmla="*/ 50631 h 95730"/>
                <a:gd name="connsiteX85" fmla="*/ 455979 w 455978"/>
                <a:gd name="connsiteY85" fmla="*/ 68165 h 95730"/>
                <a:gd name="connsiteX86" fmla="*/ 451385 w 455978"/>
                <a:gd name="connsiteY86" fmla="*/ 83354 h 95730"/>
                <a:gd name="connsiteX87" fmla="*/ 439571 w 455978"/>
                <a:gd name="connsiteY87" fmla="*/ 92637 h 95730"/>
                <a:gd name="connsiteX88" fmla="*/ 424663 w 455978"/>
                <a:gd name="connsiteY88" fmla="*/ 95731 h 9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455978" h="95730">
                  <a:moveTo>
                    <a:pt x="25597" y="18377"/>
                  </a:moveTo>
                  <a:lnTo>
                    <a:pt x="0" y="18377"/>
                  </a:lnTo>
                  <a:lnTo>
                    <a:pt x="0" y="2063"/>
                  </a:lnTo>
                  <a:lnTo>
                    <a:pt x="68446" y="2063"/>
                  </a:lnTo>
                  <a:lnTo>
                    <a:pt x="68446" y="18377"/>
                  </a:lnTo>
                  <a:lnTo>
                    <a:pt x="42849" y="18377"/>
                  </a:lnTo>
                  <a:lnTo>
                    <a:pt x="42849" y="93668"/>
                  </a:lnTo>
                  <a:lnTo>
                    <a:pt x="25597" y="93668"/>
                  </a:lnTo>
                  <a:lnTo>
                    <a:pt x="25597" y="18377"/>
                  </a:lnTo>
                  <a:close/>
                  <a:moveTo>
                    <a:pt x="82287" y="2063"/>
                  </a:moveTo>
                  <a:lnTo>
                    <a:pt x="99539" y="2063"/>
                  </a:lnTo>
                  <a:lnTo>
                    <a:pt x="99539" y="38630"/>
                  </a:lnTo>
                  <a:lnTo>
                    <a:pt x="138075" y="38630"/>
                  </a:lnTo>
                  <a:lnTo>
                    <a:pt x="138075" y="2063"/>
                  </a:lnTo>
                  <a:lnTo>
                    <a:pt x="155328" y="2063"/>
                  </a:lnTo>
                  <a:lnTo>
                    <a:pt x="155328" y="93668"/>
                  </a:lnTo>
                  <a:lnTo>
                    <a:pt x="138075" y="93668"/>
                  </a:lnTo>
                  <a:lnTo>
                    <a:pt x="138075" y="55038"/>
                  </a:lnTo>
                  <a:lnTo>
                    <a:pt x="99539" y="55038"/>
                  </a:lnTo>
                  <a:lnTo>
                    <a:pt x="99539" y="93668"/>
                  </a:lnTo>
                  <a:lnTo>
                    <a:pt x="82287" y="93668"/>
                  </a:lnTo>
                  <a:lnTo>
                    <a:pt x="82287" y="2063"/>
                  </a:lnTo>
                  <a:close/>
                  <a:moveTo>
                    <a:pt x="176357" y="2063"/>
                  </a:moveTo>
                  <a:lnTo>
                    <a:pt x="193609" y="2063"/>
                  </a:lnTo>
                  <a:lnTo>
                    <a:pt x="193609" y="93668"/>
                  </a:lnTo>
                  <a:lnTo>
                    <a:pt x="176357" y="93668"/>
                  </a:lnTo>
                  <a:lnTo>
                    <a:pt x="176357" y="2063"/>
                  </a:lnTo>
                  <a:close/>
                  <a:moveTo>
                    <a:pt x="214496" y="2063"/>
                  </a:moveTo>
                  <a:lnTo>
                    <a:pt x="234561" y="2063"/>
                  </a:lnTo>
                  <a:lnTo>
                    <a:pt x="271409" y="63477"/>
                  </a:lnTo>
                  <a:lnTo>
                    <a:pt x="272441" y="63477"/>
                  </a:lnTo>
                  <a:lnTo>
                    <a:pt x="271409" y="45756"/>
                  </a:lnTo>
                  <a:lnTo>
                    <a:pt x="271409" y="2063"/>
                  </a:lnTo>
                  <a:lnTo>
                    <a:pt x="288568" y="2063"/>
                  </a:lnTo>
                  <a:lnTo>
                    <a:pt x="288568" y="93668"/>
                  </a:lnTo>
                  <a:lnTo>
                    <a:pt x="270378" y="93668"/>
                  </a:lnTo>
                  <a:lnTo>
                    <a:pt x="231467" y="28785"/>
                  </a:lnTo>
                  <a:lnTo>
                    <a:pt x="230529" y="28785"/>
                  </a:lnTo>
                  <a:lnTo>
                    <a:pt x="231467" y="46412"/>
                  </a:lnTo>
                  <a:lnTo>
                    <a:pt x="231467" y="93668"/>
                  </a:lnTo>
                  <a:lnTo>
                    <a:pt x="214496" y="93668"/>
                  </a:lnTo>
                  <a:lnTo>
                    <a:pt x="214496" y="2063"/>
                  </a:lnTo>
                  <a:close/>
                  <a:moveTo>
                    <a:pt x="309589" y="2063"/>
                  </a:moveTo>
                  <a:lnTo>
                    <a:pt x="326841" y="2063"/>
                  </a:lnTo>
                  <a:lnTo>
                    <a:pt x="326841" y="41349"/>
                  </a:lnTo>
                  <a:lnTo>
                    <a:pt x="327873" y="41349"/>
                  </a:lnTo>
                  <a:lnTo>
                    <a:pt x="361439" y="2063"/>
                  </a:lnTo>
                  <a:lnTo>
                    <a:pt x="382254" y="2063"/>
                  </a:lnTo>
                  <a:lnTo>
                    <a:pt x="382254" y="3094"/>
                  </a:lnTo>
                  <a:lnTo>
                    <a:pt x="349157" y="40974"/>
                  </a:lnTo>
                  <a:lnTo>
                    <a:pt x="385724" y="92637"/>
                  </a:lnTo>
                  <a:lnTo>
                    <a:pt x="385724" y="93668"/>
                  </a:lnTo>
                  <a:lnTo>
                    <a:pt x="364627" y="93668"/>
                  </a:lnTo>
                  <a:lnTo>
                    <a:pt x="337249" y="54663"/>
                  </a:lnTo>
                  <a:lnTo>
                    <a:pt x="326841" y="66758"/>
                  </a:lnTo>
                  <a:lnTo>
                    <a:pt x="326841" y="93668"/>
                  </a:lnTo>
                  <a:lnTo>
                    <a:pt x="309589" y="93668"/>
                  </a:lnTo>
                  <a:lnTo>
                    <a:pt x="309589" y="2063"/>
                  </a:lnTo>
                  <a:close/>
                  <a:moveTo>
                    <a:pt x="424663" y="95731"/>
                  </a:moveTo>
                  <a:cubicBezTo>
                    <a:pt x="416599" y="95731"/>
                    <a:pt x="409504" y="93480"/>
                    <a:pt x="403379" y="88980"/>
                  </a:cubicBezTo>
                  <a:cubicBezTo>
                    <a:pt x="397253" y="84417"/>
                    <a:pt x="392940" y="78010"/>
                    <a:pt x="390440" y="69759"/>
                  </a:cubicBezTo>
                  <a:lnTo>
                    <a:pt x="406754" y="63289"/>
                  </a:lnTo>
                  <a:cubicBezTo>
                    <a:pt x="408004" y="68165"/>
                    <a:pt x="410161" y="72072"/>
                    <a:pt x="413224" y="75009"/>
                  </a:cubicBezTo>
                  <a:cubicBezTo>
                    <a:pt x="416287" y="77885"/>
                    <a:pt x="420131" y="79322"/>
                    <a:pt x="424756" y="79322"/>
                  </a:cubicBezTo>
                  <a:cubicBezTo>
                    <a:pt x="428632" y="79322"/>
                    <a:pt x="431913" y="78385"/>
                    <a:pt x="434601" y="76510"/>
                  </a:cubicBezTo>
                  <a:cubicBezTo>
                    <a:pt x="437352" y="74572"/>
                    <a:pt x="438727" y="71884"/>
                    <a:pt x="438727" y="68446"/>
                  </a:cubicBezTo>
                  <a:cubicBezTo>
                    <a:pt x="438727" y="65008"/>
                    <a:pt x="437414" y="62227"/>
                    <a:pt x="434789" y="60101"/>
                  </a:cubicBezTo>
                  <a:cubicBezTo>
                    <a:pt x="432226" y="57913"/>
                    <a:pt x="427600" y="55569"/>
                    <a:pt x="420912" y="53069"/>
                  </a:cubicBezTo>
                  <a:lnTo>
                    <a:pt x="415286" y="51006"/>
                  </a:lnTo>
                  <a:cubicBezTo>
                    <a:pt x="409411" y="49006"/>
                    <a:pt x="404379" y="45912"/>
                    <a:pt x="400191" y="41724"/>
                  </a:cubicBezTo>
                  <a:cubicBezTo>
                    <a:pt x="396003" y="37473"/>
                    <a:pt x="393909" y="32129"/>
                    <a:pt x="393909" y="25691"/>
                  </a:cubicBezTo>
                  <a:cubicBezTo>
                    <a:pt x="393909" y="20940"/>
                    <a:pt x="395128" y="16596"/>
                    <a:pt x="397565" y="12658"/>
                  </a:cubicBezTo>
                  <a:cubicBezTo>
                    <a:pt x="400066" y="8720"/>
                    <a:pt x="403566" y="5626"/>
                    <a:pt x="408067" y="3375"/>
                  </a:cubicBezTo>
                  <a:cubicBezTo>
                    <a:pt x="412630" y="1125"/>
                    <a:pt x="417755" y="0"/>
                    <a:pt x="423444" y="0"/>
                  </a:cubicBezTo>
                  <a:cubicBezTo>
                    <a:pt x="431757" y="0"/>
                    <a:pt x="438289" y="1938"/>
                    <a:pt x="443040" y="5813"/>
                  </a:cubicBezTo>
                  <a:cubicBezTo>
                    <a:pt x="447853" y="9689"/>
                    <a:pt x="451135" y="14221"/>
                    <a:pt x="452885" y="19409"/>
                  </a:cubicBezTo>
                  <a:lnTo>
                    <a:pt x="437695" y="25878"/>
                  </a:lnTo>
                  <a:cubicBezTo>
                    <a:pt x="436758" y="23065"/>
                    <a:pt x="435101" y="20690"/>
                    <a:pt x="432726" y="18752"/>
                  </a:cubicBezTo>
                  <a:cubicBezTo>
                    <a:pt x="430413" y="16815"/>
                    <a:pt x="427413" y="15846"/>
                    <a:pt x="423725" y="15846"/>
                  </a:cubicBezTo>
                  <a:cubicBezTo>
                    <a:pt x="419975" y="15846"/>
                    <a:pt x="416880" y="16721"/>
                    <a:pt x="414443" y="18471"/>
                  </a:cubicBezTo>
                  <a:cubicBezTo>
                    <a:pt x="412005" y="20221"/>
                    <a:pt x="410786" y="22503"/>
                    <a:pt x="410786" y="25316"/>
                  </a:cubicBezTo>
                  <a:cubicBezTo>
                    <a:pt x="410786" y="28066"/>
                    <a:pt x="411942" y="30410"/>
                    <a:pt x="414255" y="32348"/>
                  </a:cubicBezTo>
                  <a:cubicBezTo>
                    <a:pt x="416568" y="34223"/>
                    <a:pt x="420381" y="36067"/>
                    <a:pt x="425694" y="37880"/>
                  </a:cubicBezTo>
                  <a:lnTo>
                    <a:pt x="431413" y="39755"/>
                  </a:lnTo>
                  <a:cubicBezTo>
                    <a:pt x="439352" y="42505"/>
                    <a:pt x="445415" y="46131"/>
                    <a:pt x="449603" y="50631"/>
                  </a:cubicBezTo>
                  <a:cubicBezTo>
                    <a:pt x="453854" y="55069"/>
                    <a:pt x="455979" y="60914"/>
                    <a:pt x="455979" y="68165"/>
                  </a:cubicBezTo>
                  <a:cubicBezTo>
                    <a:pt x="455979" y="74166"/>
                    <a:pt x="454448" y="79229"/>
                    <a:pt x="451385" y="83354"/>
                  </a:cubicBezTo>
                  <a:cubicBezTo>
                    <a:pt x="448322" y="87480"/>
                    <a:pt x="444384" y="90574"/>
                    <a:pt x="439571" y="92637"/>
                  </a:cubicBezTo>
                  <a:cubicBezTo>
                    <a:pt x="434758" y="94699"/>
                    <a:pt x="429788" y="95731"/>
                    <a:pt x="424663" y="95731"/>
                  </a:cubicBezTo>
                  <a:close/>
                </a:path>
              </a:pathLst>
            </a:custGeom>
            <a:solidFill>
              <a:srgbClr val="C522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4" name="Freeform: Shape 143">
              <a:extLst>
                <a:ext uri="{FF2B5EF4-FFF2-40B4-BE49-F238E27FC236}">
                  <a16:creationId xmlns:a16="http://schemas.microsoft.com/office/drawing/2014/main" id="{EB967ECC-FB20-F5B9-4A70-009053496AE3}"/>
                </a:ext>
              </a:extLst>
            </p:cNvPr>
            <p:cNvSpPr/>
            <p:nvPr/>
          </p:nvSpPr>
          <p:spPr>
            <a:xfrm>
              <a:off x="2923452" y="1663295"/>
              <a:ext cx="1423170" cy="1423169"/>
            </a:xfrm>
            <a:custGeom>
              <a:avLst/>
              <a:gdLst>
                <a:gd name="connsiteX0" fmla="*/ 0 w 1423170"/>
                <a:gd name="connsiteY0" fmla="*/ 0 h 1423169"/>
                <a:gd name="connsiteX1" fmla="*/ 1423170 w 1423170"/>
                <a:gd name="connsiteY1" fmla="*/ 0 h 1423169"/>
                <a:gd name="connsiteX2" fmla="*/ 1423170 w 1423170"/>
                <a:gd name="connsiteY2" fmla="*/ 1423170 h 1423169"/>
                <a:gd name="connsiteX3" fmla="*/ 0 w 1423170"/>
                <a:gd name="connsiteY3" fmla="*/ 1423170 h 1423169"/>
              </a:gdLst>
              <a:ahLst/>
              <a:cxnLst>
                <a:cxn ang="0">
                  <a:pos x="connsiteX0" y="connsiteY0"/>
                </a:cxn>
                <a:cxn ang="0">
                  <a:pos x="connsiteX1" y="connsiteY1"/>
                </a:cxn>
                <a:cxn ang="0">
                  <a:pos x="connsiteX2" y="connsiteY2"/>
                </a:cxn>
                <a:cxn ang="0">
                  <a:pos x="connsiteX3" y="connsiteY3"/>
                </a:cxn>
              </a:cxnLst>
              <a:rect l="l" t="t" r="r" b="b"/>
              <a:pathLst>
                <a:path w="1423170" h="1423169">
                  <a:moveTo>
                    <a:pt x="0" y="0"/>
                  </a:moveTo>
                  <a:lnTo>
                    <a:pt x="1423170" y="0"/>
                  </a:lnTo>
                  <a:lnTo>
                    <a:pt x="1423170" y="1423170"/>
                  </a:lnTo>
                  <a:lnTo>
                    <a:pt x="0" y="142317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5" name="Freeform: Shape 144">
              <a:extLst>
                <a:ext uri="{FF2B5EF4-FFF2-40B4-BE49-F238E27FC236}">
                  <a16:creationId xmlns:a16="http://schemas.microsoft.com/office/drawing/2014/main" id="{D33A6AC8-6F76-4B16-36FC-1D2DA45E0A3C}"/>
                </a:ext>
              </a:extLst>
            </p:cNvPr>
            <p:cNvSpPr/>
            <p:nvPr/>
          </p:nvSpPr>
          <p:spPr>
            <a:xfrm>
              <a:off x="2923452" y="1663295"/>
              <a:ext cx="1423170" cy="1423169"/>
            </a:xfrm>
            <a:custGeom>
              <a:avLst/>
              <a:gdLst>
                <a:gd name="connsiteX0" fmla="*/ 0 w 1423170"/>
                <a:gd name="connsiteY0" fmla="*/ 0 h 1423169"/>
                <a:gd name="connsiteX1" fmla="*/ 1423170 w 1423170"/>
                <a:gd name="connsiteY1" fmla="*/ 0 h 1423169"/>
                <a:gd name="connsiteX2" fmla="*/ 1423170 w 1423170"/>
                <a:gd name="connsiteY2" fmla="*/ 1423170 h 1423169"/>
                <a:gd name="connsiteX3" fmla="*/ 0 w 1423170"/>
                <a:gd name="connsiteY3" fmla="*/ 1423170 h 1423169"/>
              </a:gdLst>
              <a:ahLst/>
              <a:cxnLst>
                <a:cxn ang="0">
                  <a:pos x="connsiteX0" y="connsiteY0"/>
                </a:cxn>
                <a:cxn ang="0">
                  <a:pos x="connsiteX1" y="connsiteY1"/>
                </a:cxn>
                <a:cxn ang="0">
                  <a:pos x="connsiteX2" y="connsiteY2"/>
                </a:cxn>
                <a:cxn ang="0">
                  <a:pos x="connsiteX3" y="connsiteY3"/>
                </a:cxn>
              </a:cxnLst>
              <a:rect l="l" t="t" r="r" b="b"/>
              <a:pathLst>
                <a:path w="1423170" h="1423169">
                  <a:moveTo>
                    <a:pt x="0" y="0"/>
                  </a:moveTo>
                  <a:lnTo>
                    <a:pt x="1423170" y="0"/>
                  </a:lnTo>
                  <a:lnTo>
                    <a:pt x="1423170" y="1423170"/>
                  </a:lnTo>
                  <a:lnTo>
                    <a:pt x="0" y="1423170"/>
                  </a:lnTo>
                  <a:close/>
                </a:path>
              </a:pathLst>
            </a:custGeom>
            <a:noFill/>
            <a:ln w="17978" cap="flat">
              <a:solidFill>
                <a:srgbClr val="FABC05"/>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6" name="Freeform: Shape 145">
              <a:extLst>
                <a:ext uri="{FF2B5EF4-FFF2-40B4-BE49-F238E27FC236}">
                  <a16:creationId xmlns:a16="http://schemas.microsoft.com/office/drawing/2014/main" id="{1935CE3B-01BE-BDDE-01C5-0E584FEBEC4A}"/>
                </a:ext>
              </a:extLst>
            </p:cNvPr>
            <p:cNvSpPr/>
            <p:nvPr/>
          </p:nvSpPr>
          <p:spPr>
            <a:xfrm>
              <a:off x="3460024" y="1746529"/>
              <a:ext cx="354621" cy="95730"/>
            </a:xfrm>
            <a:custGeom>
              <a:avLst/>
              <a:gdLst>
                <a:gd name="connsiteX0" fmla="*/ 0 w 354621"/>
                <a:gd name="connsiteY0" fmla="*/ 2063 h 95730"/>
                <a:gd name="connsiteX1" fmla="*/ 58132 w 354621"/>
                <a:gd name="connsiteY1" fmla="*/ 2063 h 95730"/>
                <a:gd name="connsiteX2" fmla="*/ 58132 w 354621"/>
                <a:gd name="connsiteY2" fmla="*/ 18377 h 95730"/>
                <a:gd name="connsiteX3" fmla="*/ 17252 w 354621"/>
                <a:gd name="connsiteY3" fmla="*/ 18377 h 95730"/>
                <a:gd name="connsiteX4" fmla="*/ 17252 w 354621"/>
                <a:gd name="connsiteY4" fmla="*/ 40693 h 95730"/>
                <a:gd name="connsiteX5" fmla="*/ 54007 w 354621"/>
                <a:gd name="connsiteY5" fmla="*/ 40693 h 95730"/>
                <a:gd name="connsiteX6" fmla="*/ 54007 w 354621"/>
                <a:gd name="connsiteY6" fmla="*/ 57101 h 95730"/>
                <a:gd name="connsiteX7" fmla="*/ 17252 w 354621"/>
                <a:gd name="connsiteY7" fmla="*/ 57101 h 95730"/>
                <a:gd name="connsiteX8" fmla="*/ 17252 w 354621"/>
                <a:gd name="connsiteY8" fmla="*/ 93668 h 95730"/>
                <a:gd name="connsiteX9" fmla="*/ 0 w 354621"/>
                <a:gd name="connsiteY9" fmla="*/ 93668 h 95730"/>
                <a:gd name="connsiteX10" fmla="*/ 0 w 354621"/>
                <a:gd name="connsiteY10" fmla="*/ 2063 h 95730"/>
                <a:gd name="connsiteX11" fmla="*/ 73336 w 354621"/>
                <a:gd name="connsiteY11" fmla="*/ 2063 h 95730"/>
                <a:gd name="connsiteX12" fmla="*/ 131468 w 354621"/>
                <a:gd name="connsiteY12" fmla="*/ 2063 h 95730"/>
                <a:gd name="connsiteX13" fmla="*/ 131468 w 354621"/>
                <a:gd name="connsiteY13" fmla="*/ 18377 h 95730"/>
                <a:gd name="connsiteX14" fmla="*/ 90588 w 354621"/>
                <a:gd name="connsiteY14" fmla="*/ 18377 h 95730"/>
                <a:gd name="connsiteX15" fmla="*/ 90588 w 354621"/>
                <a:gd name="connsiteY15" fmla="*/ 39661 h 95730"/>
                <a:gd name="connsiteX16" fmla="*/ 127342 w 354621"/>
                <a:gd name="connsiteY16" fmla="*/ 39661 h 95730"/>
                <a:gd name="connsiteX17" fmla="*/ 127342 w 354621"/>
                <a:gd name="connsiteY17" fmla="*/ 56070 h 95730"/>
                <a:gd name="connsiteX18" fmla="*/ 90588 w 354621"/>
                <a:gd name="connsiteY18" fmla="*/ 56070 h 95730"/>
                <a:gd name="connsiteX19" fmla="*/ 90588 w 354621"/>
                <a:gd name="connsiteY19" fmla="*/ 77260 h 95730"/>
                <a:gd name="connsiteX20" fmla="*/ 131468 w 354621"/>
                <a:gd name="connsiteY20" fmla="*/ 77260 h 95730"/>
                <a:gd name="connsiteX21" fmla="*/ 131468 w 354621"/>
                <a:gd name="connsiteY21" fmla="*/ 93668 h 95730"/>
                <a:gd name="connsiteX22" fmla="*/ 73336 w 354621"/>
                <a:gd name="connsiteY22" fmla="*/ 93668 h 95730"/>
                <a:gd name="connsiteX23" fmla="*/ 73336 w 354621"/>
                <a:gd name="connsiteY23" fmla="*/ 2063 h 95730"/>
                <a:gd name="connsiteX24" fmla="*/ 149231 w 354621"/>
                <a:gd name="connsiteY24" fmla="*/ 2063 h 95730"/>
                <a:gd name="connsiteX25" fmla="*/ 207363 w 354621"/>
                <a:gd name="connsiteY25" fmla="*/ 2063 h 95730"/>
                <a:gd name="connsiteX26" fmla="*/ 207363 w 354621"/>
                <a:gd name="connsiteY26" fmla="*/ 18377 h 95730"/>
                <a:gd name="connsiteX27" fmla="*/ 166483 w 354621"/>
                <a:gd name="connsiteY27" fmla="*/ 18377 h 95730"/>
                <a:gd name="connsiteX28" fmla="*/ 166483 w 354621"/>
                <a:gd name="connsiteY28" fmla="*/ 39661 h 95730"/>
                <a:gd name="connsiteX29" fmla="*/ 203237 w 354621"/>
                <a:gd name="connsiteY29" fmla="*/ 39661 h 95730"/>
                <a:gd name="connsiteX30" fmla="*/ 203237 w 354621"/>
                <a:gd name="connsiteY30" fmla="*/ 56070 h 95730"/>
                <a:gd name="connsiteX31" fmla="*/ 166483 w 354621"/>
                <a:gd name="connsiteY31" fmla="*/ 56070 h 95730"/>
                <a:gd name="connsiteX32" fmla="*/ 166483 w 354621"/>
                <a:gd name="connsiteY32" fmla="*/ 77260 h 95730"/>
                <a:gd name="connsiteX33" fmla="*/ 207363 w 354621"/>
                <a:gd name="connsiteY33" fmla="*/ 77260 h 95730"/>
                <a:gd name="connsiteX34" fmla="*/ 207363 w 354621"/>
                <a:gd name="connsiteY34" fmla="*/ 93668 h 95730"/>
                <a:gd name="connsiteX35" fmla="*/ 149231 w 354621"/>
                <a:gd name="connsiteY35" fmla="*/ 93668 h 95730"/>
                <a:gd name="connsiteX36" fmla="*/ 149231 w 354621"/>
                <a:gd name="connsiteY36" fmla="*/ 2063 h 95730"/>
                <a:gd name="connsiteX37" fmla="*/ 225126 w 354621"/>
                <a:gd name="connsiteY37" fmla="*/ 2063 h 95730"/>
                <a:gd name="connsiteX38" fmla="*/ 242378 w 354621"/>
                <a:gd name="connsiteY38" fmla="*/ 2063 h 95730"/>
                <a:gd name="connsiteX39" fmla="*/ 242378 w 354621"/>
                <a:gd name="connsiteY39" fmla="*/ 77260 h 95730"/>
                <a:gd name="connsiteX40" fmla="*/ 281195 w 354621"/>
                <a:gd name="connsiteY40" fmla="*/ 77260 h 95730"/>
                <a:gd name="connsiteX41" fmla="*/ 281195 w 354621"/>
                <a:gd name="connsiteY41" fmla="*/ 93668 h 95730"/>
                <a:gd name="connsiteX42" fmla="*/ 225126 w 354621"/>
                <a:gd name="connsiteY42" fmla="*/ 93668 h 95730"/>
                <a:gd name="connsiteX43" fmla="*/ 225126 w 354621"/>
                <a:gd name="connsiteY43" fmla="*/ 2063 h 95730"/>
                <a:gd name="connsiteX44" fmla="*/ 323305 w 354621"/>
                <a:gd name="connsiteY44" fmla="*/ 95731 h 95730"/>
                <a:gd name="connsiteX45" fmla="*/ 302022 w 354621"/>
                <a:gd name="connsiteY45" fmla="*/ 88980 h 95730"/>
                <a:gd name="connsiteX46" fmla="*/ 289082 w 354621"/>
                <a:gd name="connsiteY46" fmla="*/ 69759 h 95730"/>
                <a:gd name="connsiteX47" fmla="*/ 305397 w 354621"/>
                <a:gd name="connsiteY47" fmla="*/ 63289 h 95730"/>
                <a:gd name="connsiteX48" fmla="*/ 311867 w 354621"/>
                <a:gd name="connsiteY48" fmla="*/ 75009 h 95730"/>
                <a:gd name="connsiteX49" fmla="*/ 323399 w 354621"/>
                <a:gd name="connsiteY49" fmla="*/ 79322 h 95730"/>
                <a:gd name="connsiteX50" fmla="*/ 333244 w 354621"/>
                <a:gd name="connsiteY50" fmla="*/ 76510 h 95730"/>
                <a:gd name="connsiteX51" fmla="*/ 337370 w 354621"/>
                <a:gd name="connsiteY51" fmla="*/ 68446 h 95730"/>
                <a:gd name="connsiteX52" fmla="*/ 333432 w 354621"/>
                <a:gd name="connsiteY52" fmla="*/ 60101 h 95730"/>
                <a:gd name="connsiteX53" fmla="*/ 319555 w 354621"/>
                <a:gd name="connsiteY53" fmla="*/ 53069 h 95730"/>
                <a:gd name="connsiteX54" fmla="*/ 313929 w 354621"/>
                <a:gd name="connsiteY54" fmla="*/ 51006 h 95730"/>
                <a:gd name="connsiteX55" fmla="*/ 298834 w 354621"/>
                <a:gd name="connsiteY55" fmla="*/ 41724 h 95730"/>
                <a:gd name="connsiteX56" fmla="*/ 292552 w 354621"/>
                <a:gd name="connsiteY56" fmla="*/ 25691 h 95730"/>
                <a:gd name="connsiteX57" fmla="*/ 296208 w 354621"/>
                <a:gd name="connsiteY57" fmla="*/ 12658 h 95730"/>
                <a:gd name="connsiteX58" fmla="*/ 306710 w 354621"/>
                <a:gd name="connsiteY58" fmla="*/ 3375 h 95730"/>
                <a:gd name="connsiteX59" fmla="*/ 322087 w 354621"/>
                <a:gd name="connsiteY59" fmla="*/ 0 h 95730"/>
                <a:gd name="connsiteX60" fmla="*/ 341683 w 354621"/>
                <a:gd name="connsiteY60" fmla="*/ 5813 h 95730"/>
                <a:gd name="connsiteX61" fmla="*/ 351528 w 354621"/>
                <a:gd name="connsiteY61" fmla="*/ 19409 h 95730"/>
                <a:gd name="connsiteX62" fmla="*/ 336338 w 354621"/>
                <a:gd name="connsiteY62" fmla="*/ 25878 h 95730"/>
                <a:gd name="connsiteX63" fmla="*/ 331369 w 354621"/>
                <a:gd name="connsiteY63" fmla="*/ 18752 h 95730"/>
                <a:gd name="connsiteX64" fmla="*/ 322368 w 354621"/>
                <a:gd name="connsiteY64" fmla="*/ 15846 h 95730"/>
                <a:gd name="connsiteX65" fmla="*/ 313085 w 354621"/>
                <a:gd name="connsiteY65" fmla="*/ 18471 h 95730"/>
                <a:gd name="connsiteX66" fmla="*/ 309429 w 354621"/>
                <a:gd name="connsiteY66" fmla="*/ 25316 h 95730"/>
                <a:gd name="connsiteX67" fmla="*/ 312898 w 354621"/>
                <a:gd name="connsiteY67" fmla="*/ 32348 h 95730"/>
                <a:gd name="connsiteX68" fmla="*/ 324337 w 354621"/>
                <a:gd name="connsiteY68" fmla="*/ 37880 h 95730"/>
                <a:gd name="connsiteX69" fmla="*/ 330056 w 354621"/>
                <a:gd name="connsiteY69" fmla="*/ 39755 h 95730"/>
                <a:gd name="connsiteX70" fmla="*/ 348246 w 354621"/>
                <a:gd name="connsiteY70" fmla="*/ 50631 h 95730"/>
                <a:gd name="connsiteX71" fmla="*/ 354622 w 354621"/>
                <a:gd name="connsiteY71" fmla="*/ 68165 h 95730"/>
                <a:gd name="connsiteX72" fmla="*/ 350028 w 354621"/>
                <a:gd name="connsiteY72" fmla="*/ 83354 h 95730"/>
                <a:gd name="connsiteX73" fmla="*/ 338214 w 354621"/>
                <a:gd name="connsiteY73" fmla="*/ 92637 h 95730"/>
                <a:gd name="connsiteX74" fmla="*/ 323305 w 354621"/>
                <a:gd name="connsiteY74" fmla="*/ 95731 h 9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354621" h="95730">
                  <a:moveTo>
                    <a:pt x="0" y="2063"/>
                  </a:moveTo>
                  <a:lnTo>
                    <a:pt x="58132" y="2063"/>
                  </a:lnTo>
                  <a:lnTo>
                    <a:pt x="58132" y="18377"/>
                  </a:lnTo>
                  <a:lnTo>
                    <a:pt x="17252" y="18377"/>
                  </a:lnTo>
                  <a:lnTo>
                    <a:pt x="17252" y="40693"/>
                  </a:lnTo>
                  <a:lnTo>
                    <a:pt x="54007" y="40693"/>
                  </a:lnTo>
                  <a:lnTo>
                    <a:pt x="54007" y="57101"/>
                  </a:lnTo>
                  <a:lnTo>
                    <a:pt x="17252" y="57101"/>
                  </a:lnTo>
                  <a:lnTo>
                    <a:pt x="17252" y="93668"/>
                  </a:lnTo>
                  <a:lnTo>
                    <a:pt x="0" y="93668"/>
                  </a:lnTo>
                  <a:lnTo>
                    <a:pt x="0" y="2063"/>
                  </a:lnTo>
                  <a:close/>
                  <a:moveTo>
                    <a:pt x="73336" y="2063"/>
                  </a:moveTo>
                  <a:lnTo>
                    <a:pt x="131468" y="2063"/>
                  </a:lnTo>
                  <a:lnTo>
                    <a:pt x="131468" y="18377"/>
                  </a:lnTo>
                  <a:lnTo>
                    <a:pt x="90588" y="18377"/>
                  </a:lnTo>
                  <a:lnTo>
                    <a:pt x="90588" y="39661"/>
                  </a:lnTo>
                  <a:lnTo>
                    <a:pt x="127342" y="39661"/>
                  </a:lnTo>
                  <a:lnTo>
                    <a:pt x="127342" y="56070"/>
                  </a:lnTo>
                  <a:lnTo>
                    <a:pt x="90588" y="56070"/>
                  </a:lnTo>
                  <a:lnTo>
                    <a:pt x="90588" y="77260"/>
                  </a:lnTo>
                  <a:lnTo>
                    <a:pt x="131468" y="77260"/>
                  </a:lnTo>
                  <a:lnTo>
                    <a:pt x="131468" y="93668"/>
                  </a:lnTo>
                  <a:lnTo>
                    <a:pt x="73336" y="93668"/>
                  </a:lnTo>
                  <a:lnTo>
                    <a:pt x="73336" y="2063"/>
                  </a:lnTo>
                  <a:close/>
                  <a:moveTo>
                    <a:pt x="149231" y="2063"/>
                  </a:moveTo>
                  <a:lnTo>
                    <a:pt x="207363" y="2063"/>
                  </a:lnTo>
                  <a:lnTo>
                    <a:pt x="207363" y="18377"/>
                  </a:lnTo>
                  <a:lnTo>
                    <a:pt x="166483" y="18377"/>
                  </a:lnTo>
                  <a:lnTo>
                    <a:pt x="166483" y="39661"/>
                  </a:lnTo>
                  <a:lnTo>
                    <a:pt x="203237" y="39661"/>
                  </a:lnTo>
                  <a:lnTo>
                    <a:pt x="203237" y="56070"/>
                  </a:lnTo>
                  <a:lnTo>
                    <a:pt x="166483" y="56070"/>
                  </a:lnTo>
                  <a:lnTo>
                    <a:pt x="166483" y="77260"/>
                  </a:lnTo>
                  <a:lnTo>
                    <a:pt x="207363" y="77260"/>
                  </a:lnTo>
                  <a:lnTo>
                    <a:pt x="207363" y="93668"/>
                  </a:lnTo>
                  <a:lnTo>
                    <a:pt x="149231" y="93668"/>
                  </a:lnTo>
                  <a:lnTo>
                    <a:pt x="149231" y="2063"/>
                  </a:lnTo>
                  <a:close/>
                  <a:moveTo>
                    <a:pt x="225126" y="2063"/>
                  </a:moveTo>
                  <a:lnTo>
                    <a:pt x="242378" y="2063"/>
                  </a:lnTo>
                  <a:lnTo>
                    <a:pt x="242378" y="77260"/>
                  </a:lnTo>
                  <a:lnTo>
                    <a:pt x="281195" y="77260"/>
                  </a:lnTo>
                  <a:lnTo>
                    <a:pt x="281195" y="93668"/>
                  </a:lnTo>
                  <a:lnTo>
                    <a:pt x="225126" y="93668"/>
                  </a:lnTo>
                  <a:lnTo>
                    <a:pt x="225126" y="2063"/>
                  </a:lnTo>
                  <a:close/>
                  <a:moveTo>
                    <a:pt x="323305" y="95731"/>
                  </a:moveTo>
                  <a:cubicBezTo>
                    <a:pt x="315242" y="95731"/>
                    <a:pt x="308147" y="93480"/>
                    <a:pt x="302022" y="88980"/>
                  </a:cubicBezTo>
                  <a:cubicBezTo>
                    <a:pt x="295896" y="84417"/>
                    <a:pt x="291583" y="78010"/>
                    <a:pt x="289082" y="69759"/>
                  </a:cubicBezTo>
                  <a:lnTo>
                    <a:pt x="305397" y="63289"/>
                  </a:lnTo>
                  <a:cubicBezTo>
                    <a:pt x="306647" y="68165"/>
                    <a:pt x="308804" y="72071"/>
                    <a:pt x="311867" y="75009"/>
                  </a:cubicBezTo>
                  <a:cubicBezTo>
                    <a:pt x="314930" y="77885"/>
                    <a:pt x="318774" y="79322"/>
                    <a:pt x="323399" y="79322"/>
                  </a:cubicBezTo>
                  <a:cubicBezTo>
                    <a:pt x="327275" y="79322"/>
                    <a:pt x="330556" y="78385"/>
                    <a:pt x="333244" y="76510"/>
                  </a:cubicBezTo>
                  <a:cubicBezTo>
                    <a:pt x="335994" y="74572"/>
                    <a:pt x="337370" y="71884"/>
                    <a:pt x="337370" y="68446"/>
                  </a:cubicBezTo>
                  <a:cubicBezTo>
                    <a:pt x="337370" y="65008"/>
                    <a:pt x="336057" y="62226"/>
                    <a:pt x="333432" y="60101"/>
                  </a:cubicBezTo>
                  <a:cubicBezTo>
                    <a:pt x="330869" y="57913"/>
                    <a:pt x="326243" y="55569"/>
                    <a:pt x="319555" y="53069"/>
                  </a:cubicBezTo>
                  <a:lnTo>
                    <a:pt x="313929" y="51006"/>
                  </a:lnTo>
                  <a:cubicBezTo>
                    <a:pt x="308053" y="49006"/>
                    <a:pt x="303022" y="45912"/>
                    <a:pt x="298834" y="41724"/>
                  </a:cubicBezTo>
                  <a:cubicBezTo>
                    <a:pt x="294645" y="37473"/>
                    <a:pt x="292552" y="32129"/>
                    <a:pt x="292552" y="25691"/>
                  </a:cubicBezTo>
                  <a:cubicBezTo>
                    <a:pt x="292552" y="20940"/>
                    <a:pt x="293770" y="16596"/>
                    <a:pt x="296208" y="12658"/>
                  </a:cubicBezTo>
                  <a:cubicBezTo>
                    <a:pt x="298709" y="8720"/>
                    <a:pt x="302209" y="5626"/>
                    <a:pt x="306710" y="3375"/>
                  </a:cubicBezTo>
                  <a:cubicBezTo>
                    <a:pt x="311273" y="1125"/>
                    <a:pt x="316398" y="0"/>
                    <a:pt x="322087" y="0"/>
                  </a:cubicBezTo>
                  <a:cubicBezTo>
                    <a:pt x="330400" y="0"/>
                    <a:pt x="336932" y="1938"/>
                    <a:pt x="341683" y="5813"/>
                  </a:cubicBezTo>
                  <a:cubicBezTo>
                    <a:pt x="346496" y="9689"/>
                    <a:pt x="349777" y="14220"/>
                    <a:pt x="351528" y="19409"/>
                  </a:cubicBezTo>
                  <a:lnTo>
                    <a:pt x="336338" y="25878"/>
                  </a:lnTo>
                  <a:cubicBezTo>
                    <a:pt x="335401" y="23065"/>
                    <a:pt x="333744" y="20690"/>
                    <a:pt x="331369" y="18752"/>
                  </a:cubicBezTo>
                  <a:cubicBezTo>
                    <a:pt x="329056" y="16815"/>
                    <a:pt x="326056" y="15846"/>
                    <a:pt x="322368" y="15846"/>
                  </a:cubicBezTo>
                  <a:cubicBezTo>
                    <a:pt x="318617" y="15846"/>
                    <a:pt x="315523" y="16721"/>
                    <a:pt x="313085" y="18471"/>
                  </a:cubicBezTo>
                  <a:cubicBezTo>
                    <a:pt x="310648" y="20221"/>
                    <a:pt x="309429" y="22503"/>
                    <a:pt x="309429" y="25316"/>
                  </a:cubicBezTo>
                  <a:cubicBezTo>
                    <a:pt x="309429" y="28066"/>
                    <a:pt x="310585" y="30410"/>
                    <a:pt x="312898" y="32348"/>
                  </a:cubicBezTo>
                  <a:cubicBezTo>
                    <a:pt x="315211" y="34223"/>
                    <a:pt x="319024" y="36067"/>
                    <a:pt x="324337" y="37880"/>
                  </a:cubicBezTo>
                  <a:lnTo>
                    <a:pt x="330056" y="39755"/>
                  </a:lnTo>
                  <a:cubicBezTo>
                    <a:pt x="337995" y="42505"/>
                    <a:pt x="344058" y="46131"/>
                    <a:pt x="348246" y="50631"/>
                  </a:cubicBezTo>
                  <a:cubicBezTo>
                    <a:pt x="352496" y="55069"/>
                    <a:pt x="354622" y="60914"/>
                    <a:pt x="354622" y="68165"/>
                  </a:cubicBezTo>
                  <a:cubicBezTo>
                    <a:pt x="354622" y="74166"/>
                    <a:pt x="353091" y="79229"/>
                    <a:pt x="350028" y="83354"/>
                  </a:cubicBezTo>
                  <a:cubicBezTo>
                    <a:pt x="346965" y="87480"/>
                    <a:pt x="343027" y="90574"/>
                    <a:pt x="338214" y="92637"/>
                  </a:cubicBezTo>
                  <a:cubicBezTo>
                    <a:pt x="333401" y="94699"/>
                    <a:pt x="328431" y="95731"/>
                    <a:pt x="323305" y="95731"/>
                  </a:cubicBezTo>
                  <a:close/>
                </a:path>
              </a:pathLst>
            </a:custGeom>
            <a:solidFill>
              <a:srgbClr val="EA86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7" name="Freeform: Shape 146">
              <a:extLst>
                <a:ext uri="{FF2B5EF4-FFF2-40B4-BE49-F238E27FC236}">
                  <a16:creationId xmlns:a16="http://schemas.microsoft.com/office/drawing/2014/main" id="{1662A00E-3D63-A745-CB67-DE3719FE9F04}"/>
                </a:ext>
              </a:extLst>
            </p:cNvPr>
            <p:cNvSpPr/>
            <p:nvPr/>
          </p:nvSpPr>
          <p:spPr>
            <a:xfrm>
              <a:off x="1414090" y="1663295"/>
              <a:ext cx="1423170" cy="1423169"/>
            </a:xfrm>
            <a:custGeom>
              <a:avLst/>
              <a:gdLst>
                <a:gd name="connsiteX0" fmla="*/ 0 w 1423170"/>
                <a:gd name="connsiteY0" fmla="*/ 0 h 1423169"/>
                <a:gd name="connsiteX1" fmla="*/ 1423170 w 1423170"/>
                <a:gd name="connsiteY1" fmla="*/ 0 h 1423169"/>
                <a:gd name="connsiteX2" fmla="*/ 1423170 w 1423170"/>
                <a:gd name="connsiteY2" fmla="*/ 1423170 h 1423169"/>
                <a:gd name="connsiteX3" fmla="*/ 0 w 1423170"/>
                <a:gd name="connsiteY3" fmla="*/ 1423170 h 1423169"/>
              </a:gdLst>
              <a:ahLst/>
              <a:cxnLst>
                <a:cxn ang="0">
                  <a:pos x="connsiteX0" y="connsiteY0"/>
                </a:cxn>
                <a:cxn ang="0">
                  <a:pos x="connsiteX1" y="connsiteY1"/>
                </a:cxn>
                <a:cxn ang="0">
                  <a:pos x="connsiteX2" y="connsiteY2"/>
                </a:cxn>
                <a:cxn ang="0">
                  <a:pos x="connsiteX3" y="connsiteY3"/>
                </a:cxn>
              </a:cxnLst>
              <a:rect l="l" t="t" r="r" b="b"/>
              <a:pathLst>
                <a:path w="1423170" h="1423169">
                  <a:moveTo>
                    <a:pt x="0" y="0"/>
                  </a:moveTo>
                  <a:lnTo>
                    <a:pt x="1423170" y="0"/>
                  </a:lnTo>
                  <a:lnTo>
                    <a:pt x="1423170" y="1423170"/>
                  </a:lnTo>
                  <a:lnTo>
                    <a:pt x="0" y="142317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8" name="Freeform: Shape 147">
              <a:extLst>
                <a:ext uri="{FF2B5EF4-FFF2-40B4-BE49-F238E27FC236}">
                  <a16:creationId xmlns:a16="http://schemas.microsoft.com/office/drawing/2014/main" id="{E89F718C-5C6D-3C09-46B4-7CCF76C016DC}"/>
                </a:ext>
              </a:extLst>
            </p:cNvPr>
            <p:cNvSpPr/>
            <p:nvPr/>
          </p:nvSpPr>
          <p:spPr>
            <a:xfrm>
              <a:off x="1414090" y="1663295"/>
              <a:ext cx="1423170" cy="1423169"/>
            </a:xfrm>
            <a:custGeom>
              <a:avLst/>
              <a:gdLst>
                <a:gd name="connsiteX0" fmla="*/ 0 w 1423170"/>
                <a:gd name="connsiteY0" fmla="*/ 0 h 1423169"/>
                <a:gd name="connsiteX1" fmla="*/ 1423170 w 1423170"/>
                <a:gd name="connsiteY1" fmla="*/ 0 h 1423169"/>
                <a:gd name="connsiteX2" fmla="*/ 1423170 w 1423170"/>
                <a:gd name="connsiteY2" fmla="*/ 1423170 h 1423169"/>
                <a:gd name="connsiteX3" fmla="*/ 0 w 1423170"/>
                <a:gd name="connsiteY3" fmla="*/ 1423170 h 1423169"/>
              </a:gdLst>
              <a:ahLst/>
              <a:cxnLst>
                <a:cxn ang="0">
                  <a:pos x="connsiteX0" y="connsiteY0"/>
                </a:cxn>
                <a:cxn ang="0">
                  <a:pos x="connsiteX1" y="connsiteY1"/>
                </a:cxn>
                <a:cxn ang="0">
                  <a:pos x="connsiteX2" y="connsiteY2"/>
                </a:cxn>
                <a:cxn ang="0">
                  <a:pos x="connsiteX3" y="connsiteY3"/>
                </a:cxn>
              </a:cxnLst>
              <a:rect l="l" t="t" r="r" b="b"/>
              <a:pathLst>
                <a:path w="1423170" h="1423169">
                  <a:moveTo>
                    <a:pt x="0" y="0"/>
                  </a:moveTo>
                  <a:lnTo>
                    <a:pt x="1423170" y="0"/>
                  </a:lnTo>
                  <a:lnTo>
                    <a:pt x="1423170" y="1423170"/>
                  </a:lnTo>
                  <a:lnTo>
                    <a:pt x="0" y="1423170"/>
                  </a:lnTo>
                  <a:close/>
                </a:path>
              </a:pathLst>
            </a:custGeom>
            <a:noFill/>
            <a:ln w="17978" cap="flat">
              <a:solidFill>
                <a:srgbClr val="33A853"/>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9" name="Freeform: Shape 148">
              <a:extLst>
                <a:ext uri="{FF2B5EF4-FFF2-40B4-BE49-F238E27FC236}">
                  <a16:creationId xmlns:a16="http://schemas.microsoft.com/office/drawing/2014/main" id="{6E890078-31F3-213B-0F87-3EC089DBDBEE}"/>
                </a:ext>
              </a:extLst>
            </p:cNvPr>
            <p:cNvSpPr/>
            <p:nvPr/>
          </p:nvSpPr>
          <p:spPr>
            <a:xfrm>
              <a:off x="1959556" y="1746529"/>
              <a:ext cx="336832" cy="95730"/>
            </a:xfrm>
            <a:custGeom>
              <a:avLst/>
              <a:gdLst>
                <a:gd name="connsiteX0" fmla="*/ 0 w 336832"/>
                <a:gd name="connsiteY0" fmla="*/ 2063 h 95730"/>
                <a:gd name="connsiteX1" fmla="*/ 30941 w 336832"/>
                <a:gd name="connsiteY1" fmla="*/ 2063 h 95730"/>
                <a:gd name="connsiteX2" fmla="*/ 55882 w 336832"/>
                <a:gd name="connsiteY2" fmla="*/ 7876 h 95730"/>
                <a:gd name="connsiteX3" fmla="*/ 72290 w 336832"/>
                <a:gd name="connsiteY3" fmla="*/ 24003 h 95730"/>
                <a:gd name="connsiteX4" fmla="*/ 78104 w 336832"/>
                <a:gd name="connsiteY4" fmla="*/ 47818 h 95730"/>
                <a:gd name="connsiteX5" fmla="*/ 72290 w 336832"/>
                <a:gd name="connsiteY5" fmla="*/ 71821 h 95730"/>
                <a:gd name="connsiteX6" fmla="*/ 55882 w 336832"/>
                <a:gd name="connsiteY6" fmla="*/ 87948 h 95730"/>
                <a:gd name="connsiteX7" fmla="*/ 30941 w 336832"/>
                <a:gd name="connsiteY7" fmla="*/ 93668 h 95730"/>
                <a:gd name="connsiteX8" fmla="*/ 0 w 336832"/>
                <a:gd name="connsiteY8" fmla="*/ 93668 h 95730"/>
                <a:gd name="connsiteX9" fmla="*/ 0 w 336832"/>
                <a:gd name="connsiteY9" fmla="*/ 2063 h 95730"/>
                <a:gd name="connsiteX10" fmla="*/ 30191 w 336832"/>
                <a:gd name="connsiteY10" fmla="*/ 77260 h 95730"/>
                <a:gd name="connsiteX11" fmla="*/ 52788 w 336832"/>
                <a:gd name="connsiteY11" fmla="*/ 69384 h 95730"/>
                <a:gd name="connsiteX12" fmla="*/ 60664 w 336832"/>
                <a:gd name="connsiteY12" fmla="*/ 47818 h 95730"/>
                <a:gd name="connsiteX13" fmla="*/ 52788 w 336832"/>
                <a:gd name="connsiteY13" fmla="*/ 26253 h 95730"/>
                <a:gd name="connsiteX14" fmla="*/ 30191 w 336832"/>
                <a:gd name="connsiteY14" fmla="*/ 18377 h 95730"/>
                <a:gd name="connsiteX15" fmla="*/ 17252 w 336832"/>
                <a:gd name="connsiteY15" fmla="*/ 18377 h 95730"/>
                <a:gd name="connsiteX16" fmla="*/ 17252 w 336832"/>
                <a:gd name="connsiteY16" fmla="*/ 77260 h 95730"/>
                <a:gd name="connsiteX17" fmla="*/ 30191 w 336832"/>
                <a:gd name="connsiteY17" fmla="*/ 77260 h 95730"/>
                <a:gd name="connsiteX18" fmla="*/ 137677 w 336832"/>
                <a:gd name="connsiteY18" fmla="*/ 95731 h 95730"/>
                <a:gd name="connsiteX19" fmla="*/ 113299 w 336832"/>
                <a:gd name="connsiteY19" fmla="*/ 89449 h 95730"/>
                <a:gd name="connsiteX20" fmla="*/ 96141 w 336832"/>
                <a:gd name="connsiteY20" fmla="*/ 72103 h 95730"/>
                <a:gd name="connsiteX21" fmla="*/ 89859 w 336832"/>
                <a:gd name="connsiteY21" fmla="*/ 47818 h 95730"/>
                <a:gd name="connsiteX22" fmla="*/ 96141 w 336832"/>
                <a:gd name="connsiteY22" fmla="*/ 23722 h 95730"/>
                <a:gd name="connsiteX23" fmla="*/ 113299 w 336832"/>
                <a:gd name="connsiteY23" fmla="*/ 6376 h 95730"/>
                <a:gd name="connsiteX24" fmla="*/ 137677 w 336832"/>
                <a:gd name="connsiteY24" fmla="*/ 0 h 95730"/>
                <a:gd name="connsiteX25" fmla="*/ 162055 w 336832"/>
                <a:gd name="connsiteY25" fmla="*/ 6376 h 95730"/>
                <a:gd name="connsiteX26" fmla="*/ 179308 w 336832"/>
                <a:gd name="connsiteY26" fmla="*/ 23722 h 95730"/>
                <a:gd name="connsiteX27" fmla="*/ 185590 w 336832"/>
                <a:gd name="connsiteY27" fmla="*/ 47818 h 95730"/>
                <a:gd name="connsiteX28" fmla="*/ 179308 w 336832"/>
                <a:gd name="connsiteY28" fmla="*/ 72103 h 95730"/>
                <a:gd name="connsiteX29" fmla="*/ 162055 w 336832"/>
                <a:gd name="connsiteY29" fmla="*/ 89449 h 95730"/>
                <a:gd name="connsiteX30" fmla="*/ 137677 w 336832"/>
                <a:gd name="connsiteY30" fmla="*/ 95731 h 95730"/>
                <a:gd name="connsiteX31" fmla="*/ 137677 w 336832"/>
                <a:gd name="connsiteY31" fmla="*/ 79322 h 95730"/>
                <a:gd name="connsiteX32" fmla="*/ 153148 w 336832"/>
                <a:gd name="connsiteY32" fmla="*/ 75384 h 95730"/>
                <a:gd name="connsiteX33" fmla="*/ 164306 w 336832"/>
                <a:gd name="connsiteY33" fmla="*/ 64227 h 95730"/>
                <a:gd name="connsiteX34" fmla="*/ 168337 w 336832"/>
                <a:gd name="connsiteY34" fmla="*/ 47818 h 95730"/>
                <a:gd name="connsiteX35" fmla="*/ 164306 w 336832"/>
                <a:gd name="connsiteY35" fmla="*/ 31504 h 95730"/>
                <a:gd name="connsiteX36" fmla="*/ 153148 w 336832"/>
                <a:gd name="connsiteY36" fmla="*/ 20346 h 95730"/>
                <a:gd name="connsiteX37" fmla="*/ 137677 w 336832"/>
                <a:gd name="connsiteY37" fmla="*/ 16408 h 95730"/>
                <a:gd name="connsiteX38" fmla="*/ 122207 w 336832"/>
                <a:gd name="connsiteY38" fmla="*/ 20346 h 95730"/>
                <a:gd name="connsiteX39" fmla="*/ 111237 w 336832"/>
                <a:gd name="connsiteY39" fmla="*/ 31504 h 95730"/>
                <a:gd name="connsiteX40" fmla="*/ 107205 w 336832"/>
                <a:gd name="connsiteY40" fmla="*/ 47818 h 95730"/>
                <a:gd name="connsiteX41" fmla="*/ 111237 w 336832"/>
                <a:gd name="connsiteY41" fmla="*/ 64227 h 95730"/>
                <a:gd name="connsiteX42" fmla="*/ 122207 w 336832"/>
                <a:gd name="connsiteY42" fmla="*/ 75384 h 95730"/>
                <a:gd name="connsiteX43" fmla="*/ 137677 w 336832"/>
                <a:gd name="connsiteY43" fmla="*/ 79322 h 95730"/>
                <a:gd name="connsiteX44" fmla="*/ 201961 w 336832"/>
                <a:gd name="connsiteY44" fmla="*/ 2063 h 95730"/>
                <a:gd name="connsiteX45" fmla="*/ 260093 w 336832"/>
                <a:gd name="connsiteY45" fmla="*/ 2063 h 95730"/>
                <a:gd name="connsiteX46" fmla="*/ 260093 w 336832"/>
                <a:gd name="connsiteY46" fmla="*/ 18377 h 95730"/>
                <a:gd name="connsiteX47" fmla="*/ 219213 w 336832"/>
                <a:gd name="connsiteY47" fmla="*/ 18377 h 95730"/>
                <a:gd name="connsiteX48" fmla="*/ 219213 w 336832"/>
                <a:gd name="connsiteY48" fmla="*/ 39661 h 95730"/>
                <a:gd name="connsiteX49" fmla="*/ 255967 w 336832"/>
                <a:gd name="connsiteY49" fmla="*/ 39661 h 95730"/>
                <a:gd name="connsiteX50" fmla="*/ 255967 w 336832"/>
                <a:gd name="connsiteY50" fmla="*/ 56070 h 95730"/>
                <a:gd name="connsiteX51" fmla="*/ 219213 w 336832"/>
                <a:gd name="connsiteY51" fmla="*/ 56070 h 95730"/>
                <a:gd name="connsiteX52" fmla="*/ 219213 w 336832"/>
                <a:gd name="connsiteY52" fmla="*/ 77260 h 95730"/>
                <a:gd name="connsiteX53" fmla="*/ 260093 w 336832"/>
                <a:gd name="connsiteY53" fmla="*/ 77260 h 95730"/>
                <a:gd name="connsiteX54" fmla="*/ 260093 w 336832"/>
                <a:gd name="connsiteY54" fmla="*/ 93668 h 95730"/>
                <a:gd name="connsiteX55" fmla="*/ 201961 w 336832"/>
                <a:gd name="connsiteY55" fmla="*/ 93668 h 95730"/>
                <a:gd name="connsiteX56" fmla="*/ 201961 w 336832"/>
                <a:gd name="connsiteY56" fmla="*/ 2063 h 95730"/>
                <a:gd name="connsiteX57" fmla="*/ 305516 w 336832"/>
                <a:gd name="connsiteY57" fmla="*/ 95731 h 95730"/>
                <a:gd name="connsiteX58" fmla="*/ 284232 w 336832"/>
                <a:gd name="connsiteY58" fmla="*/ 88980 h 95730"/>
                <a:gd name="connsiteX59" fmla="*/ 271293 w 336832"/>
                <a:gd name="connsiteY59" fmla="*/ 69759 h 95730"/>
                <a:gd name="connsiteX60" fmla="*/ 287607 w 336832"/>
                <a:gd name="connsiteY60" fmla="*/ 63289 h 95730"/>
                <a:gd name="connsiteX61" fmla="*/ 294077 w 336832"/>
                <a:gd name="connsiteY61" fmla="*/ 75009 h 95730"/>
                <a:gd name="connsiteX62" fmla="*/ 305610 w 336832"/>
                <a:gd name="connsiteY62" fmla="*/ 79322 h 95730"/>
                <a:gd name="connsiteX63" fmla="*/ 315455 w 336832"/>
                <a:gd name="connsiteY63" fmla="*/ 76510 h 95730"/>
                <a:gd name="connsiteX64" fmla="*/ 319580 w 336832"/>
                <a:gd name="connsiteY64" fmla="*/ 68446 h 95730"/>
                <a:gd name="connsiteX65" fmla="*/ 315642 w 336832"/>
                <a:gd name="connsiteY65" fmla="*/ 60101 h 95730"/>
                <a:gd name="connsiteX66" fmla="*/ 301765 w 336832"/>
                <a:gd name="connsiteY66" fmla="*/ 53069 h 95730"/>
                <a:gd name="connsiteX67" fmla="*/ 296140 w 336832"/>
                <a:gd name="connsiteY67" fmla="*/ 51006 h 95730"/>
                <a:gd name="connsiteX68" fmla="*/ 281044 w 336832"/>
                <a:gd name="connsiteY68" fmla="*/ 41724 h 95730"/>
                <a:gd name="connsiteX69" fmla="*/ 274762 w 336832"/>
                <a:gd name="connsiteY69" fmla="*/ 25691 h 95730"/>
                <a:gd name="connsiteX70" fmla="*/ 278419 w 336832"/>
                <a:gd name="connsiteY70" fmla="*/ 12658 h 95730"/>
                <a:gd name="connsiteX71" fmla="*/ 288920 w 336832"/>
                <a:gd name="connsiteY71" fmla="*/ 3375 h 95730"/>
                <a:gd name="connsiteX72" fmla="*/ 304297 w 336832"/>
                <a:gd name="connsiteY72" fmla="*/ 0 h 95730"/>
                <a:gd name="connsiteX73" fmla="*/ 323893 w 336832"/>
                <a:gd name="connsiteY73" fmla="*/ 5813 h 95730"/>
                <a:gd name="connsiteX74" fmla="*/ 333738 w 336832"/>
                <a:gd name="connsiteY74" fmla="*/ 19409 h 95730"/>
                <a:gd name="connsiteX75" fmla="*/ 318549 w 336832"/>
                <a:gd name="connsiteY75" fmla="*/ 25878 h 95730"/>
                <a:gd name="connsiteX76" fmla="*/ 313579 w 336832"/>
                <a:gd name="connsiteY76" fmla="*/ 18752 h 95730"/>
                <a:gd name="connsiteX77" fmla="*/ 304578 w 336832"/>
                <a:gd name="connsiteY77" fmla="*/ 15846 h 95730"/>
                <a:gd name="connsiteX78" fmla="*/ 295296 w 336832"/>
                <a:gd name="connsiteY78" fmla="*/ 18471 h 95730"/>
                <a:gd name="connsiteX79" fmla="*/ 291639 w 336832"/>
                <a:gd name="connsiteY79" fmla="*/ 25316 h 95730"/>
                <a:gd name="connsiteX80" fmla="*/ 295108 w 336832"/>
                <a:gd name="connsiteY80" fmla="*/ 32348 h 95730"/>
                <a:gd name="connsiteX81" fmla="*/ 306547 w 336832"/>
                <a:gd name="connsiteY81" fmla="*/ 37880 h 95730"/>
                <a:gd name="connsiteX82" fmla="*/ 312267 w 336832"/>
                <a:gd name="connsiteY82" fmla="*/ 39755 h 95730"/>
                <a:gd name="connsiteX83" fmla="*/ 330456 w 336832"/>
                <a:gd name="connsiteY83" fmla="*/ 50631 h 95730"/>
                <a:gd name="connsiteX84" fmla="*/ 336832 w 336832"/>
                <a:gd name="connsiteY84" fmla="*/ 68165 h 95730"/>
                <a:gd name="connsiteX85" fmla="*/ 332238 w 336832"/>
                <a:gd name="connsiteY85" fmla="*/ 83354 h 95730"/>
                <a:gd name="connsiteX86" fmla="*/ 320424 w 336832"/>
                <a:gd name="connsiteY86" fmla="*/ 92637 h 95730"/>
                <a:gd name="connsiteX87" fmla="*/ 305516 w 336832"/>
                <a:gd name="connsiteY87" fmla="*/ 95731 h 9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336832" h="95730">
                  <a:moveTo>
                    <a:pt x="0" y="2063"/>
                  </a:moveTo>
                  <a:lnTo>
                    <a:pt x="30941" y="2063"/>
                  </a:lnTo>
                  <a:cubicBezTo>
                    <a:pt x="40505" y="2063"/>
                    <a:pt x="48819" y="4000"/>
                    <a:pt x="55882" y="7876"/>
                  </a:cubicBezTo>
                  <a:cubicBezTo>
                    <a:pt x="63008" y="11689"/>
                    <a:pt x="68477" y="17065"/>
                    <a:pt x="72290" y="24003"/>
                  </a:cubicBezTo>
                  <a:cubicBezTo>
                    <a:pt x="76166" y="30879"/>
                    <a:pt x="78104" y="38817"/>
                    <a:pt x="78104" y="47818"/>
                  </a:cubicBezTo>
                  <a:cubicBezTo>
                    <a:pt x="78104" y="56882"/>
                    <a:pt x="76166" y="64883"/>
                    <a:pt x="72290" y="71821"/>
                  </a:cubicBezTo>
                  <a:cubicBezTo>
                    <a:pt x="68477" y="78697"/>
                    <a:pt x="63008" y="84073"/>
                    <a:pt x="55882" y="87948"/>
                  </a:cubicBezTo>
                  <a:cubicBezTo>
                    <a:pt x="48819" y="91761"/>
                    <a:pt x="40505" y="93668"/>
                    <a:pt x="30941" y="93668"/>
                  </a:cubicBezTo>
                  <a:lnTo>
                    <a:pt x="0" y="93668"/>
                  </a:lnTo>
                  <a:lnTo>
                    <a:pt x="0" y="2063"/>
                  </a:lnTo>
                  <a:close/>
                  <a:moveTo>
                    <a:pt x="30191" y="77260"/>
                  </a:moveTo>
                  <a:cubicBezTo>
                    <a:pt x="40068" y="77260"/>
                    <a:pt x="47600" y="74634"/>
                    <a:pt x="52788" y="69384"/>
                  </a:cubicBezTo>
                  <a:cubicBezTo>
                    <a:pt x="58039" y="64133"/>
                    <a:pt x="60664" y="56945"/>
                    <a:pt x="60664" y="47818"/>
                  </a:cubicBezTo>
                  <a:cubicBezTo>
                    <a:pt x="60664" y="38692"/>
                    <a:pt x="58039" y="31504"/>
                    <a:pt x="52788" y="26253"/>
                  </a:cubicBezTo>
                  <a:cubicBezTo>
                    <a:pt x="47600" y="21003"/>
                    <a:pt x="40068" y="18377"/>
                    <a:pt x="30191" y="18377"/>
                  </a:cubicBezTo>
                  <a:lnTo>
                    <a:pt x="17252" y="18377"/>
                  </a:lnTo>
                  <a:lnTo>
                    <a:pt x="17252" y="77260"/>
                  </a:lnTo>
                  <a:lnTo>
                    <a:pt x="30191" y="77260"/>
                  </a:lnTo>
                  <a:close/>
                  <a:moveTo>
                    <a:pt x="137677" y="95731"/>
                  </a:moveTo>
                  <a:cubicBezTo>
                    <a:pt x="128739" y="95731"/>
                    <a:pt x="120613" y="93637"/>
                    <a:pt x="113299" y="89449"/>
                  </a:cubicBezTo>
                  <a:cubicBezTo>
                    <a:pt x="106048" y="85198"/>
                    <a:pt x="100329" y="79416"/>
                    <a:pt x="96141" y="72103"/>
                  </a:cubicBezTo>
                  <a:cubicBezTo>
                    <a:pt x="91953" y="64727"/>
                    <a:pt x="89859" y="56632"/>
                    <a:pt x="89859" y="47818"/>
                  </a:cubicBezTo>
                  <a:cubicBezTo>
                    <a:pt x="89859" y="39067"/>
                    <a:pt x="91953" y="31035"/>
                    <a:pt x="96141" y="23722"/>
                  </a:cubicBezTo>
                  <a:cubicBezTo>
                    <a:pt x="100329" y="16346"/>
                    <a:pt x="106048" y="10564"/>
                    <a:pt x="113299" y="6376"/>
                  </a:cubicBezTo>
                  <a:cubicBezTo>
                    <a:pt x="120613" y="2125"/>
                    <a:pt x="128739" y="0"/>
                    <a:pt x="137677" y="0"/>
                  </a:cubicBezTo>
                  <a:cubicBezTo>
                    <a:pt x="146678" y="0"/>
                    <a:pt x="154804" y="2125"/>
                    <a:pt x="162055" y="6376"/>
                  </a:cubicBezTo>
                  <a:cubicBezTo>
                    <a:pt x="169369" y="10564"/>
                    <a:pt x="175120" y="16346"/>
                    <a:pt x="179308" y="23722"/>
                  </a:cubicBezTo>
                  <a:cubicBezTo>
                    <a:pt x="183496" y="31035"/>
                    <a:pt x="185590" y="39067"/>
                    <a:pt x="185590" y="47818"/>
                  </a:cubicBezTo>
                  <a:cubicBezTo>
                    <a:pt x="185590" y="56632"/>
                    <a:pt x="183496" y="64727"/>
                    <a:pt x="179308" y="72103"/>
                  </a:cubicBezTo>
                  <a:cubicBezTo>
                    <a:pt x="175120" y="79416"/>
                    <a:pt x="169369" y="85198"/>
                    <a:pt x="162055" y="89449"/>
                  </a:cubicBezTo>
                  <a:cubicBezTo>
                    <a:pt x="154804" y="93637"/>
                    <a:pt x="146678" y="95731"/>
                    <a:pt x="137677" y="95731"/>
                  </a:cubicBezTo>
                  <a:close/>
                  <a:moveTo>
                    <a:pt x="137677" y="79322"/>
                  </a:moveTo>
                  <a:cubicBezTo>
                    <a:pt x="143303" y="79322"/>
                    <a:pt x="148460" y="78010"/>
                    <a:pt x="153148" y="75384"/>
                  </a:cubicBezTo>
                  <a:cubicBezTo>
                    <a:pt x="157899" y="72697"/>
                    <a:pt x="161618" y="68977"/>
                    <a:pt x="164306" y="64227"/>
                  </a:cubicBezTo>
                  <a:cubicBezTo>
                    <a:pt x="166993" y="59476"/>
                    <a:pt x="168337" y="54007"/>
                    <a:pt x="168337" y="47818"/>
                  </a:cubicBezTo>
                  <a:cubicBezTo>
                    <a:pt x="168337" y="41693"/>
                    <a:pt x="166993" y="36254"/>
                    <a:pt x="164306" y="31504"/>
                  </a:cubicBezTo>
                  <a:cubicBezTo>
                    <a:pt x="161618" y="26691"/>
                    <a:pt x="157899" y="22972"/>
                    <a:pt x="153148" y="20346"/>
                  </a:cubicBezTo>
                  <a:cubicBezTo>
                    <a:pt x="148460" y="17721"/>
                    <a:pt x="143303" y="16408"/>
                    <a:pt x="137677" y="16408"/>
                  </a:cubicBezTo>
                  <a:cubicBezTo>
                    <a:pt x="132052" y="16408"/>
                    <a:pt x="126895" y="17721"/>
                    <a:pt x="122207" y="20346"/>
                  </a:cubicBezTo>
                  <a:cubicBezTo>
                    <a:pt x="117581" y="22972"/>
                    <a:pt x="113924" y="26691"/>
                    <a:pt x="111237" y="31504"/>
                  </a:cubicBezTo>
                  <a:cubicBezTo>
                    <a:pt x="108549" y="36254"/>
                    <a:pt x="107205" y="41693"/>
                    <a:pt x="107205" y="47818"/>
                  </a:cubicBezTo>
                  <a:cubicBezTo>
                    <a:pt x="107205" y="54007"/>
                    <a:pt x="108549" y="59476"/>
                    <a:pt x="111237" y="64227"/>
                  </a:cubicBezTo>
                  <a:cubicBezTo>
                    <a:pt x="113924" y="68977"/>
                    <a:pt x="117581" y="72697"/>
                    <a:pt x="122207" y="75384"/>
                  </a:cubicBezTo>
                  <a:cubicBezTo>
                    <a:pt x="126895" y="78010"/>
                    <a:pt x="132052" y="79322"/>
                    <a:pt x="137677" y="79322"/>
                  </a:cubicBezTo>
                  <a:close/>
                  <a:moveTo>
                    <a:pt x="201961" y="2063"/>
                  </a:moveTo>
                  <a:lnTo>
                    <a:pt x="260093" y="2063"/>
                  </a:lnTo>
                  <a:lnTo>
                    <a:pt x="260093" y="18377"/>
                  </a:lnTo>
                  <a:lnTo>
                    <a:pt x="219213" y="18377"/>
                  </a:lnTo>
                  <a:lnTo>
                    <a:pt x="219213" y="39661"/>
                  </a:lnTo>
                  <a:lnTo>
                    <a:pt x="255967" y="39661"/>
                  </a:lnTo>
                  <a:lnTo>
                    <a:pt x="255967" y="56070"/>
                  </a:lnTo>
                  <a:lnTo>
                    <a:pt x="219213" y="56070"/>
                  </a:lnTo>
                  <a:lnTo>
                    <a:pt x="219213" y="77260"/>
                  </a:lnTo>
                  <a:lnTo>
                    <a:pt x="260093" y="77260"/>
                  </a:lnTo>
                  <a:lnTo>
                    <a:pt x="260093" y="93668"/>
                  </a:lnTo>
                  <a:lnTo>
                    <a:pt x="201961" y="93668"/>
                  </a:lnTo>
                  <a:lnTo>
                    <a:pt x="201961" y="2063"/>
                  </a:lnTo>
                  <a:close/>
                  <a:moveTo>
                    <a:pt x="305516" y="95731"/>
                  </a:moveTo>
                  <a:cubicBezTo>
                    <a:pt x="297452" y="95731"/>
                    <a:pt x="290358" y="93480"/>
                    <a:pt x="284232" y="88980"/>
                  </a:cubicBezTo>
                  <a:cubicBezTo>
                    <a:pt x="278106" y="84417"/>
                    <a:pt x="273793" y="78010"/>
                    <a:pt x="271293" y="69759"/>
                  </a:cubicBezTo>
                  <a:lnTo>
                    <a:pt x="287607" y="63289"/>
                  </a:lnTo>
                  <a:cubicBezTo>
                    <a:pt x="288858" y="68165"/>
                    <a:pt x="291014" y="72071"/>
                    <a:pt x="294077" y="75009"/>
                  </a:cubicBezTo>
                  <a:cubicBezTo>
                    <a:pt x="297140" y="77885"/>
                    <a:pt x="300984" y="79322"/>
                    <a:pt x="305610" y="79322"/>
                  </a:cubicBezTo>
                  <a:cubicBezTo>
                    <a:pt x="309485" y="79322"/>
                    <a:pt x="312767" y="78385"/>
                    <a:pt x="315455" y="76510"/>
                  </a:cubicBezTo>
                  <a:cubicBezTo>
                    <a:pt x="318205" y="74572"/>
                    <a:pt x="319580" y="71884"/>
                    <a:pt x="319580" y="68446"/>
                  </a:cubicBezTo>
                  <a:cubicBezTo>
                    <a:pt x="319580" y="65008"/>
                    <a:pt x="318267" y="62226"/>
                    <a:pt x="315642" y="60101"/>
                  </a:cubicBezTo>
                  <a:cubicBezTo>
                    <a:pt x="313079" y="57913"/>
                    <a:pt x="308454" y="55569"/>
                    <a:pt x="301765" y="53069"/>
                  </a:cubicBezTo>
                  <a:lnTo>
                    <a:pt x="296140" y="51006"/>
                  </a:lnTo>
                  <a:cubicBezTo>
                    <a:pt x="290264" y="49006"/>
                    <a:pt x="285232" y="45912"/>
                    <a:pt x="281044" y="41724"/>
                  </a:cubicBezTo>
                  <a:cubicBezTo>
                    <a:pt x="276856" y="37473"/>
                    <a:pt x="274762" y="32129"/>
                    <a:pt x="274762" y="25691"/>
                  </a:cubicBezTo>
                  <a:cubicBezTo>
                    <a:pt x="274762" y="20940"/>
                    <a:pt x="275981" y="16596"/>
                    <a:pt x="278419" y="12658"/>
                  </a:cubicBezTo>
                  <a:cubicBezTo>
                    <a:pt x="280919" y="8720"/>
                    <a:pt x="284419" y="5626"/>
                    <a:pt x="288920" y="3375"/>
                  </a:cubicBezTo>
                  <a:cubicBezTo>
                    <a:pt x="293483" y="1125"/>
                    <a:pt x="298609" y="0"/>
                    <a:pt x="304297" y="0"/>
                  </a:cubicBezTo>
                  <a:cubicBezTo>
                    <a:pt x="312610" y="0"/>
                    <a:pt x="319143" y="1938"/>
                    <a:pt x="323893" y="5813"/>
                  </a:cubicBezTo>
                  <a:cubicBezTo>
                    <a:pt x="328706" y="9689"/>
                    <a:pt x="331988" y="14220"/>
                    <a:pt x="333738" y="19409"/>
                  </a:cubicBezTo>
                  <a:lnTo>
                    <a:pt x="318549" y="25878"/>
                  </a:lnTo>
                  <a:cubicBezTo>
                    <a:pt x="317611" y="23065"/>
                    <a:pt x="315955" y="20690"/>
                    <a:pt x="313579" y="18752"/>
                  </a:cubicBezTo>
                  <a:cubicBezTo>
                    <a:pt x="311267" y="16815"/>
                    <a:pt x="308266" y="15846"/>
                    <a:pt x="304578" y="15846"/>
                  </a:cubicBezTo>
                  <a:cubicBezTo>
                    <a:pt x="300828" y="15846"/>
                    <a:pt x="297734" y="16721"/>
                    <a:pt x="295296" y="18471"/>
                  </a:cubicBezTo>
                  <a:cubicBezTo>
                    <a:pt x="292858" y="20221"/>
                    <a:pt x="291639" y="22503"/>
                    <a:pt x="291639" y="25316"/>
                  </a:cubicBezTo>
                  <a:cubicBezTo>
                    <a:pt x="291639" y="28066"/>
                    <a:pt x="292796" y="30410"/>
                    <a:pt x="295108" y="32348"/>
                  </a:cubicBezTo>
                  <a:cubicBezTo>
                    <a:pt x="297421" y="34223"/>
                    <a:pt x="301234" y="36067"/>
                    <a:pt x="306547" y="37880"/>
                  </a:cubicBezTo>
                  <a:lnTo>
                    <a:pt x="312267" y="39755"/>
                  </a:lnTo>
                  <a:cubicBezTo>
                    <a:pt x="320205" y="42505"/>
                    <a:pt x="326268" y="46131"/>
                    <a:pt x="330456" y="50631"/>
                  </a:cubicBezTo>
                  <a:cubicBezTo>
                    <a:pt x="334707" y="55069"/>
                    <a:pt x="336832" y="60914"/>
                    <a:pt x="336832" y="68165"/>
                  </a:cubicBezTo>
                  <a:cubicBezTo>
                    <a:pt x="336832" y="74166"/>
                    <a:pt x="335301" y="79229"/>
                    <a:pt x="332238" y="83354"/>
                  </a:cubicBezTo>
                  <a:cubicBezTo>
                    <a:pt x="329175" y="87480"/>
                    <a:pt x="325237" y="90574"/>
                    <a:pt x="320424" y="92637"/>
                  </a:cubicBezTo>
                  <a:cubicBezTo>
                    <a:pt x="315611" y="94699"/>
                    <a:pt x="310641" y="95731"/>
                    <a:pt x="305516" y="95731"/>
                  </a:cubicBezTo>
                  <a:close/>
                </a:path>
              </a:pathLst>
            </a:custGeom>
            <a:solidFill>
              <a:srgbClr val="178037"/>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0" name="Freeform: Shape 149">
              <a:extLst>
                <a:ext uri="{FF2B5EF4-FFF2-40B4-BE49-F238E27FC236}">
                  <a16:creationId xmlns:a16="http://schemas.microsoft.com/office/drawing/2014/main" id="{38540635-DE7D-764F-17F7-5954F5BC1D0E}"/>
                </a:ext>
              </a:extLst>
            </p:cNvPr>
            <p:cNvSpPr/>
            <p:nvPr/>
          </p:nvSpPr>
          <p:spPr>
            <a:xfrm>
              <a:off x="1439451" y="450485"/>
              <a:ext cx="1364958" cy="640143"/>
            </a:xfrm>
            <a:custGeom>
              <a:avLst/>
              <a:gdLst>
                <a:gd name="connsiteX0" fmla="*/ 0 w 1364958"/>
                <a:gd name="connsiteY0" fmla="*/ 0 h 640143"/>
                <a:gd name="connsiteX1" fmla="*/ 1364958 w 1364958"/>
                <a:gd name="connsiteY1" fmla="*/ 0 h 640143"/>
                <a:gd name="connsiteX2" fmla="*/ 1364958 w 1364958"/>
                <a:gd name="connsiteY2" fmla="*/ 640143 h 640143"/>
                <a:gd name="connsiteX3" fmla="*/ 0 w 1364958"/>
                <a:gd name="connsiteY3" fmla="*/ 640143 h 640143"/>
              </a:gdLst>
              <a:ahLst/>
              <a:cxnLst>
                <a:cxn ang="0">
                  <a:pos x="connsiteX0" y="connsiteY0"/>
                </a:cxn>
                <a:cxn ang="0">
                  <a:pos x="connsiteX1" y="connsiteY1"/>
                </a:cxn>
                <a:cxn ang="0">
                  <a:pos x="connsiteX2" y="connsiteY2"/>
                </a:cxn>
                <a:cxn ang="0">
                  <a:pos x="connsiteX3" y="connsiteY3"/>
                </a:cxn>
              </a:cxnLst>
              <a:rect l="l" t="t" r="r" b="b"/>
              <a:pathLst>
                <a:path w="1364958" h="640143">
                  <a:moveTo>
                    <a:pt x="0" y="0"/>
                  </a:moveTo>
                  <a:lnTo>
                    <a:pt x="1364958" y="0"/>
                  </a:lnTo>
                  <a:lnTo>
                    <a:pt x="1364958" y="640143"/>
                  </a:lnTo>
                  <a:lnTo>
                    <a:pt x="0" y="640143"/>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1" name="Freeform: Shape 150">
              <a:extLst>
                <a:ext uri="{FF2B5EF4-FFF2-40B4-BE49-F238E27FC236}">
                  <a16:creationId xmlns:a16="http://schemas.microsoft.com/office/drawing/2014/main" id="{A9C96B63-8B4B-202C-1FFE-A9ECB4CB9310}"/>
                </a:ext>
              </a:extLst>
            </p:cNvPr>
            <p:cNvSpPr/>
            <p:nvPr/>
          </p:nvSpPr>
          <p:spPr>
            <a:xfrm>
              <a:off x="1443165" y="1979867"/>
              <a:ext cx="1364958" cy="1026081"/>
            </a:xfrm>
            <a:custGeom>
              <a:avLst/>
              <a:gdLst>
                <a:gd name="connsiteX0" fmla="*/ 0 w 1364958"/>
                <a:gd name="connsiteY0" fmla="*/ 0 h 1026081"/>
                <a:gd name="connsiteX1" fmla="*/ 1364958 w 1364958"/>
                <a:gd name="connsiteY1" fmla="*/ 0 h 1026081"/>
                <a:gd name="connsiteX2" fmla="*/ 1364958 w 1364958"/>
                <a:gd name="connsiteY2" fmla="*/ 1026081 h 1026081"/>
                <a:gd name="connsiteX3" fmla="*/ 0 w 1364958"/>
                <a:gd name="connsiteY3" fmla="*/ 1026081 h 1026081"/>
              </a:gdLst>
              <a:ahLst/>
              <a:cxnLst>
                <a:cxn ang="0">
                  <a:pos x="connsiteX0" y="connsiteY0"/>
                </a:cxn>
                <a:cxn ang="0">
                  <a:pos x="connsiteX1" y="connsiteY1"/>
                </a:cxn>
                <a:cxn ang="0">
                  <a:pos x="connsiteX2" y="connsiteY2"/>
                </a:cxn>
                <a:cxn ang="0">
                  <a:pos x="connsiteX3" y="connsiteY3"/>
                </a:cxn>
              </a:cxnLst>
              <a:rect l="l" t="t" r="r" b="b"/>
              <a:pathLst>
                <a:path w="1364958" h="1026081">
                  <a:moveTo>
                    <a:pt x="0" y="0"/>
                  </a:moveTo>
                  <a:lnTo>
                    <a:pt x="1364958" y="0"/>
                  </a:lnTo>
                  <a:lnTo>
                    <a:pt x="1364958" y="1026081"/>
                  </a:lnTo>
                  <a:lnTo>
                    <a:pt x="0" y="1026081"/>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2" name="Freeform: Shape 151">
              <a:extLst>
                <a:ext uri="{FF2B5EF4-FFF2-40B4-BE49-F238E27FC236}">
                  <a16:creationId xmlns:a16="http://schemas.microsoft.com/office/drawing/2014/main" id="{71CFE740-1883-CF64-D125-64AE8242CCF5}"/>
                </a:ext>
              </a:extLst>
            </p:cNvPr>
            <p:cNvSpPr/>
            <p:nvPr/>
          </p:nvSpPr>
          <p:spPr>
            <a:xfrm>
              <a:off x="2395218" y="1135060"/>
              <a:ext cx="970136" cy="970137"/>
            </a:xfrm>
            <a:custGeom>
              <a:avLst/>
              <a:gdLst>
                <a:gd name="connsiteX0" fmla="*/ 0 w 970136"/>
                <a:gd name="connsiteY0" fmla="*/ 485068 h 970137"/>
                <a:gd name="connsiteX1" fmla="*/ 0 w 970136"/>
                <a:gd name="connsiteY1" fmla="*/ 485068 h 970137"/>
                <a:gd name="connsiteX2" fmla="*/ 485069 w 970136"/>
                <a:gd name="connsiteY2" fmla="*/ 0 h 970137"/>
                <a:gd name="connsiteX3" fmla="*/ 485069 w 970136"/>
                <a:gd name="connsiteY3" fmla="*/ 0 h 970137"/>
                <a:gd name="connsiteX4" fmla="*/ 828064 w 970136"/>
                <a:gd name="connsiteY4" fmla="*/ 142073 h 970137"/>
                <a:gd name="connsiteX5" fmla="*/ 970137 w 970136"/>
                <a:gd name="connsiteY5" fmla="*/ 485068 h 970137"/>
                <a:gd name="connsiteX6" fmla="*/ 970137 w 970136"/>
                <a:gd name="connsiteY6" fmla="*/ 485068 h 970137"/>
                <a:gd name="connsiteX7" fmla="*/ 485069 w 970136"/>
                <a:gd name="connsiteY7" fmla="*/ 970137 h 970137"/>
                <a:gd name="connsiteX8" fmla="*/ 485069 w 970136"/>
                <a:gd name="connsiteY8" fmla="*/ 970137 h 970137"/>
                <a:gd name="connsiteX9" fmla="*/ 0 w 970136"/>
                <a:gd name="connsiteY9" fmla="*/ 485068 h 9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0136" h="970137">
                  <a:moveTo>
                    <a:pt x="0" y="485068"/>
                  </a:moveTo>
                  <a:lnTo>
                    <a:pt x="0" y="485068"/>
                  </a:lnTo>
                  <a:cubicBezTo>
                    <a:pt x="0" y="217173"/>
                    <a:pt x="217173" y="0"/>
                    <a:pt x="485069" y="0"/>
                  </a:cubicBezTo>
                  <a:lnTo>
                    <a:pt x="485069" y="0"/>
                  </a:lnTo>
                  <a:cubicBezTo>
                    <a:pt x="613717" y="0"/>
                    <a:pt x="737096" y="51105"/>
                    <a:pt x="828064" y="142073"/>
                  </a:cubicBezTo>
                  <a:cubicBezTo>
                    <a:pt x="919032" y="233041"/>
                    <a:pt x="970137" y="356420"/>
                    <a:pt x="970137" y="485068"/>
                  </a:cubicBezTo>
                  <a:lnTo>
                    <a:pt x="970137" y="485068"/>
                  </a:lnTo>
                  <a:cubicBezTo>
                    <a:pt x="970137" y="752964"/>
                    <a:pt x="752965" y="970137"/>
                    <a:pt x="485069" y="970137"/>
                  </a:cubicBezTo>
                  <a:lnTo>
                    <a:pt x="485069" y="970137"/>
                  </a:lnTo>
                  <a:cubicBezTo>
                    <a:pt x="217173" y="970137"/>
                    <a:pt x="0" y="752964"/>
                    <a:pt x="0" y="485068"/>
                  </a:cubicBez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3" name="Freeform: Shape 152">
              <a:extLst>
                <a:ext uri="{FF2B5EF4-FFF2-40B4-BE49-F238E27FC236}">
                  <a16:creationId xmlns:a16="http://schemas.microsoft.com/office/drawing/2014/main" id="{BC497DF2-355E-B4FB-B37B-DBB093D44610}"/>
                </a:ext>
              </a:extLst>
            </p:cNvPr>
            <p:cNvSpPr/>
            <p:nvPr/>
          </p:nvSpPr>
          <p:spPr>
            <a:xfrm>
              <a:off x="2395218" y="1135060"/>
              <a:ext cx="970136" cy="970137"/>
            </a:xfrm>
            <a:custGeom>
              <a:avLst/>
              <a:gdLst>
                <a:gd name="connsiteX0" fmla="*/ 0 w 970136"/>
                <a:gd name="connsiteY0" fmla="*/ 485068 h 970137"/>
                <a:gd name="connsiteX1" fmla="*/ 0 w 970136"/>
                <a:gd name="connsiteY1" fmla="*/ 485068 h 970137"/>
                <a:gd name="connsiteX2" fmla="*/ 485069 w 970136"/>
                <a:gd name="connsiteY2" fmla="*/ 0 h 970137"/>
                <a:gd name="connsiteX3" fmla="*/ 485069 w 970136"/>
                <a:gd name="connsiteY3" fmla="*/ 0 h 970137"/>
                <a:gd name="connsiteX4" fmla="*/ 828064 w 970136"/>
                <a:gd name="connsiteY4" fmla="*/ 142073 h 970137"/>
                <a:gd name="connsiteX5" fmla="*/ 970137 w 970136"/>
                <a:gd name="connsiteY5" fmla="*/ 485068 h 970137"/>
                <a:gd name="connsiteX6" fmla="*/ 970137 w 970136"/>
                <a:gd name="connsiteY6" fmla="*/ 485068 h 970137"/>
                <a:gd name="connsiteX7" fmla="*/ 485069 w 970136"/>
                <a:gd name="connsiteY7" fmla="*/ 970137 h 970137"/>
                <a:gd name="connsiteX8" fmla="*/ 485069 w 970136"/>
                <a:gd name="connsiteY8" fmla="*/ 970137 h 970137"/>
                <a:gd name="connsiteX9" fmla="*/ 0 w 970136"/>
                <a:gd name="connsiteY9" fmla="*/ 485068 h 9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0136" h="970137">
                  <a:moveTo>
                    <a:pt x="0" y="485068"/>
                  </a:moveTo>
                  <a:lnTo>
                    <a:pt x="0" y="485068"/>
                  </a:lnTo>
                  <a:cubicBezTo>
                    <a:pt x="0" y="217173"/>
                    <a:pt x="217173" y="0"/>
                    <a:pt x="485069" y="0"/>
                  </a:cubicBezTo>
                  <a:lnTo>
                    <a:pt x="485069" y="0"/>
                  </a:lnTo>
                  <a:cubicBezTo>
                    <a:pt x="613717" y="0"/>
                    <a:pt x="737096" y="51105"/>
                    <a:pt x="828064" y="142073"/>
                  </a:cubicBezTo>
                  <a:cubicBezTo>
                    <a:pt x="919032" y="233041"/>
                    <a:pt x="970137" y="356420"/>
                    <a:pt x="970137" y="485068"/>
                  </a:cubicBezTo>
                  <a:lnTo>
                    <a:pt x="970137" y="485068"/>
                  </a:lnTo>
                  <a:cubicBezTo>
                    <a:pt x="970137" y="752964"/>
                    <a:pt x="752965" y="970137"/>
                    <a:pt x="485069" y="970137"/>
                  </a:cubicBezTo>
                  <a:lnTo>
                    <a:pt x="485069" y="970137"/>
                  </a:lnTo>
                  <a:cubicBezTo>
                    <a:pt x="217173" y="970137"/>
                    <a:pt x="0" y="752964"/>
                    <a:pt x="0" y="485068"/>
                  </a:cubicBezTo>
                  <a:close/>
                </a:path>
              </a:pathLst>
            </a:custGeom>
            <a:noFill/>
            <a:ln w="17978" cap="flat">
              <a:solidFill>
                <a:srgbClr val="5E6268"/>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4" name="Freeform: Shape 153">
              <a:extLst>
                <a:ext uri="{FF2B5EF4-FFF2-40B4-BE49-F238E27FC236}">
                  <a16:creationId xmlns:a16="http://schemas.microsoft.com/office/drawing/2014/main" id="{3F32BB0F-2602-CA0D-200A-47E12749D4A7}"/>
                </a:ext>
              </a:extLst>
            </p:cNvPr>
            <p:cNvSpPr/>
            <p:nvPr/>
          </p:nvSpPr>
          <p:spPr>
            <a:xfrm>
              <a:off x="2730509" y="1568237"/>
              <a:ext cx="306503" cy="105481"/>
            </a:xfrm>
            <a:custGeom>
              <a:avLst/>
              <a:gdLst>
                <a:gd name="connsiteX0" fmla="*/ 40036 w 306503"/>
                <a:gd name="connsiteY0" fmla="*/ 105482 h 105481"/>
                <a:gd name="connsiteX1" fmla="*/ 18940 w 306503"/>
                <a:gd name="connsiteY1" fmla="*/ 100325 h 105481"/>
                <a:gd name="connsiteX2" fmla="*/ 4969 w 306503"/>
                <a:gd name="connsiteY2" fmla="*/ 85323 h 105481"/>
                <a:gd name="connsiteX3" fmla="*/ 0 w 306503"/>
                <a:gd name="connsiteY3" fmla="*/ 62070 h 105481"/>
                <a:gd name="connsiteX4" fmla="*/ 0 w 306503"/>
                <a:gd name="connsiteY4" fmla="*/ 0 h 105481"/>
                <a:gd name="connsiteX5" fmla="*/ 19315 w 306503"/>
                <a:gd name="connsiteY5" fmla="*/ 0 h 105481"/>
                <a:gd name="connsiteX6" fmla="*/ 19315 w 306503"/>
                <a:gd name="connsiteY6" fmla="*/ 63289 h 105481"/>
                <a:gd name="connsiteX7" fmla="*/ 24659 w 306503"/>
                <a:gd name="connsiteY7" fmla="*/ 80448 h 105481"/>
                <a:gd name="connsiteX8" fmla="*/ 40036 w 306503"/>
                <a:gd name="connsiteY8" fmla="*/ 87011 h 105481"/>
                <a:gd name="connsiteX9" fmla="*/ 55319 w 306503"/>
                <a:gd name="connsiteY9" fmla="*/ 80448 h 105481"/>
                <a:gd name="connsiteX10" fmla="*/ 60758 w 306503"/>
                <a:gd name="connsiteY10" fmla="*/ 63289 h 105481"/>
                <a:gd name="connsiteX11" fmla="*/ 60758 w 306503"/>
                <a:gd name="connsiteY11" fmla="*/ 0 h 105481"/>
                <a:gd name="connsiteX12" fmla="*/ 80073 w 306503"/>
                <a:gd name="connsiteY12" fmla="*/ 0 h 105481"/>
                <a:gd name="connsiteX13" fmla="*/ 80073 w 306503"/>
                <a:gd name="connsiteY13" fmla="*/ 62070 h 105481"/>
                <a:gd name="connsiteX14" fmla="*/ 75197 w 306503"/>
                <a:gd name="connsiteY14" fmla="*/ 84761 h 105481"/>
                <a:gd name="connsiteX15" fmla="*/ 61226 w 306503"/>
                <a:gd name="connsiteY15" fmla="*/ 100044 h 105481"/>
                <a:gd name="connsiteX16" fmla="*/ 40036 w 306503"/>
                <a:gd name="connsiteY16" fmla="*/ 105482 h 105481"/>
                <a:gd name="connsiteX17" fmla="*/ 127139 w 306503"/>
                <a:gd name="connsiteY17" fmla="*/ 105482 h 105481"/>
                <a:gd name="connsiteX18" fmla="*/ 105480 w 306503"/>
                <a:gd name="connsiteY18" fmla="*/ 100044 h 105481"/>
                <a:gd name="connsiteX19" fmla="*/ 93854 w 306503"/>
                <a:gd name="connsiteY19" fmla="*/ 85698 h 105481"/>
                <a:gd name="connsiteX20" fmla="*/ 110731 w 306503"/>
                <a:gd name="connsiteY20" fmla="*/ 78385 h 105481"/>
                <a:gd name="connsiteX21" fmla="*/ 117294 w 306503"/>
                <a:gd name="connsiteY21" fmla="*/ 86261 h 105481"/>
                <a:gd name="connsiteX22" fmla="*/ 127139 w 306503"/>
                <a:gd name="connsiteY22" fmla="*/ 88886 h 105481"/>
                <a:gd name="connsiteX23" fmla="*/ 135765 w 306503"/>
                <a:gd name="connsiteY23" fmla="*/ 87292 h 105481"/>
                <a:gd name="connsiteX24" fmla="*/ 139234 w 306503"/>
                <a:gd name="connsiteY24" fmla="*/ 81854 h 105481"/>
                <a:gd name="connsiteX25" fmla="*/ 136046 w 306503"/>
                <a:gd name="connsiteY25" fmla="*/ 76416 h 105481"/>
                <a:gd name="connsiteX26" fmla="*/ 126576 w 306503"/>
                <a:gd name="connsiteY26" fmla="*/ 73228 h 105481"/>
                <a:gd name="connsiteX27" fmla="*/ 117950 w 306503"/>
                <a:gd name="connsiteY27" fmla="*/ 71353 h 105481"/>
                <a:gd name="connsiteX28" fmla="*/ 103136 w 306503"/>
                <a:gd name="connsiteY28" fmla="*/ 63477 h 105481"/>
                <a:gd name="connsiteX29" fmla="*/ 97229 w 306503"/>
                <a:gd name="connsiteY29" fmla="*/ 49319 h 105481"/>
                <a:gd name="connsiteX30" fmla="*/ 100980 w 306503"/>
                <a:gd name="connsiteY30" fmla="*/ 37880 h 105481"/>
                <a:gd name="connsiteX31" fmla="*/ 111387 w 306503"/>
                <a:gd name="connsiteY31" fmla="*/ 30098 h 105481"/>
                <a:gd name="connsiteX32" fmla="*/ 125826 w 306503"/>
                <a:gd name="connsiteY32" fmla="*/ 27378 h 105481"/>
                <a:gd name="connsiteX33" fmla="*/ 156299 w 306503"/>
                <a:gd name="connsiteY33" fmla="*/ 43412 h 105481"/>
                <a:gd name="connsiteX34" fmla="*/ 140172 w 306503"/>
                <a:gd name="connsiteY34" fmla="*/ 50444 h 105481"/>
                <a:gd name="connsiteX35" fmla="*/ 126295 w 306503"/>
                <a:gd name="connsiteY35" fmla="*/ 42662 h 105481"/>
                <a:gd name="connsiteX36" fmla="*/ 118513 w 306503"/>
                <a:gd name="connsiteY36" fmla="*/ 44443 h 105481"/>
                <a:gd name="connsiteX37" fmla="*/ 115606 w 306503"/>
                <a:gd name="connsiteY37" fmla="*/ 48944 h 105481"/>
                <a:gd name="connsiteX38" fmla="*/ 125451 w 306503"/>
                <a:gd name="connsiteY38" fmla="*/ 56726 h 105481"/>
                <a:gd name="connsiteX39" fmla="*/ 136234 w 306503"/>
                <a:gd name="connsiteY39" fmla="*/ 59351 h 105481"/>
                <a:gd name="connsiteX40" fmla="*/ 152736 w 306503"/>
                <a:gd name="connsiteY40" fmla="*/ 67696 h 105481"/>
                <a:gd name="connsiteX41" fmla="*/ 158268 w 306503"/>
                <a:gd name="connsiteY41" fmla="*/ 81573 h 105481"/>
                <a:gd name="connsiteX42" fmla="*/ 154142 w 306503"/>
                <a:gd name="connsiteY42" fmla="*/ 94043 h 105481"/>
                <a:gd name="connsiteX43" fmla="*/ 142891 w 306503"/>
                <a:gd name="connsiteY43" fmla="*/ 102482 h 105481"/>
                <a:gd name="connsiteX44" fmla="*/ 127139 w 306503"/>
                <a:gd name="connsiteY44" fmla="*/ 105482 h 105481"/>
                <a:gd name="connsiteX45" fmla="*/ 207058 w 306503"/>
                <a:gd name="connsiteY45" fmla="*/ 105482 h 105481"/>
                <a:gd name="connsiteX46" fmla="*/ 187368 w 306503"/>
                <a:gd name="connsiteY46" fmla="*/ 100419 h 105481"/>
                <a:gd name="connsiteX47" fmla="*/ 173585 w 306503"/>
                <a:gd name="connsiteY47" fmla="*/ 86542 h 105481"/>
                <a:gd name="connsiteX48" fmla="*/ 168615 w 306503"/>
                <a:gd name="connsiteY48" fmla="*/ 66571 h 105481"/>
                <a:gd name="connsiteX49" fmla="*/ 173491 w 306503"/>
                <a:gd name="connsiteY49" fmla="*/ 47068 h 105481"/>
                <a:gd name="connsiteX50" fmla="*/ 187086 w 306503"/>
                <a:gd name="connsiteY50" fmla="*/ 32723 h 105481"/>
                <a:gd name="connsiteX51" fmla="*/ 206401 w 306503"/>
                <a:gd name="connsiteY51" fmla="*/ 27378 h 105481"/>
                <a:gd name="connsiteX52" fmla="*/ 225904 w 306503"/>
                <a:gd name="connsiteY52" fmla="*/ 32348 h 105481"/>
                <a:gd name="connsiteX53" fmla="*/ 238374 w 306503"/>
                <a:gd name="connsiteY53" fmla="*/ 45756 h 105481"/>
                <a:gd name="connsiteX54" fmla="*/ 242687 w 306503"/>
                <a:gd name="connsiteY54" fmla="*/ 64508 h 105481"/>
                <a:gd name="connsiteX55" fmla="*/ 242218 w 306503"/>
                <a:gd name="connsiteY55" fmla="*/ 70884 h 105481"/>
                <a:gd name="connsiteX56" fmla="*/ 187086 w 306503"/>
                <a:gd name="connsiteY56" fmla="*/ 70884 h 105481"/>
                <a:gd name="connsiteX57" fmla="*/ 194025 w 306503"/>
                <a:gd name="connsiteY57" fmla="*/ 84198 h 105481"/>
                <a:gd name="connsiteX58" fmla="*/ 207339 w 306503"/>
                <a:gd name="connsiteY58" fmla="*/ 88699 h 105481"/>
                <a:gd name="connsiteX59" fmla="*/ 218496 w 306503"/>
                <a:gd name="connsiteY59" fmla="*/ 85886 h 105481"/>
                <a:gd name="connsiteX60" fmla="*/ 225997 w 306503"/>
                <a:gd name="connsiteY60" fmla="*/ 78385 h 105481"/>
                <a:gd name="connsiteX61" fmla="*/ 241187 w 306503"/>
                <a:gd name="connsiteY61" fmla="*/ 85886 h 105481"/>
                <a:gd name="connsiteX62" fmla="*/ 207058 w 306503"/>
                <a:gd name="connsiteY62" fmla="*/ 105482 h 105481"/>
                <a:gd name="connsiteX63" fmla="*/ 224497 w 306503"/>
                <a:gd name="connsiteY63" fmla="*/ 57476 h 105481"/>
                <a:gd name="connsiteX64" fmla="*/ 221966 w 306503"/>
                <a:gd name="connsiteY64" fmla="*/ 50631 h 105481"/>
                <a:gd name="connsiteX65" fmla="*/ 215777 w 306503"/>
                <a:gd name="connsiteY65" fmla="*/ 45006 h 105481"/>
                <a:gd name="connsiteX66" fmla="*/ 206495 w 306503"/>
                <a:gd name="connsiteY66" fmla="*/ 42755 h 105481"/>
                <a:gd name="connsiteX67" fmla="*/ 194869 w 306503"/>
                <a:gd name="connsiteY67" fmla="*/ 46787 h 105481"/>
                <a:gd name="connsiteX68" fmla="*/ 187930 w 306503"/>
                <a:gd name="connsiteY68" fmla="*/ 57476 h 105481"/>
                <a:gd name="connsiteX69" fmla="*/ 224497 w 306503"/>
                <a:gd name="connsiteY69" fmla="*/ 57476 h 105481"/>
                <a:gd name="connsiteX70" fmla="*/ 257185 w 306503"/>
                <a:gd name="connsiteY70" fmla="*/ 29722 h 105481"/>
                <a:gd name="connsiteX71" fmla="*/ 274906 w 306503"/>
                <a:gd name="connsiteY71" fmla="*/ 29722 h 105481"/>
                <a:gd name="connsiteX72" fmla="*/ 274906 w 306503"/>
                <a:gd name="connsiteY72" fmla="*/ 39474 h 105481"/>
                <a:gd name="connsiteX73" fmla="*/ 276125 w 306503"/>
                <a:gd name="connsiteY73" fmla="*/ 39474 h 105481"/>
                <a:gd name="connsiteX74" fmla="*/ 284564 w 306503"/>
                <a:gd name="connsiteY74" fmla="*/ 30941 h 105481"/>
                <a:gd name="connsiteX75" fmla="*/ 297222 w 306503"/>
                <a:gd name="connsiteY75" fmla="*/ 27566 h 105481"/>
                <a:gd name="connsiteX76" fmla="*/ 306504 w 306503"/>
                <a:gd name="connsiteY76" fmla="*/ 29066 h 105481"/>
                <a:gd name="connsiteX77" fmla="*/ 306504 w 306503"/>
                <a:gd name="connsiteY77" fmla="*/ 48006 h 105481"/>
                <a:gd name="connsiteX78" fmla="*/ 299847 w 306503"/>
                <a:gd name="connsiteY78" fmla="*/ 45943 h 105481"/>
                <a:gd name="connsiteX79" fmla="*/ 294221 w 306503"/>
                <a:gd name="connsiteY79" fmla="*/ 45287 h 105481"/>
                <a:gd name="connsiteX80" fmla="*/ 281001 w 306503"/>
                <a:gd name="connsiteY80" fmla="*/ 51381 h 105481"/>
                <a:gd name="connsiteX81" fmla="*/ 276125 w 306503"/>
                <a:gd name="connsiteY81" fmla="*/ 66571 h 105481"/>
                <a:gd name="connsiteX82" fmla="*/ 276125 w 306503"/>
                <a:gd name="connsiteY82" fmla="*/ 103138 h 105481"/>
                <a:gd name="connsiteX83" fmla="*/ 257185 w 306503"/>
                <a:gd name="connsiteY83" fmla="*/ 103138 h 105481"/>
                <a:gd name="connsiteX84" fmla="*/ 257185 w 306503"/>
                <a:gd name="connsiteY84" fmla="*/ 29722 h 10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06503" h="105481">
                  <a:moveTo>
                    <a:pt x="40036" y="105482"/>
                  </a:moveTo>
                  <a:cubicBezTo>
                    <a:pt x="31973" y="105482"/>
                    <a:pt x="24941" y="103763"/>
                    <a:pt x="18940" y="100325"/>
                  </a:cubicBezTo>
                  <a:cubicBezTo>
                    <a:pt x="12939" y="96825"/>
                    <a:pt x="8282" y="91824"/>
                    <a:pt x="4969" y="85323"/>
                  </a:cubicBezTo>
                  <a:cubicBezTo>
                    <a:pt x="1656" y="78760"/>
                    <a:pt x="0" y="71009"/>
                    <a:pt x="0" y="62070"/>
                  </a:cubicBezTo>
                  <a:lnTo>
                    <a:pt x="0" y="0"/>
                  </a:lnTo>
                  <a:lnTo>
                    <a:pt x="19315" y="0"/>
                  </a:lnTo>
                  <a:lnTo>
                    <a:pt x="19315" y="63289"/>
                  </a:lnTo>
                  <a:cubicBezTo>
                    <a:pt x="19315" y="70353"/>
                    <a:pt x="21096" y="76072"/>
                    <a:pt x="24659" y="80448"/>
                  </a:cubicBezTo>
                  <a:cubicBezTo>
                    <a:pt x="28285" y="84823"/>
                    <a:pt x="33410" y="87011"/>
                    <a:pt x="40036" y="87011"/>
                  </a:cubicBezTo>
                  <a:cubicBezTo>
                    <a:pt x="46662" y="87011"/>
                    <a:pt x="51756" y="84823"/>
                    <a:pt x="55319" y="80448"/>
                  </a:cubicBezTo>
                  <a:cubicBezTo>
                    <a:pt x="58945" y="76072"/>
                    <a:pt x="60758" y="70353"/>
                    <a:pt x="60758" y="63289"/>
                  </a:cubicBezTo>
                  <a:lnTo>
                    <a:pt x="60758" y="0"/>
                  </a:lnTo>
                  <a:lnTo>
                    <a:pt x="80073" y="0"/>
                  </a:lnTo>
                  <a:lnTo>
                    <a:pt x="80073" y="62070"/>
                  </a:lnTo>
                  <a:cubicBezTo>
                    <a:pt x="80073" y="70634"/>
                    <a:pt x="78447" y="78197"/>
                    <a:pt x="75197" y="84761"/>
                  </a:cubicBezTo>
                  <a:cubicBezTo>
                    <a:pt x="71947" y="91261"/>
                    <a:pt x="67290" y="96356"/>
                    <a:pt x="61226" y="100044"/>
                  </a:cubicBezTo>
                  <a:cubicBezTo>
                    <a:pt x="55163" y="103669"/>
                    <a:pt x="48100" y="105482"/>
                    <a:pt x="40036" y="105482"/>
                  </a:cubicBezTo>
                  <a:close/>
                  <a:moveTo>
                    <a:pt x="127139" y="105482"/>
                  </a:moveTo>
                  <a:cubicBezTo>
                    <a:pt x="118200" y="105482"/>
                    <a:pt x="110981" y="103669"/>
                    <a:pt x="105480" y="100044"/>
                  </a:cubicBezTo>
                  <a:cubicBezTo>
                    <a:pt x="99979" y="96356"/>
                    <a:pt x="96104" y="91574"/>
                    <a:pt x="93854" y="85698"/>
                  </a:cubicBezTo>
                  <a:lnTo>
                    <a:pt x="110731" y="78385"/>
                  </a:lnTo>
                  <a:cubicBezTo>
                    <a:pt x="112293" y="81823"/>
                    <a:pt x="114481" y="84448"/>
                    <a:pt x="117294" y="86261"/>
                  </a:cubicBezTo>
                  <a:cubicBezTo>
                    <a:pt x="120107" y="88011"/>
                    <a:pt x="123389" y="88886"/>
                    <a:pt x="127139" y="88886"/>
                  </a:cubicBezTo>
                  <a:cubicBezTo>
                    <a:pt x="130640" y="88886"/>
                    <a:pt x="133515" y="88355"/>
                    <a:pt x="135765" y="87292"/>
                  </a:cubicBezTo>
                  <a:cubicBezTo>
                    <a:pt x="138078" y="86167"/>
                    <a:pt x="139234" y="84354"/>
                    <a:pt x="139234" y="81854"/>
                  </a:cubicBezTo>
                  <a:cubicBezTo>
                    <a:pt x="139234" y="79416"/>
                    <a:pt x="138172" y="77603"/>
                    <a:pt x="136046" y="76416"/>
                  </a:cubicBezTo>
                  <a:cubicBezTo>
                    <a:pt x="133984" y="75228"/>
                    <a:pt x="130827" y="74166"/>
                    <a:pt x="126576" y="73228"/>
                  </a:cubicBezTo>
                  <a:lnTo>
                    <a:pt x="117950" y="71353"/>
                  </a:lnTo>
                  <a:cubicBezTo>
                    <a:pt x="112012" y="69915"/>
                    <a:pt x="107074" y="67290"/>
                    <a:pt x="103136" y="63477"/>
                  </a:cubicBezTo>
                  <a:cubicBezTo>
                    <a:pt x="99198" y="59664"/>
                    <a:pt x="97229" y="54944"/>
                    <a:pt x="97229" y="49319"/>
                  </a:cubicBezTo>
                  <a:cubicBezTo>
                    <a:pt x="97229" y="45068"/>
                    <a:pt x="98479" y="41255"/>
                    <a:pt x="100980" y="37880"/>
                  </a:cubicBezTo>
                  <a:cubicBezTo>
                    <a:pt x="103542" y="34504"/>
                    <a:pt x="107012" y="31910"/>
                    <a:pt x="111387" y="30098"/>
                  </a:cubicBezTo>
                  <a:cubicBezTo>
                    <a:pt x="115763" y="28285"/>
                    <a:pt x="120576" y="27378"/>
                    <a:pt x="125826" y="27378"/>
                  </a:cubicBezTo>
                  <a:cubicBezTo>
                    <a:pt x="141016" y="27378"/>
                    <a:pt x="151173" y="32723"/>
                    <a:pt x="156299" y="43412"/>
                  </a:cubicBezTo>
                  <a:lnTo>
                    <a:pt x="140172" y="50444"/>
                  </a:lnTo>
                  <a:cubicBezTo>
                    <a:pt x="137234" y="45256"/>
                    <a:pt x="132609" y="42662"/>
                    <a:pt x="126295" y="42662"/>
                  </a:cubicBezTo>
                  <a:cubicBezTo>
                    <a:pt x="123045" y="42662"/>
                    <a:pt x="120451" y="43255"/>
                    <a:pt x="118513" y="44443"/>
                  </a:cubicBezTo>
                  <a:cubicBezTo>
                    <a:pt x="116575" y="45631"/>
                    <a:pt x="115606" y="47131"/>
                    <a:pt x="115606" y="48944"/>
                  </a:cubicBezTo>
                  <a:cubicBezTo>
                    <a:pt x="115606" y="52444"/>
                    <a:pt x="118888" y="55038"/>
                    <a:pt x="125451" y="56726"/>
                  </a:cubicBezTo>
                  <a:lnTo>
                    <a:pt x="136234" y="59351"/>
                  </a:lnTo>
                  <a:cubicBezTo>
                    <a:pt x="143547" y="61164"/>
                    <a:pt x="149048" y="63945"/>
                    <a:pt x="152736" y="67696"/>
                  </a:cubicBezTo>
                  <a:cubicBezTo>
                    <a:pt x="156424" y="71446"/>
                    <a:pt x="158268" y="76072"/>
                    <a:pt x="158268" y="81573"/>
                  </a:cubicBezTo>
                  <a:cubicBezTo>
                    <a:pt x="158268" y="86261"/>
                    <a:pt x="156893" y="90418"/>
                    <a:pt x="154142" y="94043"/>
                  </a:cubicBezTo>
                  <a:cubicBezTo>
                    <a:pt x="151455" y="97606"/>
                    <a:pt x="147704" y="100419"/>
                    <a:pt x="142891" y="102482"/>
                  </a:cubicBezTo>
                  <a:cubicBezTo>
                    <a:pt x="138141" y="104482"/>
                    <a:pt x="132890" y="105482"/>
                    <a:pt x="127139" y="105482"/>
                  </a:cubicBezTo>
                  <a:close/>
                  <a:moveTo>
                    <a:pt x="207058" y="105482"/>
                  </a:moveTo>
                  <a:cubicBezTo>
                    <a:pt x="199807" y="105482"/>
                    <a:pt x="193243" y="103794"/>
                    <a:pt x="187368" y="100419"/>
                  </a:cubicBezTo>
                  <a:cubicBezTo>
                    <a:pt x="181492" y="97043"/>
                    <a:pt x="176898" y="92418"/>
                    <a:pt x="173585" y="86542"/>
                  </a:cubicBezTo>
                  <a:cubicBezTo>
                    <a:pt x="170272" y="80604"/>
                    <a:pt x="168615" y="73947"/>
                    <a:pt x="168615" y="66571"/>
                  </a:cubicBezTo>
                  <a:cubicBezTo>
                    <a:pt x="168615" y="59570"/>
                    <a:pt x="170241" y="53069"/>
                    <a:pt x="173491" y="47068"/>
                  </a:cubicBezTo>
                  <a:cubicBezTo>
                    <a:pt x="176804" y="41068"/>
                    <a:pt x="181336" y="36286"/>
                    <a:pt x="187086" y="32723"/>
                  </a:cubicBezTo>
                  <a:cubicBezTo>
                    <a:pt x="192837" y="29160"/>
                    <a:pt x="199275" y="27378"/>
                    <a:pt x="206401" y="27378"/>
                  </a:cubicBezTo>
                  <a:cubicBezTo>
                    <a:pt x="213965" y="27378"/>
                    <a:pt x="220465" y="29035"/>
                    <a:pt x="225904" y="32348"/>
                  </a:cubicBezTo>
                  <a:cubicBezTo>
                    <a:pt x="231404" y="35598"/>
                    <a:pt x="235561" y="40068"/>
                    <a:pt x="238374" y="45756"/>
                  </a:cubicBezTo>
                  <a:cubicBezTo>
                    <a:pt x="241249" y="51381"/>
                    <a:pt x="242687" y="57632"/>
                    <a:pt x="242687" y="64508"/>
                  </a:cubicBezTo>
                  <a:cubicBezTo>
                    <a:pt x="242687" y="66758"/>
                    <a:pt x="242531" y="68884"/>
                    <a:pt x="242218" y="70884"/>
                  </a:cubicBezTo>
                  <a:lnTo>
                    <a:pt x="187086" y="70884"/>
                  </a:lnTo>
                  <a:cubicBezTo>
                    <a:pt x="188024" y="76760"/>
                    <a:pt x="190337" y="81198"/>
                    <a:pt x="194025" y="84198"/>
                  </a:cubicBezTo>
                  <a:cubicBezTo>
                    <a:pt x="197775" y="87198"/>
                    <a:pt x="202213" y="88699"/>
                    <a:pt x="207339" y="88699"/>
                  </a:cubicBezTo>
                  <a:cubicBezTo>
                    <a:pt x="211714" y="88699"/>
                    <a:pt x="215434" y="87761"/>
                    <a:pt x="218496" y="85886"/>
                  </a:cubicBezTo>
                  <a:cubicBezTo>
                    <a:pt x="221622" y="84011"/>
                    <a:pt x="224122" y="81510"/>
                    <a:pt x="225997" y="78385"/>
                  </a:cubicBezTo>
                  <a:lnTo>
                    <a:pt x="241187" y="85886"/>
                  </a:lnTo>
                  <a:cubicBezTo>
                    <a:pt x="233748" y="98950"/>
                    <a:pt x="222372" y="105482"/>
                    <a:pt x="207058" y="105482"/>
                  </a:cubicBezTo>
                  <a:close/>
                  <a:moveTo>
                    <a:pt x="224497" y="57476"/>
                  </a:moveTo>
                  <a:cubicBezTo>
                    <a:pt x="224310" y="55163"/>
                    <a:pt x="223466" y="52882"/>
                    <a:pt x="221966" y="50631"/>
                  </a:cubicBezTo>
                  <a:cubicBezTo>
                    <a:pt x="220528" y="48381"/>
                    <a:pt x="218465" y="46506"/>
                    <a:pt x="215777" y="45006"/>
                  </a:cubicBezTo>
                  <a:cubicBezTo>
                    <a:pt x="213152" y="43505"/>
                    <a:pt x="210058" y="42755"/>
                    <a:pt x="206495" y="42755"/>
                  </a:cubicBezTo>
                  <a:cubicBezTo>
                    <a:pt x="201994" y="42755"/>
                    <a:pt x="198119" y="44099"/>
                    <a:pt x="194869" y="46787"/>
                  </a:cubicBezTo>
                  <a:cubicBezTo>
                    <a:pt x="191681" y="49412"/>
                    <a:pt x="189368" y="52975"/>
                    <a:pt x="187930" y="57476"/>
                  </a:cubicBezTo>
                  <a:lnTo>
                    <a:pt x="224497" y="57476"/>
                  </a:lnTo>
                  <a:close/>
                  <a:moveTo>
                    <a:pt x="257185" y="29722"/>
                  </a:moveTo>
                  <a:lnTo>
                    <a:pt x="274906" y="29722"/>
                  </a:lnTo>
                  <a:lnTo>
                    <a:pt x="274906" y="39474"/>
                  </a:lnTo>
                  <a:lnTo>
                    <a:pt x="276125" y="39474"/>
                  </a:lnTo>
                  <a:cubicBezTo>
                    <a:pt x="277938" y="36036"/>
                    <a:pt x="280751" y="33192"/>
                    <a:pt x="284564" y="30941"/>
                  </a:cubicBezTo>
                  <a:cubicBezTo>
                    <a:pt x="288439" y="28691"/>
                    <a:pt x="292659" y="27566"/>
                    <a:pt x="297222" y="27566"/>
                  </a:cubicBezTo>
                  <a:cubicBezTo>
                    <a:pt x="300597" y="27566"/>
                    <a:pt x="303691" y="28066"/>
                    <a:pt x="306504" y="29066"/>
                  </a:cubicBezTo>
                  <a:lnTo>
                    <a:pt x="306504" y="48006"/>
                  </a:lnTo>
                  <a:cubicBezTo>
                    <a:pt x="303879" y="47006"/>
                    <a:pt x="301660" y="46318"/>
                    <a:pt x="299847" y="45943"/>
                  </a:cubicBezTo>
                  <a:cubicBezTo>
                    <a:pt x="298097" y="45506"/>
                    <a:pt x="296221" y="45287"/>
                    <a:pt x="294221" y="45287"/>
                  </a:cubicBezTo>
                  <a:cubicBezTo>
                    <a:pt x="288658" y="45287"/>
                    <a:pt x="284251" y="47318"/>
                    <a:pt x="281001" y="51381"/>
                  </a:cubicBezTo>
                  <a:cubicBezTo>
                    <a:pt x="277750" y="55382"/>
                    <a:pt x="276125" y="60445"/>
                    <a:pt x="276125" y="66571"/>
                  </a:cubicBezTo>
                  <a:lnTo>
                    <a:pt x="276125" y="103138"/>
                  </a:lnTo>
                  <a:lnTo>
                    <a:pt x="257185" y="103138"/>
                  </a:lnTo>
                  <a:lnTo>
                    <a:pt x="257185" y="29722"/>
                  </a:lnTo>
                  <a:close/>
                </a:path>
              </a:pathLst>
            </a:custGeom>
            <a:solidFill>
              <a:srgbClr val="5E6268"/>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5" name="Freeform: Shape 154">
              <a:extLst>
                <a:ext uri="{FF2B5EF4-FFF2-40B4-BE49-F238E27FC236}">
                  <a16:creationId xmlns:a16="http://schemas.microsoft.com/office/drawing/2014/main" id="{45112CEB-8196-921B-CC25-573EB91AAF6B}"/>
                </a:ext>
              </a:extLst>
            </p:cNvPr>
            <p:cNvSpPr/>
            <p:nvPr/>
          </p:nvSpPr>
          <p:spPr>
            <a:xfrm>
              <a:off x="1446605" y="321394"/>
              <a:ext cx="1363067" cy="1208843"/>
            </a:xfrm>
            <a:custGeom>
              <a:avLst/>
              <a:gdLst>
                <a:gd name="connsiteX0" fmla="*/ 0 w 1363067"/>
                <a:gd name="connsiteY0" fmla="*/ 0 h 1208843"/>
                <a:gd name="connsiteX1" fmla="*/ 1363068 w 1363067"/>
                <a:gd name="connsiteY1" fmla="*/ 0 h 1208843"/>
                <a:gd name="connsiteX2" fmla="*/ 1363068 w 1363067"/>
                <a:gd name="connsiteY2" fmla="*/ 1208844 h 1208843"/>
                <a:gd name="connsiteX3" fmla="*/ 0 w 1363067"/>
                <a:gd name="connsiteY3" fmla="*/ 1208844 h 1208843"/>
              </a:gdLst>
              <a:ahLst/>
              <a:cxnLst>
                <a:cxn ang="0">
                  <a:pos x="connsiteX0" y="connsiteY0"/>
                </a:cxn>
                <a:cxn ang="0">
                  <a:pos x="connsiteX1" y="connsiteY1"/>
                </a:cxn>
                <a:cxn ang="0">
                  <a:pos x="connsiteX2" y="connsiteY2"/>
                </a:cxn>
                <a:cxn ang="0">
                  <a:pos x="connsiteX3" y="connsiteY3"/>
                </a:cxn>
              </a:cxnLst>
              <a:rect l="l" t="t" r="r" b="b"/>
              <a:pathLst>
                <a:path w="1363067" h="1208843">
                  <a:moveTo>
                    <a:pt x="0" y="0"/>
                  </a:moveTo>
                  <a:lnTo>
                    <a:pt x="1363068" y="0"/>
                  </a:lnTo>
                  <a:lnTo>
                    <a:pt x="1363068" y="1208844"/>
                  </a:lnTo>
                  <a:lnTo>
                    <a:pt x="0" y="1208844"/>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6" name="Freeform: Shape 155">
              <a:extLst>
                <a:ext uri="{FF2B5EF4-FFF2-40B4-BE49-F238E27FC236}">
                  <a16:creationId xmlns:a16="http://schemas.microsoft.com/office/drawing/2014/main" id="{CDAABE12-07B1-176F-75BE-9E43D28ECBFA}"/>
                </a:ext>
              </a:extLst>
            </p:cNvPr>
            <p:cNvSpPr/>
            <p:nvPr/>
          </p:nvSpPr>
          <p:spPr>
            <a:xfrm>
              <a:off x="1503525" y="405063"/>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7" name="Freeform: Shape 156">
              <a:extLst>
                <a:ext uri="{FF2B5EF4-FFF2-40B4-BE49-F238E27FC236}">
                  <a16:creationId xmlns:a16="http://schemas.microsoft.com/office/drawing/2014/main" id="{0BF8F2B9-09E9-C06E-A563-52DF58FCC98F}"/>
                </a:ext>
              </a:extLst>
            </p:cNvPr>
            <p:cNvSpPr/>
            <p:nvPr/>
          </p:nvSpPr>
          <p:spPr>
            <a:xfrm>
              <a:off x="1575528" y="390061"/>
              <a:ext cx="1064535" cy="47818"/>
            </a:xfrm>
            <a:custGeom>
              <a:avLst/>
              <a:gdLst>
                <a:gd name="connsiteX0" fmla="*/ 4126 w 1064535"/>
                <a:gd name="connsiteY0" fmla="*/ 14158 h 47818"/>
                <a:gd name="connsiteX1" fmla="*/ 1125 w 1064535"/>
                <a:gd name="connsiteY1" fmla="*/ 13033 h 47818"/>
                <a:gd name="connsiteX2" fmla="*/ 0 w 1064535"/>
                <a:gd name="connsiteY2" fmla="*/ 10126 h 47818"/>
                <a:gd name="connsiteX3" fmla="*/ 375 w 1064535"/>
                <a:gd name="connsiteY3" fmla="*/ 8157 h 47818"/>
                <a:gd name="connsiteX4" fmla="*/ 1688 w 1064535"/>
                <a:gd name="connsiteY4" fmla="*/ 5813 h 47818"/>
                <a:gd name="connsiteX5" fmla="*/ 5719 w 1064535"/>
                <a:gd name="connsiteY5" fmla="*/ 0 h 47818"/>
                <a:gd name="connsiteX6" fmla="*/ 8345 w 1064535"/>
                <a:gd name="connsiteY6" fmla="*/ 1688 h 47818"/>
                <a:gd name="connsiteX7" fmla="*/ 5157 w 1064535"/>
                <a:gd name="connsiteY7" fmla="*/ 6470 h 47818"/>
                <a:gd name="connsiteX8" fmla="*/ 7220 w 1064535"/>
                <a:gd name="connsiteY8" fmla="*/ 7688 h 47818"/>
                <a:gd name="connsiteX9" fmla="*/ 8157 w 1064535"/>
                <a:gd name="connsiteY9" fmla="*/ 10126 h 47818"/>
                <a:gd name="connsiteX10" fmla="*/ 6938 w 1064535"/>
                <a:gd name="connsiteY10" fmla="*/ 13033 h 47818"/>
                <a:gd name="connsiteX11" fmla="*/ 4126 w 1064535"/>
                <a:gd name="connsiteY11" fmla="*/ 14158 h 47818"/>
                <a:gd name="connsiteX12" fmla="*/ 14908 w 1064535"/>
                <a:gd name="connsiteY12" fmla="*/ 14158 h 47818"/>
                <a:gd name="connsiteX13" fmla="*/ 11908 w 1064535"/>
                <a:gd name="connsiteY13" fmla="*/ 13033 h 47818"/>
                <a:gd name="connsiteX14" fmla="*/ 10783 w 1064535"/>
                <a:gd name="connsiteY14" fmla="*/ 10126 h 47818"/>
                <a:gd name="connsiteX15" fmla="*/ 11158 w 1064535"/>
                <a:gd name="connsiteY15" fmla="*/ 8157 h 47818"/>
                <a:gd name="connsiteX16" fmla="*/ 12470 w 1064535"/>
                <a:gd name="connsiteY16" fmla="*/ 5813 h 47818"/>
                <a:gd name="connsiteX17" fmla="*/ 16502 w 1064535"/>
                <a:gd name="connsiteY17" fmla="*/ 0 h 47818"/>
                <a:gd name="connsiteX18" fmla="*/ 19127 w 1064535"/>
                <a:gd name="connsiteY18" fmla="*/ 1688 h 47818"/>
                <a:gd name="connsiteX19" fmla="*/ 15939 w 1064535"/>
                <a:gd name="connsiteY19" fmla="*/ 6470 h 47818"/>
                <a:gd name="connsiteX20" fmla="*/ 18002 w 1064535"/>
                <a:gd name="connsiteY20" fmla="*/ 7688 h 47818"/>
                <a:gd name="connsiteX21" fmla="*/ 18940 w 1064535"/>
                <a:gd name="connsiteY21" fmla="*/ 10126 h 47818"/>
                <a:gd name="connsiteX22" fmla="*/ 17721 w 1064535"/>
                <a:gd name="connsiteY22" fmla="*/ 13033 h 47818"/>
                <a:gd name="connsiteX23" fmla="*/ 14908 w 1064535"/>
                <a:gd name="connsiteY23" fmla="*/ 14158 h 47818"/>
                <a:gd name="connsiteX24" fmla="*/ 27317 w 1064535"/>
                <a:gd name="connsiteY24" fmla="*/ 1031 h 47818"/>
                <a:gd name="connsiteX25" fmla="*/ 32755 w 1064535"/>
                <a:gd name="connsiteY25" fmla="*/ 1031 h 47818"/>
                <a:gd name="connsiteX26" fmla="*/ 32755 w 1064535"/>
                <a:gd name="connsiteY26" fmla="*/ 46787 h 47818"/>
                <a:gd name="connsiteX27" fmla="*/ 27317 w 1064535"/>
                <a:gd name="connsiteY27" fmla="*/ 46787 h 47818"/>
                <a:gd name="connsiteX28" fmla="*/ 27317 w 1064535"/>
                <a:gd name="connsiteY28" fmla="*/ 1031 h 47818"/>
                <a:gd name="connsiteX29" fmla="*/ 40828 w 1064535"/>
                <a:gd name="connsiteY29" fmla="*/ 12470 h 47818"/>
                <a:gd name="connsiteX30" fmla="*/ 44203 w 1064535"/>
                <a:gd name="connsiteY30" fmla="*/ 7688 h 47818"/>
                <a:gd name="connsiteX31" fmla="*/ 41953 w 1064535"/>
                <a:gd name="connsiteY31" fmla="*/ 6563 h 47818"/>
                <a:gd name="connsiteX32" fmla="*/ 41015 w 1064535"/>
                <a:gd name="connsiteY32" fmla="*/ 4032 h 47818"/>
                <a:gd name="connsiteX33" fmla="*/ 42140 w 1064535"/>
                <a:gd name="connsiteY33" fmla="*/ 1219 h 47818"/>
                <a:gd name="connsiteX34" fmla="*/ 45047 w 1064535"/>
                <a:gd name="connsiteY34" fmla="*/ 0 h 47818"/>
                <a:gd name="connsiteX35" fmla="*/ 47953 w 1064535"/>
                <a:gd name="connsiteY35" fmla="*/ 1219 h 47818"/>
                <a:gd name="connsiteX36" fmla="*/ 49172 w 1064535"/>
                <a:gd name="connsiteY36" fmla="*/ 4032 h 47818"/>
                <a:gd name="connsiteX37" fmla="*/ 48704 w 1064535"/>
                <a:gd name="connsiteY37" fmla="*/ 6095 h 47818"/>
                <a:gd name="connsiteX38" fmla="*/ 47391 w 1064535"/>
                <a:gd name="connsiteY38" fmla="*/ 8345 h 47818"/>
                <a:gd name="connsiteX39" fmla="*/ 43359 w 1064535"/>
                <a:gd name="connsiteY39" fmla="*/ 14158 h 47818"/>
                <a:gd name="connsiteX40" fmla="*/ 40828 w 1064535"/>
                <a:gd name="connsiteY40" fmla="*/ 12470 h 47818"/>
                <a:gd name="connsiteX41" fmla="*/ 54263 w 1064535"/>
                <a:gd name="connsiteY41" fmla="*/ 14158 h 47818"/>
                <a:gd name="connsiteX42" fmla="*/ 59419 w 1064535"/>
                <a:gd name="connsiteY42" fmla="*/ 14158 h 47818"/>
                <a:gd name="connsiteX43" fmla="*/ 59419 w 1064535"/>
                <a:gd name="connsiteY43" fmla="*/ 18940 h 47818"/>
                <a:gd name="connsiteX44" fmla="*/ 59701 w 1064535"/>
                <a:gd name="connsiteY44" fmla="*/ 18940 h 47818"/>
                <a:gd name="connsiteX45" fmla="*/ 63920 w 1064535"/>
                <a:gd name="connsiteY45" fmla="*/ 14814 h 47818"/>
                <a:gd name="connsiteX46" fmla="*/ 69827 w 1064535"/>
                <a:gd name="connsiteY46" fmla="*/ 13127 h 47818"/>
                <a:gd name="connsiteX47" fmla="*/ 76109 w 1064535"/>
                <a:gd name="connsiteY47" fmla="*/ 14908 h 47818"/>
                <a:gd name="connsiteX48" fmla="*/ 79860 w 1064535"/>
                <a:gd name="connsiteY48" fmla="*/ 19502 h 47818"/>
                <a:gd name="connsiteX49" fmla="*/ 84454 w 1064535"/>
                <a:gd name="connsiteY49" fmla="*/ 14908 h 47818"/>
                <a:gd name="connsiteX50" fmla="*/ 91111 w 1064535"/>
                <a:gd name="connsiteY50" fmla="*/ 13127 h 47818"/>
                <a:gd name="connsiteX51" fmla="*/ 99549 w 1064535"/>
                <a:gd name="connsiteY51" fmla="*/ 16596 h 47818"/>
                <a:gd name="connsiteX52" fmla="*/ 102456 w 1064535"/>
                <a:gd name="connsiteY52" fmla="*/ 25878 h 47818"/>
                <a:gd name="connsiteX53" fmla="*/ 102456 w 1064535"/>
                <a:gd name="connsiteY53" fmla="*/ 46787 h 47818"/>
                <a:gd name="connsiteX54" fmla="*/ 97018 w 1064535"/>
                <a:gd name="connsiteY54" fmla="*/ 46787 h 47818"/>
                <a:gd name="connsiteX55" fmla="*/ 97018 w 1064535"/>
                <a:gd name="connsiteY55" fmla="*/ 26722 h 47818"/>
                <a:gd name="connsiteX56" fmla="*/ 95143 w 1064535"/>
                <a:gd name="connsiteY56" fmla="*/ 20159 h 47818"/>
                <a:gd name="connsiteX57" fmla="*/ 89705 w 1064535"/>
                <a:gd name="connsiteY57" fmla="*/ 18096 h 47818"/>
                <a:gd name="connsiteX58" fmla="*/ 85298 w 1064535"/>
                <a:gd name="connsiteY58" fmla="*/ 19502 h 47818"/>
                <a:gd name="connsiteX59" fmla="*/ 82204 w 1064535"/>
                <a:gd name="connsiteY59" fmla="*/ 23253 h 47818"/>
                <a:gd name="connsiteX60" fmla="*/ 81078 w 1064535"/>
                <a:gd name="connsiteY60" fmla="*/ 28410 h 47818"/>
                <a:gd name="connsiteX61" fmla="*/ 81078 w 1064535"/>
                <a:gd name="connsiteY61" fmla="*/ 46787 h 47818"/>
                <a:gd name="connsiteX62" fmla="*/ 75640 w 1064535"/>
                <a:gd name="connsiteY62" fmla="*/ 46787 h 47818"/>
                <a:gd name="connsiteX63" fmla="*/ 75640 w 1064535"/>
                <a:gd name="connsiteY63" fmla="*/ 26816 h 47818"/>
                <a:gd name="connsiteX64" fmla="*/ 73765 w 1064535"/>
                <a:gd name="connsiteY64" fmla="*/ 20159 h 47818"/>
                <a:gd name="connsiteX65" fmla="*/ 68327 w 1064535"/>
                <a:gd name="connsiteY65" fmla="*/ 18096 h 47818"/>
                <a:gd name="connsiteX66" fmla="*/ 63920 w 1064535"/>
                <a:gd name="connsiteY66" fmla="*/ 19502 h 47818"/>
                <a:gd name="connsiteX67" fmla="*/ 60826 w 1064535"/>
                <a:gd name="connsiteY67" fmla="*/ 23347 h 47818"/>
                <a:gd name="connsiteX68" fmla="*/ 59701 w 1064535"/>
                <a:gd name="connsiteY68" fmla="*/ 28504 h 47818"/>
                <a:gd name="connsiteX69" fmla="*/ 59701 w 1064535"/>
                <a:gd name="connsiteY69" fmla="*/ 46787 h 47818"/>
                <a:gd name="connsiteX70" fmla="*/ 54263 w 1064535"/>
                <a:gd name="connsiteY70" fmla="*/ 46787 h 47818"/>
                <a:gd name="connsiteX71" fmla="*/ 54263 w 1064535"/>
                <a:gd name="connsiteY71" fmla="*/ 14158 h 47818"/>
                <a:gd name="connsiteX72" fmla="*/ 106248 w 1064535"/>
                <a:gd name="connsiteY72" fmla="*/ 46787 h 47818"/>
                <a:gd name="connsiteX73" fmla="*/ 106248 w 1064535"/>
                <a:gd name="connsiteY73" fmla="*/ 46787 h 47818"/>
                <a:gd name="connsiteX74" fmla="*/ 125115 w 1064535"/>
                <a:gd name="connsiteY74" fmla="*/ 14158 h 47818"/>
                <a:gd name="connsiteX75" fmla="*/ 130272 w 1064535"/>
                <a:gd name="connsiteY75" fmla="*/ 14158 h 47818"/>
                <a:gd name="connsiteX76" fmla="*/ 130272 w 1064535"/>
                <a:gd name="connsiteY76" fmla="*/ 18940 h 47818"/>
                <a:gd name="connsiteX77" fmla="*/ 130553 w 1064535"/>
                <a:gd name="connsiteY77" fmla="*/ 18940 h 47818"/>
                <a:gd name="connsiteX78" fmla="*/ 134772 w 1064535"/>
                <a:gd name="connsiteY78" fmla="*/ 14814 h 47818"/>
                <a:gd name="connsiteX79" fmla="*/ 141054 w 1064535"/>
                <a:gd name="connsiteY79" fmla="*/ 13127 h 47818"/>
                <a:gd name="connsiteX80" fmla="*/ 150056 w 1064535"/>
                <a:gd name="connsiteY80" fmla="*/ 16596 h 47818"/>
                <a:gd name="connsiteX81" fmla="*/ 153150 w 1064535"/>
                <a:gd name="connsiteY81" fmla="*/ 25878 h 47818"/>
                <a:gd name="connsiteX82" fmla="*/ 153150 w 1064535"/>
                <a:gd name="connsiteY82" fmla="*/ 46787 h 47818"/>
                <a:gd name="connsiteX83" fmla="*/ 147712 w 1064535"/>
                <a:gd name="connsiteY83" fmla="*/ 46787 h 47818"/>
                <a:gd name="connsiteX84" fmla="*/ 147712 w 1064535"/>
                <a:gd name="connsiteY84" fmla="*/ 26722 h 47818"/>
                <a:gd name="connsiteX85" fmla="*/ 145555 w 1064535"/>
                <a:gd name="connsiteY85" fmla="*/ 20159 h 47818"/>
                <a:gd name="connsiteX86" fmla="*/ 139648 w 1064535"/>
                <a:gd name="connsiteY86" fmla="*/ 18096 h 47818"/>
                <a:gd name="connsiteX87" fmla="*/ 134866 w 1064535"/>
                <a:gd name="connsiteY87" fmla="*/ 19596 h 47818"/>
                <a:gd name="connsiteX88" fmla="*/ 131678 w 1064535"/>
                <a:gd name="connsiteY88" fmla="*/ 23440 h 47818"/>
                <a:gd name="connsiteX89" fmla="*/ 130553 w 1064535"/>
                <a:gd name="connsiteY89" fmla="*/ 28410 h 47818"/>
                <a:gd name="connsiteX90" fmla="*/ 130553 w 1064535"/>
                <a:gd name="connsiteY90" fmla="*/ 46787 h 47818"/>
                <a:gd name="connsiteX91" fmla="*/ 125115 w 1064535"/>
                <a:gd name="connsiteY91" fmla="*/ 46787 h 47818"/>
                <a:gd name="connsiteX92" fmla="*/ 125115 w 1064535"/>
                <a:gd name="connsiteY92" fmla="*/ 14158 h 47818"/>
                <a:gd name="connsiteX93" fmla="*/ 175991 w 1064535"/>
                <a:gd name="connsiteY93" fmla="*/ 47818 h 47818"/>
                <a:gd name="connsiteX94" fmla="*/ 167364 w 1064535"/>
                <a:gd name="connsiteY94" fmla="*/ 45568 h 47818"/>
                <a:gd name="connsiteX95" fmla="*/ 161364 w 1064535"/>
                <a:gd name="connsiteY95" fmla="*/ 39286 h 47818"/>
                <a:gd name="connsiteX96" fmla="*/ 159301 w 1064535"/>
                <a:gd name="connsiteY96" fmla="*/ 30473 h 47818"/>
                <a:gd name="connsiteX97" fmla="*/ 161364 w 1064535"/>
                <a:gd name="connsiteY97" fmla="*/ 21753 h 47818"/>
                <a:gd name="connsiteX98" fmla="*/ 167364 w 1064535"/>
                <a:gd name="connsiteY98" fmla="*/ 15471 h 47818"/>
                <a:gd name="connsiteX99" fmla="*/ 175991 w 1064535"/>
                <a:gd name="connsiteY99" fmla="*/ 13127 h 47818"/>
                <a:gd name="connsiteX100" fmla="*/ 184617 w 1064535"/>
                <a:gd name="connsiteY100" fmla="*/ 15471 h 47818"/>
                <a:gd name="connsiteX101" fmla="*/ 190617 w 1064535"/>
                <a:gd name="connsiteY101" fmla="*/ 21753 h 47818"/>
                <a:gd name="connsiteX102" fmla="*/ 192774 w 1064535"/>
                <a:gd name="connsiteY102" fmla="*/ 30473 h 47818"/>
                <a:gd name="connsiteX103" fmla="*/ 190617 w 1064535"/>
                <a:gd name="connsiteY103" fmla="*/ 39286 h 47818"/>
                <a:gd name="connsiteX104" fmla="*/ 184617 w 1064535"/>
                <a:gd name="connsiteY104" fmla="*/ 45568 h 47818"/>
                <a:gd name="connsiteX105" fmla="*/ 175991 w 1064535"/>
                <a:gd name="connsiteY105" fmla="*/ 47818 h 47818"/>
                <a:gd name="connsiteX106" fmla="*/ 175991 w 1064535"/>
                <a:gd name="connsiteY106" fmla="*/ 42849 h 47818"/>
                <a:gd name="connsiteX107" fmla="*/ 181616 w 1064535"/>
                <a:gd name="connsiteY107" fmla="*/ 41349 h 47818"/>
                <a:gd name="connsiteX108" fmla="*/ 185742 w 1064535"/>
                <a:gd name="connsiteY108" fmla="*/ 37036 h 47818"/>
                <a:gd name="connsiteX109" fmla="*/ 187336 w 1064535"/>
                <a:gd name="connsiteY109" fmla="*/ 30473 h 47818"/>
                <a:gd name="connsiteX110" fmla="*/ 185742 w 1064535"/>
                <a:gd name="connsiteY110" fmla="*/ 23909 h 47818"/>
                <a:gd name="connsiteX111" fmla="*/ 181616 w 1064535"/>
                <a:gd name="connsiteY111" fmla="*/ 19596 h 47818"/>
                <a:gd name="connsiteX112" fmla="*/ 175991 w 1064535"/>
                <a:gd name="connsiteY112" fmla="*/ 18096 h 47818"/>
                <a:gd name="connsiteX113" fmla="*/ 170365 w 1064535"/>
                <a:gd name="connsiteY113" fmla="*/ 19596 h 47818"/>
                <a:gd name="connsiteX114" fmla="*/ 166146 w 1064535"/>
                <a:gd name="connsiteY114" fmla="*/ 23909 h 47818"/>
                <a:gd name="connsiteX115" fmla="*/ 164645 w 1064535"/>
                <a:gd name="connsiteY115" fmla="*/ 30473 h 47818"/>
                <a:gd name="connsiteX116" fmla="*/ 166146 w 1064535"/>
                <a:gd name="connsiteY116" fmla="*/ 37036 h 47818"/>
                <a:gd name="connsiteX117" fmla="*/ 170365 w 1064535"/>
                <a:gd name="connsiteY117" fmla="*/ 41349 h 47818"/>
                <a:gd name="connsiteX118" fmla="*/ 175991 w 1064535"/>
                <a:gd name="connsiteY118" fmla="*/ 42849 h 47818"/>
                <a:gd name="connsiteX119" fmla="*/ 210705 w 1064535"/>
                <a:gd name="connsiteY119" fmla="*/ 47256 h 47818"/>
                <a:gd name="connsiteX120" fmla="*/ 206954 w 1064535"/>
                <a:gd name="connsiteY120" fmla="*/ 46693 h 47818"/>
                <a:gd name="connsiteX121" fmla="*/ 204141 w 1064535"/>
                <a:gd name="connsiteY121" fmla="*/ 44912 h 47818"/>
                <a:gd name="connsiteX122" fmla="*/ 201610 w 1064535"/>
                <a:gd name="connsiteY122" fmla="*/ 38255 h 47818"/>
                <a:gd name="connsiteX123" fmla="*/ 201610 w 1064535"/>
                <a:gd name="connsiteY123" fmla="*/ 19127 h 47818"/>
                <a:gd name="connsiteX124" fmla="*/ 195890 w 1064535"/>
                <a:gd name="connsiteY124" fmla="*/ 19127 h 47818"/>
                <a:gd name="connsiteX125" fmla="*/ 195890 w 1064535"/>
                <a:gd name="connsiteY125" fmla="*/ 14158 h 47818"/>
                <a:gd name="connsiteX126" fmla="*/ 201610 w 1064535"/>
                <a:gd name="connsiteY126" fmla="*/ 14158 h 47818"/>
                <a:gd name="connsiteX127" fmla="*/ 201610 w 1064535"/>
                <a:gd name="connsiteY127" fmla="*/ 4969 h 47818"/>
                <a:gd name="connsiteX128" fmla="*/ 207048 w 1064535"/>
                <a:gd name="connsiteY128" fmla="*/ 4969 h 47818"/>
                <a:gd name="connsiteX129" fmla="*/ 207048 w 1064535"/>
                <a:gd name="connsiteY129" fmla="*/ 14158 h 47818"/>
                <a:gd name="connsiteX130" fmla="*/ 215018 w 1064535"/>
                <a:gd name="connsiteY130" fmla="*/ 14158 h 47818"/>
                <a:gd name="connsiteX131" fmla="*/ 215018 w 1064535"/>
                <a:gd name="connsiteY131" fmla="*/ 19127 h 47818"/>
                <a:gd name="connsiteX132" fmla="*/ 207048 w 1064535"/>
                <a:gd name="connsiteY132" fmla="*/ 19127 h 47818"/>
                <a:gd name="connsiteX133" fmla="*/ 207048 w 1064535"/>
                <a:gd name="connsiteY133" fmla="*/ 36848 h 47818"/>
                <a:gd name="connsiteX134" fmla="*/ 208079 w 1064535"/>
                <a:gd name="connsiteY134" fmla="*/ 40880 h 47818"/>
                <a:gd name="connsiteX135" fmla="*/ 211548 w 1064535"/>
                <a:gd name="connsiteY135" fmla="*/ 42287 h 47818"/>
                <a:gd name="connsiteX136" fmla="*/ 215111 w 1064535"/>
                <a:gd name="connsiteY136" fmla="*/ 41161 h 47818"/>
                <a:gd name="connsiteX137" fmla="*/ 215111 w 1064535"/>
                <a:gd name="connsiteY137" fmla="*/ 46506 h 47818"/>
                <a:gd name="connsiteX138" fmla="*/ 213142 w 1064535"/>
                <a:gd name="connsiteY138" fmla="*/ 47068 h 47818"/>
                <a:gd name="connsiteX139" fmla="*/ 210705 w 1064535"/>
                <a:gd name="connsiteY139" fmla="*/ 47256 h 47818"/>
                <a:gd name="connsiteX140" fmla="*/ 217513 w 1064535"/>
                <a:gd name="connsiteY140" fmla="*/ 46787 h 47818"/>
                <a:gd name="connsiteX141" fmla="*/ 217513 w 1064535"/>
                <a:gd name="connsiteY141" fmla="*/ 46787 h 47818"/>
                <a:gd name="connsiteX142" fmla="*/ 247725 w 1064535"/>
                <a:gd name="connsiteY142" fmla="*/ 47818 h 47818"/>
                <a:gd name="connsiteX143" fmla="*/ 238912 w 1064535"/>
                <a:gd name="connsiteY143" fmla="*/ 45381 h 47818"/>
                <a:gd name="connsiteX144" fmla="*/ 234036 w 1064535"/>
                <a:gd name="connsiteY144" fmla="*/ 39005 h 47818"/>
                <a:gd name="connsiteX145" fmla="*/ 238912 w 1064535"/>
                <a:gd name="connsiteY145" fmla="*/ 36848 h 47818"/>
                <a:gd name="connsiteX146" fmla="*/ 242475 w 1064535"/>
                <a:gd name="connsiteY146" fmla="*/ 41443 h 47818"/>
                <a:gd name="connsiteX147" fmla="*/ 247725 w 1064535"/>
                <a:gd name="connsiteY147" fmla="*/ 43037 h 47818"/>
                <a:gd name="connsiteX148" fmla="*/ 252976 w 1064535"/>
                <a:gd name="connsiteY148" fmla="*/ 41818 h 47818"/>
                <a:gd name="connsiteX149" fmla="*/ 255133 w 1064535"/>
                <a:gd name="connsiteY149" fmla="*/ 38255 h 47818"/>
                <a:gd name="connsiteX150" fmla="*/ 253445 w 1064535"/>
                <a:gd name="connsiteY150" fmla="*/ 34973 h 47818"/>
                <a:gd name="connsiteX151" fmla="*/ 248007 w 1064535"/>
                <a:gd name="connsiteY151" fmla="*/ 32817 h 47818"/>
                <a:gd name="connsiteX152" fmla="*/ 244069 w 1064535"/>
                <a:gd name="connsiteY152" fmla="*/ 31785 h 47818"/>
                <a:gd name="connsiteX153" fmla="*/ 237599 w 1064535"/>
                <a:gd name="connsiteY153" fmla="*/ 28504 h 47818"/>
                <a:gd name="connsiteX154" fmla="*/ 235161 w 1064535"/>
                <a:gd name="connsiteY154" fmla="*/ 22597 h 47818"/>
                <a:gd name="connsiteX155" fmla="*/ 236849 w 1064535"/>
                <a:gd name="connsiteY155" fmla="*/ 17627 h 47818"/>
                <a:gd name="connsiteX156" fmla="*/ 241350 w 1064535"/>
                <a:gd name="connsiteY156" fmla="*/ 14346 h 47818"/>
                <a:gd name="connsiteX157" fmla="*/ 247444 w 1064535"/>
                <a:gd name="connsiteY157" fmla="*/ 13127 h 47818"/>
                <a:gd name="connsiteX158" fmla="*/ 255039 w 1064535"/>
                <a:gd name="connsiteY158" fmla="*/ 15002 h 47818"/>
                <a:gd name="connsiteX159" fmla="*/ 259821 w 1064535"/>
                <a:gd name="connsiteY159" fmla="*/ 20159 h 47818"/>
                <a:gd name="connsiteX160" fmla="*/ 255133 w 1064535"/>
                <a:gd name="connsiteY160" fmla="*/ 22315 h 47818"/>
                <a:gd name="connsiteX161" fmla="*/ 247350 w 1064535"/>
                <a:gd name="connsiteY161" fmla="*/ 18002 h 47818"/>
                <a:gd name="connsiteX162" fmla="*/ 242662 w 1064535"/>
                <a:gd name="connsiteY162" fmla="*/ 19315 h 47818"/>
                <a:gd name="connsiteX163" fmla="*/ 240693 w 1064535"/>
                <a:gd name="connsiteY163" fmla="*/ 22409 h 47818"/>
                <a:gd name="connsiteX164" fmla="*/ 242100 w 1064535"/>
                <a:gd name="connsiteY164" fmla="*/ 25316 h 47818"/>
                <a:gd name="connsiteX165" fmla="*/ 246319 w 1064535"/>
                <a:gd name="connsiteY165" fmla="*/ 27191 h 47818"/>
                <a:gd name="connsiteX166" fmla="*/ 251007 w 1064535"/>
                <a:gd name="connsiteY166" fmla="*/ 28410 h 47818"/>
                <a:gd name="connsiteX167" fmla="*/ 258227 w 1064535"/>
                <a:gd name="connsiteY167" fmla="*/ 32067 h 47818"/>
                <a:gd name="connsiteX168" fmla="*/ 260665 w 1064535"/>
                <a:gd name="connsiteY168" fmla="*/ 37880 h 47818"/>
                <a:gd name="connsiteX169" fmla="*/ 258883 w 1064535"/>
                <a:gd name="connsiteY169" fmla="*/ 43130 h 47818"/>
                <a:gd name="connsiteX170" fmla="*/ 254289 w 1064535"/>
                <a:gd name="connsiteY170" fmla="*/ 46600 h 47818"/>
                <a:gd name="connsiteX171" fmla="*/ 247725 w 1064535"/>
                <a:gd name="connsiteY171" fmla="*/ 47818 h 47818"/>
                <a:gd name="connsiteX172" fmla="*/ 278441 w 1064535"/>
                <a:gd name="connsiteY172" fmla="*/ 47818 h 47818"/>
                <a:gd name="connsiteX173" fmla="*/ 269440 w 1064535"/>
                <a:gd name="connsiteY173" fmla="*/ 44349 h 47818"/>
                <a:gd name="connsiteX174" fmla="*/ 266345 w 1064535"/>
                <a:gd name="connsiteY174" fmla="*/ 34692 h 47818"/>
                <a:gd name="connsiteX175" fmla="*/ 266345 w 1064535"/>
                <a:gd name="connsiteY175" fmla="*/ 14158 h 47818"/>
                <a:gd name="connsiteX176" fmla="*/ 271784 w 1064535"/>
                <a:gd name="connsiteY176" fmla="*/ 14158 h 47818"/>
                <a:gd name="connsiteX177" fmla="*/ 271784 w 1064535"/>
                <a:gd name="connsiteY177" fmla="*/ 33848 h 47818"/>
                <a:gd name="connsiteX178" fmla="*/ 273846 w 1064535"/>
                <a:gd name="connsiteY178" fmla="*/ 40693 h 47818"/>
                <a:gd name="connsiteX179" fmla="*/ 279566 w 1064535"/>
                <a:gd name="connsiteY179" fmla="*/ 42849 h 47818"/>
                <a:gd name="connsiteX180" fmla="*/ 284441 w 1064535"/>
                <a:gd name="connsiteY180" fmla="*/ 41443 h 47818"/>
                <a:gd name="connsiteX181" fmla="*/ 287817 w 1064535"/>
                <a:gd name="connsiteY181" fmla="*/ 37598 h 47818"/>
                <a:gd name="connsiteX182" fmla="*/ 289036 w 1064535"/>
                <a:gd name="connsiteY182" fmla="*/ 32629 h 47818"/>
                <a:gd name="connsiteX183" fmla="*/ 289036 w 1064535"/>
                <a:gd name="connsiteY183" fmla="*/ 14158 h 47818"/>
                <a:gd name="connsiteX184" fmla="*/ 294474 w 1064535"/>
                <a:gd name="connsiteY184" fmla="*/ 14158 h 47818"/>
                <a:gd name="connsiteX185" fmla="*/ 294474 w 1064535"/>
                <a:gd name="connsiteY185" fmla="*/ 46787 h 47818"/>
                <a:gd name="connsiteX186" fmla="*/ 289223 w 1064535"/>
                <a:gd name="connsiteY186" fmla="*/ 46787 h 47818"/>
                <a:gd name="connsiteX187" fmla="*/ 289223 w 1064535"/>
                <a:gd name="connsiteY187" fmla="*/ 42099 h 47818"/>
                <a:gd name="connsiteX188" fmla="*/ 289036 w 1064535"/>
                <a:gd name="connsiteY188" fmla="*/ 42099 h 47818"/>
                <a:gd name="connsiteX189" fmla="*/ 284723 w 1064535"/>
                <a:gd name="connsiteY189" fmla="*/ 46131 h 47818"/>
                <a:gd name="connsiteX190" fmla="*/ 278441 w 1064535"/>
                <a:gd name="connsiteY190" fmla="*/ 47818 h 47818"/>
                <a:gd name="connsiteX191" fmla="*/ 302500 w 1064535"/>
                <a:gd name="connsiteY191" fmla="*/ 14158 h 47818"/>
                <a:gd name="connsiteX192" fmla="*/ 307657 w 1064535"/>
                <a:gd name="connsiteY192" fmla="*/ 14158 h 47818"/>
                <a:gd name="connsiteX193" fmla="*/ 307657 w 1064535"/>
                <a:gd name="connsiteY193" fmla="*/ 19409 h 47818"/>
                <a:gd name="connsiteX194" fmla="*/ 307939 w 1064535"/>
                <a:gd name="connsiteY194" fmla="*/ 19409 h 47818"/>
                <a:gd name="connsiteX195" fmla="*/ 311595 w 1064535"/>
                <a:gd name="connsiteY195" fmla="*/ 15002 h 47818"/>
                <a:gd name="connsiteX196" fmla="*/ 317409 w 1064535"/>
                <a:gd name="connsiteY196" fmla="*/ 13220 h 47818"/>
                <a:gd name="connsiteX197" fmla="*/ 321253 w 1064535"/>
                <a:gd name="connsiteY197" fmla="*/ 13877 h 47818"/>
                <a:gd name="connsiteX198" fmla="*/ 321253 w 1064535"/>
                <a:gd name="connsiteY198" fmla="*/ 19784 h 47818"/>
                <a:gd name="connsiteX199" fmla="*/ 316658 w 1064535"/>
                <a:gd name="connsiteY199" fmla="*/ 18752 h 47818"/>
                <a:gd name="connsiteX200" fmla="*/ 312252 w 1064535"/>
                <a:gd name="connsiteY200" fmla="*/ 20065 h 47818"/>
                <a:gd name="connsiteX201" fmla="*/ 309064 w 1064535"/>
                <a:gd name="connsiteY201" fmla="*/ 23722 h 47818"/>
                <a:gd name="connsiteX202" fmla="*/ 307939 w 1064535"/>
                <a:gd name="connsiteY202" fmla="*/ 28597 h 47818"/>
                <a:gd name="connsiteX203" fmla="*/ 307939 w 1064535"/>
                <a:gd name="connsiteY203" fmla="*/ 46787 h 47818"/>
                <a:gd name="connsiteX204" fmla="*/ 302500 w 1064535"/>
                <a:gd name="connsiteY204" fmla="*/ 46787 h 47818"/>
                <a:gd name="connsiteX205" fmla="*/ 302500 w 1064535"/>
                <a:gd name="connsiteY205" fmla="*/ 14158 h 47818"/>
                <a:gd name="connsiteX206" fmla="*/ 339093 w 1064535"/>
                <a:gd name="connsiteY206" fmla="*/ 47818 h 47818"/>
                <a:gd name="connsiteX207" fmla="*/ 330655 w 1064535"/>
                <a:gd name="connsiteY207" fmla="*/ 45568 h 47818"/>
                <a:gd name="connsiteX208" fmla="*/ 324935 w 1064535"/>
                <a:gd name="connsiteY208" fmla="*/ 39380 h 47818"/>
                <a:gd name="connsiteX209" fmla="*/ 322872 w 1064535"/>
                <a:gd name="connsiteY209" fmla="*/ 30566 h 47818"/>
                <a:gd name="connsiteX210" fmla="*/ 324748 w 1064535"/>
                <a:gd name="connsiteY210" fmla="*/ 21940 h 47818"/>
                <a:gd name="connsiteX211" fmla="*/ 330280 w 1064535"/>
                <a:gd name="connsiteY211" fmla="*/ 15564 h 47818"/>
                <a:gd name="connsiteX212" fmla="*/ 338624 w 1064535"/>
                <a:gd name="connsiteY212" fmla="*/ 13127 h 47818"/>
                <a:gd name="connsiteX213" fmla="*/ 346875 w 1064535"/>
                <a:gd name="connsiteY213" fmla="*/ 15283 h 47818"/>
                <a:gd name="connsiteX214" fmla="*/ 352314 w 1064535"/>
                <a:gd name="connsiteY214" fmla="*/ 21190 h 47818"/>
                <a:gd name="connsiteX215" fmla="*/ 354189 w 1064535"/>
                <a:gd name="connsiteY215" fmla="*/ 29816 h 47818"/>
                <a:gd name="connsiteX216" fmla="*/ 354095 w 1064535"/>
                <a:gd name="connsiteY216" fmla="*/ 31504 h 47818"/>
                <a:gd name="connsiteX217" fmla="*/ 328311 w 1064535"/>
                <a:gd name="connsiteY217" fmla="*/ 31504 h 47818"/>
                <a:gd name="connsiteX218" fmla="*/ 330092 w 1064535"/>
                <a:gd name="connsiteY218" fmla="*/ 37786 h 47818"/>
                <a:gd name="connsiteX219" fmla="*/ 334124 w 1064535"/>
                <a:gd name="connsiteY219" fmla="*/ 41630 h 47818"/>
                <a:gd name="connsiteX220" fmla="*/ 339281 w 1064535"/>
                <a:gd name="connsiteY220" fmla="*/ 42849 h 47818"/>
                <a:gd name="connsiteX221" fmla="*/ 348938 w 1064535"/>
                <a:gd name="connsiteY221" fmla="*/ 37036 h 47818"/>
                <a:gd name="connsiteX222" fmla="*/ 353532 w 1064535"/>
                <a:gd name="connsiteY222" fmla="*/ 39286 h 47818"/>
                <a:gd name="connsiteX223" fmla="*/ 347813 w 1064535"/>
                <a:gd name="connsiteY223" fmla="*/ 45474 h 47818"/>
                <a:gd name="connsiteX224" fmla="*/ 339093 w 1064535"/>
                <a:gd name="connsiteY224" fmla="*/ 47818 h 47818"/>
                <a:gd name="connsiteX225" fmla="*/ 348469 w 1064535"/>
                <a:gd name="connsiteY225" fmla="*/ 27003 h 47818"/>
                <a:gd name="connsiteX226" fmla="*/ 347344 w 1064535"/>
                <a:gd name="connsiteY226" fmla="*/ 22972 h 47818"/>
                <a:gd name="connsiteX227" fmla="*/ 344062 w 1064535"/>
                <a:gd name="connsiteY227" fmla="*/ 19502 h 47818"/>
                <a:gd name="connsiteX228" fmla="*/ 338624 w 1064535"/>
                <a:gd name="connsiteY228" fmla="*/ 18096 h 47818"/>
                <a:gd name="connsiteX229" fmla="*/ 332061 w 1064535"/>
                <a:gd name="connsiteY229" fmla="*/ 20534 h 47818"/>
                <a:gd name="connsiteX230" fmla="*/ 328592 w 1064535"/>
                <a:gd name="connsiteY230" fmla="*/ 27003 h 47818"/>
                <a:gd name="connsiteX231" fmla="*/ 348469 w 1064535"/>
                <a:gd name="connsiteY231" fmla="*/ 27003 h 47818"/>
                <a:gd name="connsiteX232" fmla="*/ 356530 w 1064535"/>
                <a:gd name="connsiteY232" fmla="*/ 46787 h 47818"/>
                <a:gd name="connsiteX233" fmla="*/ 356530 w 1064535"/>
                <a:gd name="connsiteY233" fmla="*/ 46787 h 47818"/>
                <a:gd name="connsiteX234" fmla="*/ 375397 w 1064535"/>
                <a:gd name="connsiteY234" fmla="*/ 1031 h 47818"/>
                <a:gd name="connsiteX235" fmla="*/ 380835 w 1064535"/>
                <a:gd name="connsiteY235" fmla="*/ 1031 h 47818"/>
                <a:gd name="connsiteX236" fmla="*/ 380835 w 1064535"/>
                <a:gd name="connsiteY236" fmla="*/ 14533 h 47818"/>
                <a:gd name="connsiteX237" fmla="*/ 380554 w 1064535"/>
                <a:gd name="connsiteY237" fmla="*/ 18940 h 47818"/>
                <a:gd name="connsiteX238" fmla="*/ 380835 w 1064535"/>
                <a:gd name="connsiteY238" fmla="*/ 18940 h 47818"/>
                <a:gd name="connsiteX239" fmla="*/ 385055 w 1064535"/>
                <a:gd name="connsiteY239" fmla="*/ 14814 h 47818"/>
                <a:gd name="connsiteX240" fmla="*/ 391430 w 1064535"/>
                <a:gd name="connsiteY240" fmla="*/ 13127 h 47818"/>
                <a:gd name="connsiteX241" fmla="*/ 400525 w 1064535"/>
                <a:gd name="connsiteY241" fmla="*/ 16690 h 47818"/>
                <a:gd name="connsiteX242" fmla="*/ 403619 w 1064535"/>
                <a:gd name="connsiteY242" fmla="*/ 25878 h 47818"/>
                <a:gd name="connsiteX243" fmla="*/ 403619 w 1064535"/>
                <a:gd name="connsiteY243" fmla="*/ 46787 h 47818"/>
                <a:gd name="connsiteX244" fmla="*/ 398181 w 1064535"/>
                <a:gd name="connsiteY244" fmla="*/ 46787 h 47818"/>
                <a:gd name="connsiteX245" fmla="*/ 398181 w 1064535"/>
                <a:gd name="connsiteY245" fmla="*/ 26722 h 47818"/>
                <a:gd name="connsiteX246" fmla="*/ 395931 w 1064535"/>
                <a:gd name="connsiteY246" fmla="*/ 20253 h 47818"/>
                <a:gd name="connsiteX247" fmla="*/ 390212 w 1064535"/>
                <a:gd name="connsiteY247" fmla="*/ 18096 h 47818"/>
                <a:gd name="connsiteX248" fmla="*/ 385430 w 1064535"/>
                <a:gd name="connsiteY248" fmla="*/ 19690 h 47818"/>
                <a:gd name="connsiteX249" fmla="*/ 382054 w 1064535"/>
                <a:gd name="connsiteY249" fmla="*/ 23628 h 47818"/>
                <a:gd name="connsiteX250" fmla="*/ 380835 w 1064535"/>
                <a:gd name="connsiteY250" fmla="*/ 28597 h 47818"/>
                <a:gd name="connsiteX251" fmla="*/ 380835 w 1064535"/>
                <a:gd name="connsiteY251" fmla="*/ 46787 h 47818"/>
                <a:gd name="connsiteX252" fmla="*/ 375397 w 1064535"/>
                <a:gd name="connsiteY252" fmla="*/ 46787 h 47818"/>
                <a:gd name="connsiteX253" fmla="*/ 375397 w 1064535"/>
                <a:gd name="connsiteY253" fmla="*/ 1031 h 47818"/>
                <a:gd name="connsiteX254" fmla="*/ 426465 w 1064535"/>
                <a:gd name="connsiteY254" fmla="*/ 47818 h 47818"/>
                <a:gd name="connsiteX255" fmla="*/ 417839 w 1064535"/>
                <a:gd name="connsiteY255" fmla="*/ 45568 h 47818"/>
                <a:gd name="connsiteX256" fmla="*/ 411838 w 1064535"/>
                <a:gd name="connsiteY256" fmla="*/ 39286 h 47818"/>
                <a:gd name="connsiteX257" fmla="*/ 409775 w 1064535"/>
                <a:gd name="connsiteY257" fmla="*/ 30473 h 47818"/>
                <a:gd name="connsiteX258" fmla="*/ 411838 w 1064535"/>
                <a:gd name="connsiteY258" fmla="*/ 21753 h 47818"/>
                <a:gd name="connsiteX259" fmla="*/ 417839 w 1064535"/>
                <a:gd name="connsiteY259" fmla="*/ 15471 h 47818"/>
                <a:gd name="connsiteX260" fmla="*/ 426465 w 1064535"/>
                <a:gd name="connsiteY260" fmla="*/ 13127 h 47818"/>
                <a:gd name="connsiteX261" fmla="*/ 435091 w 1064535"/>
                <a:gd name="connsiteY261" fmla="*/ 15471 h 47818"/>
                <a:gd name="connsiteX262" fmla="*/ 441092 w 1064535"/>
                <a:gd name="connsiteY262" fmla="*/ 21753 h 47818"/>
                <a:gd name="connsiteX263" fmla="*/ 443248 w 1064535"/>
                <a:gd name="connsiteY263" fmla="*/ 30473 h 47818"/>
                <a:gd name="connsiteX264" fmla="*/ 441092 w 1064535"/>
                <a:gd name="connsiteY264" fmla="*/ 39286 h 47818"/>
                <a:gd name="connsiteX265" fmla="*/ 435091 w 1064535"/>
                <a:gd name="connsiteY265" fmla="*/ 45568 h 47818"/>
                <a:gd name="connsiteX266" fmla="*/ 426465 w 1064535"/>
                <a:gd name="connsiteY266" fmla="*/ 47818 h 47818"/>
                <a:gd name="connsiteX267" fmla="*/ 426465 w 1064535"/>
                <a:gd name="connsiteY267" fmla="*/ 42849 h 47818"/>
                <a:gd name="connsiteX268" fmla="*/ 432090 w 1064535"/>
                <a:gd name="connsiteY268" fmla="*/ 41349 h 47818"/>
                <a:gd name="connsiteX269" fmla="*/ 436216 w 1064535"/>
                <a:gd name="connsiteY269" fmla="*/ 37036 h 47818"/>
                <a:gd name="connsiteX270" fmla="*/ 437810 w 1064535"/>
                <a:gd name="connsiteY270" fmla="*/ 30473 h 47818"/>
                <a:gd name="connsiteX271" fmla="*/ 436216 w 1064535"/>
                <a:gd name="connsiteY271" fmla="*/ 23909 h 47818"/>
                <a:gd name="connsiteX272" fmla="*/ 432090 w 1064535"/>
                <a:gd name="connsiteY272" fmla="*/ 19596 h 47818"/>
                <a:gd name="connsiteX273" fmla="*/ 426465 w 1064535"/>
                <a:gd name="connsiteY273" fmla="*/ 18096 h 47818"/>
                <a:gd name="connsiteX274" fmla="*/ 420839 w 1064535"/>
                <a:gd name="connsiteY274" fmla="*/ 19596 h 47818"/>
                <a:gd name="connsiteX275" fmla="*/ 416620 w 1064535"/>
                <a:gd name="connsiteY275" fmla="*/ 23909 h 47818"/>
                <a:gd name="connsiteX276" fmla="*/ 415120 w 1064535"/>
                <a:gd name="connsiteY276" fmla="*/ 30473 h 47818"/>
                <a:gd name="connsiteX277" fmla="*/ 416620 w 1064535"/>
                <a:gd name="connsiteY277" fmla="*/ 37036 h 47818"/>
                <a:gd name="connsiteX278" fmla="*/ 420839 w 1064535"/>
                <a:gd name="connsiteY278" fmla="*/ 41349 h 47818"/>
                <a:gd name="connsiteX279" fmla="*/ 426465 w 1064535"/>
                <a:gd name="connsiteY279" fmla="*/ 42849 h 47818"/>
                <a:gd name="connsiteX280" fmla="*/ 445372 w 1064535"/>
                <a:gd name="connsiteY280" fmla="*/ 14158 h 47818"/>
                <a:gd name="connsiteX281" fmla="*/ 450997 w 1064535"/>
                <a:gd name="connsiteY281" fmla="*/ 14158 h 47818"/>
                <a:gd name="connsiteX282" fmla="*/ 458686 w 1064535"/>
                <a:gd name="connsiteY282" fmla="*/ 39942 h 47818"/>
                <a:gd name="connsiteX283" fmla="*/ 458780 w 1064535"/>
                <a:gd name="connsiteY283" fmla="*/ 39942 h 47818"/>
                <a:gd name="connsiteX284" fmla="*/ 467031 w 1064535"/>
                <a:gd name="connsiteY284" fmla="*/ 14158 h 47818"/>
                <a:gd name="connsiteX285" fmla="*/ 472563 w 1064535"/>
                <a:gd name="connsiteY285" fmla="*/ 14158 h 47818"/>
                <a:gd name="connsiteX286" fmla="*/ 480814 w 1064535"/>
                <a:gd name="connsiteY286" fmla="*/ 39849 h 47818"/>
                <a:gd name="connsiteX287" fmla="*/ 480907 w 1064535"/>
                <a:gd name="connsiteY287" fmla="*/ 39849 h 47818"/>
                <a:gd name="connsiteX288" fmla="*/ 488596 w 1064535"/>
                <a:gd name="connsiteY288" fmla="*/ 14158 h 47818"/>
                <a:gd name="connsiteX289" fmla="*/ 494128 w 1064535"/>
                <a:gd name="connsiteY289" fmla="*/ 14158 h 47818"/>
                <a:gd name="connsiteX290" fmla="*/ 483626 w 1064535"/>
                <a:gd name="connsiteY290" fmla="*/ 46787 h 47818"/>
                <a:gd name="connsiteX291" fmla="*/ 478094 w 1064535"/>
                <a:gd name="connsiteY291" fmla="*/ 46787 h 47818"/>
                <a:gd name="connsiteX292" fmla="*/ 469656 w 1064535"/>
                <a:gd name="connsiteY292" fmla="*/ 20721 h 47818"/>
                <a:gd name="connsiteX293" fmla="*/ 461311 w 1064535"/>
                <a:gd name="connsiteY293" fmla="*/ 46787 h 47818"/>
                <a:gd name="connsiteX294" fmla="*/ 455873 w 1064535"/>
                <a:gd name="connsiteY294" fmla="*/ 46787 h 47818"/>
                <a:gd name="connsiteX295" fmla="*/ 445372 w 1064535"/>
                <a:gd name="connsiteY295" fmla="*/ 14158 h 47818"/>
                <a:gd name="connsiteX296" fmla="*/ 494589 w 1064535"/>
                <a:gd name="connsiteY296" fmla="*/ 46787 h 47818"/>
                <a:gd name="connsiteX297" fmla="*/ 494589 w 1064535"/>
                <a:gd name="connsiteY297" fmla="*/ 46787 h 47818"/>
                <a:gd name="connsiteX298" fmla="*/ 514581 w 1064535"/>
                <a:gd name="connsiteY298" fmla="*/ 1031 h 47818"/>
                <a:gd name="connsiteX299" fmla="*/ 520020 w 1064535"/>
                <a:gd name="connsiteY299" fmla="*/ 1031 h 47818"/>
                <a:gd name="connsiteX300" fmla="*/ 520020 w 1064535"/>
                <a:gd name="connsiteY300" fmla="*/ 46787 h 47818"/>
                <a:gd name="connsiteX301" fmla="*/ 514581 w 1064535"/>
                <a:gd name="connsiteY301" fmla="*/ 46787 h 47818"/>
                <a:gd name="connsiteX302" fmla="*/ 514581 w 1064535"/>
                <a:gd name="connsiteY302" fmla="*/ 1031 h 47818"/>
                <a:gd name="connsiteX303" fmla="*/ 525091 w 1064535"/>
                <a:gd name="connsiteY303" fmla="*/ 46787 h 47818"/>
                <a:gd name="connsiteX304" fmla="*/ 525091 w 1064535"/>
                <a:gd name="connsiteY304" fmla="*/ 46787 h 47818"/>
                <a:gd name="connsiteX305" fmla="*/ 540396 w 1064535"/>
                <a:gd name="connsiteY305" fmla="*/ 14158 h 47818"/>
                <a:gd name="connsiteX306" fmla="*/ 546021 w 1064535"/>
                <a:gd name="connsiteY306" fmla="*/ 14158 h 47818"/>
                <a:gd name="connsiteX307" fmla="*/ 553710 w 1064535"/>
                <a:gd name="connsiteY307" fmla="*/ 39942 h 47818"/>
                <a:gd name="connsiteX308" fmla="*/ 553804 w 1064535"/>
                <a:gd name="connsiteY308" fmla="*/ 39942 h 47818"/>
                <a:gd name="connsiteX309" fmla="*/ 562055 w 1064535"/>
                <a:gd name="connsiteY309" fmla="*/ 14158 h 47818"/>
                <a:gd name="connsiteX310" fmla="*/ 567587 w 1064535"/>
                <a:gd name="connsiteY310" fmla="*/ 14158 h 47818"/>
                <a:gd name="connsiteX311" fmla="*/ 575838 w 1064535"/>
                <a:gd name="connsiteY311" fmla="*/ 39849 h 47818"/>
                <a:gd name="connsiteX312" fmla="*/ 575931 w 1064535"/>
                <a:gd name="connsiteY312" fmla="*/ 39849 h 47818"/>
                <a:gd name="connsiteX313" fmla="*/ 583620 w 1064535"/>
                <a:gd name="connsiteY313" fmla="*/ 14158 h 47818"/>
                <a:gd name="connsiteX314" fmla="*/ 589152 w 1064535"/>
                <a:gd name="connsiteY314" fmla="*/ 14158 h 47818"/>
                <a:gd name="connsiteX315" fmla="*/ 578650 w 1064535"/>
                <a:gd name="connsiteY315" fmla="*/ 46787 h 47818"/>
                <a:gd name="connsiteX316" fmla="*/ 573119 w 1064535"/>
                <a:gd name="connsiteY316" fmla="*/ 46787 h 47818"/>
                <a:gd name="connsiteX317" fmla="*/ 564680 w 1064535"/>
                <a:gd name="connsiteY317" fmla="*/ 20721 h 47818"/>
                <a:gd name="connsiteX318" fmla="*/ 556335 w 1064535"/>
                <a:gd name="connsiteY318" fmla="*/ 46787 h 47818"/>
                <a:gd name="connsiteX319" fmla="*/ 550897 w 1064535"/>
                <a:gd name="connsiteY319" fmla="*/ 46787 h 47818"/>
                <a:gd name="connsiteX320" fmla="*/ 540396 w 1064535"/>
                <a:gd name="connsiteY320" fmla="*/ 14158 h 47818"/>
                <a:gd name="connsiteX321" fmla="*/ 608007 w 1064535"/>
                <a:gd name="connsiteY321" fmla="*/ 47818 h 47818"/>
                <a:gd name="connsiteX322" fmla="*/ 599380 w 1064535"/>
                <a:gd name="connsiteY322" fmla="*/ 45568 h 47818"/>
                <a:gd name="connsiteX323" fmla="*/ 593380 w 1064535"/>
                <a:gd name="connsiteY323" fmla="*/ 39286 h 47818"/>
                <a:gd name="connsiteX324" fmla="*/ 591317 w 1064535"/>
                <a:gd name="connsiteY324" fmla="*/ 30473 h 47818"/>
                <a:gd name="connsiteX325" fmla="*/ 593380 w 1064535"/>
                <a:gd name="connsiteY325" fmla="*/ 21753 h 47818"/>
                <a:gd name="connsiteX326" fmla="*/ 599380 w 1064535"/>
                <a:gd name="connsiteY326" fmla="*/ 15471 h 47818"/>
                <a:gd name="connsiteX327" fmla="*/ 608007 w 1064535"/>
                <a:gd name="connsiteY327" fmla="*/ 13127 h 47818"/>
                <a:gd name="connsiteX328" fmla="*/ 616633 w 1064535"/>
                <a:gd name="connsiteY328" fmla="*/ 15471 h 47818"/>
                <a:gd name="connsiteX329" fmla="*/ 622633 w 1064535"/>
                <a:gd name="connsiteY329" fmla="*/ 21753 h 47818"/>
                <a:gd name="connsiteX330" fmla="*/ 624790 w 1064535"/>
                <a:gd name="connsiteY330" fmla="*/ 30473 h 47818"/>
                <a:gd name="connsiteX331" fmla="*/ 622633 w 1064535"/>
                <a:gd name="connsiteY331" fmla="*/ 39286 h 47818"/>
                <a:gd name="connsiteX332" fmla="*/ 616633 w 1064535"/>
                <a:gd name="connsiteY332" fmla="*/ 45568 h 47818"/>
                <a:gd name="connsiteX333" fmla="*/ 608007 w 1064535"/>
                <a:gd name="connsiteY333" fmla="*/ 47818 h 47818"/>
                <a:gd name="connsiteX334" fmla="*/ 608007 w 1064535"/>
                <a:gd name="connsiteY334" fmla="*/ 42849 h 47818"/>
                <a:gd name="connsiteX335" fmla="*/ 613632 w 1064535"/>
                <a:gd name="connsiteY335" fmla="*/ 41349 h 47818"/>
                <a:gd name="connsiteX336" fmla="*/ 617758 w 1064535"/>
                <a:gd name="connsiteY336" fmla="*/ 37036 h 47818"/>
                <a:gd name="connsiteX337" fmla="*/ 619352 w 1064535"/>
                <a:gd name="connsiteY337" fmla="*/ 30473 h 47818"/>
                <a:gd name="connsiteX338" fmla="*/ 617758 w 1064535"/>
                <a:gd name="connsiteY338" fmla="*/ 23909 h 47818"/>
                <a:gd name="connsiteX339" fmla="*/ 613632 w 1064535"/>
                <a:gd name="connsiteY339" fmla="*/ 19596 h 47818"/>
                <a:gd name="connsiteX340" fmla="*/ 608007 w 1064535"/>
                <a:gd name="connsiteY340" fmla="*/ 18096 h 47818"/>
                <a:gd name="connsiteX341" fmla="*/ 602381 w 1064535"/>
                <a:gd name="connsiteY341" fmla="*/ 19596 h 47818"/>
                <a:gd name="connsiteX342" fmla="*/ 598162 w 1064535"/>
                <a:gd name="connsiteY342" fmla="*/ 23909 h 47818"/>
                <a:gd name="connsiteX343" fmla="*/ 596661 w 1064535"/>
                <a:gd name="connsiteY343" fmla="*/ 30473 h 47818"/>
                <a:gd name="connsiteX344" fmla="*/ 598162 w 1064535"/>
                <a:gd name="connsiteY344" fmla="*/ 37036 h 47818"/>
                <a:gd name="connsiteX345" fmla="*/ 602381 w 1064535"/>
                <a:gd name="connsiteY345" fmla="*/ 41349 h 47818"/>
                <a:gd name="connsiteX346" fmla="*/ 608007 w 1064535"/>
                <a:gd name="connsiteY346" fmla="*/ 42849 h 47818"/>
                <a:gd name="connsiteX347" fmla="*/ 642610 w 1064535"/>
                <a:gd name="connsiteY347" fmla="*/ 47818 h 47818"/>
                <a:gd name="connsiteX348" fmla="*/ 633609 w 1064535"/>
                <a:gd name="connsiteY348" fmla="*/ 44349 h 47818"/>
                <a:gd name="connsiteX349" fmla="*/ 630515 w 1064535"/>
                <a:gd name="connsiteY349" fmla="*/ 34692 h 47818"/>
                <a:gd name="connsiteX350" fmla="*/ 630515 w 1064535"/>
                <a:gd name="connsiteY350" fmla="*/ 14158 h 47818"/>
                <a:gd name="connsiteX351" fmla="*/ 635953 w 1064535"/>
                <a:gd name="connsiteY351" fmla="*/ 14158 h 47818"/>
                <a:gd name="connsiteX352" fmla="*/ 635953 w 1064535"/>
                <a:gd name="connsiteY352" fmla="*/ 33848 h 47818"/>
                <a:gd name="connsiteX353" fmla="*/ 638016 w 1064535"/>
                <a:gd name="connsiteY353" fmla="*/ 40693 h 47818"/>
                <a:gd name="connsiteX354" fmla="*/ 643736 w 1064535"/>
                <a:gd name="connsiteY354" fmla="*/ 42849 h 47818"/>
                <a:gd name="connsiteX355" fmla="*/ 648611 w 1064535"/>
                <a:gd name="connsiteY355" fmla="*/ 41443 h 47818"/>
                <a:gd name="connsiteX356" fmla="*/ 651987 w 1064535"/>
                <a:gd name="connsiteY356" fmla="*/ 37598 h 47818"/>
                <a:gd name="connsiteX357" fmla="*/ 653206 w 1064535"/>
                <a:gd name="connsiteY357" fmla="*/ 32629 h 47818"/>
                <a:gd name="connsiteX358" fmla="*/ 653206 w 1064535"/>
                <a:gd name="connsiteY358" fmla="*/ 14158 h 47818"/>
                <a:gd name="connsiteX359" fmla="*/ 658644 w 1064535"/>
                <a:gd name="connsiteY359" fmla="*/ 14158 h 47818"/>
                <a:gd name="connsiteX360" fmla="*/ 658644 w 1064535"/>
                <a:gd name="connsiteY360" fmla="*/ 46787 h 47818"/>
                <a:gd name="connsiteX361" fmla="*/ 653393 w 1064535"/>
                <a:gd name="connsiteY361" fmla="*/ 46787 h 47818"/>
                <a:gd name="connsiteX362" fmla="*/ 653393 w 1064535"/>
                <a:gd name="connsiteY362" fmla="*/ 42099 h 47818"/>
                <a:gd name="connsiteX363" fmla="*/ 653206 w 1064535"/>
                <a:gd name="connsiteY363" fmla="*/ 42099 h 47818"/>
                <a:gd name="connsiteX364" fmla="*/ 648892 w 1064535"/>
                <a:gd name="connsiteY364" fmla="*/ 46131 h 47818"/>
                <a:gd name="connsiteX365" fmla="*/ 642610 w 1064535"/>
                <a:gd name="connsiteY365" fmla="*/ 47818 h 47818"/>
                <a:gd name="connsiteX366" fmla="*/ 666670 w 1064535"/>
                <a:gd name="connsiteY366" fmla="*/ 1031 h 47818"/>
                <a:gd name="connsiteX367" fmla="*/ 672108 w 1064535"/>
                <a:gd name="connsiteY367" fmla="*/ 1031 h 47818"/>
                <a:gd name="connsiteX368" fmla="*/ 672108 w 1064535"/>
                <a:gd name="connsiteY368" fmla="*/ 46787 h 47818"/>
                <a:gd name="connsiteX369" fmla="*/ 666670 w 1064535"/>
                <a:gd name="connsiteY369" fmla="*/ 46787 h 47818"/>
                <a:gd name="connsiteX370" fmla="*/ 666670 w 1064535"/>
                <a:gd name="connsiteY370" fmla="*/ 1031 h 47818"/>
                <a:gd name="connsiteX371" fmla="*/ 693720 w 1064535"/>
                <a:gd name="connsiteY371" fmla="*/ 47818 h 47818"/>
                <a:gd name="connsiteX372" fmla="*/ 685750 w 1064535"/>
                <a:gd name="connsiteY372" fmla="*/ 45568 h 47818"/>
                <a:gd name="connsiteX373" fmla="*/ 680124 w 1064535"/>
                <a:gd name="connsiteY373" fmla="*/ 39380 h 47818"/>
                <a:gd name="connsiteX374" fmla="*/ 678155 w 1064535"/>
                <a:gd name="connsiteY374" fmla="*/ 30473 h 47818"/>
                <a:gd name="connsiteX375" fmla="*/ 680124 w 1064535"/>
                <a:gd name="connsiteY375" fmla="*/ 21659 h 47818"/>
                <a:gd name="connsiteX376" fmla="*/ 685750 w 1064535"/>
                <a:gd name="connsiteY376" fmla="*/ 15377 h 47818"/>
                <a:gd name="connsiteX377" fmla="*/ 693720 w 1064535"/>
                <a:gd name="connsiteY377" fmla="*/ 13127 h 47818"/>
                <a:gd name="connsiteX378" fmla="*/ 700377 w 1064535"/>
                <a:gd name="connsiteY378" fmla="*/ 14814 h 47818"/>
                <a:gd name="connsiteX379" fmla="*/ 704877 w 1064535"/>
                <a:gd name="connsiteY379" fmla="*/ 19034 h 47818"/>
                <a:gd name="connsiteX380" fmla="*/ 705065 w 1064535"/>
                <a:gd name="connsiteY380" fmla="*/ 19034 h 47818"/>
                <a:gd name="connsiteX381" fmla="*/ 704877 w 1064535"/>
                <a:gd name="connsiteY381" fmla="*/ 14533 h 47818"/>
                <a:gd name="connsiteX382" fmla="*/ 704877 w 1064535"/>
                <a:gd name="connsiteY382" fmla="*/ 1031 h 47818"/>
                <a:gd name="connsiteX383" fmla="*/ 710315 w 1064535"/>
                <a:gd name="connsiteY383" fmla="*/ 1031 h 47818"/>
                <a:gd name="connsiteX384" fmla="*/ 710315 w 1064535"/>
                <a:gd name="connsiteY384" fmla="*/ 46787 h 47818"/>
                <a:gd name="connsiteX385" fmla="*/ 705065 w 1064535"/>
                <a:gd name="connsiteY385" fmla="*/ 46787 h 47818"/>
                <a:gd name="connsiteX386" fmla="*/ 705065 w 1064535"/>
                <a:gd name="connsiteY386" fmla="*/ 42005 h 47818"/>
                <a:gd name="connsiteX387" fmla="*/ 704877 w 1064535"/>
                <a:gd name="connsiteY387" fmla="*/ 42005 h 47818"/>
                <a:gd name="connsiteX388" fmla="*/ 700377 w 1064535"/>
                <a:gd name="connsiteY388" fmla="*/ 46131 h 47818"/>
                <a:gd name="connsiteX389" fmla="*/ 693720 w 1064535"/>
                <a:gd name="connsiteY389" fmla="*/ 47818 h 47818"/>
                <a:gd name="connsiteX390" fmla="*/ 694282 w 1064535"/>
                <a:gd name="connsiteY390" fmla="*/ 42849 h 47818"/>
                <a:gd name="connsiteX391" fmla="*/ 699627 w 1064535"/>
                <a:gd name="connsiteY391" fmla="*/ 41349 h 47818"/>
                <a:gd name="connsiteX392" fmla="*/ 703565 w 1064535"/>
                <a:gd name="connsiteY392" fmla="*/ 37036 h 47818"/>
                <a:gd name="connsiteX393" fmla="*/ 705065 w 1064535"/>
                <a:gd name="connsiteY393" fmla="*/ 30473 h 47818"/>
                <a:gd name="connsiteX394" fmla="*/ 703565 w 1064535"/>
                <a:gd name="connsiteY394" fmla="*/ 24003 h 47818"/>
                <a:gd name="connsiteX395" fmla="*/ 699627 w 1064535"/>
                <a:gd name="connsiteY395" fmla="*/ 19690 h 47818"/>
                <a:gd name="connsiteX396" fmla="*/ 694282 w 1064535"/>
                <a:gd name="connsiteY396" fmla="*/ 18096 h 47818"/>
                <a:gd name="connsiteX397" fmla="*/ 688938 w 1064535"/>
                <a:gd name="connsiteY397" fmla="*/ 19690 h 47818"/>
                <a:gd name="connsiteX398" fmla="*/ 685000 w 1064535"/>
                <a:gd name="connsiteY398" fmla="*/ 24003 h 47818"/>
                <a:gd name="connsiteX399" fmla="*/ 683500 w 1064535"/>
                <a:gd name="connsiteY399" fmla="*/ 30473 h 47818"/>
                <a:gd name="connsiteX400" fmla="*/ 685000 w 1064535"/>
                <a:gd name="connsiteY400" fmla="*/ 37036 h 47818"/>
                <a:gd name="connsiteX401" fmla="*/ 688938 w 1064535"/>
                <a:gd name="connsiteY401" fmla="*/ 41349 h 47818"/>
                <a:gd name="connsiteX402" fmla="*/ 694282 w 1064535"/>
                <a:gd name="connsiteY402" fmla="*/ 42849 h 47818"/>
                <a:gd name="connsiteX403" fmla="*/ 714307 w 1064535"/>
                <a:gd name="connsiteY403" fmla="*/ 46787 h 47818"/>
                <a:gd name="connsiteX404" fmla="*/ 714307 w 1064535"/>
                <a:gd name="connsiteY404" fmla="*/ 46787 h 47818"/>
                <a:gd name="connsiteX405" fmla="*/ 733174 w 1064535"/>
                <a:gd name="connsiteY405" fmla="*/ 1031 h 47818"/>
                <a:gd name="connsiteX406" fmla="*/ 738612 w 1064535"/>
                <a:gd name="connsiteY406" fmla="*/ 1031 h 47818"/>
                <a:gd name="connsiteX407" fmla="*/ 738612 w 1064535"/>
                <a:gd name="connsiteY407" fmla="*/ 29816 h 47818"/>
                <a:gd name="connsiteX408" fmla="*/ 753989 w 1064535"/>
                <a:gd name="connsiteY408" fmla="*/ 14158 h 47818"/>
                <a:gd name="connsiteX409" fmla="*/ 760834 w 1064535"/>
                <a:gd name="connsiteY409" fmla="*/ 14158 h 47818"/>
                <a:gd name="connsiteX410" fmla="*/ 760834 w 1064535"/>
                <a:gd name="connsiteY410" fmla="*/ 14439 h 47818"/>
                <a:gd name="connsiteX411" fmla="*/ 748082 w 1064535"/>
                <a:gd name="connsiteY411" fmla="*/ 27378 h 47818"/>
                <a:gd name="connsiteX412" fmla="*/ 761209 w 1064535"/>
                <a:gd name="connsiteY412" fmla="*/ 46506 h 47818"/>
                <a:gd name="connsiteX413" fmla="*/ 761209 w 1064535"/>
                <a:gd name="connsiteY413" fmla="*/ 46787 h 47818"/>
                <a:gd name="connsiteX414" fmla="*/ 754739 w 1064535"/>
                <a:gd name="connsiteY414" fmla="*/ 46787 h 47818"/>
                <a:gd name="connsiteX415" fmla="*/ 744238 w 1064535"/>
                <a:gd name="connsiteY415" fmla="*/ 31129 h 47818"/>
                <a:gd name="connsiteX416" fmla="*/ 738612 w 1064535"/>
                <a:gd name="connsiteY416" fmla="*/ 36755 h 47818"/>
                <a:gd name="connsiteX417" fmla="*/ 738612 w 1064535"/>
                <a:gd name="connsiteY417" fmla="*/ 46787 h 47818"/>
                <a:gd name="connsiteX418" fmla="*/ 733174 w 1064535"/>
                <a:gd name="connsiteY418" fmla="*/ 46787 h 47818"/>
                <a:gd name="connsiteX419" fmla="*/ 733174 w 1064535"/>
                <a:gd name="connsiteY419" fmla="*/ 1031 h 47818"/>
                <a:gd name="connsiteX420" fmla="*/ 765467 w 1064535"/>
                <a:gd name="connsiteY420" fmla="*/ 14158 h 47818"/>
                <a:gd name="connsiteX421" fmla="*/ 770624 w 1064535"/>
                <a:gd name="connsiteY421" fmla="*/ 14158 h 47818"/>
                <a:gd name="connsiteX422" fmla="*/ 770624 w 1064535"/>
                <a:gd name="connsiteY422" fmla="*/ 18940 h 47818"/>
                <a:gd name="connsiteX423" fmla="*/ 770905 w 1064535"/>
                <a:gd name="connsiteY423" fmla="*/ 18940 h 47818"/>
                <a:gd name="connsiteX424" fmla="*/ 775124 w 1064535"/>
                <a:gd name="connsiteY424" fmla="*/ 14814 h 47818"/>
                <a:gd name="connsiteX425" fmla="*/ 781406 w 1064535"/>
                <a:gd name="connsiteY425" fmla="*/ 13127 h 47818"/>
                <a:gd name="connsiteX426" fmla="*/ 790407 w 1064535"/>
                <a:gd name="connsiteY426" fmla="*/ 16596 h 47818"/>
                <a:gd name="connsiteX427" fmla="*/ 793501 w 1064535"/>
                <a:gd name="connsiteY427" fmla="*/ 25878 h 47818"/>
                <a:gd name="connsiteX428" fmla="*/ 793501 w 1064535"/>
                <a:gd name="connsiteY428" fmla="*/ 46787 h 47818"/>
                <a:gd name="connsiteX429" fmla="*/ 788063 w 1064535"/>
                <a:gd name="connsiteY429" fmla="*/ 46787 h 47818"/>
                <a:gd name="connsiteX430" fmla="*/ 788063 w 1064535"/>
                <a:gd name="connsiteY430" fmla="*/ 26722 h 47818"/>
                <a:gd name="connsiteX431" fmla="*/ 785907 w 1064535"/>
                <a:gd name="connsiteY431" fmla="*/ 20159 h 47818"/>
                <a:gd name="connsiteX432" fmla="*/ 780000 w 1064535"/>
                <a:gd name="connsiteY432" fmla="*/ 18096 h 47818"/>
                <a:gd name="connsiteX433" fmla="*/ 775218 w 1064535"/>
                <a:gd name="connsiteY433" fmla="*/ 19596 h 47818"/>
                <a:gd name="connsiteX434" fmla="*/ 772030 w 1064535"/>
                <a:gd name="connsiteY434" fmla="*/ 23440 h 47818"/>
                <a:gd name="connsiteX435" fmla="*/ 770905 w 1064535"/>
                <a:gd name="connsiteY435" fmla="*/ 28410 h 47818"/>
                <a:gd name="connsiteX436" fmla="*/ 770905 w 1064535"/>
                <a:gd name="connsiteY436" fmla="*/ 46787 h 47818"/>
                <a:gd name="connsiteX437" fmla="*/ 765467 w 1064535"/>
                <a:gd name="connsiteY437" fmla="*/ 46787 h 47818"/>
                <a:gd name="connsiteX438" fmla="*/ 765467 w 1064535"/>
                <a:gd name="connsiteY438" fmla="*/ 14158 h 47818"/>
                <a:gd name="connsiteX439" fmla="*/ 816342 w 1064535"/>
                <a:gd name="connsiteY439" fmla="*/ 47818 h 47818"/>
                <a:gd name="connsiteX440" fmla="*/ 807716 w 1064535"/>
                <a:gd name="connsiteY440" fmla="*/ 45568 h 47818"/>
                <a:gd name="connsiteX441" fmla="*/ 801715 w 1064535"/>
                <a:gd name="connsiteY441" fmla="*/ 39286 h 47818"/>
                <a:gd name="connsiteX442" fmla="*/ 799653 w 1064535"/>
                <a:gd name="connsiteY442" fmla="*/ 30473 h 47818"/>
                <a:gd name="connsiteX443" fmla="*/ 801715 w 1064535"/>
                <a:gd name="connsiteY443" fmla="*/ 21753 h 47818"/>
                <a:gd name="connsiteX444" fmla="*/ 807716 w 1064535"/>
                <a:gd name="connsiteY444" fmla="*/ 15471 h 47818"/>
                <a:gd name="connsiteX445" fmla="*/ 816342 w 1064535"/>
                <a:gd name="connsiteY445" fmla="*/ 13127 h 47818"/>
                <a:gd name="connsiteX446" fmla="*/ 824968 w 1064535"/>
                <a:gd name="connsiteY446" fmla="*/ 15471 h 47818"/>
                <a:gd name="connsiteX447" fmla="*/ 830969 w 1064535"/>
                <a:gd name="connsiteY447" fmla="*/ 21753 h 47818"/>
                <a:gd name="connsiteX448" fmla="*/ 833126 w 1064535"/>
                <a:gd name="connsiteY448" fmla="*/ 30473 h 47818"/>
                <a:gd name="connsiteX449" fmla="*/ 830969 w 1064535"/>
                <a:gd name="connsiteY449" fmla="*/ 39286 h 47818"/>
                <a:gd name="connsiteX450" fmla="*/ 824968 w 1064535"/>
                <a:gd name="connsiteY450" fmla="*/ 45568 h 47818"/>
                <a:gd name="connsiteX451" fmla="*/ 816342 w 1064535"/>
                <a:gd name="connsiteY451" fmla="*/ 47818 h 47818"/>
                <a:gd name="connsiteX452" fmla="*/ 816342 w 1064535"/>
                <a:gd name="connsiteY452" fmla="*/ 42849 h 47818"/>
                <a:gd name="connsiteX453" fmla="*/ 821968 w 1064535"/>
                <a:gd name="connsiteY453" fmla="*/ 41349 h 47818"/>
                <a:gd name="connsiteX454" fmla="*/ 826094 w 1064535"/>
                <a:gd name="connsiteY454" fmla="*/ 37036 h 47818"/>
                <a:gd name="connsiteX455" fmla="*/ 827687 w 1064535"/>
                <a:gd name="connsiteY455" fmla="*/ 30473 h 47818"/>
                <a:gd name="connsiteX456" fmla="*/ 826094 w 1064535"/>
                <a:gd name="connsiteY456" fmla="*/ 23909 h 47818"/>
                <a:gd name="connsiteX457" fmla="*/ 821968 w 1064535"/>
                <a:gd name="connsiteY457" fmla="*/ 19596 h 47818"/>
                <a:gd name="connsiteX458" fmla="*/ 816342 w 1064535"/>
                <a:gd name="connsiteY458" fmla="*/ 18096 h 47818"/>
                <a:gd name="connsiteX459" fmla="*/ 810717 w 1064535"/>
                <a:gd name="connsiteY459" fmla="*/ 19596 h 47818"/>
                <a:gd name="connsiteX460" fmla="*/ 806497 w 1064535"/>
                <a:gd name="connsiteY460" fmla="*/ 23909 h 47818"/>
                <a:gd name="connsiteX461" fmla="*/ 804997 w 1064535"/>
                <a:gd name="connsiteY461" fmla="*/ 30473 h 47818"/>
                <a:gd name="connsiteX462" fmla="*/ 806497 w 1064535"/>
                <a:gd name="connsiteY462" fmla="*/ 37036 h 47818"/>
                <a:gd name="connsiteX463" fmla="*/ 810717 w 1064535"/>
                <a:gd name="connsiteY463" fmla="*/ 41349 h 47818"/>
                <a:gd name="connsiteX464" fmla="*/ 816342 w 1064535"/>
                <a:gd name="connsiteY464" fmla="*/ 42849 h 47818"/>
                <a:gd name="connsiteX465" fmla="*/ 835249 w 1064535"/>
                <a:gd name="connsiteY465" fmla="*/ 14158 h 47818"/>
                <a:gd name="connsiteX466" fmla="*/ 840875 w 1064535"/>
                <a:gd name="connsiteY466" fmla="*/ 14158 h 47818"/>
                <a:gd name="connsiteX467" fmla="*/ 848564 w 1064535"/>
                <a:gd name="connsiteY467" fmla="*/ 39942 h 47818"/>
                <a:gd name="connsiteX468" fmla="*/ 848657 w 1064535"/>
                <a:gd name="connsiteY468" fmla="*/ 39942 h 47818"/>
                <a:gd name="connsiteX469" fmla="*/ 856908 w 1064535"/>
                <a:gd name="connsiteY469" fmla="*/ 14158 h 47818"/>
                <a:gd name="connsiteX470" fmla="*/ 862440 w 1064535"/>
                <a:gd name="connsiteY470" fmla="*/ 14158 h 47818"/>
                <a:gd name="connsiteX471" fmla="*/ 870691 w 1064535"/>
                <a:gd name="connsiteY471" fmla="*/ 39849 h 47818"/>
                <a:gd name="connsiteX472" fmla="*/ 870785 w 1064535"/>
                <a:gd name="connsiteY472" fmla="*/ 39849 h 47818"/>
                <a:gd name="connsiteX473" fmla="*/ 878474 w 1064535"/>
                <a:gd name="connsiteY473" fmla="*/ 14158 h 47818"/>
                <a:gd name="connsiteX474" fmla="*/ 884005 w 1064535"/>
                <a:gd name="connsiteY474" fmla="*/ 14158 h 47818"/>
                <a:gd name="connsiteX475" fmla="*/ 873504 w 1064535"/>
                <a:gd name="connsiteY475" fmla="*/ 46787 h 47818"/>
                <a:gd name="connsiteX476" fmla="*/ 867972 w 1064535"/>
                <a:gd name="connsiteY476" fmla="*/ 46787 h 47818"/>
                <a:gd name="connsiteX477" fmla="*/ 859534 w 1064535"/>
                <a:gd name="connsiteY477" fmla="*/ 20721 h 47818"/>
                <a:gd name="connsiteX478" fmla="*/ 851189 w 1064535"/>
                <a:gd name="connsiteY478" fmla="*/ 46787 h 47818"/>
                <a:gd name="connsiteX479" fmla="*/ 845751 w 1064535"/>
                <a:gd name="connsiteY479" fmla="*/ 46787 h 47818"/>
                <a:gd name="connsiteX480" fmla="*/ 835249 w 1064535"/>
                <a:gd name="connsiteY480" fmla="*/ 14158 h 47818"/>
                <a:gd name="connsiteX481" fmla="*/ 884467 w 1064535"/>
                <a:gd name="connsiteY481" fmla="*/ 46787 h 47818"/>
                <a:gd name="connsiteX482" fmla="*/ 884467 w 1064535"/>
                <a:gd name="connsiteY482" fmla="*/ 46787 h 47818"/>
                <a:gd name="connsiteX483" fmla="*/ 899771 w 1064535"/>
                <a:gd name="connsiteY483" fmla="*/ 14158 h 47818"/>
                <a:gd name="connsiteX484" fmla="*/ 905397 w 1064535"/>
                <a:gd name="connsiteY484" fmla="*/ 14158 h 47818"/>
                <a:gd name="connsiteX485" fmla="*/ 913085 w 1064535"/>
                <a:gd name="connsiteY485" fmla="*/ 39942 h 47818"/>
                <a:gd name="connsiteX486" fmla="*/ 913179 w 1064535"/>
                <a:gd name="connsiteY486" fmla="*/ 39942 h 47818"/>
                <a:gd name="connsiteX487" fmla="*/ 921430 w 1064535"/>
                <a:gd name="connsiteY487" fmla="*/ 14158 h 47818"/>
                <a:gd name="connsiteX488" fmla="*/ 926962 w 1064535"/>
                <a:gd name="connsiteY488" fmla="*/ 14158 h 47818"/>
                <a:gd name="connsiteX489" fmla="*/ 935213 w 1064535"/>
                <a:gd name="connsiteY489" fmla="*/ 39849 h 47818"/>
                <a:gd name="connsiteX490" fmla="*/ 935307 w 1064535"/>
                <a:gd name="connsiteY490" fmla="*/ 39849 h 47818"/>
                <a:gd name="connsiteX491" fmla="*/ 942995 w 1064535"/>
                <a:gd name="connsiteY491" fmla="*/ 14158 h 47818"/>
                <a:gd name="connsiteX492" fmla="*/ 948527 w 1064535"/>
                <a:gd name="connsiteY492" fmla="*/ 14158 h 47818"/>
                <a:gd name="connsiteX493" fmla="*/ 938026 w 1064535"/>
                <a:gd name="connsiteY493" fmla="*/ 46787 h 47818"/>
                <a:gd name="connsiteX494" fmla="*/ 932494 w 1064535"/>
                <a:gd name="connsiteY494" fmla="*/ 46787 h 47818"/>
                <a:gd name="connsiteX495" fmla="*/ 924055 w 1064535"/>
                <a:gd name="connsiteY495" fmla="*/ 20721 h 47818"/>
                <a:gd name="connsiteX496" fmla="*/ 915710 w 1064535"/>
                <a:gd name="connsiteY496" fmla="*/ 46787 h 47818"/>
                <a:gd name="connsiteX497" fmla="*/ 910272 w 1064535"/>
                <a:gd name="connsiteY497" fmla="*/ 46787 h 47818"/>
                <a:gd name="connsiteX498" fmla="*/ 899771 w 1064535"/>
                <a:gd name="connsiteY498" fmla="*/ 14158 h 47818"/>
                <a:gd name="connsiteX499" fmla="*/ 953020 w 1064535"/>
                <a:gd name="connsiteY499" fmla="*/ 1031 h 47818"/>
                <a:gd name="connsiteX500" fmla="*/ 958458 w 1064535"/>
                <a:gd name="connsiteY500" fmla="*/ 1031 h 47818"/>
                <a:gd name="connsiteX501" fmla="*/ 958458 w 1064535"/>
                <a:gd name="connsiteY501" fmla="*/ 14533 h 47818"/>
                <a:gd name="connsiteX502" fmla="*/ 958177 w 1064535"/>
                <a:gd name="connsiteY502" fmla="*/ 18940 h 47818"/>
                <a:gd name="connsiteX503" fmla="*/ 958458 w 1064535"/>
                <a:gd name="connsiteY503" fmla="*/ 18940 h 47818"/>
                <a:gd name="connsiteX504" fmla="*/ 962677 w 1064535"/>
                <a:gd name="connsiteY504" fmla="*/ 14814 h 47818"/>
                <a:gd name="connsiteX505" fmla="*/ 969053 w 1064535"/>
                <a:gd name="connsiteY505" fmla="*/ 13127 h 47818"/>
                <a:gd name="connsiteX506" fmla="*/ 978148 w 1064535"/>
                <a:gd name="connsiteY506" fmla="*/ 16690 h 47818"/>
                <a:gd name="connsiteX507" fmla="*/ 981242 w 1064535"/>
                <a:gd name="connsiteY507" fmla="*/ 25878 h 47818"/>
                <a:gd name="connsiteX508" fmla="*/ 981242 w 1064535"/>
                <a:gd name="connsiteY508" fmla="*/ 46787 h 47818"/>
                <a:gd name="connsiteX509" fmla="*/ 975804 w 1064535"/>
                <a:gd name="connsiteY509" fmla="*/ 46787 h 47818"/>
                <a:gd name="connsiteX510" fmla="*/ 975804 w 1064535"/>
                <a:gd name="connsiteY510" fmla="*/ 26722 h 47818"/>
                <a:gd name="connsiteX511" fmla="*/ 973554 w 1064535"/>
                <a:gd name="connsiteY511" fmla="*/ 20253 h 47818"/>
                <a:gd name="connsiteX512" fmla="*/ 967834 w 1064535"/>
                <a:gd name="connsiteY512" fmla="*/ 18096 h 47818"/>
                <a:gd name="connsiteX513" fmla="*/ 963052 w 1064535"/>
                <a:gd name="connsiteY513" fmla="*/ 19690 h 47818"/>
                <a:gd name="connsiteX514" fmla="*/ 959677 w 1064535"/>
                <a:gd name="connsiteY514" fmla="*/ 23628 h 47818"/>
                <a:gd name="connsiteX515" fmla="*/ 958458 w 1064535"/>
                <a:gd name="connsiteY515" fmla="*/ 28597 h 47818"/>
                <a:gd name="connsiteX516" fmla="*/ 958458 w 1064535"/>
                <a:gd name="connsiteY516" fmla="*/ 46787 h 47818"/>
                <a:gd name="connsiteX517" fmla="*/ 953020 w 1064535"/>
                <a:gd name="connsiteY517" fmla="*/ 46787 h 47818"/>
                <a:gd name="connsiteX518" fmla="*/ 953020 w 1064535"/>
                <a:gd name="connsiteY518" fmla="*/ 1031 h 47818"/>
                <a:gd name="connsiteX519" fmla="*/ 1004088 w 1064535"/>
                <a:gd name="connsiteY519" fmla="*/ 47818 h 47818"/>
                <a:gd name="connsiteX520" fmla="*/ 995461 w 1064535"/>
                <a:gd name="connsiteY520" fmla="*/ 45568 h 47818"/>
                <a:gd name="connsiteX521" fmla="*/ 989461 w 1064535"/>
                <a:gd name="connsiteY521" fmla="*/ 39286 h 47818"/>
                <a:gd name="connsiteX522" fmla="*/ 987398 w 1064535"/>
                <a:gd name="connsiteY522" fmla="*/ 30473 h 47818"/>
                <a:gd name="connsiteX523" fmla="*/ 989461 w 1064535"/>
                <a:gd name="connsiteY523" fmla="*/ 21753 h 47818"/>
                <a:gd name="connsiteX524" fmla="*/ 995461 w 1064535"/>
                <a:gd name="connsiteY524" fmla="*/ 15471 h 47818"/>
                <a:gd name="connsiteX525" fmla="*/ 1004088 w 1064535"/>
                <a:gd name="connsiteY525" fmla="*/ 13127 h 47818"/>
                <a:gd name="connsiteX526" fmla="*/ 1012714 w 1064535"/>
                <a:gd name="connsiteY526" fmla="*/ 15471 h 47818"/>
                <a:gd name="connsiteX527" fmla="*/ 1018714 w 1064535"/>
                <a:gd name="connsiteY527" fmla="*/ 21753 h 47818"/>
                <a:gd name="connsiteX528" fmla="*/ 1020871 w 1064535"/>
                <a:gd name="connsiteY528" fmla="*/ 30473 h 47818"/>
                <a:gd name="connsiteX529" fmla="*/ 1018714 w 1064535"/>
                <a:gd name="connsiteY529" fmla="*/ 39286 h 47818"/>
                <a:gd name="connsiteX530" fmla="*/ 1012714 w 1064535"/>
                <a:gd name="connsiteY530" fmla="*/ 45568 h 47818"/>
                <a:gd name="connsiteX531" fmla="*/ 1004088 w 1064535"/>
                <a:gd name="connsiteY531" fmla="*/ 47818 h 47818"/>
                <a:gd name="connsiteX532" fmla="*/ 1004088 w 1064535"/>
                <a:gd name="connsiteY532" fmla="*/ 42849 h 47818"/>
                <a:gd name="connsiteX533" fmla="*/ 1009713 w 1064535"/>
                <a:gd name="connsiteY533" fmla="*/ 41349 h 47818"/>
                <a:gd name="connsiteX534" fmla="*/ 1013839 w 1064535"/>
                <a:gd name="connsiteY534" fmla="*/ 37036 h 47818"/>
                <a:gd name="connsiteX535" fmla="*/ 1015433 w 1064535"/>
                <a:gd name="connsiteY535" fmla="*/ 30473 h 47818"/>
                <a:gd name="connsiteX536" fmla="*/ 1013839 w 1064535"/>
                <a:gd name="connsiteY536" fmla="*/ 23909 h 47818"/>
                <a:gd name="connsiteX537" fmla="*/ 1009713 w 1064535"/>
                <a:gd name="connsiteY537" fmla="*/ 19596 h 47818"/>
                <a:gd name="connsiteX538" fmla="*/ 1004088 w 1064535"/>
                <a:gd name="connsiteY538" fmla="*/ 18096 h 47818"/>
                <a:gd name="connsiteX539" fmla="*/ 998462 w 1064535"/>
                <a:gd name="connsiteY539" fmla="*/ 19596 h 47818"/>
                <a:gd name="connsiteX540" fmla="*/ 994243 w 1064535"/>
                <a:gd name="connsiteY540" fmla="*/ 23909 h 47818"/>
                <a:gd name="connsiteX541" fmla="*/ 992742 w 1064535"/>
                <a:gd name="connsiteY541" fmla="*/ 30473 h 47818"/>
                <a:gd name="connsiteX542" fmla="*/ 994243 w 1064535"/>
                <a:gd name="connsiteY542" fmla="*/ 37036 h 47818"/>
                <a:gd name="connsiteX543" fmla="*/ 998462 w 1064535"/>
                <a:gd name="connsiteY543" fmla="*/ 41349 h 47818"/>
                <a:gd name="connsiteX544" fmla="*/ 1004088 w 1064535"/>
                <a:gd name="connsiteY544" fmla="*/ 42849 h 47818"/>
                <a:gd name="connsiteX545" fmla="*/ 1026166 w 1064535"/>
                <a:gd name="connsiteY545" fmla="*/ 12470 h 47818"/>
                <a:gd name="connsiteX546" fmla="*/ 1029542 w 1064535"/>
                <a:gd name="connsiteY546" fmla="*/ 7688 h 47818"/>
                <a:gd name="connsiteX547" fmla="*/ 1027291 w 1064535"/>
                <a:gd name="connsiteY547" fmla="*/ 6563 h 47818"/>
                <a:gd name="connsiteX548" fmla="*/ 1026354 w 1064535"/>
                <a:gd name="connsiteY548" fmla="*/ 4032 h 47818"/>
                <a:gd name="connsiteX549" fmla="*/ 1027479 w 1064535"/>
                <a:gd name="connsiteY549" fmla="*/ 1219 h 47818"/>
                <a:gd name="connsiteX550" fmla="*/ 1030385 w 1064535"/>
                <a:gd name="connsiteY550" fmla="*/ 0 h 47818"/>
                <a:gd name="connsiteX551" fmla="*/ 1033292 w 1064535"/>
                <a:gd name="connsiteY551" fmla="*/ 1219 h 47818"/>
                <a:gd name="connsiteX552" fmla="*/ 1034511 w 1064535"/>
                <a:gd name="connsiteY552" fmla="*/ 4032 h 47818"/>
                <a:gd name="connsiteX553" fmla="*/ 1034042 w 1064535"/>
                <a:gd name="connsiteY553" fmla="*/ 6095 h 47818"/>
                <a:gd name="connsiteX554" fmla="*/ 1032730 w 1064535"/>
                <a:gd name="connsiteY554" fmla="*/ 8345 h 47818"/>
                <a:gd name="connsiteX555" fmla="*/ 1028698 w 1064535"/>
                <a:gd name="connsiteY555" fmla="*/ 14158 h 47818"/>
                <a:gd name="connsiteX556" fmla="*/ 1026166 w 1064535"/>
                <a:gd name="connsiteY556" fmla="*/ 12470 h 47818"/>
                <a:gd name="connsiteX557" fmla="*/ 1049666 w 1064535"/>
                <a:gd name="connsiteY557" fmla="*/ 47818 h 47818"/>
                <a:gd name="connsiteX558" fmla="*/ 1040853 w 1064535"/>
                <a:gd name="connsiteY558" fmla="*/ 45381 h 47818"/>
                <a:gd name="connsiteX559" fmla="*/ 1035977 w 1064535"/>
                <a:gd name="connsiteY559" fmla="*/ 39005 h 47818"/>
                <a:gd name="connsiteX560" fmla="*/ 1040853 w 1064535"/>
                <a:gd name="connsiteY560" fmla="*/ 36848 h 47818"/>
                <a:gd name="connsiteX561" fmla="*/ 1044416 w 1064535"/>
                <a:gd name="connsiteY561" fmla="*/ 41443 h 47818"/>
                <a:gd name="connsiteX562" fmla="*/ 1049666 w 1064535"/>
                <a:gd name="connsiteY562" fmla="*/ 43037 h 47818"/>
                <a:gd name="connsiteX563" fmla="*/ 1054917 w 1064535"/>
                <a:gd name="connsiteY563" fmla="*/ 41818 h 47818"/>
                <a:gd name="connsiteX564" fmla="*/ 1057074 w 1064535"/>
                <a:gd name="connsiteY564" fmla="*/ 38255 h 47818"/>
                <a:gd name="connsiteX565" fmla="*/ 1055386 w 1064535"/>
                <a:gd name="connsiteY565" fmla="*/ 34973 h 47818"/>
                <a:gd name="connsiteX566" fmla="*/ 1049948 w 1064535"/>
                <a:gd name="connsiteY566" fmla="*/ 32817 h 47818"/>
                <a:gd name="connsiteX567" fmla="*/ 1046010 w 1064535"/>
                <a:gd name="connsiteY567" fmla="*/ 31785 h 47818"/>
                <a:gd name="connsiteX568" fmla="*/ 1039540 w 1064535"/>
                <a:gd name="connsiteY568" fmla="*/ 28504 h 47818"/>
                <a:gd name="connsiteX569" fmla="*/ 1037102 w 1064535"/>
                <a:gd name="connsiteY569" fmla="*/ 22597 h 47818"/>
                <a:gd name="connsiteX570" fmla="*/ 1038790 w 1064535"/>
                <a:gd name="connsiteY570" fmla="*/ 17627 h 47818"/>
                <a:gd name="connsiteX571" fmla="*/ 1043291 w 1064535"/>
                <a:gd name="connsiteY571" fmla="*/ 14346 h 47818"/>
                <a:gd name="connsiteX572" fmla="*/ 1049385 w 1064535"/>
                <a:gd name="connsiteY572" fmla="*/ 13127 h 47818"/>
                <a:gd name="connsiteX573" fmla="*/ 1056980 w 1064535"/>
                <a:gd name="connsiteY573" fmla="*/ 15002 h 47818"/>
                <a:gd name="connsiteX574" fmla="*/ 1061762 w 1064535"/>
                <a:gd name="connsiteY574" fmla="*/ 20159 h 47818"/>
                <a:gd name="connsiteX575" fmla="*/ 1057074 w 1064535"/>
                <a:gd name="connsiteY575" fmla="*/ 22315 h 47818"/>
                <a:gd name="connsiteX576" fmla="*/ 1049291 w 1064535"/>
                <a:gd name="connsiteY576" fmla="*/ 18002 h 47818"/>
                <a:gd name="connsiteX577" fmla="*/ 1044603 w 1064535"/>
                <a:gd name="connsiteY577" fmla="*/ 19315 h 47818"/>
                <a:gd name="connsiteX578" fmla="*/ 1042634 w 1064535"/>
                <a:gd name="connsiteY578" fmla="*/ 22409 h 47818"/>
                <a:gd name="connsiteX579" fmla="*/ 1044041 w 1064535"/>
                <a:gd name="connsiteY579" fmla="*/ 25316 h 47818"/>
                <a:gd name="connsiteX580" fmla="*/ 1048260 w 1064535"/>
                <a:gd name="connsiteY580" fmla="*/ 27191 h 47818"/>
                <a:gd name="connsiteX581" fmla="*/ 1052948 w 1064535"/>
                <a:gd name="connsiteY581" fmla="*/ 28410 h 47818"/>
                <a:gd name="connsiteX582" fmla="*/ 1060168 w 1064535"/>
                <a:gd name="connsiteY582" fmla="*/ 32067 h 47818"/>
                <a:gd name="connsiteX583" fmla="*/ 1062605 w 1064535"/>
                <a:gd name="connsiteY583" fmla="*/ 37880 h 47818"/>
                <a:gd name="connsiteX584" fmla="*/ 1060824 w 1064535"/>
                <a:gd name="connsiteY584" fmla="*/ 43130 h 47818"/>
                <a:gd name="connsiteX585" fmla="*/ 1056230 w 1064535"/>
                <a:gd name="connsiteY585" fmla="*/ 46600 h 47818"/>
                <a:gd name="connsiteX586" fmla="*/ 1049666 w 1064535"/>
                <a:gd name="connsiteY586" fmla="*/ 47818 h 47818"/>
                <a:gd name="connsiteX587" fmla="*/ 1064536 w 1064535"/>
                <a:gd name="connsiteY587" fmla="*/ 46787 h 47818"/>
                <a:gd name="connsiteX588" fmla="*/ 1064536 w 1064535"/>
                <a:gd name="connsiteY588" fmla="*/ 46787 h 4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Lst>
              <a:rect l="l" t="t" r="r" b="b"/>
              <a:pathLst>
                <a:path w="1064535" h="47818">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4"/>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4"/>
                    <a:pt x="18940" y="9126"/>
                    <a:pt x="18940" y="10126"/>
                  </a:cubicBezTo>
                  <a:cubicBezTo>
                    <a:pt x="18940" y="11251"/>
                    <a:pt x="18534" y="12220"/>
                    <a:pt x="17721" y="13033"/>
                  </a:cubicBezTo>
                  <a:cubicBezTo>
                    <a:pt x="16908" y="13783"/>
                    <a:pt x="15971" y="14158"/>
                    <a:pt x="14908" y="14158"/>
                  </a:cubicBezTo>
                  <a:close/>
                  <a:moveTo>
                    <a:pt x="27317" y="1031"/>
                  </a:moveTo>
                  <a:lnTo>
                    <a:pt x="32755" y="1031"/>
                  </a:lnTo>
                  <a:lnTo>
                    <a:pt x="32755" y="46787"/>
                  </a:lnTo>
                  <a:lnTo>
                    <a:pt x="27317" y="46787"/>
                  </a:lnTo>
                  <a:lnTo>
                    <a:pt x="27317" y="1031"/>
                  </a:lnTo>
                  <a:close/>
                  <a:moveTo>
                    <a:pt x="40828" y="12470"/>
                  </a:moveTo>
                  <a:lnTo>
                    <a:pt x="44203" y="7688"/>
                  </a:lnTo>
                  <a:cubicBezTo>
                    <a:pt x="43328" y="7563"/>
                    <a:pt x="42578" y="7188"/>
                    <a:pt x="41953" y="6563"/>
                  </a:cubicBezTo>
                  <a:cubicBezTo>
                    <a:pt x="41328" y="5876"/>
                    <a:pt x="41015" y="5032"/>
                    <a:pt x="41015" y="4032"/>
                  </a:cubicBezTo>
                  <a:cubicBezTo>
                    <a:pt x="41015" y="2907"/>
                    <a:pt x="41390" y="1969"/>
                    <a:pt x="42140" y="1219"/>
                  </a:cubicBezTo>
                  <a:cubicBezTo>
                    <a:pt x="42953" y="406"/>
                    <a:pt x="43922" y="0"/>
                    <a:pt x="45047" y="0"/>
                  </a:cubicBezTo>
                  <a:cubicBezTo>
                    <a:pt x="46172" y="0"/>
                    <a:pt x="47141" y="406"/>
                    <a:pt x="47953" y="1219"/>
                  </a:cubicBezTo>
                  <a:cubicBezTo>
                    <a:pt x="48766" y="1969"/>
                    <a:pt x="49172" y="2907"/>
                    <a:pt x="49172" y="4032"/>
                  </a:cubicBezTo>
                  <a:cubicBezTo>
                    <a:pt x="49172" y="4719"/>
                    <a:pt x="49016" y="5407"/>
                    <a:pt x="48704" y="6095"/>
                  </a:cubicBezTo>
                  <a:cubicBezTo>
                    <a:pt x="48454" y="6720"/>
                    <a:pt x="48016" y="7470"/>
                    <a:pt x="47391" y="8345"/>
                  </a:cubicBezTo>
                  <a:lnTo>
                    <a:pt x="43359" y="14158"/>
                  </a:lnTo>
                  <a:lnTo>
                    <a:pt x="40828" y="12470"/>
                  </a:lnTo>
                  <a:close/>
                  <a:moveTo>
                    <a:pt x="54263" y="14158"/>
                  </a:moveTo>
                  <a:lnTo>
                    <a:pt x="59419" y="14158"/>
                  </a:lnTo>
                  <a:lnTo>
                    <a:pt x="59419" y="18940"/>
                  </a:lnTo>
                  <a:lnTo>
                    <a:pt x="59701" y="18940"/>
                  </a:lnTo>
                  <a:cubicBezTo>
                    <a:pt x="60638" y="17315"/>
                    <a:pt x="62045" y="15939"/>
                    <a:pt x="63920" y="14814"/>
                  </a:cubicBezTo>
                  <a:cubicBezTo>
                    <a:pt x="65795" y="13689"/>
                    <a:pt x="67764" y="13127"/>
                    <a:pt x="69827" y="13127"/>
                  </a:cubicBezTo>
                  <a:cubicBezTo>
                    <a:pt x="72265" y="13127"/>
                    <a:pt x="74359" y="13720"/>
                    <a:pt x="76109" y="14908"/>
                  </a:cubicBezTo>
                  <a:cubicBezTo>
                    <a:pt x="77859" y="16033"/>
                    <a:pt x="79109" y="17565"/>
                    <a:pt x="79860" y="19502"/>
                  </a:cubicBezTo>
                  <a:cubicBezTo>
                    <a:pt x="81047" y="17565"/>
                    <a:pt x="82579" y="16033"/>
                    <a:pt x="84454" y="14908"/>
                  </a:cubicBezTo>
                  <a:cubicBezTo>
                    <a:pt x="86392" y="13720"/>
                    <a:pt x="88611" y="13127"/>
                    <a:pt x="91111" y="13127"/>
                  </a:cubicBezTo>
                  <a:cubicBezTo>
                    <a:pt x="94861" y="13127"/>
                    <a:pt x="97674" y="14283"/>
                    <a:pt x="99549" y="16596"/>
                  </a:cubicBezTo>
                  <a:cubicBezTo>
                    <a:pt x="101487" y="18846"/>
                    <a:pt x="102456" y="21940"/>
                    <a:pt x="102456" y="25878"/>
                  </a:cubicBezTo>
                  <a:lnTo>
                    <a:pt x="102456" y="46787"/>
                  </a:lnTo>
                  <a:lnTo>
                    <a:pt x="97018" y="46787"/>
                  </a:lnTo>
                  <a:lnTo>
                    <a:pt x="97018" y="26722"/>
                  </a:lnTo>
                  <a:cubicBezTo>
                    <a:pt x="97018" y="23659"/>
                    <a:pt x="96393" y="21471"/>
                    <a:pt x="95143" y="20159"/>
                  </a:cubicBezTo>
                  <a:cubicBezTo>
                    <a:pt x="93955" y="18784"/>
                    <a:pt x="92142" y="18096"/>
                    <a:pt x="89705" y="18096"/>
                  </a:cubicBezTo>
                  <a:cubicBezTo>
                    <a:pt x="88079" y="18096"/>
                    <a:pt x="86610" y="18565"/>
                    <a:pt x="85298" y="19502"/>
                  </a:cubicBezTo>
                  <a:cubicBezTo>
                    <a:pt x="83985" y="20440"/>
                    <a:pt x="82954" y="21690"/>
                    <a:pt x="82204" y="23253"/>
                  </a:cubicBezTo>
                  <a:cubicBezTo>
                    <a:pt x="81453" y="24816"/>
                    <a:pt x="81078" y="26535"/>
                    <a:pt x="81078" y="28410"/>
                  </a:cubicBezTo>
                  <a:lnTo>
                    <a:pt x="81078" y="46787"/>
                  </a:lnTo>
                  <a:lnTo>
                    <a:pt x="75640" y="46787"/>
                  </a:lnTo>
                  <a:lnTo>
                    <a:pt x="75640" y="26816"/>
                  </a:lnTo>
                  <a:cubicBezTo>
                    <a:pt x="75640" y="23690"/>
                    <a:pt x="75015" y="21471"/>
                    <a:pt x="73765" y="20159"/>
                  </a:cubicBezTo>
                  <a:cubicBezTo>
                    <a:pt x="72515" y="18784"/>
                    <a:pt x="70702" y="18096"/>
                    <a:pt x="68327" y="18096"/>
                  </a:cubicBezTo>
                  <a:cubicBezTo>
                    <a:pt x="66702" y="18096"/>
                    <a:pt x="65233" y="18565"/>
                    <a:pt x="63920" y="19502"/>
                  </a:cubicBezTo>
                  <a:cubicBezTo>
                    <a:pt x="62607" y="20440"/>
                    <a:pt x="61576" y="21721"/>
                    <a:pt x="60826" y="23347"/>
                  </a:cubicBezTo>
                  <a:cubicBezTo>
                    <a:pt x="60076" y="24972"/>
                    <a:pt x="59701" y="26691"/>
                    <a:pt x="59701" y="28504"/>
                  </a:cubicBezTo>
                  <a:lnTo>
                    <a:pt x="59701" y="46787"/>
                  </a:lnTo>
                  <a:lnTo>
                    <a:pt x="54263" y="46787"/>
                  </a:lnTo>
                  <a:lnTo>
                    <a:pt x="54263" y="14158"/>
                  </a:lnTo>
                  <a:close/>
                  <a:moveTo>
                    <a:pt x="106248" y="46787"/>
                  </a:moveTo>
                  <a:lnTo>
                    <a:pt x="106248" y="46787"/>
                  </a:lnTo>
                  <a:close/>
                  <a:moveTo>
                    <a:pt x="125115" y="14158"/>
                  </a:moveTo>
                  <a:lnTo>
                    <a:pt x="130272" y="14158"/>
                  </a:lnTo>
                  <a:lnTo>
                    <a:pt x="130272" y="18940"/>
                  </a:lnTo>
                  <a:lnTo>
                    <a:pt x="130553" y="18940"/>
                  </a:lnTo>
                  <a:cubicBezTo>
                    <a:pt x="131428" y="17315"/>
                    <a:pt x="132835" y="15939"/>
                    <a:pt x="134772" y="14814"/>
                  </a:cubicBezTo>
                  <a:cubicBezTo>
                    <a:pt x="136773" y="13689"/>
                    <a:pt x="138867" y="13127"/>
                    <a:pt x="141054" y="13127"/>
                  </a:cubicBezTo>
                  <a:cubicBezTo>
                    <a:pt x="144992" y="13127"/>
                    <a:pt x="147993" y="14283"/>
                    <a:pt x="150056" y="16596"/>
                  </a:cubicBezTo>
                  <a:cubicBezTo>
                    <a:pt x="152118" y="18846"/>
                    <a:pt x="153150" y="21940"/>
                    <a:pt x="153150" y="25878"/>
                  </a:cubicBezTo>
                  <a:lnTo>
                    <a:pt x="153150" y="46787"/>
                  </a:lnTo>
                  <a:lnTo>
                    <a:pt x="147712" y="46787"/>
                  </a:lnTo>
                  <a:lnTo>
                    <a:pt x="147712" y="26722"/>
                  </a:lnTo>
                  <a:cubicBezTo>
                    <a:pt x="147712" y="23659"/>
                    <a:pt x="146993" y="21471"/>
                    <a:pt x="145555" y="20159"/>
                  </a:cubicBezTo>
                  <a:cubicBezTo>
                    <a:pt x="144117" y="18784"/>
                    <a:pt x="142148" y="18096"/>
                    <a:pt x="139648" y="18096"/>
                  </a:cubicBezTo>
                  <a:cubicBezTo>
                    <a:pt x="137898" y="18096"/>
                    <a:pt x="136304" y="18596"/>
                    <a:pt x="134866" y="19596"/>
                  </a:cubicBezTo>
                  <a:cubicBezTo>
                    <a:pt x="133491" y="20534"/>
                    <a:pt x="132428" y="21815"/>
                    <a:pt x="131678" y="23440"/>
                  </a:cubicBezTo>
                  <a:cubicBezTo>
                    <a:pt x="130928" y="25003"/>
                    <a:pt x="130553" y="26660"/>
                    <a:pt x="130553" y="28410"/>
                  </a:cubicBezTo>
                  <a:lnTo>
                    <a:pt x="130553" y="46787"/>
                  </a:lnTo>
                  <a:lnTo>
                    <a:pt x="125115" y="46787"/>
                  </a:lnTo>
                  <a:lnTo>
                    <a:pt x="125115" y="14158"/>
                  </a:lnTo>
                  <a:close/>
                  <a:moveTo>
                    <a:pt x="175991" y="47818"/>
                  </a:moveTo>
                  <a:cubicBezTo>
                    <a:pt x="172803" y="47818"/>
                    <a:pt x="169927" y="47068"/>
                    <a:pt x="167364" y="45568"/>
                  </a:cubicBezTo>
                  <a:cubicBezTo>
                    <a:pt x="164802" y="44006"/>
                    <a:pt x="162801" y="41911"/>
                    <a:pt x="161364" y="39286"/>
                  </a:cubicBezTo>
                  <a:cubicBezTo>
                    <a:pt x="159989" y="36598"/>
                    <a:pt x="159301" y="33660"/>
                    <a:pt x="159301" y="30473"/>
                  </a:cubicBezTo>
                  <a:cubicBezTo>
                    <a:pt x="159301" y="27285"/>
                    <a:pt x="159989" y="24378"/>
                    <a:pt x="161364" y="21753"/>
                  </a:cubicBezTo>
                  <a:cubicBezTo>
                    <a:pt x="162801" y="19065"/>
                    <a:pt x="164802" y="16971"/>
                    <a:pt x="167364" y="15471"/>
                  </a:cubicBezTo>
                  <a:cubicBezTo>
                    <a:pt x="169927" y="13908"/>
                    <a:pt x="172803" y="13127"/>
                    <a:pt x="175991" y="13127"/>
                  </a:cubicBezTo>
                  <a:cubicBezTo>
                    <a:pt x="179178" y="13127"/>
                    <a:pt x="182054" y="13908"/>
                    <a:pt x="184617" y="15471"/>
                  </a:cubicBezTo>
                  <a:cubicBezTo>
                    <a:pt x="187180" y="16971"/>
                    <a:pt x="189180" y="19065"/>
                    <a:pt x="190617" y="21753"/>
                  </a:cubicBezTo>
                  <a:cubicBezTo>
                    <a:pt x="192055" y="24378"/>
                    <a:pt x="192774" y="27285"/>
                    <a:pt x="192774" y="30473"/>
                  </a:cubicBezTo>
                  <a:cubicBezTo>
                    <a:pt x="192774" y="33660"/>
                    <a:pt x="192055" y="36598"/>
                    <a:pt x="190617" y="39286"/>
                  </a:cubicBezTo>
                  <a:cubicBezTo>
                    <a:pt x="189180" y="41911"/>
                    <a:pt x="187180" y="44006"/>
                    <a:pt x="184617" y="45568"/>
                  </a:cubicBezTo>
                  <a:cubicBezTo>
                    <a:pt x="182054" y="47068"/>
                    <a:pt x="179178" y="47818"/>
                    <a:pt x="175991" y="47818"/>
                  </a:cubicBezTo>
                  <a:close/>
                  <a:moveTo>
                    <a:pt x="175991" y="42849"/>
                  </a:moveTo>
                  <a:cubicBezTo>
                    <a:pt x="177991" y="42849"/>
                    <a:pt x="179866" y="42349"/>
                    <a:pt x="181616" y="41349"/>
                  </a:cubicBezTo>
                  <a:cubicBezTo>
                    <a:pt x="183366" y="40349"/>
                    <a:pt x="184742" y="38911"/>
                    <a:pt x="185742" y="37036"/>
                  </a:cubicBezTo>
                  <a:cubicBezTo>
                    <a:pt x="186804" y="35161"/>
                    <a:pt x="187336" y="32973"/>
                    <a:pt x="187336" y="30473"/>
                  </a:cubicBezTo>
                  <a:cubicBezTo>
                    <a:pt x="187336" y="27972"/>
                    <a:pt x="186804" y="25784"/>
                    <a:pt x="185742" y="23909"/>
                  </a:cubicBezTo>
                  <a:cubicBezTo>
                    <a:pt x="184742" y="22034"/>
                    <a:pt x="183366" y="20596"/>
                    <a:pt x="181616" y="19596"/>
                  </a:cubicBezTo>
                  <a:cubicBezTo>
                    <a:pt x="179866" y="18596"/>
                    <a:pt x="177991" y="18096"/>
                    <a:pt x="175991" y="18096"/>
                  </a:cubicBezTo>
                  <a:cubicBezTo>
                    <a:pt x="173990" y="18096"/>
                    <a:pt x="172115" y="18596"/>
                    <a:pt x="170365" y="19596"/>
                  </a:cubicBezTo>
                  <a:cubicBezTo>
                    <a:pt x="168615" y="20596"/>
                    <a:pt x="167208" y="22034"/>
                    <a:pt x="166146" y="23909"/>
                  </a:cubicBezTo>
                  <a:cubicBezTo>
                    <a:pt x="165146" y="25784"/>
                    <a:pt x="164645" y="27972"/>
                    <a:pt x="164645" y="30473"/>
                  </a:cubicBezTo>
                  <a:cubicBezTo>
                    <a:pt x="164645" y="32973"/>
                    <a:pt x="165146" y="35161"/>
                    <a:pt x="166146" y="37036"/>
                  </a:cubicBezTo>
                  <a:cubicBezTo>
                    <a:pt x="167208" y="38911"/>
                    <a:pt x="168615" y="40349"/>
                    <a:pt x="170365" y="41349"/>
                  </a:cubicBezTo>
                  <a:cubicBezTo>
                    <a:pt x="172115" y="42349"/>
                    <a:pt x="173990" y="42849"/>
                    <a:pt x="175991" y="42849"/>
                  </a:cubicBezTo>
                  <a:close/>
                  <a:moveTo>
                    <a:pt x="210705" y="47256"/>
                  </a:moveTo>
                  <a:cubicBezTo>
                    <a:pt x="209329" y="47256"/>
                    <a:pt x="208079" y="47068"/>
                    <a:pt x="206954" y="46693"/>
                  </a:cubicBezTo>
                  <a:cubicBezTo>
                    <a:pt x="205829" y="46256"/>
                    <a:pt x="204891" y="45662"/>
                    <a:pt x="204141" y="44912"/>
                  </a:cubicBezTo>
                  <a:cubicBezTo>
                    <a:pt x="202454" y="43287"/>
                    <a:pt x="201610" y="41068"/>
                    <a:pt x="201610" y="38255"/>
                  </a:cubicBezTo>
                  <a:lnTo>
                    <a:pt x="201610" y="19127"/>
                  </a:lnTo>
                  <a:lnTo>
                    <a:pt x="195890" y="19127"/>
                  </a:lnTo>
                  <a:lnTo>
                    <a:pt x="195890" y="14158"/>
                  </a:lnTo>
                  <a:lnTo>
                    <a:pt x="201610" y="14158"/>
                  </a:lnTo>
                  <a:lnTo>
                    <a:pt x="201610" y="4969"/>
                  </a:lnTo>
                  <a:lnTo>
                    <a:pt x="207048" y="4969"/>
                  </a:lnTo>
                  <a:lnTo>
                    <a:pt x="207048" y="14158"/>
                  </a:lnTo>
                  <a:lnTo>
                    <a:pt x="215018" y="14158"/>
                  </a:lnTo>
                  <a:lnTo>
                    <a:pt x="215018" y="19127"/>
                  </a:lnTo>
                  <a:lnTo>
                    <a:pt x="207048" y="19127"/>
                  </a:lnTo>
                  <a:lnTo>
                    <a:pt x="207048" y="36848"/>
                  </a:lnTo>
                  <a:cubicBezTo>
                    <a:pt x="207048" y="38661"/>
                    <a:pt x="207392" y="40005"/>
                    <a:pt x="208079" y="40880"/>
                  </a:cubicBezTo>
                  <a:cubicBezTo>
                    <a:pt x="208892" y="41818"/>
                    <a:pt x="210048" y="42287"/>
                    <a:pt x="211548" y="42287"/>
                  </a:cubicBezTo>
                  <a:cubicBezTo>
                    <a:pt x="212861" y="42287"/>
                    <a:pt x="214049" y="41911"/>
                    <a:pt x="215111" y="41161"/>
                  </a:cubicBezTo>
                  <a:lnTo>
                    <a:pt x="215111" y="46506"/>
                  </a:lnTo>
                  <a:cubicBezTo>
                    <a:pt x="214486" y="46756"/>
                    <a:pt x="213830" y="46943"/>
                    <a:pt x="213142" y="47068"/>
                  </a:cubicBezTo>
                  <a:cubicBezTo>
                    <a:pt x="212517" y="47193"/>
                    <a:pt x="211705" y="47256"/>
                    <a:pt x="210705" y="47256"/>
                  </a:cubicBezTo>
                  <a:close/>
                  <a:moveTo>
                    <a:pt x="217513" y="46787"/>
                  </a:moveTo>
                  <a:lnTo>
                    <a:pt x="217513" y="46787"/>
                  </a:lnTo>
                  <a:close/>
                  <a:moveTo>
                    <a:pt x="247725" y="47818"/>
                  </a:moveTo>
                  <a:cubicBezTo>
                    <a:pt x="244225" y="47818"/>
                    <a:pt x="241287" y="47006"/>
                    <a:pt x="238912" y="45381"/>
                  </a:cubicBezTo>
                  <a:cubicBezTo>
                    <a:pt x="236599" y="43693"/>
                    <a:pt x="234974" y="41568"/>
                    <a:pt x="234036" y="39005"/>
                  </a:cubicBezTo>
                  <a:lnTo>
                    <a:pt x="238912" y="36848"/>
                  </a:lnTo>
                  <a:cubicBezTo>
                    <a:pt x="239724" y="38849"/>
                    <a:pt x="240912" y="40380"/>
                    <a:pt x="242475" y="41443"/>
                  </a:cubicBezTo>
                  <a:cubicBezTo>
                    <a:pt x="244100" y="42505"/>
                    <a:pt x="245850" y="43037"/>
                    <a:pt x="247725" y="43037"/>
                  </a:cubicBezTo>
                  <a:cubicBezTo>
                    <a:pt x="249788" y="43037"/>
                    <a:pt x="251538" y="42630"/>
                    <a:pt x="252976" y="41818"/>
                  </a:cubicBezTo>
                  <a:cubicBezTo>
                    <a:pt x="254414" y="40943"/>
                    <a:pt x="255133" y="39755"/>
                    <a:pt x="255133" y="38255"/>
                  </a:cubicBezTo>
                  <a:cubicBezTo>
                    <a:pt x="255133" y="36880"/>
                    <a:pt x="254570" y="35786"/>
                    <a:pt x="253445" y="34973"/>
                  </a:cubicBezTo>
                  <a:cubicBezTo>
                    <a:pt x="252320" y="34098"/>
                    <a:pt x="250507" y="33379"/>
                    <a:pt x="248007" y="32817"/>
                  </a:cubicBezTo>
                  <a:lnTo>
                    <a:pt x="244069" y="31785"/>
                  </a:lnTo>
                  <a:cubicBezTo>
                    <a:pt x="241443" y="31098"/>
                    <a:pt x="239287" y="30004"/>
                    <a:pt x="237599" y="28504"/>
                  </a:cubicBezTo>
                  <a:cubicBezTo>
                    <a:pt x="235974" y="26941"/>
                    <a:pt x="235161" y="24972"/>
                    <a:pt x="235161" y="22597"/>
                  </a:cubicBezTo>
                  <a:cubicBezTo>
                    <a:pt x="235161" y="20721"/>
                    <a:pt x="235724" y="19065"/>
                    <a:pt x="236849" y="17627"/>
                  </a:cubicBezTo>
                  <a:cubicBezTo>
                    <a:pt x="237974" y="16190"/>
                    <a:pt x="239474" y="15096"/>
                    <a:pt x="241350" y="14346"/>
                  </a:cubicBezTo>
                  <a:cubicBezTo>
                    <a:pt x="243225" y="13533"/>
                    <a:pt x="245256" y="13127"/>
                    <a:pt x="247444" y="13127"/>
                  </a:cubicBezTo>
                  <a:cubicBezTo>
                    <a:pt x="250319" y="13127"/>
                    <a:pt x="252851" y="13752"/>
                    <a:pt x="255039" y="15002"/>
                  </a:cubicBezTo>
                  <a:cubicBezTo>
                    <a:pt x="257289" y="16252"/>
                    <a:pt x="258883" y="17971"/>
                    <a:pt x="259821" y="20159"/>
                  </a:cubicBezTo>
                  <a:lnTo>
                    <a:pt x="255133" y="22315"/>
                  </a:lnTo>
                  <a:cubicBezTo>
                    <a:pt x="253695" y="19440"/>
                    <a:pt x="251101" y="18002"/>
                    <a:pt x="247350" y="18002"/>
                  </a:cubicBezTo>
                  <a:cubicBezTo>
                    <a:pt x="245600" y="18002"/>
                    <a:pt x="244037" y="18440"/>
                    <a:pt x="242662" y="19315"/>
                  </a:cubicBezTo>
                  <a:cubicBezTo>
                    <a:pt x="241350" y="20128"/>
                    <a:pt x="240693" y="21159"/>
                    <a:pt x="240693" y="22409"/>
                  </a:cubicBezTo>
                  <a:cubicBezTo>
                    <a:pt x="240693" y="23597"/>
                    <a:pt x="241162" y="24566"/>
                    <a:pt x="242100" y="25316"/>
                  </a:cubicBezTo>
                  <a:cubicBezTo>
                    <a:pt x="243037" y="26066"/>
                    <a:pt x="244444" y="26691"/>
                    <a:pt x="246319" y="27191"/>
                  </a:cubicBezTo>
                  <a:lnTo>
                    <a:pt x="251007" y="28410"/>
                  </a:lnTo>
                  <a:cubicBezTo>
                    <a:pt x="254195" y="29222"/>
                    <a:pt x="256601" y="30441"/>
                    <a:pt x="258227" y="32067"/>
                  </a:cubicBezTo>
                  <a:cubicBezTo>
                    <a:pt x="259852" y="33629"/>
                    <a:pt x="260665" y="35567"/>
                    <a:pt x="260665" y="37880"/>
                  </a:cubicBezTo>
                  <a:cubicBezTo>
                    <a:pt x="260665" y="39880"/>
                    <a:pt x="260071" y="41630"/>
                    <a:pt x="258883" y="43130"/>
                  </a:cubicBezTo>
                  <a:cubicBezTo>
                    <a:pt x="257758" y="44631"/>
                    <a:pt x="256226" y="45787"/>
                    <a:pt x="254289" y="46600"/>
                  </a:cubicBezTo>
                  <a:cubicBezTo>
                    <a:pt x="252351" y="47412"/>
                    <a:pt x="250163" y="47818"/>
                    <a:pt x="247725" y="47818"/>
                  </a:cubicBezTo>
                  <a:close/>
                  <a:moveTo>
                    <a:pt x="278441" y="47818"/>
                  </a:moveTo>
                  <a:cubicBezTo>
                    <a:pt x="274503" y="47818"/>
                    <a:pt x="271502" y="46662"/>
                    <a:pt x="269440" y="44349"/>
                  </a:cubicBezTo>
                  <a:cubicBezTo>
                    <a:pt x="267377" y="42037"/>
                    <a:pt x="266345" y="38817"/>
                    <a:pt x="266345" y="34692"/>
                  </a:cubicBezTo>
                  <a:lnTo>
                    <a:pt x="266345" y="14158"/>
                  </a:lnTo>
                  <a:lnTo>
                    <a:pt x="271784" y="14158"/>
                  </a:lnTo>
                  <a:lnTo>
                    <a:pt x="271784" y="33848"/>
                  </a:lnTo>
                  <a:cubicBezTo>
                    <a:pt x="271784" y="36973"/>
                    <a:pt x="272471" y="39255"/>
                    <a:pt x="273846" y="40693"/>
                  </a:cubicBezTo>
                  <a:cubicBezTo>
                    <a:pt x="275284" y="42130"/>
                    <a:pt x="277190" y="42849"/>
                    <a:pt x="279566" y="42849"/>
                  </a:cubicBezTo>
                  <a:cubicBezTo>
                    <a:pt x="281441" y="42849"/>
                    <a:pt x="283066" y="42380"/>
                    <a:pt x="284441" y="41443"/>
                  </a:cubicBezTo>
                  <a:cubicBezTo>
                    <a:pt x="285879" y="40443"/>
                    <a:pt x="287004" y="39161"/>
                    <a:pt x="287817" y="37598"/>
                  </a:cubicBezTo>
                  <a:cubicBezTo>
                    <a:pt x="288629" y="36036"/>
                    <a:pt x="289036" y="34379"/>
                    <a:pt x="289036" y="32629"/>
                  </a:cubicBezTo>
                  <a:lnTo>
                    <a:pt x="289036" y="14158"/>
                  </a:lnTo>
                  <a:lnTo>
                    <a:pt x="294474" y="14158"/>
                  </a:lnTo>
                  <a:lnTo>
                    <a:pt x="294474" y="46787"/>
                  </a:lnTo>
                  <a:lnTo>
                    <a:pt x="289223" y="46787"/>
                  </a:lnTo>
                  <a:lnTo>
                    <a:pt x="289223" y="42099"/>
                  </a:lnTo>
                  <a:lnTo>
                    <a:pt x="289036" y="42099"/>
                  </a:lnTo>
                  <a:cubicBezTo>
                    <a:pt x="288098" y="43662"/>
                    <a:pt x="286660" y="45006"/>
                    <a:pt x="284723" y="46131"/>
                  </a:cubicBezTo>
                  <a:cubicBezTo>
                    <a:pt x="282785" y="47256"/>
                    <a:pt x="280691" y="47818"/>
                    <a:pt x="278441" y="47818"/>
                  </a:cubicBezTo>
                  <a:close/>
                  <a:moveTo>
                    <a:pt x="302500" y="14158"/>
                  </a:moveTo>
                  <a:lnTo>
                    <a:pt x="307657" y="14158"/>
                  </a:lnTo>
                  <a:lnTo>
                    <a:pt x="307657" y="19409"/>
                  </a:lnTo>
                  <a:lnTo>
                    <a:pt x="307939" y="19409"/>
                  </a:lnTo>
                  <a:cubicBezTo>
                    <a:pt x="308564" y="17596"/>
                    <a:pt x="309783" y="16127"/>
                    <a:pt x="311595" y="15002"/>
                  </a:cubicBezTo>
                  <a:cubicBezTo>
                    <a:pt x="313471" y="13814"/>
                    <a:pt x="315408" y="13220"/>
                    <a:pt x="317409" y="13220"/>
                  </a:cubicBezTo>
                  <a:cubicBezTo>
                    <a:pt x="318909" y="13220"/>
                    <a:pt x="320190" y="13439"/>
                    <a:pt x="321253" y="13877"/>
                  </a:cubicBezTo>
                  <a:lnTo>
                    <a:pt x="321253" y="19784"/>
                  </a:lnTo>
                  <a:cubicBezTo>
                    <a:pt x="319878" y="19096"/>
                    <a:pt x="318346" y="18752"/>
                    <a:pt x="316658" y="18752"/>
                  </a:cubicBezTo>
                  <a:cubicBezTo>
                    <a:pt x="315033" y="18752"/>
                    <a:pt x="313564" y="19190"/>
                    <a:pt x="312252" y="20065"/>
                  </a:cubicBezTo>
                  <a:cubicBezTo>
                    <a:pt x="310939" y="20940"/>
                    <a:pt x="309876" y="22159"/>
                    <a:pt x="309064" y="23722"/>
                  </a:cubicBezTo>
                  <a:cubicBezTo>
                    <a:pt x="308314" y="25222"/>
                    <a:pt x="307939" y="26847"/>
                    <a:pt x="307939" y="28597"/>
                  </a:cubicBezTo>
                  <a:lnTo>
                    <a:pt x="307939" y="46787"/>
                  </a:lnTo>
                  <a:lnTo>
                    <a:pt x="302500" y="46787"/>
                  </a:lnTo>
                  <a:lnTo>
                    <a:pt x="302500" y="14158"/>
                  </a:lnTo>
                  <a:close/>
                  <a:moveTo>
                    <a:pt x="339093" y="47818"/>
                  </a:moveTo>
                  <a:cubicBezTo>
                    <a:pt x="335968" y="47818"/>
                    <a:pt x="333155" y="47068"/>
                    <a:pt x="330655" y="45568"/>
                  </a:cubicBezTo>
                  <a:cubicBezTo>
                    <a:pt x="328217" y="44068"/>
                    <a:pt x="326310" y="42005"/>
                    <a:pt x="324935" y="39380"/>
                  </a:cubicBezTo>
                  <a:cubicBezTo>
                    <a:pt x="323560" y="36755"/>
                    <a:pt x="322872" y="33817"/>
                    <a:pt x="322872" y="30566"/>
                  </a:cubicBezTo>
                  <a:cubicBezTo>
                    <a:pt x="322872" y="27441"/>
                    <a:pt x="323497" y="24566"/>
                    <a:pt x="324748" y="21940"/>
                  </a:cubicBezTo>
                  <a:cubicBezTo>
                    <a:pt x="326060" y="19252"/>
                    <a:pt x="327904" y="17127"/>
                    <a:pt x="330280" y="15564"/>
                  </a:cubicBezTo>
                  <a:cubicBezTo>
                    <a:pt x="332717" y="13939"/>
                    <a:pt x="335499" y="13127"/>
                    <a:pt x="338624" y="13127"/>
                  </a:cubicBezTo>
                  <a:cubicBezTo>
                    <a:pt x="341812" y="13127"/>
                    <a:pt x="344563" y="13846"/>
                    <a:pt x="346875" y="15283"/>
                  </a:cubicBezTo>
                  <a:cubicBezTo>
                    <a:pt x="349251" y="16721"/>
                    <a:pt x="351063" y="18690"/>
                    <a:pt x="352314" y="21190"/>
                  </a:cubicBezTo>
                  <a:cubicBezTo>
                    <a:pt x="353564" y="23690"/>
                    <a:pt x="354189" y="26566"/>
                    <a:pt x="354189" y="29816"/>
                  </a:cubicBezTo>
                  <a:cubicBezTo>
                    <a:pt x="354189" y="30316"/>
                    <a:pt x="354157" y="30879"/>
                    <a:pt x="354095" y="31504"/>
                  </a:cubicBezTo>
                  <a:lnTo>
                    <a:pt x="328311" y="31504"/>
                  </a:lnTo>
                  <a:cubicBezTo>
                    <a:pt x="328436" y="34004"/>
                    <a:pt x="329029" y="36098"/>
                    <a:pt x="330092" y="37786"/>
                  </a:cubicBezTo>
                  <a:cubicBezTo>
                    <a:pt x="331155" y="39474"/>
                    <a:pt x="332498" y="40755"/>
                    <a:pt x="334124" y="41630"/>
                  </a:cubicBezTo>
                  <a:cubicBezTo>
                    <a:pt x="335749" y="42443"/>
                    <a:pt x="337468" y="42849"/>
                    <a:pt x="339281" y="42849"/>
                  </a:cubicBezTo>
                  <a:cubicBezTo>
                    <a:pt x="343531" y="42849"/>
                    <a:pt x="346750" y="40911"/>
                    <a:pt x="348938" y="37036"/>
                  </a:cubicBezTo>
                  <a:lnTo>
                    <a:pt x="353532" y="39286"/>
                  </a:lnTo>
                  <a:cubicBezTo>
                    <a:pt x="352157" y="41849"/>
                    <a:pt x="350251" y="43912"/>
                    <a:pt x="347813" y="45474"/>
                  </a:cubicBezTo>
                  <a:cubicBezTo>
                    <a:pt x="345375" y="47037"/>
                    <a:pt x="342469" y="47818"/>
                    <a:pt x="339093" y="47818"/>
                  </a:cubicBezTo>
                  <a:close/>
                  <a:moveTo>
                    <a:pt x="348469" y="27003"/>
                  </a:moveTo>
                  <a:cubicBezTo>
                    <a:pt x="348407" y="25628"/>
                    <a:pt x="348032" y="24284"/>
                    <a:pt x="347344" y="22972"/>
                  </a:cubicBezTo>
                  <a:cubicBezTo>
                    <a:pt x="346657" y="21596"/>
                    <a:pt x="345563" y="20440"/>
                    <a:pt x="344062" y="19502"/>
                  </a:cubicBezTo>
                  <a:cubicBezTo>
                    <a:pt x="342625" y="18565"/>
                    <a:pt x="340812" y="18096"/>
                    <a:pt x="338624" y="18096"/>
                  </a:cubicBezTo>
                  <a:cubicBezTo>
                    <a:pt x="336061" y="18096"/>
                    <a:pt x="333874" y="18909"/>
                    <a:pt x="332061" y="20534"/>
                  </a:cubicBezTo>
                  <a:cubicBezTo>
                    <a:pt x="330311" y="22159"/>
                    <a:pt x="329154" y="24316"/>
                    <a:pt x="328592" y="27003"/>
                  </a:cubicBezTo>
                  <a:lnTo>
                    <a:pt x="348469" y="27003"/>
                  </a:lnTo>
                  <a:close/>
                  <a:moveTo>
                    <a:pt x="356530" y="46787"/>
                  </a:moveTo>
                  <a:lnTo>
                    <a:pt x="356530" y="46787"/>
                  </a:lnTo>
                  <a:close/>
                  <a:moveTo>
                    <a:pt x="375397" y="1031"/>
                  </a:moveTo>
                  <a:lnTo>
                    <a:pt x="380835" y="1031"/>
                  </a:lnTo>
                  <a:lnTo>
                    <a:pt x="380835" y="14533"/>
                  </a:lnTo>
                  <a:lnTo>
                    <a:pt x="380554" y="18940"/>
                  </a:lnTo>
                  <a:lnTo>
                    <a:pt x="380835" y="18940"/>
                  </a:lnTo>
                  <a:cubicBezTo>
                    <a:pt x="381711" y="17315"/>
                    <a:pt x="383117" y="15939"/>
                    <a:pt x="385055" y="14814"/>
                  </a:cubicBezTo>
                  <a:cubicBezTo>
                    <a:pt x="386992" y="13689"/>
                    <a:pt x="389118" y="13127"/>
                    <a:pt x="391430" y="13127"/>
                  </a:cubicBezTo>
                  <a:cubicBezTo>
                    <a:pt x="395431" y="13127"/>
                    <a:pt x="398463" y="14314"/>
                    <a:pt x="400525" y="16690"/>
                  </a:cubicBezTo>
                  <a:cubicBezTo>
                    <a:pt x="402588" y="19002"/>
                    <a:pt x="403619" y="22065"/>
                    <a:pt x="403619" y="25878"/>
                  </a:cubicBezTo>
                  <a:lnTo>
                    <a:pt x="403619" y="46787"/>
                  </a:lnTo>
                  <a:lnTo>
                    <a:pt x="398181" y="46787"/>
                  </a:lnTo>
                  <a:lnTo>
                    <a:pt x="398181" y="26722"/>
                  </a:lnTo>
                  <a:cubicBezTo>
                    <a:pt x="398181" y="23784"/>
                    <a:pt x="397431" y="21628"/>
                    <a:pt x="395931" y="20253"/>
                  </a:cubicBezTo>
                  <a:cubicBezTo>
                    <a:pt x="394493" y="18815"/>
                    <a:pt x="392587" y="18096"/>
                    <a:pt x="390212" y="18096"/>
                  </a:cubicBezTo>
                  <a:cubicBezTo>
                    <a:pt x="388461" y="18096"/>
                    <a:pt x="386867" y="18627"/>
                    <a:pt x="385430" y="19690"/>
                  </a:cubicBezTo>
                  <a:cubicBezTo>
                    <a:pt x="384055" y="20690"/>
                    <a:pt x="382929" y="22003"/>
                    <a:pt x="382054" y="23628"/>
                  </a:cubicBezTo>
                  <a:cubicBezTo>
                    <a:pt x="381242" y="25191"/>
                    <a:pt x="380835" y="26847"/>
                    <a:pt x="380835" y="28597"/>
                  </a:cubicBezTo>
                  <a:lnTo>
                    <a:pt x="380835" y="46787"/>
                  </a:lnTo>
                  <a:lnTo>
                    <a:pt x="375397" y="46787"/>
                  </a:lnTo>
                  <a:lnTo>
                    <a:pt x="375397" y="1031"/>
                  </a:lnTo>
                  <a:close/>
                  <a:moveTo>
                    <a:pt x="426465" y="47818"/>
                  </a:moveTo>
                  <a:cubicBezTo>
                    <a:pt x="423277" y="47818"/>
                    <a:pt x="420402" y="47068"/>
                    <a:pt x="417839" y="45568"/>
                  </a:cubicBezTo>
                  <a:cubicBezTo>
                    <a:pt x="415276" y="44006"/>
                    <a:pt x="413276" y="41911"/>
                    <a:pt x="411838" y="39286"/>
                  </a:cubicBezTo>
                  <a:cubicBezTo>
                    <a:pt x="410463" y="36598"/>
                    <a:pt x="409775" y="33660"/>
                    <a:pt x="409775" y="30473"/>
                  </a:cubicBezTo>
                  <a:cubicBezTo>
                    <a:pt x="409775" y="27285"/>
                    <a:pt x="410463" y="24378"/>
                    <a:pt x="411838" y="21753"/>
                  </a:cubicBezTo>
                  <a:cubicBezTo>
                    <a:pt x="413276" y="19065"/>
                    <a:pt x="415276" y="16971"/>
                    <a:pt x="417839" y="15471"/>
                  </a:cubicBezTo>
                  <a:cubicBezTo>
                    <a:pt x="420402" y="13908"/>
                    <a:pt x="423277" y="13127"/>
                    <a:pt x="426465" y="13127"/>
                  </a:cubicBezTo>
                  <a:cubicBezTo>
                    <a:pt x="429653" y="13127"/>
                    <a:pt x="432528" y="13908"/>
                    <a:pt x="435091" y="15471"/>
                  </a:cubicBezTo>
                  <a:cubicBezTo>
                    <a:pt x="437654" y="16971"/>
                    <a:pt x="439654" y="19065"/>
                    <a:pt x="441092" y="21753"/>
                  </a:cubicBezTo>
                  <a:cubicBezTo>
                    <a:pt x="442529" y="24378"/>
                    <a:pt x="443248" y="27285"/>
                    <a:pt x="443248" y="30473"/>
                  </a:cubicBezTo>
                  <a:cubicBezTo>
                    <a:pt x="443248" y="33660"/>
                    <a:pt x="442529" y="36598"/>
                    <a:pt x="441092" y="39286"/>
                  </a:cubicBezTo>
                  <a:cubicBezTo>
                    <a:pt x="439654" y="41911"/>
                    <a:pt x="437654" y="44006"/>
                    <a:pt x="435091" y="45568"/>
                  </a:cubicBezTo>
                  <a:cubicBezTo>
                    <a:pt x="432528" y="47068"/>
                    <a:pt x="429653" y="47818"/>
                    <a:pt x="426465" y="47818"/>
                  </a:cubicBezTo>
                  <a:close/>
                  <a:moveTo>
                    <a:pt x="426465" y="42849"/>
                  </a:moveTo>
                  <a:cubicBezTo>
                    <a:pt x="428465" y="42849"/>
                    <a:pt x="430340" y="42349"/>
                    <a:pt x="432090" y="41349"/>
                  </a:cubicBezTo>
                  <a:cubicBezTo>
                    <a:pt x="433841" y="40349"/>
                    <a:pt x="435216" y="38911"/>
                    <a:pt x="436216" y="37036"/>
                  </a:cubicBezTo>
                  <a:cubicBezTo>
                    <a:pt x="437279" y="35161"/>
                    <a:pt x="437810" y="32973"/>
                    <a:pt x="437810" y="30473"/>
                  </a:cubicBezTo>
                  <a:cubicBezTo>
                    <a:pt x="437810" y="27972"/>
                    <a:pt x="437279" y="25784"/>
                    <a:pt x="436216" y="23909"/>
                  </a:cubicBezTo>
                  <a:cubicBezTo>
                    <a:pt x="435216" y="22034"/>
                    <a:pt x="433841" y="20596"/>
                    <a:pt x="432090" y="19596"/>
                  </a:cubicBezTo>
                  <a:cubicBezTo>
                    <a:pt x="430340" y="18596"/>
                    <a:pt x="428465" y="18096"/>
                    <a:pt x="426465" y="18096"/>
                  </a:cubicBezTo>
                  <a:cubicBezTo>
                    <a:pt x="424464" y="18096"/>
                    <a:pt x="422589" y="18596"/>
                    <a:pt x="420839" y="19596"/>
                  </a:cubicBezTo>
                  <a:cubicBezTo>
                    <a:pt x="419089" y="20596"/>
                    <a:pt x="417682" y="22034"/>
                    <a:pt x="416620" y="23909"/>
                  </a:cubicBezTo>
                  <a:cubicBezTo>
                    <a:pt x="415620" y="25784"/>
                    <a:pt x="415120" y="27972"/>
                    <a:pt x="415120" y="30473"/>
                  </a:cubicBezTo>
                  <a:cubicBezTo>
                    <a:pt x="415120" y="32973"/>
                    <a:pt x="415620" y="35161"/>
                    <a:pt x="416620" y="37036"/>
                  </a:cubicBezTo>
                  <a:cubicBezTo>
                    <a:pt x="417682" y="38911"/>
                    <a:pt x="419089" y="40349"/>
                    <a:pt x="420839" y="41349"/>
                  </a:cubicBezTo>
                  <a:cubicBezTo>
                    <a:pt x="422589" y="42349"/>
                    <a:pt x="424464" y="42849"/>
                    <a:pt x="426465" y="42849"/>
                  </a:cubicBezTo>
                  <a:close/>
                  <a:moveTo>
                    <a:pt x="445372" y="14158"/>
                  </a:moveTo>
                  <a:lnTo>
                    <a:pt x="450997" y="14158"/>
                  </a:lnTo>
                  <a:lnTo>
                    <a:pt x="458686" y="39942"/>
                  </a:lnTo>
                  <a:lnTo>
                    <a:pt x="458780" y="39942"/>
                  </a:lnTo>
                  <a:lnTo>
                    <a:pt x="467031" y="14158"/>
                  </a:lnTo>
                  <a:lnTo>
                    <a:pt x="472563" y="14158"/>
                  </a:lnTo>
                  <a:lnTo>
                    <a:pt x="480814" y="39849"/>
                  </a:lnTo>
                  <a:lnTo>
                    <a:pt x="480907" y="39849"/>
                  </a:lnTo>
                  <a:lnTo>
                    <a:pt x="488596" y="14158"/>
                  </a:lnTo>
                  <a:lnTo>
                    <a:pt x="494128" y="14158"/>
                  </a:lnTo>
                  <a:lnTo>
                    <a:pt x="483626" y="46787"/>
                  </a:lnTo>
                  <a:lnTo>
                    <a:pt x="478094" y="46787"/>
                  </a:lnTo>
                  <a:lnTo>
                    <a:pt x="469656" y="20721"/>
                  </a:lnTo>
                  <a:lnTo>
                    <a:pt x="461311" y="46787"/>
                  </a:lnTo>
                  <a:lnTo>
                    <a:pt x="455873" y="46787"/>
                  </a:lnTo>
                  <a:lnTo>
                    <a:pt x="445372" y="14158"/>
                  </a:lnTo>
                  <a:close/>
                  <a:moveTo>
                    <a:pt x="494589" y="46787"/>
                  </a:moveTo>
                  <a:lnTo>
                    <a:pt x="494589" y="46787"/>
                  </a:lnTo>
                  <a:close/>
                  <a:moveTo>
                    <a:pt x="514581" y="1031"/>
                  </a:moveTo>
                  <a:lnTo>
                    <a:pt x="520020" y="1031"/>
                  </a:lnTo>
                  <a:lnTo>
                    <a:pt x="520020" y="46787"/>
                  </a:lnTo>
                  <a:lnTo>
                    <a:pt x="514581" y="46787"/>
                  </a:lnTo>
                  <a:lnTo>
                    <a:pt x="514581" y="1031"/>
                  </a:lnTo>
                  <a:close/>
                  <a:moveTo>
                    <a:pt x="525091" y="46787"/>
                  </a:moveTo>
                  <a:lnTo>
                    <a:pt x="525091" y="46787"/>
                  </a:lnTo>
                  <a:close/>
                  <a:moveTo>
                    <a:pt x="540396" y="14158"/>
                  </a:moveTo>
                  <a:lnTo>
                    <a:pt x="546021" y="14158"/>
                  </a:lnTo>
                  <a:lnTo>
                    <a:pt x="553710" y="39942"/>
                  </a:lnTo>
                  <a:lnTo>
                    <a:pt x="553804" y="39942"/>
                  </a:lnTo>
                  <a:lnTo>
                    <a:pt x="562055" y="14158"/>
                  </a:lnTo>
                  <a:lnTo>
                    <a:pt x="567587" y="14158"/>
                  </a:lnTo>
                  <a:lnTo>
                    <a:pt x="575838" y="39849"/>
                  </a:lnTo>
                  <a:lnTo>
                    <a:pt x="575931" y="39849"/>
                  </a:lnTo>
                  <a:lnTo>
                    <a:pt x="583620" y="14158"/>
                  </a:lnTo>
                  <a:lnTo>
                    <a:pt x="589152" y="14158"/>
                  </a:lnTo>
                  <a:lnTo>
                    <a:pt x="578650" y="46787"/>
                  </a:lnTo>
                  <a:lnTo>
                    <a:pt x="573119" y="46787"/>
                  </a:lnTo>
                  <a:lnTo>
                    <a:pt x="564680" y="20721"/>
                  </a:lnTo>
                  <a:lnTo>
                    <a:pt x="556335" y="46787"/>
                  </a:lnTo>
                  <a:lnTo>
                    <a:pt x="550897" y="46787"/>
                  </a:lnTo>
                  <a:lnTo>
                    <a:pt x="540396" y="14158"/>
                  </a:lnTo>
                  <a:close/>
                  <a:moveTo>
                    <a:pt x="608007" y="47818"/>
                  </a:moveTo>
                  <a:cubicBezTo>
                    <a:pt x="604819" y="47818"/>
                    <a:pt x="601943" y="47068"/>
                    <a:pt x="599380" y="45568"/>
                  </a:cubicBezTo>
                  <a:cubicBezTo>
                    <a:pt x="596818" y="44006"/>
                    <a:pt x="594817" y="41911"/>
                    <a:pt x="593380" y="39286"/>
                  </a:cubicBezTo>
                  <a:cubicBezTo>
                    <a:pt x="592005" y="36598"/>
                    <a:pt x="591317" y="33660"/>
                    <a:pt x="591317" y="30473"/>
                  </a:cubicBezTo>
                  <a:cubicBezTo>
                    <a:pt x="591317" y="27285"/>
                    <a:pt x="592005" y="24378"/>
                    <a:pt x="593380" y="21753"/>
                  </a:cubicBezTo>
                  <a:cubicBezTo>
                    <a:pt x="594817" y="19065"/>
                    <a:pt x="596818" y="16971"/>
                    <a:pt x="599380" y="15471"/>
                  </a:cubicBezTo>
                  <a:cubicBezTo>
                    <a:pt x="601943" y="13908"/>
                    <a:pt x="604819" y="13127"/>
                    <a:pt x="608007" y="13127"/>
                  </a:cubicBezTo>
                  <a:cubicBezTo>
                    <a:pt x="611194" y="13127"/>
                    <a:pt x="614070" y="13908"/>
                    <a:pt x="616633" y="15471"/>
                  </a:cubicBezTo>
                  <a:cubicBezTo>
                    <a:pt x="619195" y="16971"/>
                    <a:pt x="621196" y="19065"/>
                    <a:pt x="622633" y="21753"/>
                  </a:cubicBezTo>
                  <a:cubicBezTo>
                    <a:pt x="624071" y="24378"/>
                    <a:pt x="624790" y="27285"/>
                    <a:pt x="624790" y="30473"/>
                  </a:cubicBezTo>
                  <a:cubicBezTo>
                    <a:pt x="624790" y="33660"/>
                    <a:pt x="624071" y="36598"/>
                    <a:pt x="622633" y="39286"/>
                  </a:cubicBezTo>
                  <a:cubicBezTo>
                    <a:pt x="621196" y="41911"/>
                    <a:pt x="619195" y="44006"/>
                    <a:pt x="616633" y="45568"/>
                  </a:cubicBezTo>
                  <a:cubicBezTo>
                    <a:pt x="614070" y="47068"/>
                    <a:pt x="611194" y="47818"/>
                    <a:pt x="608007" y="47818"/>
                  </a:cubicBezTo>
                  <a:close/>
                  <a:moveTo>
                    <a:pt x="608007" y="42849"/>
                  </a:moveTo>
                  <a:cubicBezTo>
                    <a:pt x="610007" y="42849"/>
                    <a:pt x="611882" y="42349"/>
                    <a:pt x="613632" y="41349"/>
                  </a:cubicBezTo>
                  <a:cubicBezTo>
                    <a:pt x="615382" y="40349"/>
                    <a:pt x="616758" y="38911"/>
                    <a:pt x="617758" y="37036"/>
                  </a:cubicBezTo>
                  <a:cubicBezTo>
                    <a:pt x="618820" y="35161"/>
                    <a:pt x="619352" y="32973"/>
                    <a:pt x="619352" y="30473"/>
                  </a:cubicBezTo>
                  <a:cubicBezTo>
                    <a:pt x="619352" y="27972"/>
                    <a:pt x="618820" y="25784"/>
                    <a:pt x="617758" y="23909"/>
                  </a:cubicBezTo>
                  <a:cubicBezTo>
                    <a:pt x="616758" y="22034"/>
                    <a:pt x="615382" y="20596"/>
                    <a:pt x="613632" y="19596"/>
                  </a:cubicBezTo>
                  <a:cubicBezTo>
                    <a:pt x="611882" y="18596"/>
                    <a:pt x="610007" y="18096"/>
                    <a:pt x="608007" y="18096"/>
                  </a:cubicBezTo>
                  <a:cubicBezTo>
                    <a:pt x="606006" y="18096"/>
                    <a:pt x="604131" y="18596"/>
                    <a:pt x="602381" y="19596"/>
                  </a:cubicBezTo>
                  <a:cubicBezTo>
                    <a:pt x="600631" y="20596"/>
                    <a:pt x="599224" y="22034"/>
                    <a:pt x="598162" y="23909"/>
                  </a:cubicBezTo>
                  <a:cubicBezTo>
                    <a:pt x="597161" y="25784"/>
                    <a:pt x="596661" y="27972"/>
                    <a:pt x="596661" y="30473"/>
                  </a:cubicBezTo>
                  <a:cubicBezTo>
                    <a:pt x="596661" y="32973"/>
                    <a:pt x="597161" y="35161"/>
                    <a:pt x="598162" y="37036"/>
                  </a:cubicBezTo>
                  <a:cubicBezTo>
                    <a:pt x="599224" y="38911"/>
                    <a:pt x="600631" y="40349"/>
                    <a:pt x="602381" y="41349"/>
                  </a:cubicBezTo>
                  <a:cubicBezTo>
                    <a:pt x="604131" y="42349"/>
                    <a:pt x="606006" y="42849"/>
                    <a:pt x="608007" y="42849"/>
                  </a:cubicBezTo>
                  <a:close/>
                  <a:moveTo>
                    <a:pt x="642610" y="47818"/>
                  </a:moveTo>
                  <a:cubicBezTo>
                    <a:pt x="638672" y="47818"/>
                    <a:pt x="635672" y="46662"/>
                    <a:pt x="633609" y="44349"/>
                  </a:cubicBezTo>
                  <a:cubicBezTo>
                    <a:pt x="631547" y="42037"/>
                    <a:pt x="630515" y="38817"/>
                    <a:pt x="630515" y="34692"/>
                  </a:cubicBezTo>
                  <a:lnTo>
                    <a:pt x="630515" y="14158"/>
                  </a:lnTo>
                  <a:lnTo>
                    <a:pt x="635953" y="14158"/>
                  </a:lnTo>
                  <a:lnTo>
                    <a:pt x="635953" y="33848"/>
                  </a:lnTo>
                  <a:cubicBezTo>
                    <a:pt x="635953" y="36973"/>
                    <a:pt x="636641" y="39255"/>
                    <a:pt x="638016" y="40693"/>
                  </a:cubicBezTo>
                  <a:cubicBezTo>
                    <a:pt x="639454" y="42130"/>
                    <a:pt x="641360" y="42849"/>
                    <a:pt x="643736" y="42849"/>
                  </a:cubicBezTo>
                  <a:cubicBezTo>
                    <a:pt x="645611" y="42849"/>
                    <a:pt x="647236" y="42380"/>
                    <a:pt x="648611" y="41443"/>
                  </a:cubicBezTo>
                  <a:cubicBezTo>
                    <a:pt x="650049" y="40443"/>
                    <a:pt x="651174" y="39161"/>
                    <a:pt x="651987" y="37598"/>
                  </a:cubicBezTo>
                  <a:cubicBezTo>
                    <a:pt x="652799" y="36036"/>
                    <a:pt x="653206" y="34379"/>
                    <a:pt x="653206" y="32629"/>
                  </a:cubicBezTo>
                  <a:lnTo>
                    <a:pt x="653206" y="14158"/>
                  </a:lnTo>
                  <a:lnTo>
                    <a:pt x="658644" y="14158"/>
                  </a:lnTo>
                  <a:lnTo>
                    <a:pt x="658644" y="46787"/>
                  </a:lnTo>
                  <a:lnTo>
                    <a:pt x="653393" y="46787"/>
                  </a:lnTo>
                  <a:lnTo>
                    <a:pt x="653393" y="42099"/>
                  </a:lnTo>
                  <a:lnTo>
                    <a:pt x="653206" y="42099"/>
                  </a:lnTo>
                  <a:cubicBezTo>
                    <a:pt x="652268" y="43662"/>
                    <a:pt x="650830" y="45006"/>
                    <a:pt x="648892" y="46131"/>
                  </a:cubicBezTo>
                  <a:cubicBezTo>
                    <a:pt x="646955" y="47256"/>
                    <a:pt x="644861" y="47818"/>
                    <a:pt x="642610" y="47818"/>
                  </a:cubicBezTo>
                  <a:close/>
                  <a:moveTo>
                    <a:pt x="666670" y="1031"/>
                  </a:moveTo>
                  <a:lnTo>
                    <a:pt x="672108" y="1031"/>
                  </a:lnTo>
                  <a:lnTo>
                    <a:pt x="672108" y="46787"/>
                  </a:lnTo>
                  <a:lnTo>
                    <a:pt x="666670" y="46787"/>
                  </a:lnTo>
                  <a:lnTo>
                    <a:pt x="666670" y="1031"/>
                  </a:lnTo>
                  <a:close/>
                  <a:moveTo>
                    <a:pt x="693720" y="47818"/>
                  </a:moveTo>
                  <a:cubicBezTo>
                    <a:pt x="690782" y="47818"/>
                    <a:pt x="688125" y="47068"/>
                    <a:pt x="685750" y="45568"/>
                  </a:cubicBezTo>
                  <a:cubicBezTo>
                    <a:pt x="683374" y="44068"/>
                    <a:pt x="681499" y="42005"/>
                    <a:pt x="680124" y="39380"/>
                  </a:cubicBezTo>
                  <a:cubicBezTo>
                    <a:pt x="678811" y="36755"/>
                    <a:pt x="678155" y="33785"/>
                    <a:pt x="678155" y="30473"/>
                  </a:cubicBezTo>
                  <a:cubicBezTo>
                    <a:pt x="678155" y="27222"/>
                    <a:pt x="678811" y="24284"/>
                    <a:pt x="680124" y="21659"/>
                  </a:cubicBezTo>
                  <a:cubicBezTo>
                    <a:pt x="681499" y="18971"/>
                    <a:pt x="683374" y="16877"/>
                    <a:pt x="685750" y="15377"/>
                  </a:cubicBezTo>
                  <a:cubicBezTo>
                    <a:pt x="688125" y="13877"/>
                    <a:pt x="690782" y="13127"/>
                    <a:pt x="693720" y="13127"/>
                  </a:cubicBezTo>
                  <a:cubicBezTo>
                    <a:pt x="696220" y="13127"/>
                    <a:pt x="698439" y="13689"/>
                    <a:pt x="700377" y="14814"/>
                  </a:cubicBezTo>
                  <a:cubicBezTo>
                    <a:pt x="702314" y="15939"/>
                    <a:pt x="703814" y="17346"/>
                    <a:pt x="704877" y="19034"/>
                  </a:cubicBezTo>
                  <a:lnTo>
                    <a:pt x="705065" y="19034"/>
                  </a:lnTo>
                  <a:lnTo>
                    <a:pt x="704877" y="14533"/>
                  </a:lnTo>
                  <a:lnTo>
                    <a:pt x="704877" y="1031"/>
                  </a:lnTo>
                  <a:lnTo>
                    <a:pt x="710315" y="1031"/>
                  </a:lnTo>
                  <a:lnTo>
                    <a:pt x="710315" y="46787"/>
                  </a:lnTo>
                  <a:lnTo>
                    <a:pt x="705065" y="46787"/>
                  </a:lnTo>
                  <a:lnTo>
                    <a:pt x="705065" y="42005"/>
                  </a:lnTo>
                  <a:lnTo>
                    <a:pt x="704877" y="42005"/>
                  </a:lnTo>
                  <a:cubicBezTo>
                    <a:pt x="703814" y="43630"/>
                    <a:pt x="702314" y="45006"/>
                    <a:pt x="700377" y="46131"/>
                  </a:cubicBezTo>
                  <a:cubicBezTo>
                    <a:pt x="698439" y="47256"/>
                    <a:pt x="696220" y="47818"/>
                    <a:pt x="693720" y="47818"/>
                  </a:cubicBezTo>
                  <a:close/>
                  <a:moveTo>
                    <a:pt x="694282" y="42849"/>
                  </a:moveTo>
                  <a:cubicBezTo>
                    <a:pt x="696220" y="42849"/>
                    <a:pt x="698001" y="42349"/>
                    <a:pt x="699627" y="41349"/>
                  </a:cubicBezTo>
                  <a:cubicBezTo>
                    <a:pt x="701252" y="40349"/>
                    <a:pt x="702564" y="38911"/>
                    <a:pt x="703565" y="37036"/>
                  </a:cubicBezTo>
                  <a:cubicBezTo>
                    <a:pt x="704565" y="35161"/>
                    <a:pt x="705065" y="32973"/>
                    <a:pt x="705065" y="30473"/>
                  </a:cubicBezTo>
                  <a:cubicBezTo>
                    <a:pt x="705065" y="28035"/>
                    <a:pt x="704565" y="25878"/>
                    <a:pt x="703565" y="24003"/>
                  </a:cubicBezTo>
                  <a:cubicBezTo>
                    <a:pt x="702564" y="22128"/>
                    <a:pt x="701252" y="20690"/>
                    <a:pt x="699627" y="19690"/>
                  </a:cubicBezTo>
                  <a:cubicBezTo>
                    <a:pt x="698001" y="18627"/>
                    <a:pt x="696220" y="18096"/>
                    <a:pt x="694282" y="18096"/>
                  </a:cubicBezTo>
                  <a:cubicBezTo>
                    <a:pt x="692407" y="18096"/>
                    <a:pt x="690625" y="18627"/>
                    <a:pt x="688938" y="19690"/>
                  </a:cubicBezTo>
                  <a:cubicBezTo>
                    <a:pt x="687312" y="20690"/>
                    <a:pt x="686000" y="22128"/>
                    <a:pt x="685000" y="24003"/>
                  </a:cubicBezTo>
                  <a:cubicBezTo>
                    <a:pt x="684000" y="25878"/>
                    <a:pt x="683500" y="28035"/>
                    <a:pt x="683500" y="30473"/>
                  </a:cubicBezTo>
                  <a:cubicBezTo>
                    <a:pt x="683500" y="32910"/>
                    <a:pt x="684000" y="35098"/>
                    <a:pt x="685000" y="37036"/>
                  </a:cubicBezTo>
                  <a:cubicBezTo>
                    <a:pt x="686000" y="38911"/>
                    <a:pt x="687312" y="40349"/>
                    <a:pt x="688938" y="41349"/>
                  </a:cubicBezTo>
                  <a:cubicBezTo>
                    <a:pt x="690625" y="42349"/>
                    <a:pt x="692407" y="42849"/>
                    <a:pt x="694282" y="42849"/>
                  </a:cubicBezTo>
                  <a:close/>
                  <a:moveTo>
                    <a:pt x="714307" y="46787"/>
                  </a:moveTo>
                  <a:lnTo>
                    <a:pt x="714307" y="46787"/>
                  </a:lnTo>
                  <a:close/>
                  <a:moveTo>
                    <a:pt x="733174" y="1031"/>
                  </a:moveTo>
                  <a:lnTo>
                    <a:pt x="738612" y="1031"/>
                  </a:lnTo>
                  <a:lnTo>
                    <a:pt x="738612" y="29816"/>
                  </a:lnTo>
                  <a:lnTo>
                    <a:pt x="753989" y="14158"/>
                  </a:lnTo>
                  <a:lnTo>
                    <a:pt x="760834" y="14158"/>
                  </a:lnTo>
                  <a:lnTo>
                    <a:pt x="760834" y="14439"/>
                  </a:lnTo>
                  <a:lnTo>
                    <a:pt x="748082" y="27378"/>
                  </a:lnTo>
                  <a:lnTo>
                    <a:pt x="761209" y="46506"/>
                  </a:lnTo>
                  <a:lnTo>
                    <a:pt x="761209" y="46787"/>
                  </a:lnTo>
                  <a:lnTo>
                    <a:pt x="754739" y="46787"/>
                  </a:lnTo>
                  <a:lnTo>
                    <a:pt x="744238" y="31129"/>
                  </a:lnTo>
                  <a:lnTo>
                    <a:pt x="738612" y="36755"/>
                  </a:lnTo>
                  <a:lnTo>
                    <a:pt x="738612" y="46787"/>
                  </a:lnTo>
                  <a:lnTo>
                    <a:pt x="733174" y="46787"/>
                  </a:lnTo>
                  <a:lnTo>
                    <a:pt x="733174" y="1031"/>
                  </a:lnTo>
                  <a:close/>
                  <a:moveTo>
                    <a:pt x="765467" y="14158"/>
                  </a:moveTo>
                  <a:lnTo>
                    <a:pt x="770624" y="14158"/>
                  </a:lnTo>
                  <a:lnTo>
                    <a:pt x="770624" y="18940"/>
                  </a:lnTo>
                  <a:lnTo>
                    <a:pt x="770905" y="18940"/>
                  </a:lnTo>
                  <a:cubicBezTo>
                    <a:pt x="771780" y="17315"/>
                    <a:pt x="773186" y="15939"/>
                    <a:pt x="775124" y="14814"/>
                  </a:cubicBezTo>
                  <a:cubicBezTo>
                    <a:pt x="777124" y="13689"/>
                    <a:pt x="779218" y="13127"/>
                    <a:pt x="781406" y="13127"/>
                  </a:cubicBezTo>
                  <a:cubicBezTo>
                    <a:pt x="785344" y="13127"/>
                    <a:pt x="788345" y="14283"/>
                    <a:pt x="790407" y="16596"/>
                  </a:cubicBezTo>
                  <a:cubicBezTo>
                    <a:pt x="792470" y="18846"/>
                    <a:pt x="793501" y="21940"/>
                    <a:pt x="793501" y="25878"/>
                  </a:cubicBezTo>
                  <a:lnTo>
                    <a:pt x="793501" y="46787"/>
                  </a:lnTo>
                  <a:lnTo>
                    <a:pt x="788063" y="46787"/>
                  </a:lnTo>
                  <a:lnTo>
                    <a:pt x="788063" y="26722"/>
                  </a:lnTo>
                  <a:cubicBezTo>
                    <a:pt x="788063" y="23659"/>
                    <a:pt x="787344" y="21471"/>
                    <a:pt x="785907" y="20159"/>
                  </a:cubicBezTo>
                  <a:cubicBezTo>
                    <a:pt x="784469" y="18784"/>
                    <a:pt x="782500" y="18096"/>
                    <a:pt x="780000" y="18096"/>
                  </a:cubicBezTo>
                  <a:cubicBezTo>
                    <a:pt x="778250" y="18096"/>
                    <a:pt x="776656" y="18596"/>
                    <a:pt x="775218" y="19596"/>
                  </a:cubicBezTo>
                  <a:cubicBezTo>
                    <a:pt x="773843" y="20534"/>
                    <a:pt x="772780" y="21815"/>
                    <a:pt x="772030" y="23440"/>
                  </a:cubicBezTo>
                  <a:cubicBezTo>
                    <a:pt x="771280" y="25003"/>
                    <a:pt x="770905" y="26660"/>
                    <a:pt x="770905" y="28410"/>
                  </a:cubicBezTo>
                  <a:lnTo>
                    <a:pt x="770905" y="46787"/>
                  </a:lnTo>
                  <a:lnTo>
                    <a:pt x="765467" y="46787"/>
                  </a:lnTo>
                  <a:lnTo>
                    <a:pt x="765467" y="14158"/>
                  </a:lnTo>
                  <a:close/>
                  <a:moveTo>
                    <a:pt x="816342" y="47818"/>
                  </a:moveTo>
                  <a:cubicBezTo>
                    <a:pt x="813154" y="47818"/>
                    <a:pt x="810279" y="47068"/>
                    <a:pt x="807716" y="45568"/>
                  </a:cubicBezTo>
                  <a:cubicBezTo>
                    <a:pt x="805153" y="44006"/>
                    <a:pt x="803153" y="41911"/>
                    <a:pt x="801715" y="39286"/>
                  </a:cubicBezTo>
                  <a:cubicBezTo>
                    <a:pt x="800340" y="36598"/>
                    <a:pt x="799653" y="33660"/>
                    <a:pt x="799653" y="30473"/>
                  </a:cubicBezTo>
                  <a:cubicBezTo>
                    <a:pt x="799653" y="27285"/>
                    <a:pt x="800340" y="24378"/>
                    <a:pt x="801715" y="21753"/>
                  </a:cubicBezTo>
                  <a:cubicBezTo>
                    <a:pt x="803153" y="19065"/>
                    <a:pt x="805153" y="16971"/>
                    <a:pt x="807716" y="15471"/>
                  </a:cubicBezTo>
                  <a:cubicBezTo>
                    <a:pt x="810279" y="13908"/>
                    <a:pt x="813154" y="13127"/>
                    <a:pt x="816342" y="13127"/>
                  </a:cubicBezTo>
                  <a:cubicBezTo>
                    <a:pt x="819530" y="13127"/>
                    <a:pt x="822405" y="13908"/>
                    <a:pt x="824968" y="15471"/>
                  </a:cubicBezTo>
                  <a:cubicBezTo>
                    <a:pt x="827531" y="16971"/>
                    <a:pt x="829531" y="19065"/>
                    <a:pt x="830969" y="21753"/>
                  </a:cubicBezTo>
                  <a:cubicBezTo>
                    <a:pt x="832407" y="24378"/>
                    <a:pt x="833126" y="27285"/>
                    <a:pt x="833126" y="30473"/>
                  </a:cubicBezTo>
                  <a:cubicBezTo>
                    <a:pt x="833126" y="33660"/>
                    <a:pt x="832407" y="36598"/>
                    <a:pt x="830969" y="39286"/>
                  </a:cubicBezTo>
                  <a:cubicBezTo>
                    <a:pt x="829531" y="41911"/>
                    <a:pt x="827531" y="44006"/>
                    <a:pt x="824968" y="45568"/>
                  </a:cubicBezTo>
                  <a:cubicBezTo>
                    <a:pt x="822405" y="47068"/>
                    <a:pt x="819530" y="47818"/>
                    <a:pt x="816342" y="47818"/>
                  </a:cubicBezTo>
                  <a:close/>
                  <a:moveTo>
                    <a:pt x="816342" y="42849"/>
                  </a:moveTo>
                  <a:cubicBezTo>
                    <a:pt x="818343" y="42849"/>
                    <a:pt x="820218" y="42349"/>
                    <a:pt x="821968" y="41349"/>
                  </a:cubicBezTo>
                  <a:cubicBezTo>
                    <a:pt x="823718" y="40349"/>
                    <a:pt x="825093" y="38911"/>
                    <a:pt x="826094" y="37036"/>
                  </a:cubicBezTo>
                  <a:cubicBezTo>
                    <a:pt x="827156" y="35161"/>
                    <a:pt x="827687" y="32973"/>
                    <a:pt x="827687" y="30473"/>
                  </a:cubicBezTo>
                  <a:cubicBezTo>
                    <a:pt x="827687" y="27972"/>
                    <a:pt x="827156" y="25784"/>
                    <a:pt x="826094" y="23909"/>
                  </a:cubicBezTo>
                  <a:cubicBezTo>
                    <a:pt x="825093" y="22034"/>
                    <a:pt x="823718" y="20596"/>
                    <a:pt x="821968" y="19596"/>
                  </a:cubicBezTo>
                  <a:cubicBezTo>
                    <a:pt x="820218" y="18596"/>
                    <a:pt x="818343" y="18096"/>
                    <a:pt x="816342" y="18096"/>
                  </a:cubicBezTo>
                  <a:cubicBezTo>
                    <a:pt x="814342" y="18096"/>
                    <a:pt x="812467" y="18596"/>
                    <a:pt x="810717" y="19596"/>
                  </a:cubicBezTo>
                  <a:cubicBezTo>
                    <a:pt x="808966" y="20596"/>
                    <a:pt x="807560" y="22034"/>
                    <a:pt x="806497" y="23909"/>
                  </a:cubicBezTo>
                  <a:cubicBezTo>
                    <a:pt x="805497" y="25784"/>
                    <a:pt x="804997" y="27972"/>
                    <a:pt x="804997" y="30473"/>
                  </a:cubicBezTo>
                  <a:cubicBezTo>
                    <a:pt x="804997" y="32973"/>
                    <a:pt x="805497" y="35161"/>
                    <a:pt x="806497" y="37036"/>
                  </a:cubicBezTo>
                  <a:cubicBezTo>
                    <a:pt x="807560" y="38911"/>
                    <a:pt x="808966" y="40349"/>
                    <a:pt x="810717" y="41349"/>
                  </a:cubicBezTo>
                  <a:cubicBezTo>
                    <a:pt x="812467" y="42349"/>
                    <a:pt x="814342" y="42849"/>
                    <a:pt x="816342" y="42849"/>
                  </a:cubicBezTo>
                  <a:close/>
                  <a:moveTo>
                    <a:pt x="835249" y="14158"/>
                  </a:moveTo>
                  <a:lnTo>
                    <a:pt x="840875" y="14158"/>
                  </a:lnTo>
                  <a:lnTo>
                    <a:pt x="848564" y="39942"/>
                  </a:lnTo>
                  <a:lnTo>
                    <a:pt x="848657" y="39942"/>
                  </a:lnTo>
                  <a:lnTo>
                    <a:pt x="856908" y="14158"/>
                  </a:lnTo>
                  <a:lnTo>
                    <a:pt x="862440" y="14158"/>
                  </a:lnTo>
                  <a:lnTo>
                    <a:pt x="870691" y="39849"/>
                  </a:lnTo>
                  <a:lnTo>
                    <a:pt x="870785" y="39849"/>
                  </a:lnTo>
                  <a:lnTo>
                    <a:pt x="878474" y="14158"/>
                  </a:lnTo>
                  <a:lnTo>
                    <a:pt x="884005" y="14158"/>
                  </a:lnTo>
                  <a:lnTo>
                    <a:pt x="873504" y="46787"/>
                  </a:lnTo>
                  <a:lnTo>
                    <a:pt x="867972" y="46787"/>
                  </a:lnTo>
                  <a:lnTo>
                    <a:pt x="859534" y="20721"/>
                  </a:lnTo>
                  <a:lnTo>
                    <a:pt x="851189" y="46787"/>
                  </a:lnTo>
                  <a:lnTo>
                    <a:pt x="845751" y="46787"/>
                  </a:lnTo>
                  <a:lnTo>
                    <a:pt x="835249" y="14158"/>
                  </a:lnTo>
                  <a:close/>
                  <a:moveTo>
                    <a:pt x="884467" y="46787"/>
                  </a:moveTo>
                  <a:lnTo>
                    <a:pt x="884467" y="46787"/>
                  </a:lnTo>
                  <a:close/>
                  <a:moveTo>
                    <a:pt x="899771" y="14158"/>
                  </a:moveTo>
                  <a:lnTo>
                    <a:pt x="905397" y="14158"/>
                  </a:lnTo>
                  <a:lnTo>
                    <a:pt x="913085" y="39942"/>
                  </a:lnTo>
                  <a:lnTo>
                    <a:pt x="913179" y="39942"/>
                  </a:lnTo>
                  <a:lnTo>
                    <a:pt x="921430" y="14158"/>
                  </a:lnTo>
                  <a:lnTo>
                    <a:pt x="926962" y="14158"/>
                  </a:lnTo>
                  <a:lnTo>
                    <a:pt x="935213" y="39849"/>
                  </a:lnTo>
                  <a:lnTo>
                    <a:pt x="935307" y="39849"/>
                  </a:lnTo>
                  <a:lnTo>
                    <a:pt x="942995" y="14158"/>
                  </a:lnTo>
                  <a:lnTo>
                    <a:pt x="948527" y="14158"/>
                  </a:lnTo>
                  <a:lnTo>
                    <a:pt x="938026" y="46787"/>
                  </a:lnTo>
                  <a:lnTo>
                    <a:pt x="932494" y="46787"/>
                  </a:lnTo>
                  <a:lnTo>
                    <a:pt x="924055" y="20721"/>
                  </a:lnTo>
                  <a:lnTo>
                    <a:pt x="915710" y="46787"/>
                  </a:lnTo>
                  <a:lnTo>
                    <a:pt x="910272" y="46787"/>
                  </a:lnTo>
                  <a:lnTo>
                    <a:pt x="899771" y="14158"/>
                  </a:lnTo>
                  <a:close/>
                  <a:moveTo>
                    <a:pt x="953020" y="1031"/>
                  </a:moveTo>
                  <a:lnTo>
                    <a:pt x="958458" y="1031"/>
                  </a:lnTo>
                  <a:lnTo>
                    <a:pt x="958458" y="14533"/>
                  </a:lnTo>
                  <a:lnTo>
                    <a:pt x="958177" y="18940"/>
                  </a:lnTo>
                  <a:lnTo>
                    <a:pt x="958458" y="18940"/>
                  </a:lnTo>
                  <a:cubicBezTo>
                    <a:pt x="959333" y="17315"/>
                    <a:pt x="960740" y="15939"/>
                    <a:pt x="962677" y="14814"/>
                  </a:cubicBezTo>
                  <a:cubicBezTo>
                    <a:pt x="964615" y="13689"/>
                    <a:pt x="966740" y="13127"/>
                    <a:pt x="969053" y="13127"/>
                  </a:cubicBezTo>
                  <a:cubicBezTo>
                    <a:pt x="973054" y="13127"/>
                    <a:pt x="976085" y="14314"/>
                    <a:pt x="978148" y="16690"/>
                  </a:cubicBezTo>
                  <a:cubicBezTo>
                    <a:pt x="980211" y="19002"/>
                    <a:pt x="981242" y="22065"/>
                    <a:pt x="981242" y="25878"/>
                  </a:cubicBezTo>
                  <a:lnTo>
                    <a:pt x="981242" y="46787"/>
                  </a:lnTo>
                  <a:lnTo>
                    <a:pt x="975804" y="46787"/>
                  </a:lnTo>
                  <a:lnTo>
                    <a:pt x="975804" y="26722"/>
                  </a:lnTo>
                  <a:cubicBezTo>
                    <a:pt x="975804" y="23784"/>
                    <a:pt x="975054" y="21628"/>
                    <a:pt x="973554" y="20253"/>
                  </a:cubicBezTo>
                  <a:cubicBezTo>
                    <a:pt x="972116" y="18815"/>
                    <a:pt x="970210" y="18096"/>
                    <a:pt x="967834" y="18096"/>
                  </a:cubicBezTo>
                  <a:cubicBezTo>
                    <a:pt x="966084" y="18096"/>
                    <a:pt x="964490" y="18627"/>
                    <a:pt x="963052" y="19690"/>
                  </a:cubicBezTo>
                  <a:cubicBezTo>
                    <a:pt x="961677" y="20690"/>
                    <a:pt x="960552" y="22003"/>
                    <a:pt x="959677" y="23628"/>
                  </a:cubicBezTo>
                  <a:cubicBezTo>
                    <a:pt x="958865" y="25191"/>
                    <a:pt x="958458" y="26847"/>
                    <a:pt x="958458" y="28597"/>
                  </a:cubicBezTo>
                  <a:lnTo>
                    <a:pt x="958458" y="46787"/>
                  </a:lnTo>
                  <a:lnTo>
                    <a:pt x="953020" y="46787"/>
                  </a:lnTo>
                  <a:lnTo>
                    <a:pt x="953020" y="1031"/>
                  </a:lnTo>
                  <a:close/>
                  <a:moveTo>
                    <a:pt x="1004088" y="47818"/>
                  </a:moveTo>
                  <a:cubicBezTo>
                    <a:pt x="1000900" y="47818"/>
                    <a:pt x="998024" y="47068"/>
                    <a:pt x="995461" y="45568"/>
                  </a:cubicBezTo>
                  <a:cubicBezTo>
                    <a:pt x="992899" y="44006"/>
                    <a:pt x="990898" y="41911"/>
                    <a:pt x="989461" y="39286"/>
                  </a:cubicBezTo>
                  <a:cubicBezTo>
                    <a:pt x="988086" y="36598"/>
                    <a:pt x="987398" y="33660"/>
                    <a:pt x="987398" y="30473"/>
                  </a:cubicBezTo>
                  <a:cubicBezTo>
                    <a:pt x="987398" y="27285"/>
                    <a:pt x="988086" y="24378"/>
                    <a:pt x="989461" y="21753"/>
                  </a:cubicBezTo>
                  <a:cubicBezTo>
                    <a:pt x="990898" y="19065"/>
                    <a:pt x="992899" y="16971"/>
                    <a:pt x="995461" y="15471"/>
                  </a:cubicBezTo>
                  <a:cubicBezTo>
                    <a:pt x="998024" y="13908"/>
                    <a:pt x="1000900" y="13127"/>
                    <a:pt x="1004088" y="13127"/>
                  </a:cubicBezTo>
                  <a:cubicBezTo>
                    <a:pt x="1007275" y="13127"/>
                    <a:pt x="1010151" y="13908"/>
                    <a:pt x="1012714" y="15471"/>
                  </a:cubicBezTo>
                  <a:cubicBezTo>
                    <a:pt x="1015276" y="16971"/>
                    <a:pt x="1017277" y="19065"/>
                    <a:pt x="1018714" y="21753"/>
                  </a:cubicBezTo>
                  <a:cubicBezTo>
                    <a:pt x="1020152" y="24378"/>
                    <a:pt x="1020871" y="27285"/>
                    <a:pt x="1020871" y="30473"/>
                  </a:cubicBezTo>
                  <a:cubicBezTo>
                    <a:pt x="1020871" y="33660"/>
                    <a:pt x="1020152" y="36598"/>
                    <a:pt x="1018714" y="39286"/>
                  </a:cubicBezTo>
                  <a:cubicBezTo>
                    <a:pt x="1017277" y="41911"/>
                    <a:pt x="1015276" y="44006"/>
                    <a:pt x="1012714" y="45568"/>
                  </a:cubicBezTo>
                  <a:cubicBezTo>
                    <a:pt x="1010151" y="47068"/>
                    <a:pt x="1007275" y="47818"/>
                    <a:pt x="1004088" y="47818"/>
                  </a:cubicBezTo>
                  <a:close/>
                  <a:moveTo>
                    <a:pt x="1004088" y="42849"/>
                  </a:moveTo>
                  <a:cubicBezTo>
                    <a:pt x="1006088" y="42849"/>
                    <a:pt x="1007963" y="42349"/>
                    <a:pt x="1009713" y="41349"/>
                  </a:cubicBezTo>
                  <a:cubicBezTo>
                    <a:pt x="1011463" y="40349"/>
                    <a:pt x="1012839" y="38911"/>
                    <a:pt x="1013839" y="37036"/>
                  </a:cubicBezTo>
                  <a:cubicBezTo>
                    <a:pt x="1014901" y="35161"/>
                    <a:pt x="1015433" y="32973"/>
                    <a:pt x="1015433" y="30473"/>
                  </a:cubicBezTo>
                  <a:cubicBezTo>
                    <a:pt x="1015433" y="27972"/>
                    <a:pt x="1014901" y="25784"/>
                    <a:pt x="1013839" y="23909"/>
                  </a:cubicBezTo>
                  <a:cubicBezTo>
                    <a:pt x="1012839" y="22034"/>
                    <a:pt x="1011463" y="20596"/>
                    <a:pt x="1009713" y="19596"/>
                  </a:cubicBezTo>
                  <a:cubicBezTo>
                    <a:pt x="1007963" y="18596"/>
                    <a:pt x="1006088" y="18096"/>
                    <a:pt x="1004088" y="18096"/>
                  </a:cubicBezTo>
                  <a:cubicBezTo>
                    <a:pt x="1002087" y="18096"/>
                    <a:pt x="1000212" y="18596"/>
                    <a:pt x="998462" y="19596"/>
                  </a:cubicBezTo>
                  <a:cubicBezTo>
                    <a:pt x="996712" y="20596"/>
                    <a:pt x="995305" y="22034"/>
                    <a:pt x="994243" y="23909"/>
                  </a:cubicBezTo>
                  <a:cubicBezTo>
                    <a:pt x="993242" y="25784"/>
                    <a:pt x="992742" y="27972"/>
                    <a:pt x="992742" y="30473"/>
                  </a:cubicBezTo>
                  <a:cubicBezTo>
                    <a:pt x="992742" y="32973"/>
                    <a:pt x="993242" y="35161"/>
                    <a:pt x="994243" y="37036"/>
                  </a:cubicBezTo>
                  <a:cubicBezTo>
                    <a:pt x="995305" y="38911"/>
                    <a:pt x="996712" y="40349"/>
                    <a:pt x="998462" y="41349"/>
                  </a:cubicBezTo>
                  <a:cubicBezTo>
                    <a:pt x="1000212" y="42349"/>
                    <a:pt x="1002087" y="42849"/>
                    <a:pt x="1004088" y="42849"/>
                  </a:cubicBezTo>
                  <a:close/>
                  <a:moveTo>
                    <a:pt x="1026166" y="12470"/>
                  </a:moveTo>
                  <a:lnTo>
                    <a:pt x="1029542" y="7688"/>
                  </a:lnTo>
                  <a:cubicBezTo>
                    <a:pt x="1028666" y="7563"/>
                    <a:pt x="1027916" y="7188"/>
                    <a:pt x="1027291" y="6563"/>
                  </a:cubicBezTo>
                  <a:cubicBezTo>
                    <a:pt x="1026666" y="5876"/>
                    <a:pt x="1026354" y="5032"/>
                    <a:pt x="1026354" y="4032"/>
                  </a:cubicBezTo>
                  <a:cubicBezTo>
                    <a:pt x="1026354" y="2907"/>
                    <a:pt x="1026729" y="1969"/>
                    <a:pt x="1027479" y="1219"/>
                  </a:cubicBezTo>
                  <a:cubicBezTo>
                    <a:pt x="1028291" y="406"/>
                    <a:pt x="1029260" y="0"/>
                    <a:pt x="1030385" y="0"/>
                  </a:cubicBezTo>
                  <a:cubicBezTo>
                    <a:pt x="1031511" y="0"/>
                    <a:pt x="1032480" y="406"/>
                    <a:pt x="1033292" y="1219"/>
                  </a:cubicBezTo>
                  <a:cubicBezTo>
                    <a:pt x="1034105" y="1969"/>
                    <a:pt x="1034511" y="2907"/>
                    <a:pt x="1034511" y="4032"/>
                  </a:cubicBezTo>
                  <a:cubicBezTo>
                    <a:pt x="1034511" y="4719"/>
                    <a:pt x="1034355" y="5407"/>
                    <a:pt x="1034042" y="6095"/>
                  </a:cubicBezTo>
                  <a:cubicBezTo>
                    <a:pt x="1033792" y="6720"/>
                    <a:pt x="1033355" y="7470"/>
                    <a:pt x="1032730" y="8345"/>
                  </a:cubicBezTo>
                  <a:lnTo>
                    <a:pt x="1028698" y="14158"/>
                  </a:lnTo>
                  <a:lnTo>
                    <a:pt x="1026166" y="12470"/>
                  </a:lnTo>
                  <a:close/>
                  <a:moveTo>
                    <a:pt x="1049666" y="47818"/>
                  </a:moveTo>
                  <a:cubicBezTo>
                    <a:pt x="1046166" y="47818"/>
                    <a:pt x="1043228" y="47006"/>
                    <a:pt x="1040853" y="45381"/>
                  </a:cubicBezTo>
                  <a:cubicBezTo>
                    <a:pt x="1038540" y="43693"/>
                    <a:pt x="1036915" y="41568"/>
                    <a:pt x="1035977" y="39005"/>
                  </a:cubicBezTo>
                  <a:lnTo>
                    <a:pt x="1040853" y="36848"/>
                  </a:lnTo>
                  <a:cubicBezTo>
                    <a:pt x="1041665" y="38849"/>
                    <a:pt x="1042853" y="40380"/>
                    <a:pt x="1044416" y="41443"/>
                  </a:cubicBezTo>
                  <a:cubicBezTo>
                    <a:pt x="1046041" y="42505"/>
                    <a:pt x="1047791" y="43037"/>
                    <a:pt x="1049666" y="43037"/>
                  </a:cubicBezTo>
                  <a:cubicBezTo>
                    <a:pt x="1051729" y="43037"/>
                    <a:pt x="1053479" y="42630"/>
                    <a:pt x="1054917" y="41818"/>
                  </a:cubicBezTo>
                  <a:cubicBezTo>
                    <a:pt x="1056355" y="40943"/>
                    <a:pt x="1057074" y="39755"/>
                    <a:pt x="1057074" y="38255"/>
                  </a:cubicBezTo>
                  <a:cubicBezTo>
                    <a:pt x="1057074" y="36880"/>
                    <a:pt x="1056511" y="35786"/>
                    <a:pt x="1055386" y="34973"/>
                  </a:cubicBezTo>
                  <a:cubicBezTo>
                    <a:pt x="1054261" y="34098"/>
                    <a:pt x="1052448" y="33379"/>
                    <a:pt x="1049948" y="32817"/>
                  </a:cubicBezTo>
                  <a:lnTo>
                    <a:pt x="1046010" y="31785"/>
                  </a:lnTo>
                  <a:cubicBezTo>
                    <a:pt x="1043384" y="31098"/>
                    <a:pt x="1041228" y="30004"/>
                    <a:pt x="1039540" y="28504"/>
                  </a:cubicBezTo>
                  <a:cubicBezTo>
                    <a:pt x="1037915" y="26941"/>
                    <a:pt x="1037102" y="24972"/>
                    <a:pt x="1037102" y="22597"/>
                  </a:cubicBezTo>
                  <a:cubicBezTo>
                    <a:pt x="1037102" y="20721"/>
                    <a:pt x="1037665" y="19065"/>
                    <a:pt x="1038790" y="17627"/>
                  </a:cubicBezTo>
                  <a:cubicBezTo>
                    <a:pt x="1039915" y="16190"/>
                    <a:pt x="1041415" y="15096"/>
                    <a:pt x="1043291" y="14346"/>
                  </a:cubicBezTo>
                  <a:cubicBezTo>
                    <a:pt x="1045166" y="13533"/>
                    <a:pt x="1047197" y="13127"/>
                    <a:pt x="1049385" y="13127"/>
                  </a:cubicBezTo>
                  <a:cubicBezTo>
                    <a:pt x="1052260" y="13127"/>
                    <a:pt x="1054792" y="13752"/>
                    <a:pt x="1056980" y="15002"/>
                  </a:cubicBezTo>
                  <a:cubicBezTo>
                    <a:pt x="1059230" y="16252"/>
                    <a:pt x="1060824" y="17971"/>
                    <a:pt x="1061762" y="20159"/>
                  </a:cubicBezTo>
                  <a:lnTo>
                    <a:pt x="1057074" y="22315"/>
                  </a:lnTo>
                  <a:cubicBezTo>
                    <a:pt x="1055636" y="19440"/>
                    <a:pt x="1053042" y="18002"/>
                    <a:pt x="1049291" y="18002"/>
                  </a:cubicBezTo>
                  <a:cubicBezTo>
                    <a:pt x="1047541" y="18002"/>
                    <a:pt x="1045978" y="18440"/>
                    <a:pt x="1044603" y="19315"/>
                  </a:cubicBezTo>
                  <a:cubicBezTo>
                    <a:pt x="1043291" y="20128"/>
                    <a:pt x="1042634" y="21159"/>
                    <a:pt x="1042634" y="22409"/>
                  </a:cubicBezTo>
                  <a:cubicBezTo>
                    <a:pt x="1042634" y="23597"/>
                    <a:pt x="1043103" y="24566"/>
                    <a:pt x="1044041" y="25316"/>
                  </a:cubicBezTo>
                  <a:cubicBezTo>
                    <a:pt x="1044978" y="26066"/>
                    <a:pt x="1046385" y="26691"/>
                    <a:pt x="1048260" y="27191"/>
                  </a:cubicBezTo>
                  <a:lnTo>
                    <a:pt x="1052948" y="28410"/>
                  </a:lnTo>
                  <a:cubicBezTo>
                    <a:pt x="1056136" y="29222"/>
                    <a:pt x="1058542" y="30441"/>
                    <a:pt x="1060168" y="32067"/>
                  </a:cubicBezTo>
                  <a:cubicBezTo>
                    <a:pt x="1061793" y="33629"/>
                    <a:pt x="1062605" y="35567"/>
                    <a:pt x="1062605" y="37880"/>
                  </a:cubicBezTo>
                  <a:cubicBezTo>
                    <a:pt x="1062605" y="39880"/>
                    <a:pt x="1062012" y="41630"/>
                    <a:pt x="1060824" y="43130"/>
                  </a:cubicBezTo>
                  <a:cubicBezTo>
                    <a:pt x="1059699" y="44631"/>
                    <a:pt x="1058167" y="45787"/>
                    <a:pt x="1056230" y="46600"/>
                  </a:cubicBezTo>
                  <a:cubicBezTo>
                    <a:pt x="1054292" y="47412"/>
                    <a:pt x="1052104" y="47818"/>
                    <a:pt x="1049666" y="47818"/>
                  </a:cubicBezTo>
                  <a:close/>
                  <a:moveTo>
                    <a:pt x="1064536" y="46787"/>
                  </a:moveTo>
                  <a:lnTo>
                    <a:pt x="1064536"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8" name="Freeform: Shape 157">
              <a:extLst>
                <a:ext uri="{FF2B5EF4-FFF2-40B4-BE49-F238E27FC236}">
                  <a16:creationId xmlns:a16="http://schemas.microsoft.com/office/drawing/2014/main" id="{DE496526-E00F-45E1-03D7-2FE9F54493DE}"/>
                </a:ext>
              </a:extLst>
            </p:cNvPr>
            <p:cNvSpPr/>
            <p:nvPr/>
          </p:nvSpPr>
          <p:spPr>
            <a:xfrm>
              <a:off x="1574309" y="478392"/>
              <a:ext cx="1130276" cy="61601"/>
            </a:xfrm>
            <a:custGeom>
              <a:avLst/>
              <a:gdLst>
                <a:gd name="connsiteX0" fmla="*/ 13689 w 1130276"/>
                <a:gd name="connsiteY0" fmla="*/ 47818 h 61601"/>
                <a:gd name="connsiteX1" fmla="*/ 4876 w 1130276"/>
                <a:gd name="connsiteY1" fmla="*/ 45381 h 61601"/>
                <a:gd name="connsiteX2" fmla="*/ 0 w 1130276"/>
                <a:gd name="connsiteY2" fmla="*/ 39005 h 61601"/>
                <a:gd name="connsiteX3" fmla="*/ 4876 w 1130276"/>
                <a:gd name="connsiteY3" fmla="*/ 36848 h 61601"/>
                <a:gd name="connsiteX4" fmla="*/ 8439 w 1130276"/>
                <a:gd name="connsiteY4" fmla="*/ 41443 h 61601"/>
                <a:gd name="connsiteX5" fmla="*/ 13689 w 1130276"/>
                <a:gd name="connsiteY5" fmla="*/ 43037 h 61601"/>
                <a:gd name="connsiteX6" fmla="*/ 18940 w 1130276"/>
                <a:gd name="connsiteY6" fmla="*/ 41818 h 61601"/>
                <a:gd name="connsiteX7" fmla="*/ 21096 w 1130276"/>
                <a:gd name="connsiteY7" fmla="*/ 38255 h 61601"/>
                <a:gd name="connsiteX8" fmla="*/ 19409 w 1130276"/>
                <a:gd name="connsiteY8" fmla="*/ 34973 h 61601"/>
                <a:gd name="connsiteX9" fmla="*/ 13970 w 1130276"/>
                <a:gd name="connsiteY9" fmla="*/ 32817 h 61601"/>
                <a:gd name="connsiteX10" fmla="*/ 10033 w 1130276"/>
                <a:gd name="connsiteY10" fmla="*/ 31785 h 61601"/>
                <a:gd name="connsiteX11" fmla="*/ 3563 w 1130276"/>
                <a:gd name="connsiteY11" fmla="*/ 28504 h 61601"/>
                <a:gd name="connsiteX12" fmla="*/ 1125 w 1130276"/>
                <a:gd name="connsiteY12" fmla="*/ 22597 h 61601"/>
                <a:gd name="connsiteX13" fmla="*/ 2813 w 1130276"/>
                <a:gd name="connsiteY13" fmla="*/ 17627 h 61601"/>
                <a:gd name="connsiteX14" fmla="*/ 7313 w 1130276"/>
                <a:gd name="connsiteY14" fmla="*/ 14346 h 61601"/>
                <a:gd name="connsiteX15" fmla="*/ 13408 w 1130276"/>
                <a:gd name="connsiteY15" fmla="*/ 13127 h 61601"/>
                <a:gd name="connsiteX16" fmla="*/ 21003 w 1130276"/>
                <a:gd name="connsiteY16" fmla="*/ 15002 h 61601"/>
                <a:gd name="connsiteX17" fmla="*/ 25784 w 1130276"/>
                <a:gd name="connsiteY17" fmla="*/ 20159 h 61601"/>
                <a:gd name="connsiteX18" fmla="*/ 21096 w 1130276"/>
                <a:gd name="connsiteY18" fmla="*/ 22315 h 61601"/>
                <a:gd name="connsiteX19" fmla="*/ 13314 w 1130276"/>
                <a:gd name="connsiteY19" fmla="*/ 18002 h 61601"/>
                <a:gd name="connsiteX20" fmla="*/ 8626 w 1130276"/>
                <a:gd name="connsiteY20" fmla="*/ 19315 h 61601"/>
                <a:gd name="connsiteX21" fmla="*/ 6657 w 1130276"/>
                <a:gd name="connsiteY21" fmla="*/ 22409 h 61601"/>
                <a:gd name="connsiteX22" fmla="*/ 8064 w 1130276"/>
                <a:gd name="connsiteY22" fmla="*/ 25316 h 61601"/>
                <a:gd name="connsiteX23" fmla="*/ 12283 w 1130276"/>
                <a:gd name="connsiteY23" fmla="*/ 27191 h 61601"/>
                <a:gd name="connsiteX24" fmla="*/ 16971 w 1130276"/>
                <a:gd name="connsiteY24" fmla="*/ 28410 h 61601"/>
                <a:gd name="connsiteX25" fmla="*/ 24191 w 1130276"/>
                <a:gd name="connsiteY25" fmla="*/ 32067 h 61601"/>
                <a:gd name="connsiteX26" fmla="*/ 26628 w 1130276"/>
                <a:gd name="connsiteY26" fmla="*/ 37880 h 61601"/>
                <a:gd name="connsiteX27" fmla="*/ 24847 w 1130276"/>
                <a:gd name="connsiteY27" fmla="*/ 43130 h 61601"/>
                <a:gd name="connsiteX28" fmla="*/ 20253 w 1130276"/>
                <a:gd name="connsiteY28" fmla="*/ 46600 h 61601"/>
                <a:gd name="connsiteX29" fmla="*/ 13689 w 1130276"/>
                <a:gd name="connsiteY29" fmla="*/ 47818 h 61601"/>
                <a:gd name="connsiteX30" fmla="*/ 43318 w 1130276"/>
                <a:gd name="connsiteY30" fmla="*/ 47818 h 61601"/>
                <a:gd name="connsiteX31" fmla="*/ 36942 w 1130276"/>
                <a:gd name="connsiteY31" fmla="*/ 46412 h 61601"/>
                <a:gd name="connsiteX32" fmla="*/ 32536 w 1130276"/>
                <a:gd name="connsiteY32" fmla="*/ 42568 h 61601"/>
                <a:gd name="connsiteX33" fmla="*/ 31035 w 1130276"/>
                <a:gd name="connsiteY33" fmla="*/ 36942 h 61601"/>
                <a:gd name="connsiteX34" fmla="*/ 34880 w 1130276"/>
                <a:gd name="connsiteY34" fmla="*/ 28879 h 61601"/>
                <a:gd name="connsiteX35" fmla="*/ 44818 w 1130276"/>
                <a:gd name="connsiteY35" fmla="*/ 25972 h 61601"/>
                <a:gd name="connsiteX36" fmla="*/ 50256 w 1130276"/>
                <a:gd name="connsiteY36" fmla="*/ 26628 h 61601"/>
                <a:gd name="connsiteX37" fmla="*/ 54101 w 1130276"/>
                <a:gd name="connsiteY37" fmla="*/ 28035 h 61601"/>
                <a:gd name="connsiteX38" fmla="*/ 54101 w 1130276"/>
                <a:gd name="connsiteY38" fmla="*/ 26066 h 61601"/>
                <a:gd name="connsiteX39" fmla="*/ 51569 w 1130276"/>
                <a:gd name="connsiteY39" fmla="*/ 20253 h 61601"/>
                <a:gd name="connsiteX40" fmla="*/ 45100 w 1130276"/>
                <a:gd name="connsiteY40" fmla="*/ 18002 h 61601"/>
                <a:gd name="connsiteX41" fmla="*/ 40130 w 1130276"/>
                <a:gd name="connsiteY41" fmla="*/ 19221 h 61601"/>
                <a:gd name="connsiteX42" fmla="*/ 36380 w 1130276"/>
                <a:gd name="connsiteY42" fmla="*/ 22503 h 61601"/>
                <a:gd name="connsiteX43" fmla="*/ 32348 w 1130276"/>
                <a:gd name="connsiteY43" fmla="*/ 19409 h 61601"/>
                <a:gd name="connsiteX44" fmla="*/ 37599 w 1130276"/>
                <a:gd name="connsiteY44" fmla="*/ 14814 h 61601"/>
                <a:gd name="connsiteX45" fmla="*/ 45100 w 1130276"/>
                <a:gd name="connsiteY45" fmla="*/ 13127 h 61601"/>
                <a:gd name="connsiteX46" fmla="*/ 55507 w 1130276"/>
                <a:gd name="connsiteY46" fmla="*/ 16690 h 61601"/>
                <a:gd name="connsiteX47" fmla="*/ 59351 w 1130276"/>
                <a:gd name="connsiteY47" fmla="*/ 26160 h 61601"/>
                <a:gd name="connsiteX48" fmla="*/ 59351 w 1130276"/>
                <a:gd name="connsiteY48" fmla="*/ 46787 h 61601"/>
                <a:gd name="connsiteX49" fmla="*/ 54101 w 1130276"/>
                <a:gd name="connsiteY49" fmla="*/ 46787 h 61601"/>
                <a:gd name="connsiteX50" fmla="*/ 54101 w 1130276"/>
                <a:gd name="connsiteY50" fmla="*/ 42099 h 61601"/>
                <a:gd name="connsiteX51" fmla="*/ 53913 w 1130276"/>
                <a:gd name="connsiteY51" fmla="*/ 42099 h 61601"/>
                <a:gd name="connsiteX52" fmla="*/ 49694 w 1130276"/>
                <a:gd name="connsiteY52" fmla="*/ 46131 h 61601"/>
                <a:gd name="connsiteX53" fmla="*/ 43318 w 1130276"/>
                <a:gd name="connsiteY53" fmla="*/ 47818 h 61601"/>
                <a:gd name="connsiteX54" fmla="*/ 43881 w 1130276"/>
                <a:gd name="connsiteY54" fmla="*/ 43037 h 61601"/>
                <a:gd name="connsiteX55" fmla="*/ 48944 w 1130276"/>
                <a:gd name="connsiteY55" fmla="*/ 41630 h 61601"/>
                <a:gd name="connsiteX56" fmla="*/ 52694 w 1130276"/>
                <a:gd name="connsiteY56" fmla="*/ 37880 h 61601"/>
                <a:gd name="connsiteX57" fmla="*/ 54101 w 1130276"/>
                <a:gd name="connsiteY57" fmla="*/ 32629 h 61601"/>
                <a:gd name="connsiteX58" fmla="*/ 50350 w 1130276"/>
                <a:gd name="connsiteY58" fmla="*/ 31035 h 61601"/>
                <a:gd name="connsiteX59" fmla="*/ 45662 w 1130276"/>
                <a:gd name="connsiteY59" fmla="*/ 30379 h 61601"/>
                <a:gd name="connsiteX60" fmla="*/ 38911 w 1130276"/>
                <a:gd name="connsiteY60" fmla="*/ 32254 h 61601"/>
                <a:gd name="connsiteX61" fmla="*/ 36661 w 1130276"/>
                <a:gd name="connsiteY61" fmla="*/ 37036 h 61601"/>
                <a:gd name="connsiteX62" fmla="*/ 38630 w 1130276"/>
                <a:gd name="connsiteY62" fmla="*/ 41349 h 61601"/>
                <a:gd name="connsiteX63" fmla="*/ 43881 w 1130276"/>
                <a:gd name="connsiteY63" fmla="*/ 43037 h 61601"/>
                <a:gd name="connsiteX64" fmla="*/ 69976 w 1130276"/>
                <a:gd name="connsiteY64" fmla="*/ 19127 h 61601"/>
                <a:gd name="connsiteX65" fmla="*/ 63976 w 1130276"/>
                <a:gd name="connsiteY65" fmla="*/ 19127 h 61601"/>
                <a:gd name="connsiteX66" fmla="*/ 63976 w 1130276"/>
                <a:gd name="connsiteY66" fmla="*/ 14158 h 61601"/>
                <a:gd name="connsiteX67" fmla="*/ 69976 w 1130276"/>
                <a:gd name="connsiteY67" fmla="*/ 14158 h 61601"/>
                <a:gd name="connsiteX68" fmla="*/ 69976 w 1130276"/>
                <a:gd name="connsiteY68" fmla="*/ 10689 h 61601"/>
                <a:gd name="connsiteX69" fmla="*/ 71383 w 1130276"/>
                <a:gd name="connsiteY69" fmla="*/ 5344 h 61601"/>
                <a:gd name="connsiteX70" fmla="*/ 75133 w 1130276"/>
                <a:gd name="connsiteY70" fmla="*/ 1781 h 61601"/>
                <a:gd name="connsiteX71" fmla="*/ 80384 w 1130276"/>
                <a:gd name="connsiteY71" fmla="*/ 469 h 61601"/>
                <a:gd name="connsiteX72" fmla="*/ 85259 w 1130276"/>
                <a:gd name="connsiteY72" fmla="*/ 1219 h 61601"/>
                <a:gd name="connsiteX73" fmla="*/ 85259 w 1130276"/>
                <a:gd name="connsiteY73" fmla="*/ 6563 h 61601"/>
                <a:gd name="connsiteX74" fmla="*/ 83009 w 1130276"/>
                <a:gd name="connsiteY74" fmla="*/ 5813 h 61601"/>
                <a:gd name="connsiteX75" fmla="*/ 80571 w 1130276"/>
                <a:gd name="connsiteY75" fmla="*/ 5532 h 61601"/>
                <a:gd name="connsiteX76" fmla="*/ 76915 w 1130276"/>
                <a:gd name="connsiteY76" fmla="*/ 7032 h 61601"/>
                <a:gd name="connsiteX77" fmla="*/ 75414 w 1130276"/>
                <a:gd name="connsiteY77" fmla="*/ 11251 h 61601"/>
                <a:gd name="connsiteX78" fmla="*/ 75414 w 1130276"/>
                <a:gd name="connsiteY78" fmla="*/ 14158 h 61601"/>
                <a:gd name="connsiteX79" fmla="*/ 83853 w 1130276"/>
                <a:gd name="connsiteY79" fmla="*/ 14158 h 61601"/>
                <a:gd name="connsiteX80" fmla="*/ 83853 w 1130276"/>
                <a:gd name="connsiteY80" fmla="*/ 19127 h 61601"/>
                <a:gd name="connsiteX81" fmla="*/ 75414 w 1130276"/>
                <a:gd name="connsiteY81" fmla="*/ 19127 h 61601"/>
                <a:gd name="connsiteX82" fmla="*/ 75414 w 1130276"/>
                <a:gd name="connsiteY82" fmla="*/ 46787 h 61601"/>
                <a:gd name="connsiteX83" fmla="*/ 69976 w 1130276"/>
                <a:gd name="connsiteY83" fmla="*/ 46787 h 61601"/>
                <a:gd name="connsiteX84" fmla="*/ 69976 w 1130276"/>
                <a:gd name="connsiteY84" fmla="*/ 19127 h 61601"/>
                <a:gd name="connsiteX85" fmla="*/ 103010 w 1130276"/>
                <a:gd name="connsiteY85" fmla="*/ 47818 h 61601"/>
                <a:gd name="connsiteX86" fmla="*/ 94572 w 1130276"/>
                <a:gd name="connsiteY86" fmla="*/ 45568 h 61601"/>
                <a:gd name="connsiteX87" fmla="*/ 88852 w 1130276"/>
                <a:gd name="connsiteY87" fmla="*/ 39380 h 61601"/>
                <a:gd name="connsiteX88" fmla="*/ 86789 w 1130276"/>
                <a:gd name="connsiteY88" fmla="*/ 30566 h 61601"/>
                <a:gd name="connsiteX89" fmla="*/ 88665 w 1130276"/>
                <a:gd name="connsiteY89" fmla="*/ 21940 h 61601"/>
                <a:gd name="connsiteX90" fmla="*/ 94197 w 1130276"/>
                <a:gd name="connsiteY90" fmla="*/ 15564 h 61601"/>
                <a:gd name="connsiteX91" fmla="*/ 102541 w 1130276"/>
                <a:gd name="connsiteY91" fmla="*/ 13127 h 61601"/>
                <a:gd name="connsiteX92" fmla="*/ 110792 w 1130276"/>
                <a:gd name="connsiteY92" fmla="*/ 15283 h 61601"/>
                <a:gd name="connsiteX93" fmla="*/ 116231 w 1130276"/>
                <a:gd name="connsiteY93" fmla="*/ 21190 h 61601"/>
                <a:gd name="connsiteX94" fmla="*/ 118106 w 1130276"/>
                <a:gd name="connsiteY94" fmla="*/ 29816 h 61601"/>
                <a:gd name="connsiteX95" fmla="*/ 118012 w 1130276"/>
                <a:gd name="connsiteY95" fmla="*/ 31504 h 61601"/>
                <a:gd name="connsiteX96" fmla="*/ 92228 w 1130276"/>
                <a:gd name="connsiteY96" fmla="*/ 31504 h 61601"/>
                <a:gd name="connsiteX97" fmla="*/ 94009 w 1130276"/>
                <a:gd name="connsiteY97" fmla="*/ 37786 h 61601"/>
                <a:gd name="connsiteX98" fmla="*/ 98041 w 1130276"/>
                <a:gd name="connsiteY98" fmla="*/ 41630 h 61601"/>
                <a:gd name="connsiteX99" fmla="*/ 103198 w 1130276"/>
                <a:gd name="connsiteY99" fmla="*/ 42849 h 61601"/>
                <a:gd name="connsiteX100" fmla="*/ 112855 w 1130276"/>
                <a:gd name="connsiteY100" fmla="*/ 37036 h 61601"/>
                <a:gd name="connsiteX101" fmla="*/ 117450 w 1130276"/>
                <a:gd name="connsiteY101" fmla="*/ 39286 h 61601"/>
                <a:gd name="connsiteX102" fmla="*/ 111730 w 1130276"/>
                <a:gd name="connsiteY102" fmla="*/ 45474 h 61601"/>
                <a:gd name="connsiteX103" fmla="*/ 103010 w 1130276"/>
                <a:gd name="connsiteY103" fmla="*/ 47818 h 61601"/>
                <a:gd name="connsiteX104" fmla="*/ 112386 w 1130276"/>
                <a:gd name="connsiteY104" fmla="*/ 27003 h 61601"/>
                <a:gd name="connsiteX105" fmla="*/ 111261 w 1130276"/>
                <a:gd name="connsiteY105" fmla="*/ 22972 h 61601"/>
                <a:gd name="connsiteX106" fmla="*/ 107980 w 1130276"/>
                <a:gd name="connsiteY106" fmla="*/ 19502 h 61601"/>
                <a:gd name="connsiteX107" fmla="*/ 102541 w 1130276"/>
                <a:gd name="connsiteY107" fmla="*/ 18096 h 61601"/>
                <a:gd name="connsiteX108" fmla="*/ 95978 w 1130276"/>
                <a:gd name="connsiteY108" fmla="*/ 20534 h 61601"/>
                <a:gd name="connsiteX109" fmla="*/ 92509 w 1130276"/>
                <a:gd name="connsiteY109" fmla="*/ 27003 h 61601"/>
                <a:gd name="connsiteX110" fmla="*/ 112386 w 1130276"/>
                <a:gd name="connsiteY110" fmla="*/ 27003 h 61601"/>
                <a:gd name="connsiteX111" fmla="*/ 120447 w 1130276"/>
                <a:gd name="connsiteY111" fmla="*/ 46787 h 61601"/>
                <a:gd name="connsiteX112" fmla="*/ 120447 w 1130276"/>
                <a:gd name="connsiteY112" fmla="*/ 46787 h 61601"/>
                <a:gd name="connsiteX113" fmla="*/ 151878 w 1130276"/>
                <a:gd name="connsiteY113" fmla="*/ 47256 h 61601"/>
                <a:gd name="connsiteX114" fmla="*/ 148128 w 1130276"/>
                <a:gd name="connsiteY114" fmla="*/ 46693 h 61601"/>
                <a:gd name="connsiteX115" fmla="*/ 145315 w 1130276"/>
                <a:gd name="connsiteY115" fmla="*/ 44912 h 61601"/>
                <a:gd name="connsiteX116" fmla="*/ 142784 w 1130276"/>
                <a:gd name="connsiteY116" fmla="*/ 38255 h 61601"/>
                <a:gd name="connsiteX117" fmla="*/ 142784 w 1130276"/>
                <a:gd name="connsiteY117" fmla="*/ 19127 h 61601"/>
                <a:gd name="connsiteX118" fmla="*/ 137064 w 1130276"/>
                <a:gd name="connsiteY118" fmla="*/ 19127 h 61601"/>
                <a:gd name="connsiteX119" fmla="*/ 137064 w 1130276"/>
                <a:gd name="connsiteY119" fmla="*/ 14158 h 61601"/>
                <a:gd name="connsiteX120" fmla="*/ 142784 w 1130276"/>
                <a:gd name="connsiteY120" fmla="*/ 14158 h 61601"/>
                <a:gd name="connsiteX121" fmla="*/ 142784 w 1130276"/>
                <a:gd name="connsiteY121" fmla="*/ 4969 h 61601"/>
                <a:gd name="connsiteX122" fmla="*/ 148222 w 1130276"/>
                <a:gd name="connsiteY122" fmla="*/ 4969 h 61601"/>
                <a:gd name="connsiteX123" fmla="*/ 148222 w 1130276"/>
                <a:gd name="connsiteY123" fmla="*/ 14158 h 61601"/>
                <a:gd name="connsiteX124" fmla="*/ 156191 w 1130276"/>
                <a:gd name="connsiteY124" fmla="*/ 14158 h 61601"/>
                <a:gd name="connsiteX125" fmla="*/ 156191 w 1130276"/>
                <a:gd name="connsiteY125" fmla="*/ 19127 h 61601"/>
                <a:gd name="connsiteX126" fmla="*/ 148222 w 1130276"/>
                <a:gd name="connsiteY126" fmla="*/ 19127 h 61601"/>
                <a:gd name="connsiteX127" fmla="*/ 148222 w 1130276"/>
                <a:gd name="connsiteY127" fmla="*/ 36848 h 61601"/>
                <a:gd name="connsiteX128" fmla="*/ 149253 w 1130276"/>
                <a:gd name="connsiteY128" fmla="*/ 40880 h 61601"/>
                <a:gd name="connsiteX129" fmla="*/ 152722 w 1130276"/>
                <a:gd name="connsiteY129" fmla="*/ 42287 h 61601"/>
                <a:gd name="connsiteX130" fmla="*/ 156285 w 1130276"/>
                <a:gd name="connsiteY130" fmla="*/ 41161 h 61601"/>
                <a:gd name="connsiteX131" fmla="*/ 156285 w 1130276"/>
                <a:gd name="connsiteY131" fmla="*/ 46506 h 61601"/>
                <a:gd name="connsiteX132" fmla="*/ 154316 w 1130276"/>
                <a:gd name="connsiteY132" fmla="*/ 47068 h 61601"/>
                <a:gd name="connsiteX133" fmla="*/ 151878 w 1130276"/>
                <a:gd name="connsiteY133" fmla="*/ 47256 h 61601"/>
                <a:gd name="connsiteX134" fmla="*/ 176312 w 1130276"/>
                <a:gd name="connsiteY134" fmla="*/ 47818 h 61601"/>
                <a:gd name="connsiteX135" fmla="*/ 167686 w 1130276"/>
                <a:gd name="connsiteY135" fmla="*/ 45568 h 61601"/>
                <a:gd name="connsiteX136" fmla="*/ 161685 w 1130276"/>
                <a:gd name="connsiteY136" fmla="*/ 39286 h 61601"/>
                <a:gd name="connsiteX137" fmla="*/ 159623 w 1130276"/>
                <a:gd name="connsiteY137" fmla="*/ 30473 h 61601"/>
                <a:gd name="connsiteX138" fmla="*/ 161685 w 1130276"/>
                <a:gd name="connsiteY138" fmla="*/ 21753 h 61601"/>
                <a:gd name="connsiteX139" fmla="*/ 167686 w 1130276"/>
                <a:gd name="connsiteY139" fmla="*/ 15471 h 61601"/>
                <a:gd name="connsiteX140" fmla="*/ 176312 w 1130276"/>
                <a:gd name="connsiteY140" fmla="*/ 13127 h 61601"/>
                <a:gd name="connsiteX141" fmla="*/ 184938 w 1130276"/>
                <a:gd name="connsiteY141" fmla="*/ 15471 h 61601"/>
                <a:gd name="connsiteX142" fmla="*/ 190939 w 1130276"/>
                <a:gd name="connsiteY142" fmla="*/ 21753 h 61601"/>
                <a:gd name="connsiteX143" fmla="*/ 193096 w 1130276"/>
                <a:gd name="connsiteY143" fmla="*/ 30473 h 61601"/>
                <a:gd name="connsiteX144" fmla="*/ 190939 w 1130276"/>
                <a:gd name="connsiteY144" fmla="*/ 39286 h 61601"/>
                <a:gd name="connsiteX145" fmla="*/ 184938 w 1130276"/>
                <a:gd name="connsiteY145" fmla="*/ 45568 h 61601"/>
                <a:gd name="connsiteX146" fmla="*/ 176312 w 1130276"/>
                <a:gd name="connsiteY146" fmla="*/ 47818 h 61601"/>
                <a:gd name="connsiteX147" fmla="*/ 176312 w 1130276"/>
                <a:gd name="connsiteY147" fmla="*/ 42849 h 61601"/>
                <a:gd name="connsiteX148" fmla="*/ 181938 w 1130276"/>
                <a:gd name="connsiteY148" fmla="*/ 41349 h 61601"/>
                <a:gd name="connsiteX149" fmla="*/ 186064 w 1130276"/>
                <a:gd name="connsiteY149" fmla="*/ 37036 h 61601"/>
                <a:gd name="connsiteX150" fmla="*/ 187657 w 1130276"/>
                <a:gd name="connsiteY150" fmla="*/ 30473 h 61601"/>
                <a:gd name="connsiteX151" fmla="*/ 186064 w 1130276"/>
                <a:gd name="connsiteY151" fmla="*/ 23909 h 61601"/>
                <a:gd name="connsiteX152" fmla="*/ 181938 w 1130276"/>
                <a:gd name="connsiteY152" fmla="*/ 19596 h 61601"/>
                <a:gd name="connsiteX153" fmla="*/ 176312 w 1130276"/>
                <a:gd name="connsiteY153" fmla="*/ 18096 h 61601"/>
                <a:gd name="connsiteX154" fmla="*/ 170687 w 1130276"/>
                <a:gd name="connsiteY154" fmla="*/ 19596 h 61601"/>
                <a:gd name="connsiteX155" fmla="*/ 166467 w 1130276"/>
                <a:gd name="connsiteY155" fmla="*/ 23909 h 61601"/>
                <a:gd name="connsiteX156" fmla="*/ 164967 w 1130276"/>
                <a:gd name="connsiteY156" fmla="*/ 30473 h 61601"/>
                <a:gd name="connsiteX157" fmla="*/ 166467 w 1130276"/>
                <a:gd name="connsiteY157" fmla="*/ 37036 h 61601"/>
                <a:gd name="connsiteX158" fmla="*/ 170687 w 1130276"/>
                <a:gd name="connsiteY158" fmla="*/ 41349 h 61601"/>
                <a:gd name="connsiteX159" fmla="*/ 176312 w 1130276"/>
                <a:gd name="connsiteY159" fmla="*/ 42849 h 61601"/>
                <a:gd name="connsiteX160" fmla="*/ 195391 w 1130276"/>
                <a:gd name="connsiteY160" fmla="*/ 46787 h 61601"/>
                <a:gd name="connsiteX161" fmla="*/ 195391 w 1130276"/>
                <a:gd name="connsiteY161" fmla="*/ 46787 h 61601"/>
                <a:gd name="connsiteX162" fmla="*/ 224665 w 1130276"/>
                <a:gd name="connsiteY162" fmla="*/ 47818 h 61601"/>
                <a:gd name="connsiteX163" fmla="*/ 218290 w 1130276"/>
                <a:gd name="connsiteY163" fmla="*/ 46412 h 61601"/>
                <a:gd name="connsiteX164" fmla="*/ 213883 w 1130276"/>
                <a:gd name="connsiteY164" fmla="*/ 42568 h 61601"/>
                <a:gd name="connsiteX165" fmla="*/ 212383 w 1130276"/>
                <a:gd name="connsiteY165" fmla="*/ 36942 h 61601"/>
                <a:gd name="connsiteX166" fmla="*/ 216227 w 1130276"/>
                <a:gd name="connsiteY166" fmla="*/ 28879 h 61601"/>
                <a:gd name="connsiteX167" fmla="*/ 226166 w 1130276"/>
                <a:gd name="connsiteY167" fmla="*/ 25972 h 61601"/>
                <a:gd name="connsiteX168" fmla="*/ 231604 w 1130276"/>
                <a:gd name="connsiteY168" fmla="*/ 26628 h 61601"/>
                <a:gd name="connsiteX169" fmla="*/ 235448 w 1130276"/>
                <a:gd name="connsiteY169" fmla="*/ 28035 h 61601"/>
                <a:gd name="connsiteX170" fmla="*/ 235448 w 1130276"/>
                <a:gd name="connsiteY170" fmla="*/ 26066 h 61601"/>
                <a:gd name="connsiteX171" fmla="*/ 232916 w 1130276"/>
                <a:gd name="connsiteY171" fmla="*/ 20253 h 61601"/>
                <a:gd name="connsiteX172" fmla="*/ 226447 w 1130276"/>
                <a:gd name="connsiteY172" fmla="*/ 18002 h 61601"/>
                <a:gd name="connsiteX173" fmla="*/ 221477 w 1130276"/>
                <a:gd name="connsiteY173" fmla="*/ 19221 h 61601"/>
                <a:gd name="connsiteX174" fmla="*/ 217727 w 1130276"/>
                <a:gd name="connsiteY174" fmla="*/ 22503 h 61601"/>
                <a:gd name="connsiteX175" fmla="*/ 213695 w 1130276"/>
                <a:gd name="connsiteY175" fmla="*/ 19409 h 61601"/>
                <a:gd name="connsiteX176" fmla="*/ 218946 w 1130276"/>
                <a:gd name="connsiteY176" fmla="*/ 14814 h 61601"/>
                <a:gd name="connsiteX177" fmla="*/ 226447 w 1130276"/>
                <a:gd name="connsiteY177" fmla="*/ 13127 h 61601"/>
                <a:gd name="connsiteX178" fmla="*/ 236854 w 1130276"/>
                <a:gd name="connsiteY178" fmla="*/ 16690 h 61601"/>
                <a:gd name="connsiteX179" fmla="*/ 240699 w 1130276"/>
                <a:gd name="connsiteY179" fmla="*/ 26160 h 61601"/>
                <a:gd name="connsiteX180" fmla="*/ 240699 w 1130276"/>
                <a:gd name="connsiteY180" fmla="*/ 46787 h 61601"/>
                <a:gd name="connsiteX181" fmla="*/ 235448 w 1130276"/>
                <a:gd name="connsiteY181" fmla="*/ 46787 h 61601"/>
                <a:gd name="connsiteX182" fmla="*/ 235448 w 1130276"/>
                <a:gd name="connsiteY182" fmla="*/ 42099 h 61601"/>
                <a:gd name="connsiteX183" fmla="*/ 235260 w 1130276"/>
                <a:gd name="connsiteY183" fmla="*/ 42099 h 61601"/>
                <a:gd name="connsiteX184" fmla="*/ 231041 w 1130276"/>
                <a:gd name="connsiteY184" fmla="*/ 46131 h 61601"/>
                <a:gd name="connsiteX185" fmla="*/ 224665 w 1130276"/>
                <a:gd name="connsiteY185" fmla="*/ 47818 h 61601"/>
                <a:gd name="connsiteX186" fmla="*/ 225228 w 1130276"/>
                <a:gd name="connsiteY186" fmla="*/ 43037 h 61601"/>
                <a:gd name="connsiteX187" fmla="*/ 230291 w 1130276"/>
                <a:gd name="connsiteY187" fmla="*/ 41630 h 61601"/>
                <a:gd name="connsiteX188" fmla="*/ 234042 w 1130276"/>
                <a:gd name="connsiteY188" fmla="*/ 37880 h 61601"/>
                <a:gd name="connsiteX189" fmla="*/ 235448 w 1130276"/>
                <a:gd name="connsiteY189" fmla="*/ 32629 h 61601"/>
                <a:gd name="connsiteX190" fmla="*/ 231697 w 1130276"/>
                <a:gd name="connsiteY190" fmla="*/ 31035 h 61601"/>
                <a:gd name="connsiteX191" fmla="*/ 227009 w 1130276"/>
                <a:gd name="connsiteY191" fmla="*/ 30379 h 61601"/>
                <a:gd name="connsiteX192" fmla="*/ 220259 w 1130276"/>
                <a:gd name="connsiteY192" fmla="*/ 32254 h 61601"/>
                <a:gd name="connsiteX193" fmla="*/ 218008 w 1130276"/>
                <a:gd name="connsiteY193" fmla="*/ 37036 h 61601"/>
                <a:gd name="connsiteX194" fmla="*/ 219977 w 1130276"/>
                <a:gd name="connsiteY194" fmla="*/ 41349 h 61601"/>
                <a:gd name="connsiteX195" fmla="*/ 225228 w 1130276"/>
                <a:gd name="connsiteY195" fmla="*/ 43037 h 61601"/>
                <a:gd name="connsiteX196" fmla="*/ 248213 w 1130276"/>
                <a:gd name="connsiteY196" fmla="*/ 1031 h 61601"/>
                <a:gd name="connsiteX197" fmla="*/ 253651 w 1130276"/>
                <a:gd name="connsiteY197" fmla="*/ 1031 h 61601"/>
                <a:gd name="connsiteX198" fmla="*/ 253651 w 1130276"/>
                <a:gd name="connsiteY198" fmla="*/ 46787 h 61601"/>
                <a:gd name="connsiteX199" fmla="*/ 248213 w 1130276"/>
                <a:gd name="connsiteY199" fmla="*/ 46787 h 61601"/>
                <a:gd name="connsiteX200" fmla="*/ 248213 w 1130276"/>
                <a:gd name="connsiteY200" fmla="*/ 1031 h 61601"/>
                <a:gd name="connsiteX201" fmla="*/ 261706 w 1130276"/>
                <a:gd name="connsiteY201" fmla="*/ 1031 h 61601"/>
                <a:gd name="connsiteX202" fmla="*/ 267144 w 1130276"/>
                <a:gd name="connsiteY202" fmla="*/ 1031 h 61601"/>
                <a:gd name="connsiteX203" fmla="*/ 267144 w 1130276"/>
                <a:gd name="connsiteY203" fmla="*/ 46787 h 61601"/>
                <a:gd name="connsiteX204" fmla="*/ 261706 w 1130276"/>
                <a:gd name="connsiteY204" fmla="*/ 46787 h 61601"/>
                <a:gd name="connsiteX205" fmla="*/ 261706 w 1130276"/>
                <a:gd name="connsiteY205" fmla="*/ 1031 h 61601"/>
                <a:gd name="connsiteX206" fmla="*/ 289880 w 1130276"/>
                <a:gd name="connsiteY206" fmla="*/ 47818 h 61601"/>
                <a:gd name="connsiteX207" fmla="*/ 281254 w 1130276"/>
                <a:gd name="connsiteY207" fmla="*/ 45568 h 61601"/>
                <a:gd name="connsiteX208" fmla="*/ 275253 w 1130276"/>
                <a:gd name="connsiteY208" fmla="*/ 39286 h 61601"/>
                <a:gd name="connsiteX209" fmla="*/ 273191 w 1130276"/>
                <a:gd name="connsiteY209" fmla="*/ 30473 h 61601"/>
                <a:gd name="connsiteX210" fmla="*/ 275253 w 1130276"/>
                <a:gd name="connsiteY210" fmla="*/ 21753 h 61601"/>
                <a:gd name="connsiteX211" fmla="*/ 281254 w 1130276"/>
                <a:gd name="connsiteY211" fmla="*/ 15471 h 61601"/>
                <a:gd name="connsiteX212" fmla="*/ 289880 w 1130276"/>
                <a:gd name="connsiteY212" fmla="*/ 13127 h 61601"/>
                <a:gd name="connsiteX213" fmla="*/ 298506 w 1130276"/>
                <a:gd name="connsiteY213" fmla="*/ 15471 h 61601"/>
                <a:gd name="connsiteX214" fmla="*/ 304507 w 1130276"/>
                <a:gd name="connsiteY214" fmla="*/ 21753 h 61601"/>
                <a:gd name="connsiteX215" fmla="*/ 306664 w 1130276"/>
                <a:gd name="connsiteY215" fmla="*/ 30473 h 61601"/>
                <a:gd name="connsiteX216" fmla="*/ 304507 w 1130276"/>
                <a:gd name="connsiteY216" fmla="*/ 39286 h 61601"/>
                <a:gd name="connsiteX217" fmla="*/ 298506 w 1130276"/>
                <a:gd name="connsiteY217" fmla="*/ 45568 h 61601"/>
                <a:gd name="connsiteX218" fmla="*/ 289880 w 1130276"/>
                <a:gd name="connsiteY218" fmla="*/ 47818 h 61601"/>
                <a:gd name="connsiteX219" fmla="*/ 289880 w 1130276"/>
                <a:gd name="connsiteY219" fmla="*/ 42849 h 61601"/>
                <a:gd name="connsiteX220" fmla="*/ 295506 w 1130276"/>
                <a:gd name="connsiteY220" fmla="*/ 41349 h 61601"/>
                <a:gd name="connsiteX221" fmla="*/ 299632 w 1130276"/>
                <a:gd name="connsiteY221" fmla="*/ 37036 h 61601"/>
                <a:gd name="connsiteX222" fmla="*/ 301225 w 1130276"/>
                <a:gd name="connsiteY222" fmla="*/ 30473 h 61601"/>
                <a:gd name="connsiteX223" fmla="*/ 299632 w 1130276"/>
                <a:gd name="connsiteY223" fmla="*/ 23909 h 61601"/>
                <a:gd name="connsiteX224" fmla="*/ 295506 w 1130276"/>
                <a:gd name="connsiteY224" fmla="*/ 19596 h 61601"/>
                <a:gd name="connsiteX225" fmla="*/ 289880 w 1130276"/>
                <a:gd name="connsiteY225" fmla="*/ 18096 h 61601"/>
                <a:gd name="connsiteX226" fmla="*/ 284255 w 1130276"/>
                <a:gd name="connsiteY226" fmla="*/ 19596 h 61601"/>
                <a:gd name="connsiteX227" fmla="*/ 280035 w 1130276"/>
                <a:gd name="connsiteY227" fmla="*/ 23909 h 61601"/>
                <a:gd name="connsiteX228" fmla="*/ 278535 w 1130276"/>
                <a:gd name="connsiteY228" fmla="*/ 30473 h 61601"/>
                <a:gd name="connsiteX229" fmla="*/ 280035 w 1130276"/>
                <a:gd name="connsiteY229" fmla="*/ 37036 h 61601"/>
                <a:gd name="connsiteX230" fmla="*/ 284255 w 1130276"/>
                <a:gd name="connsiteY230" fmla="*/ 41349 h 61601"/>
                <a:gd name="connsiteX231" fmla="*/ 289880 w 1130276"/>
                <a:gd name="connsiteY231" fmla="*/ 42849 h 61601"/>
                <a:gd name="connsiteX232" fmla="*/ 308787 w 1130276"/>
                <a:gd name="connsiteY232" fmla="*/ 14158 h 61601"/>
                <a:gd name="connsiteX233" fmla="*/ 314413 w 1130276"/>
                <a:gd name="connsiteY233" fmla="*/ 14158 h 61601"/>
                <a:gd name="connsiteX234" fmla="*/ 322102 w 1130276"/>
                <a:gd name="connsiteY234" fmla="*/ 39942 h 61601"/>
                <a:gd name="connsiteX235" fmla="*/ 322195 w 1130276"/>
                <a:gd name="connsiteY235" fmla="*/ 39942 h 61601"/>
                <a:gd name="connsiteX236" fmla="*/ 330446 w 1130276"/>
                <a:gd name="connsiteY236" fmla="*/ 14158 h 61601"/>
                <a:gd name="connsiteX237" fmla="*/ 335978 w 1130276"/>
                <a:gd name="connsiteY237" fmla="*/ 14158 h 61601"/>
                <a:gd name="connsiteX238" fmla="*/ 344229 w 1130276"/>
                <a:gd name="connsiteY238" fmla="*/ 39849 h 61601"/>
                <a:gd name="connsiteX239" fmla="*/ 344323 w 1130276"/>
                <a:gd name="connsiteY239" fmla="*/ 39849 h 61601"/>
                <a:gd name="connsiteX240" fmla="*/ 352012 w 1130276"/>
                <a:gd name="connsiteY240" fmla="*/ 14158 h 61601"/>
                <a:gd name="connsiteX241" fmla="*/ 357543 w 1130276"/>
                <a:gd name="connsiteY241" fmla="*/ 14158 h 61601"/>
                <a:gd name="connsiteX242" fmla="*/ 347042 w 1130276"/>
                <a:gd name="connsiteY242" fmla="*/ 46787 h 61601"/>
                <a:gd name="connsiteX243" fmla="*/ 341510 w 1130276"/>
                <a:gd name="connsiteY243" fmla="*/ 46787 h 61601"/>
                <a:gd name="connsiteX244" fmla="*/ 333072 w 1130276"/>
                <a:gd name="connsiteY244" fmla="*/ 20721 h 61601"/>
                <a:gd name="connsiteX245" fmla="*/ 324727 w 1130276"/>
                <a:gd name="connsiteY245" fmla="*/ 46787 h 61601"/>
                <a:gd name="connsiteX246" fmla="*/ 319289 w 1130276"/>
                <a:gd name="connsiteY246" fmla="*/ 46787 h 61601"/>
                <a:gd name="connsiteX247" fmla="*/ 308787 w 1130276"/>
                <a:gd name="connsiteY247" fmla="*/ 14158 h 61601"/>
                <a:gd name="connsiteX248" fmla="*/ 358005 w 1130276"/>
                <a:gd name="connsiteY248" fmla="*/ 46787 h 61601"/>
                <a:gd name="connsiteX249" fmla="*/ 358005 w 1130276"/>
                <a:gd name="connsiteY249" fmla="*/ 46787 h 61601"/>
                <a:gd name="connsiteX250" fmla="*/ 380060 w 1130276"/>
                <a:gd name="connsiteY250" fmla="*/ 8157 h 61601"/>
                <a:gd name="connsiteX251" fmla="*/ 377247 w 1130276"/>
                <a:gd name="connsiteY251" fmla="*/ 7032 h 61601"/>
                <a:gd name="connsiteX252" fmla="*/ 376122 w 1130276"/>
                <a:gd name="connsiteY252" fmla="*/ 4219 h 61601"/>
                <a:gd name="connsiteX253" fmla="*/ 377247 w 1130276"/>
                <a:gd name="connsiteY253" fmla="*/ 1500 h 61601"/>
                <a:gd name="connsiteX254" fmla="*/ 380060 w 1130276"/>
                <a:gd name="connsiteY254" fmla="*/ 375 h 61601"/>
                <a:gd name="connsiteX255" fmla="*/ 382873 w 1130276"/>
                <a:gd name="connsiteY255" fmla="*/ 1500 h 61601"/>
                <a:gd name="connsiteX256" fmla="*/ 383998 w 1130276"/>
                <a:gd name="connsiteY256" fmla="*/ 4219 h 61601"/>
                <a:gd name="connsiteX257" fmla="*/ 382873 w 1130276"/>
                <a:gd name="connsiteY257" fmla="*/ 7032 h 61601"/>
                <a:gd name="connsiteX258" fmla="*/ 380060 w 1130276"/>
                <a:gd name="connsiteY258" fmla="*/ 8157 h 61601"/>
                <a:gd name="connsiteX259" fmla="*/ 377341 w 1130276"/>
                <a:gd name="connsiteY259" fmla="*/ 14158 h 61601"/>
                <a:gd name="connsiteX260" fmla="*/ 382779 w 1130276"/>
                <a:gd name="connsiteY260" fmla="*/ 14158 h 61601"/>
                <a:gd name="connsiteX261" fmla="*/ 382779 w 1130276"/>
                <a:gd name="connsiteY261" fmla="*/ 46787 h 61601"/>
                <a:gd name="connsiteX262" fmla="*/ 377341 w 1130276"/>
                <a:gd name="connsiteY262" fmla="*/ 46787 h 61601"/>
                <a:gd name="connsiteX263" fmla="*/ 377341 w 1130276"/>
                <a:gd name="connsiteY263" fmla="*/ 14158 h 61601"/>
                <a:gd name="connsiteX264" fmla="*/ 391324 w 1130276"/>
                <a:gd name="connsiteY264" fmla="*/ 14158 h 61601"/>
                <a:gd name="connsiteX265" fmla="*/ 396481 w 1130276"/>
                <a:gd name="connsiteY265" fmla="*/ 14158 h 61601"/>
                <a:gd name="connsiteX266" fmla="*/ 396481 w 1130276"/>
                <a:gd name="connsiteY266" fmla="*/ 18940 h 61601"/>
                <a:gd name="connsiteX267" fmla="*/ 396762 w 1130276"/>
                <a:gd name="connsiteY267" fmla="*/ 18940 h 61601"/>
                <a:gd name="connsiteX268" fmla="*/ 400981 w 1130276"/>
                <a:gd name="connsiteY268" fmla="*/ 14814 h 61601"/>
                <a:gd name="connsiteX269" fmla="*/ 407263 w 1130276"/>
                <a:gd name="connsiteY269" fmla="*/ 13127 h 61601"/>
                <a:gd name="connsiteX270" fmla="*/ 416264 w 1130276"/>
                <a:gd name="connsiteY270" fmla="*/ 16596 h 61601"/>
                <a:gd name="connsiteX271" fmla="*/ 419358 w 1130276"/>
                <a:gd name="connsiteY271" fmla="*/ 25878 h 61601"/>
                <a:gd name="connsiteX272" fmla="*/ 419358 w 1130276"/>
                <a:gd name="connsiteY272" fmla="*/ 46787 h 61601"/>
                <a:gd name="connsiteX273" fmla="*/ 413920 w 1130276"/>
                <a:gd name="connsiteY273" fmla="*/ 46787 h 61601"/>
                <a:gd name="connsiteX274" fmla="*/ 413920 w 1130276"/>
                <a:gd name="connsiteY274" fmla="*/ 26722 h 61601"/>
                <a:gd name="connsiteX275" fmla="*/ 411764 w 1130276"/>
                <a:gd name="connsiteY275" fmla="*/ 20159 h 61601"/>
                <a:gd name="connsiteX276" fmla="*/ 405857 w 1130276"/>
                <a:gd name="connsiteY276" fmla="*/ 18096 h 61601"/>
                <a:gd name="connsiteX277" fmla="*/ 401075 w 1130276"/>
                <a:gd name="connsiteY277" fmla="*/ 19596 h 61601"/>
                <a:gd name="connsiteX278" fmla="*/ 397887 w 1130276"/>
                <a:gd name="connsiteY278" fmla="*/ 23440 h 61601"/>
                <a:gd name="connsiteX279" fmla="*/ 396762 w 1130276"/>
                <a:gd name="connsiteY279" fmla="*/ 28410 h 61601"/>
                <a:gd name="connsiteX280" fmla="*/ 396762 w 1130276"/>
                <a:gd name="connsiteY280" fmla="*/ 46787 h 61601"/>
                <a:gd name="connsiteX281" fmla="*/ 391324 w 1130276"/>
                <a:gd name="connsiteY281" fmla="*/ 46787 h 61601"/>
                <a:gd name="connsiteX282" fmla="*/ 391324 w 1130276"/>
                <a:gd name="connsiteY282" fmla="*/ 14158 h 61601"/>
                <a:gd name="connsiteX283" fmla="*/ 423166 w 1130276"/>
                <a:gd name="connsiteY283" fmla="*/ 46787 h 61601"/>
                <a:gd name="connsiteX284" fmla="*/ 423166 w 1130276"/>
                <a:gd name="connsiteY284" fmla="*/ 46787 h 61601"/>
                <a:gd name="connsiteX285" fmla="*/ 442033 w 1130276"/>
                <a:gd name="connsiteY285" fmla="*/ 14158 h 61601"/>
                <a:gd name="connsiteX286" fmla="*/ 447190 w 1130276"/>
                <a:gd name="connsiteY286" fmla="*/ 14158 h 61601"/>
                <a:gd name="connsiteX287" fmla="*/ 447190 w 1130276"/>
                <a:gd name="connsiteY287" fmla="*/ 18940 h 61601"/>
                <a:gd name="connsiteX288" fmla="*/ 447471 w 1130276"/>
                <a:gd name="connsiteY288" fmla="*/ 18940 h 61601"/>
                <a:gd name="connsiteX289" fmla="*/ 451691 w 1130276"/>
                <a:gd name="connsiteY289" fmla="*/ 14814 h 61601"/>
                <a:gd name="connsiteX290" fmla="*/ 457597 w 1130276"/>
                <a:gd name="connsiteY290" fmla="*/ 13127 h 61601"/>
                <a:gd name="connsiteX291" fmla="*/ 463880 w 1130276"/>
                <a:gd name="connsiteY291" fmla="*/ 14908 h 61601"/>
                <a:gd name="connsiteX292" fmla="*/ 467630 w 1130276"/>
                <a:gd name="connsiteY292" fmla="*/ 19502 h 61601"/>
                <a:gd name="connsiteX293" fmla="*/ 472224 w 1130276"/>
                <a:gd name="connsiteY293" fmla="*/ 14908 h 61601"/>
                <a:gd name="connsiteX294" fmla="*/ 478881 w 1130276"/>
                <a:gd name="connsiteY294" fmla="*/ 13127 h 61601"/>
                <a:gd name="connsiteX295" fmla="*/ 487320 w 1130276"/>
                <a:gd name="connsiteY295" fmla="*/ 16596 h 61601"/>
                <a:gd name="connsiteX296" fmla="*/ 490227 w 1130276"/>
                <a:gd name="connsiteY296" fmla="*/ 25878 h 61601"/>
                <a:gd name="connsiteX297" fmla="*/ 490227 w 1130276"/>
                <a:gd name="connsiteY297" fmla="*/ 46787 h 61601"/>
                <a:gd name="connsiteX298" fmla="*/ 484788 w 1130276"/>
                <a:gd name="connsiteY298" fmla="*/ 46787 h 61601"/>
                <a:gd name="connsiteX299" fmla="*/ 484788 w 1130276"/>
                <a:gd name="connsiteY299" fmla="*/ 26722 h 61601"/>
                <a:gd name="connsiteX300" fmla="*/ 482913 w 1130276"/>
                <a:gd name="connsiteY300" fmla="*/ 20159 h 61601"/>
                <a:gd name="connsiteX301" fmla="*/ 477475 w 1130276"/>
                <a:gd name="connsiteY301" fmla="*/ 18096 h 61601"/>
                <a:gd name="connsiteX302" fmla="*/ 473068 w 1130276"/>
                <a:gd name="connsiteY302" fmla="*/ 19502 h 61601"/>
                <a:gd name="connsiteX303" fmla="*/ 469974 w 1130276"/>
                <a:gd name="connsiteY303" fmla="*/ 23253 h 61601"/>
                <a:gd name="connsiteX304" fmla="*/ 468849 w 1130276"/>
                <a:gd name="connsiteY304" fmla="*/ 28410 h 61601"/>
                <a:gd name="connsiteX305" fmla="*/ 468849 w 1130276"/>
                <a:gd name="connsiteY305" fmla="*/ 46787 h 61601"/>
                <a:gd name="connsiteX306" fmla="*/ 463411 w 1130276"/>
                <a:gd name="connsiteY306" fmla="*/ 46787 h 61601"/>
                <a:gd name="connsiteX307" fmla="*/ 463411 w 1130276"/>
                <a:gd name="connsiteY307" fmla="*/ 26816 h 61601"/>
                <a:gd name="connsiteX308" fmla="*/ 461535 w 1130276"/>
                <a:gd name="connsiteY308" fmla="*/ 20159 h 61601"/>
                <a:gd name="connsiteX309" fmla="*/ 456097 w 1130276"/>
                <a:gd name="connsiteY309" fmla="*/ 18096 h 61601"/>
                <a:gd name="connsiteX310" fmla="*/ 451691 w 1130276"/>
                <a:gd name="connsiteY310" fmla="*/ 19502 h 61601"/>
                <a:gd name="connsiteX311" fmla="*/ 448596 w 1130276"/>
                <a:gd name="connsiteY311" fmla="*/ 23347 h 61601"/>
                <a:gd name="connsiteX312" fmla="*/ 447471 w 1130276"/>
                <a:gd name="connsiteY312" fmla="*/ 28504 h 61601"/>
                <a:gd name="connsiteX313" fmla="*/ 447471 w 1130276"/>
                <a:gd name="connsiteY313" fmla="*/ 46787 h 61601"/>
                <a:gd name="connsiteX314" fmla="*/ 442033 w 1130276"/>
                <a:gd name="connsiteY314" fmla="*/ 46787 h 61601"/>
                <a:gd name="connsiteX315" fmla="*/ 442033 w 1130276"/>
                <a:gd name="connsiteY315" fmla="*/ 14158 h 61601"/>
                <a:gd name="connsiteX316" fmla="*/ 507093 w 1130276"/>
                <a:gd name="connsiteY316" fmla="*/ 44724 h 61601"/>
                <a:gd name="connsiteX317" fmla="*/ 493591 w 1130276"/>
                <a:gd name="connsiteY317" fmla="*/ 14158 h 61601"/>
                <a:gd name="connsiteX318" fmla="*/ 499498 w 1130276"/>
                <a:gd name="connsiteY318" fmla="*/ 14158 h 61601"/>
                <a:gd name="connsiteX319" fmla="*/ 509718 w 1130276"/>
                <a:gd name="connsiteY319" fmla="*/ 38442 h 61601"/>
                <a:gd name="connsiteX320" fmla="*/ 509905 w 1130276"/>
                <a:gd name="connsiteY320" fmla="*/ 38442 h 61601"/>
                <a:gd name="connsiteX321" fmla="*/ 519750 w 1130276"/>
                <a:gd name="connsiteY321" fmla="*/ 14158 h 61601"/>
                <a:gd name="connsiteX322" fmla="*/ 525564 w 1130276"/>
                <a:gd name="connsiteY322" fmla="*/ 14158 h 61601"/>
                <a:gd name="connsiteX323" fmla="*/ 505499 w 1130276"/>
                <a:gd name="connsiteY323" fmla="*/ 60570 h 61601"/>
                <a:gd name="connsiteX324" fmla="*/ 499873 w 1130276"/>
                <a:gd name="connsiteY324" fmla="*/ 60570 h 61601"/>
                <a:gd name="connsiteX325" fmla="*/ 507093 w 1130276"/>
                <a:gd name="connsiteY325" fmla="*/ 44724 h 61601"/>
                <a:gd name="connsiteX326" fmla="*/ 526118 w 1130276"/>
                <a:gd name="connsiteY326" fmla="*/ 46787 h 61601"/>
                <a:gd name="connsiteX327" fmla="*/ 526118 w 1130276"/>
                <a:gd name="connsiteY327" fmla="*/ 46787 h 61601"/>
                <a:gd name="connsiteX328" fmla="*/ 544985 w 1130276"/>
                <a:gd name="connsiteY328" fmla="*/ 1031 h 61601"/>
                <a:gd name="connsiteX329" fmla="*/ 550424 w 1130276"/>
                <a:gd name="connsiteY329" fmla="*/ 1031 h 61601"/>
                <a:gd name="connsiteX330" fmla="*/ 550424 w 1130276"/>
                <a:gd name="connsiteY330" fmla="*/ 14533 h 61601"/>
                <a:gd name="connsiteX331" fmla="*/ 550142 w 1130276"/>
                <a:gd name="connsiteY331" fmla="*/ 18940 h 61601"/>
                <a:gd name="connsiteX332" fmla="*/ 550424 w 1130276"/>
                <a:gd name="connsiteY332" fmla="*/ 18940 h 61601"/>
                <a:gd name="connsiteX333" fmla="*/ 554643 w 1130276"/>
                <a:gd name="connsiteY333" fmla="*/ 14814 h 61601"/>
                <a:gd name="connsiteX334" fmla="*/ 561019 w 1130276"/>
                <a:gd name="connsiteY334" fmla="*/ 13127 h 61601"/>
                <a:gd name="connsiteX335" fmla="*/ 570114 w 1130276"/>
                <a:gd name="connsiteY335" fmla="*/ 16690 h 61601"/>
                <a:gd name="connsiteX336" fmla="*/ 573208 w 1130276"/>
                <a:gd name="connsiteY336" fmla="*/ 25878 h 61601"/>
                <a:gd name="connsiteX337" fmla="*/ 573208 w 1130276"/>
                <a:gd name="connsiteY337" fmla="*/ 46787 h 61601"/>
                <a:gd name="connsiteX338" fmla="*/ 567770 w 1130276"/>
                <a:gd name="connsiteY338" fmla="*/ 46787 h 61601"/>
                <a:gd name="connsiteX339" fmla="*/ 567770 w 1130276"/>
                <a:gd name="connsiteY339" fmla="*/ 26722 h 61601"/>
                <a:gd name="connsiteX340" fmla="*/ 565519 w 1130276"/>
                <a:gd name="connsiteY340" fmla="*/ 20253 h 61601"/>
                <a:gd name="connsiteX341" fmla="*/ 559800 w 1130276"/>
                <a:gd name="connsiteY341" fmla="*/ 18096 h 61601"/>
                <a:gd name="connsiteX342" fmla="*/ 555018 w 1130276"/>
                <a:gd name="connsiteY342" fmla="*/ 19690 h 61601"/>
                <a:gd name="connsiteX343" fmla="*/ 551643 w 1130276"/>
                <a:gd name="connsiteY343" fmla="*/ 23628 h 61601"/>
                <a:gd name="connsiteX344" fmla="*/ 550424 w 1130276"/>
                <a:gd name="connsiteY344" fmla="*/ 28597 h 61601"/>
                <a:gd name="connsiteX345" fmla="*/ 550424 w 1130276"/>
                <a:gd name="connsiteY345" fmla="*/ 46787 h 61601"/>
                <a:gd name="connsiteX346" fmla="*/ 544985 w 1130276"/>
                <a:gd name="connsiteY346" fmla="*/ 46787 h 61601"/>
                <a:gd name="connsiteX347" fmla="*/ 544985 w 1130276"/>
                <a:gd name="connsiteY347" fmla="*/ 1031 h 61601"/>
                <a:gd name="connsiteX348" fmla="*/ 596053 w 1130276"/>
                <a:gd name="connsiteY348" fmla="*/ 47818 h 61601"/>
                <a:gd name="connsiteX349" fmla="*/ 587427 w 1130276"/>
                <a:gd name="connsiteY349" fmla="*/ 45568 h 61601"/>
                <a:gd name="connsiteX350" fmla="*/ 581426 w 1130276"/>
                <a:gd name="connsiteY350" fmla="*/ 39286 h 61601"/>
                <a:gd name="connsiteX351" fmla="*/ 579363 w 1130276"/>
                <a:gd name="connsiteY351" fmla="*/ 30473 h 61601"/>
                <a:gd name="connsiteX352" fmla="*/ 581426 w 1130276"/>
                <a:gd name="connsiteY352" fmla="*/ 21753 h 61601"/>
                <a:gd name="connsiteX353" fmla="*/ 587427 w 1130276"/>
                <a:gd name="connsiteY353" fmla="*/ 15471 h 61601"/>
                <a:gd name="connsiteX354" fmla="*/ 596053 w 1130276"/>
                <a:gd name="connsiteY354" fmla="*/ 13127 h 61601"/>
                <a:gd name="connsiteX355" fmla="*/ 604679 w 1130276"/>
                <a:gd name="connsiteY355" fmla="*/ 15471 h 61601"/>
                <a:gd name="connsiteX356" fmla="*/ 610680 w 1130276"/>
                <a:gd name="connsiteY356" fmla="*/ 21753 h 61601"/>
                <a:gd name="connsiteX357" fmla="*/ 612836 w 1130276"/>
                <a:gd name="connsiteY357" fmla="*/ 30473 h 61601"/>
                <a:gd name="connsiteX358" fmla="*/ 610680 w 1130276"/>
                <a:gd name="connsiteY358" fmla="*/ 39286 h 61601"/>
                <a:gd name="connsiteX359" fmla="*/ 604679 w 1130276"/>
                <a:gd name="connsiteY359" fmla="*/ 45568 h 61601"/>
                <a:gd name="connsiteX360" fmla="*/ 596053 w 1130276"/>
                <a:gd name="connsiteY360" fmla="*/ 47818 h 61601"/>
                <a:gd name="connsiteX361" fmla="*/ 596053 w 1130276"/>
                <a:gd name="connsiteY361" fmla="*/ 42849 h 61601"/>
                <a:gd name="connsiteX362" fmla="*/ 601679 w 1130276"/>
                <a:gd name="connsiteY362" fmla="*/ 41349 h 61601"/>
                <a:gd name="connsiteX363" fmla="*/ 605804 w 1130276"/>
                <a:gd name="connsiteY363" fmla="*/ 37036 h 61601"/>
                <a:gd name="connsiteX364" fmla="*/ 607398 w 1130276"/>
                <a:gd name="connsiteY364" fmla="*/ 30473 h 61601"/>
                <a:gd name="connsiteX365" fmla="*/ 605804 w 1130276"/>
                <a:gd name="connsiteY365" fmla="*/ 23909 h 61601"/>
                <a:gd name="connsiteX366" fmla="*/ 601679 w 1130276"/>
                <a:gd name="connsiteY366" fmla="*/ 19596 h 61601"/>
                <a:gd name="connsiteX367" fmla="*/ 596053 w 1130276"/>
                <a:gd name="connsiteY367" fmla="*/ 18096 h 61601"/>
                <a:gd name="connsiteX368" fmla="*/ 590427 w 1130276"/>
                <a:gd name="connsiteY368" fmla="*/ 19596 h 61601"/>
                <a:gd name="connsiteX369" fmla="*/ 586208 w 1130276"/>
                <a:gd name="connsiteY369" fmla="*/ 23909 h 61601"/>
                <a:gd name="connsiteX370" fmla="*/ 584708 w 1130276"/>
                <a:gd name="connsiteY370" fmla="*/ 30473 h 61601"/>
                <a:gd name="connsiteX371" fmla="*/ 586208 w 1130276"/>
                <a:gd name="connsiteY371" fmla="*/ 37036 h 61601"/>
                <a:gd name="connsiteX372" fmla="*/ 590427 w 1130276"/>
                <a:gd name="connsiteY372" fmla="*/ 41349 h 61601"/>
                <a:gd name="connsiteX373" fmla="*/ 596053 w 1130276"/>
                <a:gd name="connsiteY373" fmla="*/ 42849 h 61601"/>
                <a:gd name="connsiteX374" fmla="*/ 618523 w 1130276"/>
                <a:gd name="connsiteY374" fmla="*/ 14158 h 61601"/>
                <a:gd name="connsiteX375" fmla="*/ 623680 w 1130276"/>
                <a:gd name="connsiteY375" fmla="*/ 14158 h 61601"/>
                <a:gd name="connsiteX376" fmla="*/ 623680 w 1130276"/>
                <a:gd name="connsiteY376" fmla="*/ 18940 h 61601"/>
                <a:gd name="connsiteX377" fmla="*/ 623961 w 1130276"/>
                <a:gd name="connsiteY377" fmla="*/ 18940 h 61601"/>
                <a:gd name="connsiteX378" fmla="*/ 628180 w 1130276"/>
                <a:gd name="connsiteY378" fmla="*/ 14814 h 61601"/>
                <a:gd name="connsiteX379" fmla="*/ 634087 w 1130276"/>
                <a:gd name="connsiteY379" fmla="*/ 13127 h 61601"/>
                <a:gd name="connsiteX380" fmla="*/ 640369 w 1130276"/>
                <a:gd name="connsiteY380" fmla="*/ 14908 h 61601"/>
                <a:gd name="connsiteX381" fmla="*/ 644120 w 1130276"/>
                <a:gd name="connsiteY381" fmla="*/ 19502 h 61601"/>
                <a:gd name="connsiteX382" fmla="*/ 648714 w 1130276"/>
                <a:gd name="connsiteY382" fmla="*/ 14908 h 61601"/>
                <a:gd name="connsiteX383" fmla="*/ 655371 w 1130276"/>
                <a:gd name="connsiteY383" fmla="*/ 13127 h 61601"/>
                <a:gd name="connsiteX384" fmla="*/ 663810 w 1130276"/>
                <a:gd name="connsiteY384" fmla="*/ 16596 h 61601"/>
                <a:gd name="connsiteX385" fmla="*/ 666717 w 1130276"/>
                <a:gd name="connsiteY385" fmla="*/ 25878 h 61601"/>
                <a:gd name="connsiteX386" fmla="*/ 666717 w 1130276"/>
                <a:gd name="connsiteY386" fmla="*/ 46787 h 61601"/>
                <a:gd name="connsiteX387" fmla="*/ 661278 w 1130276"/>
                <a:gd name="connsiteY387" fmla="*/ 46787 h 61601"/>
                <a:gd name="connsiteX388" fmla="*/ 661278 w 1130276"/>
                <a:gd name="connsiteY388" fmla="*/ 26722 h 61601"/>
                <a:gd name="connsiteX389" fmla="*/ 659403 w 1130276"/>
                <a:gd name="connsiteY389" fmla="*/ 20159 h 61601"/>
                <a:gd name="connsiteX390" fmla="*/ 653965 w 1130276"/>
                <a:gd name="connsiteY390" fmla="*/ 18096 h 61601"/>
                <a:gd name="connsiteX391" fmla="*/ 649558 w 1130276"/>
                <a:gd name="connsiteY391" fmla="*/ 19502 h 61601"/>
                <a:gd name="connsiteX392" fmla="*/ 646464 w 1130276"/>
                <a:gd name="connsiteY392" fmla="*/ 23253 h 61601"/>
                <a:gd name="connsiteX393" fmla="*/ 645339 w 1130276"/>
                <a:gd name="connsiteY393" fmla="*/ 28410 h 61601"/>
                <a:gd name="connsiteX394" fmla="*/ 645339 w 1130276"/>
                <a:gd name="connsiteY394" fmla="*/ 46787 h 61601"/>
                <a:gd name="connsiteX395" fmla="*/ 639901 w 1130276"/>
                <a:gd name="connsiteY395" fmla="*/ 46787 h 61601"/>
                <a:gd name="connsiteX396" fmla="*/ 639901 w 1130276"/>
                <a:gd name="connsiteY396" fmla="*/ 26816 h 61601"/>
                <a:gd name="connsiteX397" fmla="*/ 638025 w 1130276"/>
                <a:gd name="connsiteY397" fmla="*/ 20159 h 61601"/>
                <a:gd name="connsiteX398" fmla="*/ 632587 w 1130276"/>
                <a:gd name="connsiteY398" fmla="*/ 18096 h 61601"/>
                <a:gd name="connsiteX399" fmla="*/ 628180 w 1130276"/>
                <a:gd name="connsiteY399" fmla="*/ 19502 h 61601"/>
                <a:gd name="connsiteX400" fmla="*/ 625086 w 1130276"/>
                <a:gd name="connsiteY400" fmla="*/ 23347 h 61601"/>
                <a:gd name="connsiteX401" fmla="*/ 623961 w 1130276"/>
                <a:gd name="connsiteY401" fmla="*/ 28504 h 61601"/>
                <a:gd name="connsiteX402" fmla="*/ 623961 w 1130276"/>
                <a:gd name="connsiteY402" fmla="*/ 46787 h 61601"/>
                <a:gd name="connsiteX403" fmla="*/ 618523 w 1130276"/>
                <a:gd name="connsiteY403" fmla="*/ 46787 h 61601"/>
                <a:gd name="connsiteX404" fmla="*/ 618523 w 1130276"/>
                <a:gd name="connsiteY404" fmla="*/ 14158 h 61601"/>
                <a:gd name="connsiteX405" fmla="*/ 689073 w 1130276"/>
                <a:gd name="connsiteY405" fmla="*/ 47818 h 61601"/>
                <a:gd name="connsiteX406" fmla="*/ 680634 w 1130276"/>
                <a:gd name="connsiteY406" fmla="*/ 45568 h 61601"/>
                <a:gd name="connsiteX407" fmla="*/ 674915 w 1130276"/>
                <a:gd name="connsiteY407" fmla="*/ 39380 h 61601"/>
                <a:gd name="connsiteX408" fmla="*/ 672852 w 1130276"/>
                <a:gd name="connsiteY408" fmla="*/ 30566 h 61601"/>
                <a:gd name="connsiteX409" fmla="*/ 674727 w 1130276"/>
                <a:gd name="connsiteY409" fmla="*/ 21940 h 61601"/>
                <a:gd name="connsiteX410" fmla="*/ 680259 w 1130276"/>
                <a:gd name="connsiteY410" fmla="*/ 15564 h 61601"/>
                <a:gd name="connsiteX411" fmla="*/ 688604 w 1130276"/>
                <a:gd name="connsiteY411" fmla="*/ 13127 h 61601"/>
                <a:gd name="connsiteX412" fmla="*/ 696855 w 1130276"/>
                <a:gd name="connsiteY412" fmla="*/ 15283 h 61601"/>
                <a:gd name="connsiteX413" fmla="*/ 702293 w 1130276"/>
                <a:gd name="connsiteY413" fmla="*/ 21190 h 61601"/>
                <a:gd name="connsiteX414" fmla="*/ 704168 w 1130276"/>
                <a:gd name="connsiteY414" fmla="*/ 29816 h 61601"/>
                <a:gd name="connsiteX415" fmla="*/ 704075 w 1130276"/>
                <a:gd name="connsiteY415" fmla="*/ 31504 h 61601"/>
                <a:gd name="connsiteX416" fmla="*/ 678290 w 1130276"/>
                <a:gd name="connsiteY416" fmla="*/ 31504 h 61601"/>
                <a:gd name="connsiteX417" fmla="*/ 680072 w 1130276"/>
                <a:gd name="connsiteY417" fmla="*/ 37786 h 61601"/>
                <a:gd name="connsiteX418" fmla="*/ 684103 w 1130276"/>
                <a:gd name="connsiteY418" fmla="*/ 41630 h 61601"/>
                <a:gd name="connsiteX419" fmla="*/ 689260 w 1130276"/>
                <a:gd name="connsiteY419" fmla="*/ 42849 h 61601"/>
                <a:gd name="connsiteX420" fmla="*/ 698918 w 1130276"/>
                <a:gd name="connsiteY420" fmla="*/ 37036 h 61601"/>
                <a:gd name="connsiteX421" fmla="*/ 703512 w 1130276"/>
                <a:gd name="connsiteY421" fmla="*/ 39286 h 61601"/>
                <a:gd name="connsiteX422" fmla="*/ 697793 w 1130276"/>
                <a:gd name="connsiteY422" fmla="*/ 45474 h 61601"/>
                <a:gd name="connsiteX423" fmla="*/ 689073 w 1130276"/>
                <a:gd name="connsiteY423" fmla="*/ 47818 h 61601"/>
                <a:gd name="connsiteX424" fmla="*/ 698449 w 1130276"/>
                <a:gd name="connsiteY424" fmla="*/ 27003 h 61601"/>
                <a:gd name="connsiteX425" fmla="*/ 697324 w 1130276"/>
                <a:gd name="connsiteY425" fmla="*/ 22972 h 61601"/>
                <a:gd name="connsiteX426" fmla="*/ 694042 w 1130276"/>
                <a:gd name="connsiteY426" fmla="*/ 19502 h 61601"/>
                <a:gd name="connsiteX427" fmla="*/ 688604 w 1130276"/>
                <a:gd name="connsiteY427" fmla="*/ 18096 h 61601"/>
                <a:gd name="connsiteX428" fmla="*/ 682041 w 1130276"/>
                <a:gd name="connsiteY428" fmla="*/ 20534 h 61601"/>
                <a:gd name="connsiteX429" fmla="*/ 678572 w 1130276"/>
                <a:gd name="connsiteY429" fmla="*/ 27003 h 61601"/>
                <a:gd name="connsiteX430" fmla="*/ 698449 w 1130276"/>
                <a:gd name="connsiteY430" fmla="*/ 27003 h 61601"/>
                <a:gd name="connsiteX431" fmla="*/ 706510 w 1130276"/>
                <a:gd name="connsiteY431" fmla="*/ 46787 h 61601"/>
                <a:gd name="connsiteX432" fmla="*/ 706510 w 1130276"/>
                <a:gd name="connsiteY432" fmla="*/ 46787 h 61601"/>
                <a:gd name="connsiteX433" fmla="*/ 740379 w 1130276"/>
                <a:gd name="connsiteY433" fmla="*/ 47818 h 61601"/>
                <a:gd name="connsiteX434" fmla="*/ 731753 w 1130276"/>
                <a:gd name="connsiteY434" fmla="*/ 45568 h 61601"/>
                <a:gd name="connsiteX435" fmla="*/ 725752 w 1130276"/>
                <a:gd name="connsiteY435" fmla="*/ 39286 h 61601"/>
                <a:gd name="connsiteX436" fmla="*/ 723689 w 1130276"/>
                <a:gd name="connsiteY436" fmla="*/ 30473 h 61601"/>
                <a:gd name="connsiteX437" fmla="*/ 725752 w 1130276"/>
                <a:gd name="connsiteY437" fmla="*/ 21753 h 61601"/>
                <a:gd name="connsiteX438" fmla="*/ 731753 w 1130276"/>
                <a:gd name="connsiteY438" fmla="*/ 15471 h 61601"/>
                <a:gd name="connsiteX439" fmla="*/ 740379 w 1130276"/>
                <a:gd name="connsiteY439" fmla="*/ 13127 h 61601"/>
                <a:gd name="connsiteX440" fmla="*/ 749005 w 1130276"/>
                <a:gd name="connsiteY440" fmla="*/ 15471 h 61601"/>
                <a:gd name="connsiteX441" fmla="*/ 755006 w 1130276"/>
                <a:gd name="connsiteY441" fmla="*/ 21753 h 61601"/>
                <a:gd name="connsiteX442" fmla="*/ 757162 w 1130276"/>
                <a:gd name="connsiteY442" fmla="*/ 30473 h 61601"/>
                <a:gd name="connsiteX443" fmla="*/ 755006 w 1130276"/>
                <a:gd name="connsiteY443" fmla="*/ 39286 h 61601"/>
                <a:gd name="connsiteX444" fmla="*/ 749005 w 1130276"/>
                <a:gd name="connsiteY444" fmla="*/ 45568 h 61601"/>
                <a:gd name="connsiteX445" fmla="*/ 740379 w 1130276"/>
                <a:gd name="connsiteY445" fmla="*/ 47818 h 61601"/>
                <a:gd name="connsiteX446" fmla="*/ 740379 w 1130276"/>
                <a:gd name="connsiteY446" fmla="*/ 42849 h 61601"/>
                <a:gd name="connsiteX447" fmla="*/ 746005 w 1130276"/>
                <a:gd name="connsiteY447" fmla="*/ 41349 h 61601"/>
                <a:gd name="connsiteX448" fmla="*/ 750130 w 1130276"/>
                <a:gd name="connsiteY448" fmla="*/ 37036 h 61601"/>
                <a:gd name="connsiteX449" fmla="*/ 751724 w 1130276"/>
                <a:gd name="connsiteY449" fmla="*/ 30473 h 61601"/>
                <a:gd name="connsiteX450" fmla="*/ 750130 w 1130276"/>
                <a:gd name="connsiteY450" fmla="*/ 23909 h 61601"/>
                <a:gd name="connsiteX451" fmla="*/ 746005 w 1130276"/>
                <a:gd name="connsiteY451" fmla="*/ 19596 h 61601"/>
                <a:gd name="connsiteX452" fmla="*/ 740379 w 1130276"/>
                <a:gd name="connsiteY452" fmla="*/ 18096 h 61601"/>
                <a:gd name="connsiteX453" fmla="*/ 734753 w 1130276"/>
                <a:gd name="connsiteY453" fmla="*/ 19596 h 61601"/>
                <a:gd name="connsiteX454" fmla="*/ 730534 w 1130276"/>
                <a:gd name="connsiteY454" fmla="*/ 23909 h 61601"/>
                <a:gd name="connsiteX455" fmla="*/ 729034 w 1130276"/>
                <a:gd name="connsiteY455" fmla="*/ 30473 h 61601"/>
                <a:gd name="connsiteX456" fmla="*/ 730534 w 1130276"/>
                <a:gd name="connsiteY456" fmla="*/ 37036 h 61601"/>
                <a:gd name="connsiteX457" fmla="*/ 734753 w 1130276"/>
                <a:gd name="connsiteY457" fmla="*/ 41349 h 61601"/>
                <a:gd name="connsiteX458" fmla="*/ 740379 w 1130276"/>
                <a:gd name="connsiteY458" fmla="*/ 42849 h 61601"/>
                <a:gd name="connsiteX459" fmla="*/ 762849 w 1130276"/>
                <a:gd name="connsiteY459" fmla="*/ 14158 h 61601"/>
                <a:gd name="connsiteX460" fmla="*/ 768006 w 1130276"/>
                <a:gd name="connsiteY460" fmla="*/ 14158 h 61601"/>
                <a:gd name="connsiteX461" fmla="*/ 768006 w 1130276"/>
                <a:gd name="connsiteY461" fmla="*/ 19409 h 61601"/>
                <a:gd name="connsiteX462" fmla="*/ 768287 w 1130276"/>
                <a:gd name="connsiteY462" fmla="*/ 19409 h 61601"/>
                <a:gd name="connsiteX463" fmla="*/ 771944 w 1130276"/>
                <a:gd name="connsiteY463" fmla="*/ 15002 h 61601"/>
                <a:gd name="connsiteX464" fmla="*/ 777757 w 1130276"/>
                <a:gd name="connsiteY464" fmla="*/ 13220 h 61601"/>
                <a:gd name="connsiteX465" fmla="*/ 781601 w 1130276"/>
                <a:gd name="connsiteY465" fmla="*/ 13877 h 61601"/>
                <a:gd name="connsiteX466" fmla="*/ 781601 w 1130276"/>
                <a:gd name="connsiteY466" fmla="*/ 19784 h 61601"/>
                <a:gd name="connsiteX467" fmla="*/ 777007 w 1130276"/>
                <a:gd name="connsiteY467" fmla="*/ 18752 h 61601"/>
                <a:gd name="connsiteX468" fmla="*/ 772600 w 1130276"/>
                <a:gd name="connsiteY468" fmla="*/ 20065 h 61601"/>
                <a:gd name="connsiteX469" fmla="*/ 769412 w 1130276"/>
                <a:gd name="connsiteY469" fmla="*/ 23722 h 61601"/>
                <a:gd name="connsiteX470" fmla="*/ 768287 w 1130276"/>
                <a:gd name="connsiteY470" fmla="*/ 28597 h 61601"/>
                <a:gd name="connsiteX471" fmla="*/ 768287 w 1130276"/>
                <a:gd name="connsiteY471" fmla="*/ 46787 h 61601"/>
                <a:gd name="connsiteX472" fmla="*/ 762849 w 1130276"/>
                <a:gd name="connsiteY472" fmla="*/ 46787 h 61601"/>
                <a:gd name="connsiteX473" fmla="*/ 762849 w 1130276"/>
                <a:gd name="connsiteY473" fmla="*/ 14158 h 61601"/>
                <a:gd name="connsiteX474" fmla="*/ 782797 w 1130276"/>
                <a:gd name="connsiteY474" fmla="*/ 46787 h 61601"/>
                <a:gd name="connsiteX475" fmla="*/ 782797 w 1130276"/>
                <a:gd name="connsiteY475" fmla="*/ 46787 h 61601"/>
                <a:gd name="connsiteX476" fmla="*/ 798101 w 1130276"/>
                <a:gd name="connsiteY476" fmla="*/ 14158 h 61601"/>
                <a:gd name="connsiteX477" fmla="*/ 803727 w 1130276"/>
                <a:gd name="connsiteY477" fmla="*/ 14158 h 61601"/>
                <a:gd name="connsiteX478" fmla="*/ 811415 w 1130276"/>
                <a:gd name="connsiteY478" fmla="*/ 39942 h 61601"/>
                <a:gd name="connsiteX479" fmla="*/ 811509 w 1130276"/>
                <a:gd name="connsiteY479" fmla="*/ 39942 h 61601"/>
                <a:gd name="connsiteX480" fmla="*/ 819760 w 1130276"/>
                <a:gd name="connsiteY480" fmla="*/ 14158 h 61601"/>
                <a:gd name="connsiteX481" fmla="*/ 825292 w 1130276"/>
                <a:gd name="connsiteY481" fmla="*/ 14158 h 61601"/>
                <a:gd name="connsiteX482" fmla="*/ 833543 w 1130276"/>
                <a:gd name="connsiteY482" fmla="*/ 39849 h 61601"/>
                <a:gd name="connsiteX483" fmla="*/ 833637 w 1130276"/>
                <a:gd name="connsiteY483" fmla="*/ 39849 h 61601"/>
                <a:gd name="connsiteX484" fmla="*/ 841325 w 1130276"/>
                <a:gd name="connsiteY484" fmla="*/ 14158 h 61601"/>
                <a:gd name="connsiteX485" fmla="*/ 846857 w 1130276"/>
                <a:gd name="connsiteY485" fmla="*/ 14158 h 61601"/>
                <a:gd name="connsiteX486" fmla="*/ 836356 w 1130276"/>
                <a:gd name="connsiteY486" fmla="*/ 46787 h 61601"/>
                <a:gd name="connsiteX487" fmla="*/ 830824 w 1130276"/>
                <a:gd name="connsiteY487" fmla="*/ 46787 h 61601"/>
                <a:gd name="connsiteX488" fmla="*/ 822386 w 1130276"/>
                <a:gd name="connsiteY488" fmla="*/ 20721 h 61601"/>
                <a:gd name="connsiteX489" fmla="*/ 814041 w 1130276"/>
                <a:gd name="connsiteY489" fmla="*/ 46787 h 61601"/>
                <a:gd name="connsiteX490" fmla="*/ 808603 w 1130276"/>
                <a:gd name="connsiteY490" fmla="*/ 46787 h 61601"/>
                <a:gd name="connsiteX491" fmla="*/ 798101 w 1130276"/>
                <a:gd name="connsiteY491" fmla="*/ 14158 h 61601"/>
                <a:gd name="connsiteX492" fmla="*/ 851350 w 1130276"/>
                <a:gd name="connsiteY492" fmla="*/ 1031 h 61601"/>
                <a:gd name="connsiteX493" fmla="*/ 856788 w 1130276"/>
                <a:gd name="connsiteY493" fmla="*/ 1031 h 61601"/>
                <a:gd name="connsiteX494" fmla="*/ 856788 w 1130276"/>
                <a:gd name="connsiteY494" fmla="*/ 14533 h 61601"/>
                <a:gd name="connsiteX495" fmla="*/ 856507 w 1130276"/>
                <a:gd name="connsiteY495" fmla="*/ 18940 h 61601"/>
                <a:gd name="connsiteX496" fmla="*/ 856788 w 1130276"/>
                <a:gd name="connsiteY496" fmla="*/ 18940 h 61601"/>
                <a:gd name="connsiteX497" fmla="*/ 861008 w 1130276"/>
                <a:gd name="connsiteY497" fmla="*/ 14814 h 61601"/>
                <a:gd name="connsiteX498" fmla="*/ 867383 w 1130276"/>
                <a:gd name="connsiteY498" fmla="*/ 13127 h 61601"/>
                <a:gd name="connsiteX499" fmla="*/ 876478 w 1130276"/>
                <a:gd name="connsiteY499" fmla="*/ 16690 h 61601"/>
                <a:gd name="connsiteX500" fmla="*/ 879572 w 1130276"/>
                <a:gd name="connsiteY500" fmla="*/ 25878 h 61601"/>
                <a:gd name="connsiteX501" fmla="*/ 879572 w 1130276"/>
                <a:gd name="connsiteY501" fmla="*/ 46787 h 61601"/>
                <a:gd name="connsiteX502" fmla="*/ 874134 w 1130276"/>
                <a:gd name="connsiteY502" fmla="*/ 46787 h 61601"/>
                <a:gd name="connsiteX503" fmla="*/ 874134 w 1130276"/>
                <a:gd name="connsiteY503" fmla="*/ 26722 h 61601"/>
                <a:gd name="connsiteX504" fmla="*/ 871884 w 1130276"/>
                <a:gd name="connsiteY504" fmla="*/ 20253 h 61601"/>
                <a:gd name="connsiteX505" fmla="*/ 866165 w 1130276"/>
                <a:gd name="connsiteY505" fmla="*/ 18096 h 61601"/>
                <a:gd name="connsiteX506" fmla="*/ 861383 w 1130276"/>
                <a:gd name="connsiteY506" fmla="*/ 19690 h 61601"/>
                <a:gd name="connsiteX507" fmla="*/ 858007 w 1130276"/>
                <a:gd name="connsiteY507" fmla="*/ 23628 h 61601"/>
                <a:gd name="connsiteX508" fmla="*/ 856788 w 1130276"/>
                <a:gd name="connsiteY508" fmla="*/ 28597 h 61601"/>
                <a:gd name="connsiteX509" fmla="*/ 856788 w 1130276"/>
                <a:gd name="connsiteY509" fmla="*/ 46787 h 61601"/>
                <a:gd name="connsiteX510" fmla="*/ 851350 w 1130276"/>
                <a:gd name="connsiteY510" fmla="*/ 46787 h 61601"/>
                <a:gd name="connsiteX511" fmla="*/ 851350 w 1130276"/>
                <a:gd name="connsiteY511" fmla="*/ 1031 h 61601"/>
                <a:gd name="connsiteX512" fmla="*/ 902418 w 1130276"/>
                <a:gd name="connsiteY512" fmla="*/ 47818 h 61601"/>
                <a:gd name="connsiteX513" fmla="*/ 893792 w 1130276"/>
                <a:gd name="connsiteY513" fmla="*/ 45568 h 61601"/>
                <a:gd name="connsiteX514" fmla="*/ 887791 w 1130276"/>
                <a:gd name="connsiteY514" fmla="*/ 39286 h 61601"/>
                <a:gd name="connsiteX515" fmla="*/ 885728 w 1130276"/>
                <a:gd name="connsiteY515" fmla="*/ 30473 h 61601"/>
                <a:gd name="connsiteX516" fmla="*/ 887791 w 1130276"/>
                <a:gd name="connsiteY516" fmla="*/ 21753 h 61601"/>
                <a:gd name="connsiteX517" fmla="*/ 893792 w 1130276"/>
                <a:gd name="connsiteY517" fmla="*/ 15471 h 61601"/>
                <a:gd name="connsiteX518" fmla="*/ 902418 w 1130276"/>
                <a:gd name="connsiteY518" fmla="*/ 13127 h 61601"/>
                <a:gd name="connsiteX519" fmla="*/ 911044 w 1130276"/>
                <a:gd name="connsiteY519" fmla="*/ 15471 h 61601"/>
                <a:gd name="connsiteX520" fmla="*/ 917045 w 1130276"/>
                <a:gd name="connsiteY520" fmla="*/ 21753 h 61601"/>
                <a:gd name="connsiteX521" fmla="*/ 919201 w 1130276"/>
                <a:gd name="connsiteY521" fmla="*/ 30473 h 61601"/>
                <a:gd name="connsiteX522" fmla="*/ 917045 w 1130276"/>
                <a:gd name="connsiteY522" fmla="*/ 39286 h 61601"/>
                <a:gd name="connsiteX523" fmla="*/ 911044 w 1130276"/>
                <a:gd name="connsiteY523" fmla="*/ 45568 h 61601"/>
                <a:gd name="connsiteX524" fmla="*/ 902418 w 1130276"/>
                <a:gd name="connsiteY524" fmla="*/ 47818 h 61601"/>
                <a:gd name="connsiteX525" fmla="*/ 902418 w 1130276"/>
                <a:gd name="connsiteY525" fmla="*/ 42849 h 61601"/>
                <a:gd name="connsiteX526" fmla="*/ 908043 w 1130276"/>
                <a:gd name="connsiteY526" fmla="*/ 41349 h 61601"/>
                <a:gd name="connsiteX527" fmla="*/ 912169 w 1130276"/>
                <a:gd name="connsiteY527" fmla="*/ 37036 h 61601"/>
                <a:gd name="connsiteX528" fmla="*/ 913763 w 1130276"/>
                <a:gd name="connsiteY528" fmla="*/ 30473 h 61601"/>
                <a:gd name="connsiteX529" fmla="*/ 912169 w 1130276"/>
                <a:gd name="connsiteY529" fmla="*/ 23909 h 61601"/>
                <a:gd name="connsiteX530" fmla="*/ 908043 w 1130276"/>
                <a:gd name="connsiteY530" fmla="*/ 19596 h 61601"/>
                <a:gd name="connsiteX531" fmla="*/ 902418 w 1130276"/>
                <a:gd name="connsiteY531" fmla="*/ 18096 h 61601"/>
                <a:gd name="connsiteX532" fmla="*/ 896792 w 1130276"/>
                <a:gd name="connsiteY532" fmla="*/ 19596 h 61601"/>
                <a:gd name="connsiteX533" fmla="*/ 892573 w 1130276"/>
                <a:gd name="connsiteY533" fmla="*/ 23909 h 61601"/>
                <a:gd name="connsiteX534" fmla="*/ 891073 w 1130276"/>
                <a:gd name="connsiteY534" fmla="*/ 30473 h 61601"/>
                <a:gd name="connsiteX535" fmla="*/ 892573 w 1130276"/>
                <a:gd name="connsiteY535" fmla="*/ 37036 h 61601"/>
                <a:gd name="connsiteX536" fmla="*/ 896792 w 1130276"/>
                <a:gd name="connsiteY536" fmla="*/ 41349 h 61601"/>
                <a:gd name="connsiteX537" fmla="*/ 902418 w 1130276"/>
                <a:gd name="connsiteY537" fmla="*/ 42849 h 61601"/>
                <a:gd name="connsiteX538" fmla="*/ 924496 w 1130276"/>
                <a:gd name="connsiteY538" fmla="*/ 12470 h 61601"/>
                <a:gd name="connsiteX539" fmla="*/ 927872 w 1130276"/>
                <a:gd name="connsiteY539" fmla="*/ 7688 h 61601"/>
                <a:gd name="connsiteX540" fmla="*/ 925622 w 1130276"/>
                <a:gd name="connsiteY540" fmla="*/ 6563 h 61601"/>
                <a:gd name="connsiteX541" fmla="*/ 924684 w 1130276"/>
                <a:gd name="connsiteY541" fmla="*/ 4032 h 61601"/>
                <a:gd name="connsiteX542" fmla="*/ 925809 w 1130276"/>
                <a:gd name="connsiteY542" fmla="*/ 1219 h 61601"/>
                <a:gd name="connsiteX543" fmla="*/ 928716 w 1130276"/>
                <a:gd name="connsiteY543" fmla="*/ 0 h 61601"/>
                <a:gd name="connsiteX544" fmla="*/ 931622 w 1130276"/>
                <a:gd name="connsiteY544" fmla="*/ 1219 h 61601"/>
                <a:gd name="connsiteX545" fmla="*/ 932841 w 1130276"/>
                <a:gd name="connsiteY545" fmla="*/ 4032 h 61601"/>
                <a:gd name="connsiteX546" fmla="*/ 932372 w 1130276"/>
                <a:gd name="connsiteY546" fmla="*/ 6095 h 61601"/>
                <a:gd name="connsiteX547" fmla="*/ 931060 w 1130276"/>
                <a:gd name="connsiteY547" fmla="*/ 8345 h 61601"/>
                <a:gd name="connsiteX548" fmla="*/ 927028 w 1130276"/>
                <a:gd name="connsiteY548" fmla="*/ 14158 h 61601"/>
                <a:gd name="connsiteX549" fmla="*/ 924496 w 1130276"/>
                <a:gd name="connsiteY549" fmla="*/ 12470 h 61601"/>
                <a:gd name="connsiteX550" fmla="*/ 947997 w 1130276"/>
                <a:gd name="connsiteY550" fmla="*/ 47818 h 61601"/>
                <a:gd name="connsiteX551" fmla="*/ 939183 w 1130276"/>
                <a:gd name="connsiteY551" fmla="*/ 45381 h 61601"/>
                <a:gd name="connsiteX552" fmla="*/ 934307 w 1130276"/>
                <a:gd name="connsiteY552" fmla="*/ 39005 h 61601"/>
                <a:gd name="connsiteX553" fmla="*/ 939183 w 1130276"/>
                <a:gd name="connsiteY553" fmla="*/ 36848 h 61601"/>
                <a:gd name="connsiteX554" fmla="*/ 942746 w 1130276"/>
                <a:gd name="connsiteY554" fmla="*/ 41443 h 61601"/>
                <a:gd name="connsiteX555" fmla="*/ 947997 w 1130276"/>
                <a:gd name="connsiteY555" fmla="*/ 43037 h 61601"/>
                <a:gd name="connsiteX556" fmla="*/ 953247 w 1130276"/>
                <a:gd name="connsiteY556" fmla="*/ 41818 h 61601"/>
                <a:gd name="connsiteX557" fmla="*/ 955404 w 1130276"/>
                <a:gd name="connsiteY557" fmla="*/ 38255 h 61601"/>
                <a:gd name="connsiteX558" fmla="*/ 953716 w 1130276"/>
                <a:gd name="connsiteY558" fmla="*/ 34973 h 61601"/>
                <a:gd name="connsiteX559" fmla="*/ 948278 w 1130276"/>
                <a:gd name="connsiteY559" fmla="*/ 32817 h 61601"/>
                <a:gd name="connsiteX560" fmla="*/ 944340 w 1130276"/>
                <a:gd name="connsiteY560" fmla="*/ 31785 h 61601"/>
                <a:gd name="connsiteX561" fmla="*/ 937870 w 1130276"/>
                <a:gd name="connsiteY561" fmla="*/ 28504 h 61601"/>
                <a:gd name="connsiteX562" fmla="*/ 935432 w 1130276"/>
                <a:gd name="connsiteY562" fmla="*/ 22597 h 61601"/>
                <a:gd name="connsiteX563" fmla="*/ 937120 w 1130276"/>
                <a:gd name="connsiteY563" fmla="*/ 17627 h 61601"/>
                <a:gd name="connsiteX564" fmla="*/ 941621 w 1130276"/>
                <a:gd name="connsiteY564" fmla="*/ 14346 h 61601"/>
                <a:gd name="connsiteX565" fmla="*/ 947715 w 1130276"/>
                <a:gd name="connsiteY565" fmla="*/ 13127 h 61601"/>
                <a:gd name="connsiteX566" fmla="*/ 955310 w 1130276"/>
                <a:gd name="connsiteY566" fmla="*/ 15002 h 61601"/>
                <a:gd name="connsiteX567" fmla="*/ 960092 w 1130276"/>
                <a:gd name="connsiteY567" fmla="*/ 20159 h 61601"/>
                <a:gd name="connsiteX568" fmla="*/ 955404 w 1130276"/>
                <a:gd name="connsiteY568" fmla="*/ 22315 h 61601"/>
                <a:gd name="connsiteX569" fmla="*/ 947622 w 1130276"/>
                <a:gd name="connsiteY569" fmla="*/ 18002 h 61601"/>
                <a:gd name="connsiteX570" fmla="*/ 942933 w 1130276"/>
                <a:gd name="connsiteY570" fmla="*/ 19315 h 61601"/>
                <a:gd name="connsiteX571" fmla="*/ 940964 w 1130276"/>
                <a:gd name="connsiteY571" fmla="*/ 22409 h 61601"/>
                <a:gd name="connsiteX572" fmla="*/ 942371 w 1130276"/>
                <a:gd name="connsiteY572" fmla="*/ 25316 h 61601"/>
                <a:gd name="connsiteX573" fmla="*/ 946590 w 1130276"/>
                <a:gd name="connsiteY573" fmla="*/ 27191 h 61601"/>
                <a:gd name="connsiteX574" fmla="*/ 951278 w 1130276"/>
                <a:gd name="connsiteY574" fmla="*/ 28410 h 61601"/>
                <a:gd name="connsiteX575" fmla="*/ 958498 w 1130276"/>
                <a:gd name="connsiteY575" fmla="*/ 32067 h 61601"/>
                <a:gd name="connsiteX576" fmla="*/ 960936 w 1130276"/>
                <a:gd name="connsiteY576" fmla="*/ 37880 h 61601"/>
                <a:gd name="connsiteX577" fmla="*/ 959154 w 1130276"/>
                <a:gd name="connsiteY577" fmla="*/ 43130 h 61601"/>
                <a:gd name="connsiteX578" fmla="*/ 954560 w 1130276"/>
                <a:gd name="connsiteY578" fmla="*/ 46600 h 61601"/>
                <a:gd name="connsiteX579" fmla="*/ 947997 w 1130276"/>
                <a:gd name="connsiteY579" fmla="*/ 47818 h 61601"/>
                <a:gd name="connsiteX580" fmla="*/ 962866 w 1130276"/>
                <a:gd name="connsiteY580" fmla="*/ 46787 h 61601"/>
                <a:gd name="connsiteX581" fmla="*/ 962866 w 1130276"/>
                <a:gd name="connsiteY581" fmla="*/ 46787 h 61601"/>
                <a:gd name="connsiteX582" fmla="*/ 996079 w 1130276"/>
                <a:gd name="connsiteY582" fmla="*/ 61601 h 61601"/>
                <a:gd name="connsiteX583" fmla="*/ 986515 w 1130276"/>
                <a:gd name="connsiteY583" fmla="*/ 58882 h 61601"/>
                <a:gd name="connsiteX584" fmla="*/ 981546 w 1130276"/>
                <a:gd name="connsiteY584" fmla="*/ 52507 h 61601"/>
                <a:gd name="connsiteX585" fmla="*/ 986515 w 1130276"/>
                <a:gd name="connsiteY585" fmla="*/ 50350 h 61601"/>
                <a:gd name="connsiteX586" fmla="*/ 990078 w 1130276"/>
                <a:gd name="connsiteY586" fmla="*/ 54944 h 61601"/>
                <a:gd name="connsiteX587" fmla="*/ 996079 w 1130276"/>
                <a:gd name="connsiteY587" fmla="*/ 56726 h 61601"/>
                <a:gd name="connsiteX588" fmla="*/ 1003861 w 1130276"/>
                <a:gd name="connsiteY588" fmla="*/ 53725 h 61601"/>
                <a:gd name="connsiteX589" fmla="*/ 1006674 w 1130276"/>
                <a:gd name="connsiteY589" fmla="*/ 45474 h 61601"/>
                <a:gd name="connsiteX590" fmla="*/ 1006674 w 1130276"/>
                <a:gd name="connsiteY590" fmla="*/ 41818 h 61601"/>
                <a:gd name="connsiteX591" fmla="*/ 1006393 w 1130276"/>
                <a:gd name="connsiteY591" fmla="*/ 41818 h 61601"/>
                <a:gd name="connsiteX592" fmla="*/ 1001892 w 1130276"/>
                <a:gd name="connsiteY592" fmla="*/ 45849 h 61601"/>
                <a:gd name="connsiteX593" fmla="*/ 995329 w 1130276"/>
                <a:gd name="connsiteY593" fmla="*/ 47443 h 61601"/>
                <a:gd name="connsiteX594" fmla="*/ 987547 w 1130276"/>
                <a:gd name="connsiteY594" fmla="*/ 45287 h 61601"/>
                <a:gd name="connsiteX595" fmla="*/ 982015 w 1130276"/>
                <a:gd name="connsiteY595" fmla="*/ 39192 h 61601"/>
                <a:gd name="connsiteX596" fmla="*/ 980046 w 1130276"/>
                <a:gd name="connsiteY596" fmla="*/ 30285 h 61601"/>
                <a:gd name="connsiteX597" fmla="*/ 982015 w 1130276"/>
                <a:gd name="connsiteY597" fmla="*/ 21471 h 61601"/>
                <a:gd name="connsiteX598" fmla="*/ 987547 w 1130276"/>
                <a:gd name="connsiteY598" fmla="*/ 15377 h 61601"/>
                <a:gd name="connsiteX599" fmla="*/ 995329 w 1130276"/>
                <a:gd name="connsiteY599" fmla="*/ 13127 h 61601"/>
                <a:gd name="connsiteX600" fmla="*/ 1001892 w 1130276"/>
                <a:gd name="connsiteY600" fmla="*/ 14721 h 61601"/>
                <a:gd name="connsiteX601" fmla="*/ 1006393 w 1130276"/>
                <a:gd name="connsiteY601" fmla="*/ 18846 h 61601"/>
                <a:gd name="connsiteX602" fmla="*/ 1006674 w 1130276"/>
                <a:gd name="connsiteY602" fmla="*/ 18846 h 61601"/>
                <a:gd name="connsiteX603" fmla="*/ 1006674 w 1130276"/>
                <a:gd name="connsiteY603" fmla="*/ 14158 h 61601"/>
                <a:gd name="connsiteX604" fmla="*/ 1011831 w 1130276"/>
                <a:gd name="connsiteY604" fmla="*/ 14158 h 61601"/>
                <a:gd name="connsiteX605" fmla="*/ 1011831 w 1130276"/>
                <a:gd name="connsiteY605" fmla="*/ 45474 h 61601"/>
                <a:gd name="connsiteX606" fmla="*/ 1007424 w 1130276"/>
                <a:gd name="connsiteY606" fmla="*/ 57476 h 61601"/>
                <a:gd name="connsiteX607" fmla="*/ 996079 w 1130276"/>
                <a:gd name="connsiteY607" fmla="*/ 61601 h 61601"/>
                <a:gd name="connsiteX608" fmla="*/ 996079 w 1130276"/>
                <a:gd name="connsiteY608" fmla="*/ 42474 h 61601"/>
                <a:gd name="connsiteX609" fmla="*/ 1001330 w 1130276"/>
                <a:gd name="connsiteY609" fmla="*/ 41068 h 61601"/>
                <a:gd name="connsiteX610" fmla="*/ 1005174 w 1130276"/>
                <a:gd name="connsiteY610" fmla="*/ 36848 h 61601"/>
                <a:gd name="connsiteX611" fmla="*/ 1006674 w 1130276"/>
                <a:gd name="connsiteY611" fmla="*/ 30285 h 61601"/>
                <a:gd name="connsiteX612" fmla="*/ 1005174 w 1130276"/>
                <a:gd name="connsiteY612" fmla="*/ 23722 h 61601"/>
                <a:gd name="connsiteX613" fmla="*/ 1001330 w 1130276"/>
                <a:gd name="connsiteY613" fmla="*/ 19502 h 61601"/>
                <a:gd name="connsiteX614" fmla="*/ 996079 w 1130276"/>
                <a:gd name="connsiteY614" fmla="*/ 18096 h 61601"/>
                <a:gd name="connsiteX615" fmla="*/ 990641 w 1130276"/>
                <a:gd name="connsiteY615" fmla="*/ 19596 h 61601"/>
                <a:gd name="connsiteX616" fmla="*/ 986797 w 1130276"/>
                <a:gd name="connsiteY616" fmla="*/ 23815 h 61601"/>
                <a:gd name="connsiteX617" fmla="*/ 985390 w 1130276"/>
                <a:gd name="connsiteY617" fmla="*/ 30285 h 61601"/>
                <a:gd name="connsiteX618" fmla="*/ 986797 w 1130276"/>
                <a:gd name="connsiteY618" fmla="*/ 36848 h 61601"/>
                <a:gd name="connsiteX619" fmla="*/ 990641 w 1130276"/>
                <a:gd name="connsiteY619" fmla="*/ 41068 h 61601"/>
                <a:gd name="connsiteX620" fmla="*/ 996079 w 1130276"/>
                <a:gd name="connsiteY620" fmla="*/ 42474 h 61601"/>
                <a:gd name="connsiteX621" fmla="*/ 1034591 w 1130276"/>
                <a:gd name="connsiteY621" fmla="*/ 47818 h 61601"/>
                <a:gd name="connsiteX622" fmla="*/ 1025965 w 1130276"/>
                <a:gd name="connsiteY622" fmla="*/ 45568 h 61601"/>
                <a:gd name="connsiteX623" fmla="*/ 1019964 w 1130276"/>
                <a:gd name="connsiteY623" fmla="*/ 39286 h 61601"/>
                <a:gd name="connsiteX624" fmla="*/ 1017901 w 1130276"/>
                <a:gd name="connsiteY624" fmla="*/ 30473 h 61601"/>
                <a:gd name="connsiteX625" fmla="*/ 1019964 w 1130276"/>
                <a:gd name="connsiteY625" fmla="*/ 21753 h 61601"/>
                <a:gd name="connsiteX626" fmla="*/ 1025965 w 1130276"/>
                <a:gd name="connsiteY626" fmla="*/ 15471 h 61601"/>
                <a:gd name="connsiteX627" fmla="*/ 1034591 w 1130276"/>
                <a:gd name="connsiteY627" fmla="*/ 13127 h 61601"/>
                <a:gd name="connsiteX628" fmla="*/ 1043217 w 1130276"/>
                <a:gd name="connsiteY628" fmla="*/ 15471 h 61601"/>
                <a:gd name="connsiteX629" fmla="*/ 1049218 w 1130276"/>
                <a:gd name="connsiteY629" fmla="*/ 21753 h 61601"/>
                <a:gd name="connsiteX630" fmla="*/ 1051374 w 1130276"/>
                <a:gd name="connsiteY630" fmla="*/ 30473 h 61601"/>
                <a:gd name="connsiteX631" fmla="*/ 1049218 w 1130276"/>
                <a:gd name="connsiteY631" fmla="*/ 39286 h 61601"/>
                <a:gd name="connsiteX632" fmla="*/ 1043217 w 1130276"/>
                <a:gd name="connsiteY632" fmla="*/ 45568 h 61601"/>
                <a:gd name="connsiteX633" fmla="*/ 1034591 w 1130276"/>
                <a:gd name="connsiteY633" fmla="*/ 47818 h 61601"/>
                <a:gd name="connsiteX634" fmla="*/ 1034591 w 1130276"/>
                <a:gd name="connsiteY634" fmla="*/ 42849 h 61601"/>
                <a:gd name="connsiteX635" fmla="*/ 1040217 w 1130276"/>
                <a:gd name="connsiteY635" fmla="*/ 41349 h 61601"/>
                <a:gd name="connsiteX636" fmla="*/ 1044342 w 1130276"/>
                <a:gd name="connsiteY636" fmla="*/ 37036 h 61601"/>
                <a:gd name="connsiteX637" fmla="*/ 1045936 w 1130276"/>
                <a:gd name="connsiteY637" fmla="*/ 30473 h 61601"/>
                <a:gd name="connsiteX638" fmla="*/ 1044342 w 1130276"/>
                <a:gd name="connsiteY638" fmla="*/ 23909 h 61601"/>
                <a:gd name="connsiteX639" fmla="*/ 1040217 w 1130276"/>
                <a:gd name="connsiteY639" fmla="*/ 19596 h 61601"/>
                <a:gd name="connsiteX640" fmla="*/ 1034591 w 1130276"/>
                <a:gd name="connsiteY640" fmla="*/ 18096 h 61601"/>
                <a:gd name="connsiteX641" fmla="*/ 1028965 w 1130276"/>
                <a:gd name="connsiteY641" fmla="*/ 19596 h 61601"/>
                <a:gd name="connsiteX642" fmla="*/ 1024746 w 1130276"/>
                <a:gd name="connsiteY642" fmla="*/ 23909 h 61601"/>
                <a:gd name="connsiteX643" fmla="*/ 1023246 w 1130276"/>
                <a:gd name="connsiteY643" fmla="*/ 30473 h 61601"/>
                <a:gd name="connsiteX644" fmla="*/ 1024746 w 1130276"/>
                <a:gd name="connsiteY644" fmla="*/ 37036 h 61601"/>
                <a:gd name="connsiteX645" fmla="*/ 1028965 w 1130276"/>
                <a:gd name="connsiteY645" fmla="*/ 41349 h 61601"/>
                <a:gd name="connsiteX646" fmla="*/ 1034591 w 1130276"/>
                <a:gd name="connsiteY646" fmla="*/ 42849 h 61601"/>
                <a:gd name="connsiteX647" fmla="*/ 1072703 w 1130276"/>
                <a:gd name="connsiteY647" fmla="*/ 47818 h 61601"/>
                <a:gd name="connsiteX648" fmla="*/ 1064077 w 1130276"/>
                <a:gd name="connsiteY648" fmla="*/ 45568 h 61601"/>
                <a:gd name="connsiteX649" fmla="*/ 1058076 w 1130276"/>
                <a:gd name="connsiteY649" fmla="*/ 39286 h 61601"/>
                <a:gd name="connsiteX650" fmla="*/ 1056013 w 1130276"/>
                <a:gd name="connsiteY650" fmla="*/ 30473 h 61601"/>
                <a:gd name="connsiteX651" fmla="*/ 1058076 w 1130276"/>
                <a:gd name="connsiteY651" fmla="*/ 21753 h 61601"/>
                <a:gd name="connsiteX652" fmla="*/ 1064077 w 1130276"/>
                <a:gd name="connsiteY652" fmla="*/ 15471 h 61601"/>
                <a:gd name="connsiteX653" fmla="*/ 1072703 w 1130276"/>
                <a:gd name="connsiteY653" fmla="*/ 13127 h 61601"/>
                <a:gd name="connsiteX654" fmla="*/ 1081329 w 1130276"/>
                <a:gd name="connsiteY654" fmla="*/ 15471 h 61601"/>
                <a:gd name="connsiteX655" fmla="*/ 1087330 w 1130276"/>
                <a:gd name="connsiteY655" fmla="*/ 21753 h 61601"/>
                <a:gd name="connsiteX656" fmla="*/ 1089486 w 1130276"/>
                <a:gd name="connsiteY656" fmla="*/ 30473 h 61601"/>
                <a:gd name="connsiteX657" fmla="*/ 1087330 w 1130276"/>
                <a:gd name="connsiteY657" fmla="*/ 39286 h 61601"/>
                <a:gd name="connsiteX658" fmla="*/ 1081329 w 1130276"/>
                <a:gd name="connsiteY658" fmla="*/ 45568 h 61601"/>
                <a:gd name="connsiteX659" fmla="*/ 1072703 w 1130276"/>
                <a:gd name="connsiteY659" fmla="*/ 47818 h 61601"/>
                <a:gd name="connsiteX660" fmla="*/ 1072703 w 1130276"/>
                <a:gd name="connsiteY660" fmla="*/ 42849 h 61601"/>
                <a:gd name="connsiteX661" fmla="*/ 1078329 w 1130276"/>
                <a:gd name="connsiteY661" fmla="*/ 41349 h 61601"/>
                <a:gd name="connsiteX662" fmla="*/ 1082454 w 1130276"/>
                <a:gd name="connsiteY662" fmla="*/ 37036 h 61601"/>
                <a:gd name="connsiteX663" fmla="*/ 1084048 w 1130276"/>
                <a:gd name="connsiteY663" fmla="*/ 30473 h 61601"/>
                <a:gd name="connsiteX664" fmla="*/ 1082454 w 1130276"/>
                <a:gd name="connsiteY664" fmla="*/ 23909 h 61601"/>
                <a:gd name="connsiteX665" fmla="*/ 1078329 w 1130276"/>
                <a:gd name="connsiteY665" fmla="*/ 19596 h 61601"/>
                <a:gd name="connsiteX666" fmla="*/ 1072703 w 1130276"/>
                <a:gd name="connsiteY666" fmla="*/ 18096 h 61601"/>
                <a:gd name="connsiteX667" fmla="*/ 1067077 w 1130276"/>
                <a:gd name="connsiteY667" fmla="*/ 19596 h 61601"/>
                <a:gd name="connsiteX668" fmla="*/ 1062858 w 1130276"/>
                <a:gd name="connsiteY668" fmla="*/ 23909 h 61601"/>
                <a:gd name="connsiteX669" fmla="*/ 1061358 w 1130276"/>
                <a:gd name="connsiteY669" fmla="*/ 30473 h 61601"/>
                <a:gd name="connsiteX670" fmla="*/ 1062858 w 1130276"/>
                <a:gd name="connsiteY670" fmla="*/ 37036 h 61601"/>
                <a:gd name="connsiteX671" fmla="*/ 1067077 w 1130276"/>
                <a:gd name="connsiteY671" fmla="*/ 41349 h 61601"/>
                <a:gd name="connsiteX672" fmla="*/ 1072703 w 1130276"/>
                <a:gd name="connsiteY672" fmla="*/ 42849 h 61601"/>
                <a:gd name="connsiteX673" fmla="*/ 1109690 w 1130276"/>
                <a:gd name="connsiteY673" fmla="*/ 47818 h 61601"/>
                <a:gd name="connsiteX674" fmla="*/ 1101720 w 1130276"/>
                <a:gd name="connsiteY674" fmla="*/ 45568 h 61601"/>
                <a:gd name="connsiteX675" fmla="*/ 1096094 w 1130276"/>
                <a:gd name="connsiteY675" fmla="*/ 39380 h 61601"/>
                <a:gd name="connsiteX676" fmla="*/ 1094125 w 1130276"/>
                <a:gd name="connsiteY676" fmla="*/ 30473 h 61601"/>
                <a:gd name="connsiteX677" fmla="*/ 1096094 w 1130276"/>
                <a:gd name="connsiteY677" fmla="*/ 21659 h 61601"/>
                <a:gd name="connsiteX678" fmla="*/ 1101720 w 1130276"/>
                <a:gd name="connsiteY678" fmla="*/ 15377 h 61601"/>
                <a:gd name="connsiteX679" fmla="*/ 1109690 w 1130276"/>
                <a:gd name="connsiteY679" fmla="*/ 13127 h 61601"/>
                <a:gd name="connsiteX680" fmla="*/ 1116347 w 1130276"/>
                <a:gd name="connsiteY680" fmla="*/ 14814 h 61601"/>
                <a:gd name="connsiteX681" fmla="*/ 1120847 w 1130276"/>
                <a:gd name="connsiteY681" fmla="*/ 19034 h 61601"/>
                <a:gd name="connsiteX682" fmla="*/ 1121035 w 1130276"/>
                <a:gd name="connsiteY682" fmla="*/ 19034 h 61601"/>
                <a:gd name="connsiteX683" fmla="*/ 1120847 w 1130276"/>
                <a:gd name="connsiteY683" fmla="*/ 14533 h 61601"/>
                <a:gd name="connsiteX684" fmla="*/ 1120847 w 1130276"/>
                <a:gd name="connsiteY684" fmla="*/ 1031 h 61601"/>
                <a:gd name="connsiteX685" fmla="*/ 1126286 w 1130276"/>
                <a:gd name="connsiteY685" fmla="*/ 1031 h 61601"/>
                <a:gd name="connsiteX686" fmla="*/ 1126286 w 1130276"/>
                <a:gd name="connsiteY686" fmla="*/ 46787 h 61601"/>
                <a:gd name="connsiteX687" fmla="*/ 1121035 w 1130276"/>
                <a:gd name="connsiteY687" fmla="*/ 46787 h 61601"/>
                <a:gd name="connsiteX688" fmla="*/ 1121035 w 1130276"/>
                <a:gd name="connsiteY688" fmla="*/ 42005 h 61601"/>
                <a:gd name="connsiteX689" fmla="*/ 1120847 w 1130276"/>
                <a:gd name="connsiteY689" fmla="*/ 42005 h 61601"/>
                <a:gd name="connsiteX690" fmla="*/ 1116347 w 1130276"/>
                <a:gd name="connsiteY690" fmla="*/ 46131 h 61601"/>
                <a:gd name="connsiteX691" fmla="*/ 1109690 w 1130276"/>
                <a:gd name="connsiteY691" fmla="*/ 47818 h 61601"/>
                <a:gd name="connsiteX692" fmla="*/ 1110252 w 1130276"/>
                <a:gd name="connsiteY692" fmla="*/ 42849 h 61601"/>
                <a:gd name="connsiteX693" fmla="*/ 1115597 w 1130276"/>
                <a:gd name="connsiteY693" fmla="*/ 41349 h 61601"/>
                <a:gd name="connsiteX694" fmla="*/ 1119535 w 1130276"/>
                <a:gd name="connsiteY694" fmla="*/ 37036 h 61601"/>
                <a:gd name="connsiteX695" fmla="*/ 1121035 w 1130276"/>
                <a:gd name="connsiteY695" fmla="*/ 30473 h 61601"/>
                <a:gd name="connsiteX696" fmla="*/ 1119535 w 1130276"/>
                <a:gd name="connsiteY696" fmla="*/ 24003 h 61601"/>
                <a:gd name="connsiteX697" fmla="*/ 1115597 w 1130276"/>
                <a:gd name="connsiteY697" fmla="*/ 19690 h 61601"/>
                <a:gd name="connsiteX698" fmla="*/ 1110252 w 1130276"/>
                <a:gd name="connsiteY698" fmla="*/ 18096 h 61601"/>
                <a:gd name="connsiteX699" fmla="*/ 1104908 w 1130276"/>
                <a:gd name="connsiteY699" fmla="*/ 19690 h 61601"/>
                <a:gd name="connsiteX700" fmla="*/ 1100970 w 1130276"/>
                <a:gd name="connsiteY700" fmla="*/ 24003 h 61601"/>
                <a:gd name="connsiteX701" fmla="*/ 1099470 w 1130276"/>
                <a:gd name="connsiteY701" fmla="*/ 30473 h 61601"/>
                <a:gd name="connsiteX702" fmla="*/ 1100970 w 1130276"/>
                <a:gd name="connsiteY702" fmla="*/ 37036 h 61601"/>
                <a:gd name="connsiteX703" fmla="*/ 1104908 w 1130276"/>
                <a:gd name="connsiteY703" fmla="*/ 41349 h 61601"/>
                <a:gd name="connsiteX704" fmla="*/ 1110252 w 1130276"/>
                <a:gd name="connsiteY704" fmla="*/ 42849 h 61601"/>
                <a:gd name="connsiteX705" fmla="*/ 1130277 w 1130276"/>
                <a:gd name="connsiteY705" fmla="*/ 46787 h 61601"/>
                <a:gd name="connsiteX706" fmla="*/ 1130277 w 1130276"/>
                <a:gd name="connsiteY706" fmla="*/ 46787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Lst>
              <a:rect l="l" t="t" r="r" b="b"/>
              <a:pathLst>
                <a:path w="1130276" h="61601">
                  <a:moveTo>
                    <a:pt x="13689" y="47818"/>
                  </a:moveTo>
                  <a:cubicBezTo>
                    <a:pt x="10189" y="47818"/>
                    <a:pt x="7251" y="47006"/>
                    <a:pt x="4876" y="45381"/>
                  </a:cubicBezTo>
                  <a:cubicBezTo>
                    <a:pt x="2563" y="43693"/>
                    <a:pt x="938" y="41568"/>
                    <a:pt x="0" y="39005"/>
                  </a:cubicBezTo>
                  <a:lnTo>
                    <a:pt x="4876" y="36848"/>
                  </a:lnTo>
                  <a:cubicBezTo>
                    <a:pt x="5688" y="38849"/>
                    <a:pt x="6876" y="40380"/>
                    <a:pt x="8439" y="41443"/>
                  </a:cubicBezTo>
                  <a:cubicBezTo>
                    <a:pt x="10064" y="42505"/>
                    <a:pt x="11814" y="43037"/>
                    <a:pt x="13689" y="43037"/>
                  </a:cubicBezTo>
                  <a:cubicBezTo>
                    <a:pt x="15752" y="43037"/>
                    <a:pt x="17502" y="42630"/>
                    <a:pt x="18940" y="41818"/>
                  </a:cubicBezTo>
                  <a:cubicBezTo>
                    <a:pt x="20378" y="40943"/>
                    <a:pt x="21096" y="39755"/>
                    <a:pt x="21096" y="38255"/>
                  </a:cubicBezTo>
                  <a:cubicBezTo>
                    <a:pt x="21096" y="36880"/>
                    <a:pt x="20534" y="35786"/>
                    <a:pt x="19409" y="34973"/>
                  </a:cubicBezTo>
                  <a:cubicBezTo>
                    <a:pt x="18284" y="34098"/>
                    <a:pt x="16471" y="33379"/>
                    <a:pt x="13970" y="32817"/>
                  </a:cubicBezTo>
                  <a:lnTo>
                    <a:pt x="10033" y="31785"/>
                  </a:lnTo>
                  <a:cubicBezTo>
                    <a:pt x="7407" y="31098"/>
                    <a:pt x="5251" y="30004"/>
                    <a:pt x="3563" y="28504"/>
                  </a:cubicBezTo>
                  <a:cubicBezTo>
                    <a:pt x="1938" y="26941"/>
                    <a:pt x="1125" y="24972"/>
                    <a:pt x="1125" y="22597"/>
                  </a:cubicBezTo>
                  <a:cubicBezTo>
                    <a:pt x="1125" y="20721"/>
                    <a:pt x="1688" y="19065"/>
                    <a:pt x="2813" y="17627"/>
                  </a:cubicBezTo>
                  <a:cubicBezTo>
                    <a:pt x="3938" y="16190"/>
                    <a:pt x="5438" y="15096"/>
                    <a:pt x="7313" y="14346"/>
                  </a:cubicBezTo>
                  <a:cubicBezTo>
                    <a:pt x="9189" y="13533"/>
                    <a:pt x="11220" y="13127"/>
                    <a:pt x="13408" y="13127"/>
                  </a:cubicBezTo>
                  <a:cubicBezTo>
                    <a:pt x="16283" y="13127"/>
                    <a:pt x="18815" y="13752"/>
                    <a:pt x="21003" y="15002"/>
                  </a:cubicBezTo>
                  <a:cubicBezTo>
                    <a:pt x="23253" y="16252"/>
                    <a:pt x="24847" y="17971"/>
                    <a:pt x="25784" y="20159"/>
                  </a:cubicBezTo>
                  <a:lnTo>
                    <a:pt x="21096" y="22315"/>
                  </a:lnTo>
                  <a:cubicBezTo>
                    <a:pt x="19659" y="19440"/>
                    <a:pt x="17065" y="18002"/>
                    <a:pt x="13314" y="18002"/>
                  </a:cubicBezTo>
                  <a:cubicBezTo>
                    <a:pt x="11564" y="18002"/>
                    <a:pt x="10001" y="18440"/>
                    <a:pt x="8626" y="19315"/>
                  </a:cubicBezTo>
                  <a:cubicBezTo>
                    <a:pt x="7313" y="20128"/>
                    <a:pt x="6657" y="21159"/>
                    <a:pt x="6657" y="22409"/>
                  </a:cubicBezTo>
                  <a:cubicBezTo>
                    <a:pt x="6657" y="23597"/>
                    <a:pt x="7126" y="24566"/>
                    <a:pt x="8064" y="25316"/>
                  </a:cubicBezTo>
                  <a:cubicBezTo>
                    <a:pt x="9001" y="26066"/>
                    <a:pt x="10408" y="26691"/>
                    <a:pt x="12283" y="27191"/>
                  </a:cubicBezTo>
                  <a:lnTo>
                    <a:pt x="16971" y="28410"/>
                  </a:lnTo>
                  <a:cubicBezTo>
                    <a:pt x="20159" y="29222"/>
                    <a:pt x="22565" y="30441"/>
                    <a:pt x="24191" y="32067"/>
                  </a:cubicBezTo>
                  <a:cubicBezTo>
                    <a:pt x="25816" y="33629"/>
                    <a:pt x="26628" y="35567"/>
                    <a:pt x="26628" y="37880"/>
                  </a:cubicBezTo>
                  <a:cubicBezTo>
                    <a:pt x="26628" y="39880"/>
                    <a:pt x="26034" y="41630"/>
                    <a:pt x="24847" y="43130"/>
                  </a:cubicBezTo>
                  <a:cubicBezTo>
                    <a:pt x="23722" y="44631"/>
                    <a:pt x="22190" y="45787"/>
                    <a:pt x="20253" y="46600"/>
                  </a:cubicBezTo>
                  <a:cubicBezTo>
                    <a:pt x="18315" y="47412"/>
                    <a:pt x="16127" y="47818"/>
                    <a:pt x="13689" y="47818"/>
                  </a:cubicBezTo>
                  <a:close/>
                  <a:moveTo>
                    <a:pt x="43318" y="47818"/>
                  </a:moveTo>
                  <a:cubicBezTo>
                    <a:pt x="40943" y="47818"/>
                    <a:pt x="38818" y="47350"/>
                    <a:pt x="36942" y="46412"/>
                  </a:cubicBezTo>
                  <a:cubicBezTo>
                    <a:pt x="35067" y="45474"/>
                    <a:pt x="33598" y="44193"/>
                    <a:pt x="32536" y="42568"/>
                  </a:cubicBezTo>
                  <a:cubicBezTo>
                    <a:pt x="31535" y="40880"/>
                    <a:pt x="31035" y="39005"/>
                    <a:pt x="31035" y="36942"/>
                  </a:cubicBezTo>
                  <a:cubicBezTo>
                    <a:pt x="31035" y="33504"/>
                    <a:pt x="32317" y="30816"/>
                    <a:pt x="34880" y="28879"/>
                  </a:cubicBezTo>
                  <a:cubicBezTo>
                    <a:pt x="37505" y="26941"/>
                    <a:pt x="40818" y="25972"/>
                    <a:pt x="44818" y="25972"/>
                  </a:cubicBezTo>
                  <a:cubicBezTo>
                    <a:pt x="46756" y="25972"/>
                    <a:pt x="48569" y="26191"/>
                    <a:pt x="50256" y="26628"/>
                  </a:cubicBezTo>
                  <a:cubicBezTo>
                    <a:pt x="51944" y="27003"/>
                    <a:pt x="53226" y="27472"/>
                    <a:pt x="54101" y="28035"/>
                  </a:cubicBezTo>
                  <a:lnTo>
                    <a:pt x="54101" y="26066"/>
                  </a:lnTo>
                  <a:cubicBezTo>
                    <a:pt x="54101" y="23628"/>
                    <a:pt x="53257" y="21690"/>
                    <a:pt x="51569" y="20253"/>
                  </a:cubicBezTo>
                  <a:cubicBezTo>
                    <a:pt x="49881" y="18752"/>
                    <a:pt x="47725" y="18002"/>
                    <a:pt x="45100" y="18002"/>
                  </a:cubicBezTo>
                  <a:cubicBezTo>
                    <a:pt x="43349" y="18002"/>
                    <a:pt x="41693" y="18409"/>
                    <a:pt x="40130" y="19221"/>
                  </a:cubicBezTo>
                  <a:cubicBezTo>
                    <a:pt x="38568" y="19971"/>
                    <a:pt x="37317" y="21065"/>
                    <a:pt x="36380" y="22503"/>
                  </a:cubicBezTo>
                  <a:lnTo>
                    <a:pt x="32348" y="19409"/>
                  </a:lnTo>
                  <a:cubicBezTo>
                    <a:pt x="33598" y="17471"/>
                    <a:pt x="35348" y="15939"/>
                    <a:pt x="37599" y="14814"/>
                  </a:cubicBezTo>
                  <a:cubicBezTo>
                    <a:pt x="39911" y="13689"/>
                    <a:pt x="42412" y="13127"/>
                    <a:pt x="45100" y="13127"/>
                  </a:cubicBezTo>
                  <a:cubicBezTo>
                    <a:pt x="49538" y="13127"/>
                    <a:pt x="53007" y="14314"/>
                    <a:pt x="55507" y="16690"/>
                  </a:cubicBezTo>
                  <a:cubicBezTo>
                    <a:pt x="58070" y="19002"/>
                    <a:pt x="59351" y="22159"/>
                    <a:pt x="59351" y="26160"/>
                  </a:cubicBezTo>
                  <a:lnTo>
                    <a:pt x="59351" y="46787"/>
                  </a:lnTo>
                  <a:lnTo>
                    <a:pt x="54101" y="46787"/>
                  </a:lnTo>
                  <a:lnTo>
                    <a:pt x="54101" y="42099"/>
                  </a:lnTo>
                  <a:lnTo>
                    <a:pt x="53913" y="42099"/>
                  </a:lnTo>
                  <a:cubicBezTo>
                    <a:pt x="52976" y="43662"/>
                    <a:pt x="51569" y="45006"/>
                    <a:pt x="49694" y="46131"/>
                  </a:cubicBezTo>
                  <a:cubicBezTo>
                    <a:pt x="47819" y="47256"/>
                    <a:pt x="45693" y="47818"/>
                    <a:pt x="43318" y="47818"/>
                  </a:cubicBezTo>
                  <a:close/>
                  <a:moveTo>
                    <a:pt x="43881" y="43037"/>
                  </a:moveTo>
                  <a:cubicBezTo>
                    <a:pt x="45693" y="43037"/>
                    <a:pt x="47381" y="42568"/>
                    <a:pt x="48944" y="41630"/>
                  </a:cubicBezTo>
                  <a:cubicBezTo>
                    <a:pt x="50506" y="40693"/>
                    <a:pt x="51757" y="39442"/>
                    <a:pt x="52694" y="37880"/>
                  </a:cubicBezTo>
                  <a:cubicBezTo>
                    <a:pt x="53632" y="36255"/>
                    <a:pt x="54101" y="34504"/>
                    <a:pt x="54101" y="32629"/>
                  </a:cubicBezTo>
                  <a:cubicBezTo>
                    <a:pt x="53101" y="31941"/>
                    <a:pt x="51850" y="31410"/>
                    <a:pt x="50350" y="31035"/>
                  </a:cubicBezTo>
                  <a:cubicBezTo>
                    <a:pt x="48850" y="30598"/>
                    <a:pt x="47287" y="30379"/>
                    <a:pt x="45662" y="30379"/>
                  </a:cubicBezTo>
                  <a:cubicBezTo>
                    <a:pt x="42662" y="30379"/>
                    <a:pt x="40411" y="31004"/>
                    <a:pt x="38911" y="32254"/>
                  </a:cubicBezTo>
                  <a:cubicBezTo>
                    <a:pt x="37411" y="33442"/>
                    <a:pt x="36661" y="35036"/>
                    <a:pt x="36661" y="37036"/>
                  </a:cubicBezTo>
                  <a:cubicBezTo>
                    <a:pt x="36661" y="38786"/>
                    <a:pt x="37317" y="40224"/>
                    <a:pt x="38630" y="41349"/>
                  </a:cubicBezTo>
                  <a:cubicBezTo>
                    <a:pt x="40005" y="42474"/>
                    <a:pt x="41755" y="43037"/>
                    <a:pt x="43881" y="43037"/>
                  </a:cubicBezTo>
                  <a:close/>
                  <a:moveTo>
                    <a:pt x="69976" y="19127"/>
                  </a:moveTo>
                  <a:lnTo>
                    <a:pt x="63976" y="19127"/>
                  </a:lnTo>
                  <a:lnTo>
                    <a:pt x="63976" y="14158"/>
                  </a:lnTo>
                  <a:lnTo>
                    <a:pt x="69976" y="14158"/>
                  </a:lnTo>
                  <a:lnTo>
                    <a:pt x="69976" y="10689"/>
                  </a:lnTo>
                  <a:cubicBezTo>
                    <a:pt x="69976" y="8626"/>
                    <a:pt x="70445" y="6845"/>
                    <a:pt x="71383" y="5344"/>
                  </a:cubicBezTo>
                  <a:cubicBezTo>
                    <a:pt x="72320" y="3782"/>
                    <a:pt x="73571" y="2594"/>
                    <a:pt x="75133" y="1781"/>
                  </a:cubicBezTo>
                  <a:cubicBezTo>
                    <a:pt x="76758" y="906"/>
                    <a:pt x="78509" y="469"/>
                    <a:pt x="80384" y="469"/>
                  </a:cubicBezTo>
                  <a:cubicBezTo>
                    <a:pt x="82259" y="469"/>
                    <a:pt x="83884" y="719"/>
                    <a:pt x="85259" y="1219"/>
                  </a:cubicBezTo>
                  <a:lnTo>
                    <a:pt x="85259" y="6563"/>
                  </a:lnTo>
                  <a:cubicBezTo>
                    <a:pt x="84447" y="6251"/>
                    <a:pt x="83697" y="6001"/>
                    <a:pt x="83009" y="5813"/>
                  </a:cubicBezTo>
                  <a:cubicBezTo>
                    <a:pt x="82322" y="5626"/>
                    <a:pt x="81509" y="5532"/>
                    <a:pt x="80571" y="5532"/>
                  </a:cubicBezTo>
                  <a:cubicBezTo>
                    <a:pt x="79196" y="5532"/>
                    <a:pt x="77977" y="6032"/>
                    <a:pt x="76915" y="7032"/>
                  </a:cubicBezTo>
                  <a:cubicBezTo>
                    <a:pt x="75915" y="8032"/>
                    <a:pt x="75414" y="9439"/>
                    <a:pt x="75414" y="11251"/>
                  </a:cubicBezTo>
                  <a:lnTo>
                    <a:pt x="75414" y="14158"/>
                  </a:lnTo>
                  <a:lnTo>
                    <a:pt x="83853" y="14158"/>
                  </a:lnTo>
                  <a:lnTo>
                    <a:pt x="83853" y="19127"/>
                  </a:lnTo>
                  <a:lnTo>
                    <a:pt x="75414" y="19127"/>
                  </a:lnTo>
                  <a:lnTo>
                    <a:pt x="75414" y="46787"/>
                  </a:lnTo>
                  <a:lnTo>
                    <a:pt x="69976" y="46787"/>
                  </a:lnTo>
                  <a:lnTo>
                    <a:pt x="69976" y="19127"/>
                  </a:lnTo>
                  <a:close/>
                  <a:moveTo>
                    <a:pt x="103010" y="47818"/>
                  </a:moveTo>
                  <a:cubicBezTo>
                    <a:pt x="99885" y="47818"/>
                    <a:pt x="97072" y="47068"/>
                    <a:pt x="94572" y="45568"/>
                  </a:cubicBezTo>
                  <a:cubicBezTo>
                    <a:pt x="92134" y="44068"/>
                    <a:pt x="90227" y="42005"/>
                    <a:pt x="88852" y="39380"/>
                  </a:cubicBezTo>
                  <a:cubicBezTo>
                    <a:pt x="87477" y="36755"/>
                    <a:pt x="86789" y="33817"/>
                    <a:pt x="86789" y="30566"/>
                  </a:cubicBezTo>
                  <a:cubicBezTo>
                    <a:pt x="86789" y="27441"/>
                    <a:pt x="87414" y="24566"/>
                    <a:pt x="88665" y="21940"/>
                  </a:cubicBezTo>
                  <a:cubicBezTo>
                    <a:pt x="89977" y="19252"/>
                    <a:pt x="91821" y="17127"/>
                    <a:pt x="94197" y="15564"/>
                  </a:cubicBezTo>
                  <a:cubicBezTo>
                    <a:pt x="96634" y="13939"/>
                    <a:pt x="99416" y="13127"/>
                    <a:pt x="102541" y="13127"/>
                  </a:cubicBezTo>
                  <a:cubicBezTo>
                    <a:pt x="105729" y="13127"/>
                    <a:pt x="108480" y="13845"/>
                    <a:pt x="110792" y="15283"/>
                  </a:cubicBezTo>
                  <a:cubicBezTo>
                    <a:pt x="113168" y="16721"/>
                    <a:pt x="114980" y="18690"/>
                    <a:pt x="116231" y="21190"/>
                  </a:cubicBezTo>
                  <a:cubicBezTo>
                    <a:pt x="117481" y="23690"/>
                    <a:pt x="118106" y="26566"/>
                    <a:pt x="118106" y="29816"/>
                  </a:cubicBezTo>
                  <a:cubicBezTo>
                    <a:pt x="118106" y="30316"/>
                    <a:pt x="118075" y="30879"/>
                    <a:pt x="118012" y="31504"/>
                  </a:cubicBezTo>
                  <a:lnTo>
                    <a:pt x="92228" y="31504"/>
                  </a:lnTo>
                  <a:cubicBezTo>
                    <a:pt x="92353" y="34004"/>
                    <a:pt x="92946" y="36098"/>
                    <a:pt x="94009" y="37786"/>
                  </a:cubicBezTo>
                  <a:cubicBezTo>
                    <a:pt x="95072" y="39474"/>
                    <a:pt x="96416" y="40755"/>
                    <a:pt x="98041" y="41630"/>
                  </a:cubicBezTo>
                  <a:cubicBezTo>
                    <a:pt x="99666" y="42443"/>
                    <a:pt x="101385" y="42849"/>
                    <a:pt x="103198" y="42849"/>
                  </a:cubicBezTo>
                  <a:cubicBezTo>
                    <a:pt x="107448" y="42849"/>
                    <a:pt x="110667" y="40911"/>
                    <a:pt x="112855" y="37036"/>
                  </a:cubicBezTo>
                  <a:lnTo>
                    <a:pt x="117450" y="39286"/>
                  </a:lnTo>
                  <a:cubicBezTo>
                    <a:pt x="116074" y="41849"/>
                    <a:pt x="114168" y="43912"/>
                    <a:pt x="111730" y="45474"/>
                  </a:cubicBezTo>
                  <a:cubicBezTo>
                    <a:pt x="109292" y="47037"/>
                    <a:pt x="106386" y="47818"/>
                    <a:pt x="103010" y="47818"/>
                  </a:cubicBezTo>
                  <a:close/>
                  <a:moveTo>
                    <a:pt x="112386" y="27003"/>
                  </a:moveTo>
                  <a:cubicBezTo>
                    <a:pt x="112324" y="25628"/>
                    <a:pt x="111949" y="24284"/>
                    <a:pt x="111261" y="22972"/>
                  </a:cubicBezTo>
                  <a:cubicBezTo>
                    <a:pt x="110574" y="21596"/>
                    <a:pt x="109480" y="20440"/>
                    <a:pt x="107980" y="19502"/>
                  </a:cubicBezTo>
                  <a:cubicBezTo>
                    <a:pt x="106542" y="18565"/>
                    <a:pt x="104729" y="18096"/>
                    <a:pt x="102541" y="18096"/>
                  </a:cubicBezTo>
                  <a:cubicBezTo>
                    <a:pt x="99979" y="18096"/>
                    <a:pt x="97791" y="18909"/>
                    <a:pt x="95978" y="20534"/>
                  </a:cubicBezTo>
                  <a:cubicBezTo>
                    <a:pt x="94228" y="22159"/>
                    <a:pt x="93072" y="24316"/>
                    <a:pt x="92509" y="27003"/>
                  </a:cubicBezTo>
                  <a:lnTo>
                    <a:pt x="112386" y="27003"/>
                  </a:lnTo>
                  <a:close/>
                  <a:moveTo>
                    <a:pt x="120447" y="46787"/>
                  </a:moveTo>
                  <a:lnTo>
                    <a:pt x="120447" y="46787"/>
                  </a:lnTo>
                  <a:close/>
                  <a:moveTo>
                    <a:pt x="151878" y="47256"/>
                  </a:moveTo>
                  <a:cubicBezTo>
                    <a:pt x="150503" y="47256"/>
                    <a:pt x="149253" y="47068"/>
                    <a:pt x="148128" y="46693"/>
                  </a:cubicBezTo>
                  <a:cubicBezTo>
                    <a:pt x="147003" y="46256"/>
                    <a:pt x="146065" y="45662"/>
                    <a:pt x="145315" y="44912"/>
                  </a:cubicBezTo>
                  <a:cubicBezTo>
                    <a:pt x="143627" y="43287"/>
                    <a:pt x="142784" y="41068"/>
                    <a:pt x="142784" y="38255"/>
                  </a:cubicBezTo>
                  <a:lnTo>
                    <a:pt x="142784" y="19127"/>
                  </a:lnTo>
                  <a:lnTo>
                    <a:pt x="137064" y="19127"/>
                  </a:lnTo>
                  <a:lnTo>
                    <a:pt x="137064" y="14158"/>
                  </a:lnTo>
                  <a:lnTo>
                    <a:pt x="142784" y="14158"/>
                  </a:lnTo>
                  <a:lnTo>
                    <a:pt x="142784" y="4969"/>
                  </a:lnTo>
                  <a:lnTo>
                    <a:pt x="148222" y="4969"/>
                  </a:lnTo>
                  <a:lnTo>
                    <a:pt x="148222" y="14158"/>
                  </a:lnTo>
                  <a:lnTo>
                    <a:pt x="156191" y="14158"/>
                  </a:lnTo>
                  <a:lnTo>
                    <a:pt x="156191" y="19127"/>
                  </a:lnTo>
                  <a:lnTo>
                    <a:pt x="148222" y="19127"/>
                  </a:lnTo>
                  <a:lnTo>
                    <a:pt x="148222" y="36848"/>
                  </a:lnTo>
                  <a:cubicBezTo>
                    <a:pt x="148222" y="38661"/>
                    <a:pt x="148565" y="40005"/>
                    <a:pt x="149253" y="40880"/>
                  </a:cubicBezTo>
                  <a:cubicBezTo>
                    <a:pt x="150066" y="41818"/>
                    <a:pt x="151222" y="42287"/>
                    <a:pt x="152722" y="42287"/>
                  </a:cubicBezTo>
                  <a:cubicBezTo>
                    <a:pt x="154035" y="42287"/>
                    <a:pt x="155223" y="41911"/>
                    <a:pt x="156285" y="41161"/>
                  </a:cubicBezTo>
                  <a:lnTo>
                    <a:pt x="156285" y="46506"/>
                  </a:lnTo>
                  <a:cubicBezTo>
                    <a:pt x="155660" y="46756"/>
                    <a:pt x="155004" y="46943"/>
                    <a:pt x="154316" y="47068"/>
                  </a:cubicBezTo>
                  <a:cubicBezTo>
                    <a:pt x="153691" y="47193"/>
                    <a:pt x="152878" y="47256"/>
                    <a:pt x="151878" y="47256"/>
                  </a:cubicBezTo>
                  <a:close/>
                  <a:moveTo>
                    <a:pt x="176312" y="47818"/>
                  </a:moveTo>
                  <a:cubicBezTo>
                    <a:pt x="173124" y="47818"/>
                    <a:pt x="170249" y="47068"/>
                    <a:pt x="167686" y="45568"/>
                  </a:cubicBezTo>
                  <a:cubicBezTo>
                    <a:pt x="165123" y="44006"/>
                    <a:pt x="163123" y="41911"/>
                    <a:pt x="161685" y="39286"/>
                  </a:cubicBezTo>
                  <a:cubicBezTo>
                    <a:pt x="160310" y="36598"/>
                    <a:pt x="159623" y="33660"/>
                    <a:pt x="159623" y="30473"/>
                  </a:cubicBezTo>
                  <a:cubicBezTo>
                    <a:pt x="159623" y="27285"/>
                    <a:pt x="160310" y="24378"/>
                    <a:pt x="161685" y="21753"/>
                  </a:cubicBezTo>
                  <a:cubicBezTo>
                    <a:pt x="163123" y="19065"/>
                    <a:pt x="165123" y="16971"/>
                    <a:pt x="167686" y="15471"/>
                  </a:cubicBezTo>
                  <a:cubicBezTo>
                    <a:pt x="170249" y="13908"/>
                    <a:pt x="173124" y="13127"/>
                    <a:pt x="176312" y="13127"/>
                  </a:cubicBezTo>
                  <a:cubicBezTo>
                    <a:pt x="179500" y="13127"/>
                    <a:pt x="182376" y="13908"/>
                    <a:pt x="184938" y="15471"/>
                  </a:cubicBezTo>
                  <a:cubicBezTo>
                    <a:pt x="187501" y="16971"/>
                    <a:pt x="189501" y="19065"/>
                    <a:pt x="190939" y="21753"/>
                  </a:cubicBezTo>
                  <a:cubicBezTo>
                    <a:pt x="192377" y="24378"/>
                    <a:pt x="193096" y="27285"/>
                    <a:pt x="193096" y="30473"/>
                  </a:cubicBezTo>
                  <a:cubicBezTo>
                    <a:pt x="193096" y="33660"/>
                    <a:pt x="192377" y="36598"/>
                    <a:pt x="190939" y="39286"/>
                  </a:cubicBezTo>
                  <a:cubicBezTo>
                    <a:pt x="189501" y="41911"/>
                    <a:pt x="187501" y="44006"/>
                    <a:pt x="184938" y="45568"/>
                  </a:cubicBezTo>
                  <a:cubicBezTo>
                    <a:pt x="182376" y="47068"/>
                    <a:pt x="179500" y="47818"/>
                    <a:pt x="176312" y="47818"/>
                  </a:cubicBezTo>
                  <a:close/>
                  <a:moveTo>
                    <a:pt x="176312" y="42849"/>
                  </a:moveTo>
                  <a:cubicBezTo>
                    <a:pt x="178313" y="42849"/>
                    <a:pt x="180188" y="42349"/>
                    <a:pt x="181938" y="41349"/>
                  </a:cubicBezTo>
                  <a:cubicBezTo>
                    <a:pt x="183688" y="40349"/>
                    <a:pt x="185063" y="38911"/>
                    <a:pt x="186064" y="37036"/>
                  </a:cubicBezTo>
                  <a:cubicBezTo>
                    <a:pt x="187126" y="35161"/>
                    <a:pt x="187657" y="32973"/>
                    <a:pt x="187657" y="30473"/>
                  </a:cubicBezTo>
                  <a:cubicBezTo>
                    <a:pt x="187657" y="27972"/>
                    <a:pt x="187126" y="25784"/>
                    <a:pt x="186064" y="23909"/>
                  </a:cubicBezTo>
                  <a:cubicBezTo>
                    <a:pt x="185063" y="22034"/>
                    <a:pt x="183688" y="20596"/>
                    <a:pt x="181938" y="19596"/>
                  </a:cubicBezTo>
                  <a:cubicBezTo>
                    <a:pt x="180188" y="18596"/>
                    <a:pt x="178313" y="18096"/>
                    <a:pt x="176312" y="18096"/>
                  </a:cubicBezTo>
                  <a:cubicBezTo>
                    <a:pt x="174312" y="18096"/>
                    <a:pt x="172437" y="18596"/>
                    <a:pt x="170687" y="19596"/>
                  </a:cubicBezTo>
                  <a:cubicBezTo>
                    <a:pt x="168936" y="20596"/>
                    <a:pt x="167530" y="22034"/>
                    <a:pt x="166467" y="23909"/>
                  </a:cubicBezTo>
                  <a:cubicBezTo>
                    <a:pt x="165467" y="25784"/>
                    <a:pt x="164967" y="27972"/>
                    <a:pt x="164967" y="30473"/>
                  </a:cubicBezTo>
                  <a:cubicBezTo>
                    <a:pt x="164967" y="32973"/>
                    <a:pt x="165467" y="35161"/>
                    <a:pt x="166467" y="37036"/>
                  </a:cubicBezTo>
                  <a:cubicBezTo>
                    <a:pt x="167530" y="38911"/>
                    <a:pt x="168936" y="40349"/>
                    <a:pt x="170687" y="41349"/>
                  </a:cubicBezTo>
                  <a:cubicBezTo>
                    <a:pt x="172437" y="42349"/>
                    <a:pt x="174312" y="42849"/>
                    <a:pt x="176312" y="42849"/>
                  </a:cubicBezTo>
                  <a:close/>
                  <a:moveTo>
                    <a:pt x="195391" y="46787"/>
                  </a:moveTo>
                  <a:lnTo>
                    <a:pt x="195391" y="46787"/>
                  </a:lnTo>
                  <a:close/>
                  <a:moveTo>
                    <a:pt x="224665" y="47818"/>
                  </a:moveTo>
                  <a:cubicBezTo>
                    <a:pt x="222290" y="47818"/>
                    <a:pt x="220165" y="47350"/>
                    <a:pt x="218290" y="46412"/>
                  </a:cubicBezTo>
                  <a:cubicBezTo>
                    <a:pt x="216414" y="45474"/>
                    <a:pt x="214945" y="44193"/>
                    <a:pt x="213883" y="42568"/>
                  </a:cubicBezTo>
                  <a:cubicBezTo>
                    <a:pt x="212883" y="40880"/>
                    <a:pt x="212383" y="39005"/>
                    <a:pt x="212383" y="36942"/>
                  </a:cubicBezTo>
                  <a:cubicBezTo>
                    <a:pt x="212383" y="33504"/>
                    <a:pt x="213664" y="30816"/>
                    <a:pt x="216227" y="28879"/>
                  </a:cubicBezTo>
                  <a:cubicBezTo>
                    <a:pt x="218852" y="26941"/>
                    <a:pt x="222165" y="25972"/>
                    <a:pt x="226166" y="25972"/>
                  </a:cubicBezTo>
                  <a:cubicBezTo>
                    <a:pt x="228103" y="25972"/>
                    <a:pt x="229916" y="26191"/>
                    <a:pt x="231604" y="26628"/>
                  </a:cubicBezTo>
                  <a:cubicBezTo>
                    <a:pt x="233291" y="27003"/>
                    <a:pt x="234573" y="27472"/>
                    <a:pt x="235448" y="28035"/>
                  </a:cubicBezTo>
                  <a:lnTo>
                    <a:pt x="235448" y="26066"/>
                  </a:lnTo>
                  <a:cubicBezTo>
                    <a:pt x="235448" y="23628"/>
                    <a:pt x="234604" y="21690"/>
                    <a:pt x="232916" y="20253"/>
                  </a:cubicBezTo>
                  <a:cubicBezTo>
                    <a:pt x="231229" y="18752"/>
                    <a:pt x="229072" y="18002"/>
                    <a:pt x="226447" y="18002"/>
                  </a:cubicBezTo>
                  <a:cubicBezTo>
                    <a:pt x="224697" y="18002"/>
                    <a:pt x="223040" y="18409"/>
                    <a:pt x="221477" y="19221"/>
                  </a:cubicBezTo>
                  <a:cubicBezTo>
                    <a:pt x="219915" y="19971"/>
                    <a:pt x="218665" y="21065"/>
                    <a:pt x="217727" y="22503"/>
                  </a:cubicBezTo>
                  <a:lnTo>
                    <a:pt x="213695" y="19409"/>
                  </a:lnTo>
                  <a:cubicBezTo>
                    <a:pt x="214945" y="17471"/>
                    <a:pt x="216696" y="15939"/>
                    <a:pt x="218946" y="14814"/>
                  </a:cubicBezTo>
                  <a:cubicBezTo>
                    <a:pt x="221259" y="13689"/>
                    <a:pt x="223759" y="13127"/>
                    <a:pt x="226447" y="13127"/>
                  </a:cubicBezTo>
                  <a:cubicBezTo>
                    <a:pt x="230885" y="13127"/>
                    <a:pt x="234354" y="14314"/>
                    <a:pt x="236854" y="16690"/>
                  </a:cubicBezTo>
                  <a:cubicBezTo>
                    <a:pt x="239417" y="19002"/>
                    <a:pt x="240699" y="22159"/>
                    <a:pt x="240699" y="26160"/>
                  </a:cubicBezTo>
                  <a:lnTo>
                    <a:pt x="240699" y="46787"/>
                  </a:lnTo>
                  <a:lnTo>
                    <a:pt x="235448" y="46787"/>
                  </a:lnTo>
                  <a:lnTo>
                    <a:pt x="235448" y="42099"/>
                  </a:lnTo>
                  <a:lnTo>
                    <a:pt x="235260" y="42099"/>
                  </a:lnTo>
                  <a:cubicBezTo>
                    <a:pt x="234323" y="43662"/>
                    <a:pt x="232916" y="45006"/>
                    <a:pt x="231041" y="46131"/>
                  </a:cubicBezTo>
                  <a:cubicBezTo>
                    <a:pt x="229166" y="47256"/>
                    <a:pt x="227041" y="47818"/>
                    <a:pt x="224665" y="47818"/>
                  </a:cubicBezTo>
                  <a:close/>
                  <a:moveTo>
                    <a:pt x="225228" y="43037"/>
                  </a:moveTo>
                  <a:cubicBezTo>
                    <a:pt x="227041" y="43037"/>
                    <a:pt x="228728" y="42568"/>
                    <a:pt x="230291" y="41630"/>
                  </a:cubicBezTo>
                  <a:cubicBezTo>
                    <a:pt x="231854" y="40693"/>
                    <a:pt x="233104" y="39442"/>
                    <a:pt x="234042" y="37880"/>
                  </a:cubicBezTo>
                  <a:cubicBezTo>
                    <a:pt x="234979" y="36255"/>
                    <a:pt x="235448" y="34504"/>
                    <a:pt x="235448" y="32629"/>
                  </a:cubicBezTo>
                  <a:cubicBezTo>
                    <a:pt x="234448" y="31941"/>
                    <a:pt x="233198" y="31410"/>
                    <a:pt x="231697" y="31035"/>
                  </a:cubicBezTo>
                  <a:cubicBezTo>
                    <a:pt x="230197" y="30598"/>
                    <a:pt x="228635" y="30379"/>
                    <a:pt x="227009" y="30379"/>
                  </a:cubicBezTo>
                  <a:cubicBezTo>
                    <a:pt x="224009" y="30379"/>
                    <a:pt x="221759" y="31004"/>
                    <a:pt x="220259" y="32254"/>
                  </a:cubicBezTo>
                  <a:cubicBezTo>
                    <a:pt x="218758" y="33442"/>
                    <a:pt x="218008" y="35036"/>
                    <a:pt x="218008" y="37036"/>
                  </a:cubicBezTo>
                  <a:cubicBezTo>
                    <a:pt x="218008" y="38786"/>
                    <a:pt x="218665" y="40224"/>
                    <a:pt x="219977" y="41349"/>
                  </a:cubicBezTo>
                  <a:cubicBezTo>
                    <a:pt x="221352" y="42474"/>
                    <a:pt x="223103" y="43037"/>
                    <a:pt x="225228" y="43037"/>
                  </a:cubicBezTo>
                  <a:close/>
                  <a:moveTo>
                    <a:pt x="248213" y="1031"/>
                  </a:moveTo>
                  <a:lnTo>
                    <a:pt x="253651" y="1031"/>
                  </a:lnTo>
                  <a:lnTo>
                    <a:pt x="253651" y="46787"/>
                  </a:lnTo>
                  <a:lnTo>
                    <a:pt x="248213" y="46787"/>
                  </a:lnTo>
                  <a:lnTo>
                    <a:pt x="248213" y="1031"/>
                  </a:lnTo>
                  <a:close/>
                  <a:moveTo>
                    <a:pt x="261706" y="1031"/>
                  </a:moveTo>
                  <a:lnTo>
                    <a:pt x="267144" y="1031"/>
                  </a:lnTo>
                  <a:lnTo>
                    <a:pt x="267144" y="46787"/>
                  </a:lnTo>
                  <a:lnTo>
                    <a:pt x="261706" y="46787"/>
                  </a:lnTo>
                  <a:lnTo>
                    <a:pt x="261706" y="1031"/>
                  </a:lnTo>
                  <a:close/>
                  <a:moveTo>
                    <a:pt x="289880" y="47818"/>
                  </a:moveTo>
                  <a:cubicBezTo>
                    <a:pt x="286692" y="47818"/>
                    <a:pt x="283817" y="47068"/>
                    <a:pt x="281254" y="45568"/>
                  </a:cubicBezTo>
                  <a:cubicBezTo>
                    <a:pt x="278691" y="44006"/>
                    <a:pt x="276691" y="41911"/>
                    <a:pt x="275253" y="39286"/>
                  </a:cubicBezTo>
                  <a:cubicBezTo>
                    <a:pt x="273878" y="36598"/>
                    <a:pt x="273191" y="33660"/>
                    <a:pt x="273191" y="30473"/>
                  </a:cubicBezTo>
                  <a:cubicBezTo>
                    <a:pt x="273191" y="27285"/>
                    <a:pt x="273878" y="24378"/>
                    <a:pt x="275253" y="21753"/>
                  </a:cubicBezTo>
                  <a:cubicBezTo>
                    <a:pt x="276691" y="19065"/>
                    <a:pt x="278691" y="16971"/>
                    <a:pt x="281254" y="15471"/>
                  </a:cubicBezTo>
                  <a:cubicBezTo>
                    <a:pt x="283817" y="13908"/>
                    <a:pt x="286692" y="13127"/>
                    <a:pt x="289880" y="13127"/>
                  </a:cubicBezTo>
                  <a:cubicBezTo>
                    <a:pt x="293068" y="13127"/>
                    <a:pt x="295943" y="13908"/>
                    <a:pt x="298506" y="15471"/>
                  </a:cubicBezTo>
                  <a:cubicBezTo>
                    <a:pt x="301069" y="16971"/>
                    <a:pt x="303069" y="19065"/>
                    <a:pt x="304507" y="21753"/>
                  </a:cubicBezTo>
                  <a:cubicBezTo>
                    <a:pt x="305945" y="24378"/>
                    <a:pt x="306664" y="27285"/>
                    <a:pt x="306664" y="30473"/>
                  </a:cubicBezTo>
                  <a:cubicBezTo>
                    <a:pt x="306664" y="33660"/>
                    <a:pt x="305945" y="36598"/>
                    <a:pt x="304507" y="39286"/>
                  </a:cubicBezTo>
                  <a:cubicBezTo>
                    <a:pt x="303069" y="41911"/>
                    <a:pt x="301069" y="44006"/>
                    <a:pt x="298506" y="45568"/>
                  </a:cubicBezTo>
                  <a:cubicBezTo>
                    <a:pt x="295943" y="47068"/>
                    <a:pt x="293068" y="47818"/>
                    <a:pt x="289880" y="47818"/>
                  </a:cubicBezTo>
                  <a:close/>
                  <a:moveTo>
                    <a:pt x="289880" y="42849"/>
                  </a:moveTo>
                  <a:cubicBezTo>
                    <a:pt x="291881" y="42849"/>
                    <a:pt x="293756" y="42349"/>
                    <a:pt x="295506" y="41349"/>
                  </a:cubicBezTo>
                  <a:cubicBezTo>
                    <a:pt x="297256" y="40349"/>
                    <a:pt x="298631" y="38911"/>
                    <a:pt x="299632" y="37036"/>
                  </a:cubicBezTo>
                  <a:cubicBezTo>
                    <a:pt x="300694" y="35161"/>
                    <a:pt x="301225" y="32973"/>
                    <a:pt x="301225" y="30473"/>
                  </a:cubicBezTo>
                  <a:cubicBezTo>
                    <a:pt x="301225" y="27972"/>
                    <a:pt x="300694" y="25784"/>
                    <a:pt x="299632" y="23909"/>
                  </a:cubicBezTo>
                  <a:cubicBezTo>
                    <a:pt x="298631" y="22034"/>
                    <a:pt x="297256" y="20596"/>
                    <a:pt x="295506" y="19596"/>
                  </a:cubicBezTo>
                  <a:cubicBezTo>
                    <a:pt x="293756" y="18596"/>
                    <a:pt x="291881" y="18096"/>
                    <a:pt x="289880" y="18096"/>
                  </a:cubicBezTo>
                  <a:cubicBezTo>
                    <a:pt x="287880" y="18096"/>
                    <a:pt x="286005" y="18596"/>
                    <a:pt x="284255" y="19596"/>
                  </a:cubicBezTo>
                  <a:cubicBezTo>
                    <a:pt x="282504" y="20596"/>
                    <a:pt x="281098" y="22034"/>
                    <a:pt x="280035" y="23909"/>
                  </a:cubicBezTo>
                  <a:cubicBezTo>
                    <a:pt x="279035" y="25784"/>
                    <a:pt x="278535" y="27972"/>
                    <a:pt x="278535" y="30473"/>
                  </a:cubicBezTo>
                  <a:cubicBezTo>
                    <a:pt x="278535" y="32973"/>
                    <a:pt x="279035" y="35161"/>
                    <a:pt x="280035" y="37036"/>
                  </a:cubicBezTo>
                  <a:cubicBezTo>
                    <a:pt x="281098" y="38911"/>
                    <a:pt x="282504" y="40349"/>
                    <a:pt x="284255" y="41349"/>
                  </a:cubicBezTo>
                  <a:cubicBezTo>
                    <a:pt x="286005" y="42349"/>
                    <a:pt x="287880" y="42849"/>
                    <a:pt x="289880" y="42849"/>
                  </a:cubicBezTo>
                  <a:close/>
                  <a:moveTo>
                    <a:pt x="308787" y="14158"/>
                  </a:moveTo>
                  <a:lnTo>
                    <a:pt x="314413" y="14158"/>
                  </a:lnTo>
                  <a:lnTo>
                    <a:pt x="322102" y="39942"/>
                  </a:lnTo>
                  <a:lnTo>
                    <a:pt x="322195" y="39942"/>
                  </a:lnTo>
                  <a:lnTo>
                    <a:pt x="330446" y="14158"/>
                  </a:lnTo>
                  <a:lnTo>
                    <a:pt x="335978" y="14158"/>
                  </a:lnTo>
                  <a:lnTo>
                    <a:pt x="344229" y="39849"/>
                  </a:lnTo>
                  <a:lnTo>
                    <a:pt x="344323" y="39849"/>
                  </a:lnTo>
                  <a:lnTo>
                    <a:pt x="352012" y="14158"/>
                  </a:lnTo>
                  <a:lnTo>
                    <a:pt x="357543" y="14158"/>
                  </a:lnTo>
                  <a:lnTo>
                    <a:pt x="347042" y="46787"/>
                  </a:lnTo>
                  <a:lnTo>
                    <a:pt x="341510" y="46787"/>
                  </a:lnTo>
                  <a:lnTo>
                    <a:pt x="333072" y="20721"/>
                  </a:lnTo>
                  <a:lnTo>
                    <a:pt x="324727" y="46787"/>
                  </a:lnTo>
                  <a:lnTo>
                    <a:pt x="319289" y="46787"/>
                  </a:lnTo>
                  <a:lnTo>
                    <a:pt x="308787" y="14158"/>
                  </a:lnTo>
                  <a:close/>
                  <a:moveTo>
                    <a:pt x="358005" y="46787"/>
                  </a:moveTo>
                  <a:lnTo>
                    <a:pt x="358005" y="46787"/>
                  </a:lnTo>
                  <a:close/>
                  <a:moveTo>
                    <a:pt x="380060" y="8157"/>
                  </a:moveTo>
                  <a:cubicBezTo>
                    <a:pt x="378997" y="8157"/>
                    <a:pt x="378060" y="7782"/>
                    <a:pt x="377247" y="7032"/>
                  </a:cubicBezTo>
                  <a:cubicBezTo>
                    <a:pt x="376497" y="6282"/>
                    <a:pt x="376122" y="5344"/>
                    <a:pt x="376122" y="4219"/>
                  </a:cubicBezTo>
                  <a:cubicBezTo>
                    <a:pt x="376122" y="3157"/>
                    <a:pt x="376497" y="2250"/>
                    <a:pt x="377247" y="1500"/>
                  </a:cubicBezTo>
                  <a:cubicBezTo>
                    <a:pt x="378060" y="750"/>
                    <a:pt x="378997" y="375"/>
                    <a:pt x="380060" y="375"/>
                  </a:cubicBezTo>
                  <a:cubicBezTo>
                    <a:pt x="381185" y="375"/>
                    <a:pt x="382123" y="750"/>
                    <a:pt x="382873" y="1500"/>
                  </a:cubicBezTo>
                  <a:cubicBezTo>
                    <a:pt x="383623" y="2250"/>
                    <a:pt x="383998" y="3157"/>
                    <a:pt x="383998" y="4219"/>
                  </a:cubicBezTo>
                  <a:cubicBezTo>
                    <a:pt x="383998" y="5344"/>
                    <a:pt x="383623" y="6282"/>
                    <a:pt x="382873" y="7032"/>
                  </a:cubicBezTo>
                  <a:cubicBezTo>
                    <a:pt x="382123" y="7782"/>
                    <a:pt x="381185" y="8157"/>
                    <a:pt x="380060" y="8157"/>
                  </a:cubicBezTo>
                  <a:close/>
                  <a:moveTo>
                    <a:pt x="377341" y="14158"/>
                  </a:moveTo>
                  <a:lnTo>
                    <a:pt x="382779" y="14158"/>
                  </a:lnTo>
                  <a:lnTo>
                    <a:pt x="382779" y="46787"/>
                  </a:lnTo>
                  <a:lnTo>
                    <a:pt x="377341" y="46787"/>
                  </a:lnTo>
                  <a:lnTo>
                    <a:pt x="377341" y="14158"/>
                  </a:lnTo>
                  <a:close/>
                  <a:moveTo>
                    <a:pt x="391324" y="14158"/>
                  </a:moveTo>
                  <a:lnTo>
                    <a:pt x="396481" y="14158"/>
                  </a:lnTo>
                  <a:lnTo>
                    <a:pt x="396481" y="18940"/>
                  </a:lnTo>
                  <a:lnTo>
                    <a:pt x="396762" y="18940"/>
                  </a:lnTo>
                  <a:cubicBezTo>
                    <a:pt x="397637" y="17315"/>
                    <a:pt x="399043" y="15939"/>
                    <a:pt x="400981" y="14814"/>
                  </a:cubicBezTo>
                  <a:cubicBezTo>
                    <a:pt x="402981" y="13689"/>
                    <a:pt x="405075" y="13127"/>
                    <a:pt x="407263" y="13127"/>
                  </a:cubicBezTo>
                  <a:cubicBezTo>
                    <a:pt x="411201" y="13127"/>
                    <a:pt x="414202" y="14283"/>
                    <a:pt x="416264" y="16596"/>
                  </a:cubicBezTo>
                  <a:cubicBezTo>
                    <a:pt x="418327" y="18846"/>
                    <a:pt x="419358" y="21940"/>
                    <a:pt x="419358" y="25878"/>
                  </a:cubicBezTo>
                  <a:lnTo>
                    <a:pt x="419358" y="46787"/>
                  </a:lnTo>
                  <a:lnTo>
                    <a:pt x="413920" y="46787"/>
                  </a:lnTo>
                  <a:lnTo>
                    <a:pt x="413920" y="26722"/>
                  </a:lnTo>
                  <a:cubicBezTo>
                    <a:pt x="413920" y="23659"/>
                    <a:pt x="413202" y="21471"/>
                    <a:pt x="411764" y="20159"/>
                  </a:cubicBezTo>
                  <a:cubicBezTo>
                    <a:pt x="410326" y="18784"/>
                    <a:pt x="408357" y="18096"/>
                    <a:pt x="405857" y="18096"/>
                  </a:cubicBezTo>
                  <a:cubicBezTo>
                    <a:pt x="404107" y="18096"/>
                    <a:pt x="402513" y="18596"/>
                    <a:pt x="401075" y="19596"/>
                  </a:cubicBezTo>
                  <a:cubicBezTo>
                    <a:pt x="399700" y="20534"/>
                    <a:pt x="398637" y="21815"/>
                    <a:pt x="397887" y="23440"/>
                  </a:cubicBezTo>
                  <a:cubicBezTo>
                    <a:pt x="397137" y="25003"/>
                    <a:pt x="396762" y="26660"/>
                    <a:pt x="396762" y="28410"/>
                  </a:cubicBezTo>
                  <a:lnTo>
                    <a:pt x="396762" y="46787"/>
                  </a:lnTo>
                  <a:lnTo>
                    <a:pt x="391324" y="46787"/>
                  </a:lnTo>
                  <a:lnTo>
                    <a:pt x="391324" y="14158"/>
                  </a:lnTo>
                  <a:close/>
                  <a:moveTo>
                    <a:pt x="423166" y="46787"/>
                  </a:moveTo>
                  <a:lnTo>
                    <a:pt x="423166" y="46787"/>
                  </a:lnTo>
                  <a:close/>
                  <a:moveTo>
                    <a:pt x="442033" y="14158"/>
                  </a:moveTo>
                  <a:lnTo>
                    <a:pt x="447190" y="14158"/>
                  </a:lnTo>
                  <a:lnTo>
                    <a:pt x="447190" y="18940"/>
                  </a:lnTo>
                  <a:lnTo>
                    <a:pt x="447471" y="18940"/>
                  </a:lnTo>
                  <a:cubicBezTo>
                    <a:pt x="448409" y="17315"/>
                    <a:pt x="449815" y="15939"/>
                    <a:pt x="451691" y="14814"/>
                  </a:cubicBezTo>
                  <a:cubicBezTo>
                    <a:pt x="453566" y="13689"/>
                    <a:pt x="455535" y="13127"/>
                    <a:pt x="457597" y="13127"/>
                  </a:cubicBezTo>
                  <a:cubicBezTo>
                    <a:pt x="460035" y="13127"/>
                    <a:pt x="462129" y="13720"/>
                    <a:pt x="463880" y="14908"/>
                  </a:cubicBezTo>
                  <a:cubicBezTo>
                    <a:pt x="465630" y="16033"/>
                    <a:pt x="466880" y="17565"/>
                    <a:pt x="467630" y="19502"/>
                  </a:cubicBezTo>
                  <a:cubicBezTo>
                    <a:pt x="468818" y="17565"/>
                    <a:pt x="470349" y="16033"/>
                    <a:pt x="472224" y="14908"/>
                  </a:cubicBezTo>
                  <a:cubicBezTo>
                    <a:pt x="474162" y="13720"/>
                    <a:pt x="476381" y="13127"/>
                    <a:pt x="478881" y="13127"/>
                  </a:cubicBezTo>
                  <a:cubicBezTo>
                    <a:pt x="482632" y="13127"/>
                    <a:pt x="485445" y="14283"/>
                    <a:pt x="487320" y="16596"/>
                  </a:cubicBezTo>
                  <a:cubicBezTo>
                    <a:pt x="489258" y="18846"/>
                    <a:pt x="490227" y="21940"/>
                    <a:pt x="490227" y="25878"/>
                  </a:cubicBezTo>
                  <a:lnTo>
                    <a:pt x="490227" y="46787"/>
                  </a:lnTo>
                  <a:lnTo>
                    <a:pt x="484788" y="46787"/>
                  </a:lnTo>
                  <a:lnTo>
                    <a:pt x="484788" y="26722"/>
                  </a:lnTo>
                  <a:cubicBezTo>
                    <a:pt x="484788" y="23659"/>
                    <a:pt x="484163" y="21471"/>
                    <a:pt x="482913" y="20159"/>
                  </a:cubicBezTo>
                  <a:cubicBezTo>
                    <a:pt x="481726" y="18784"/>
                    <a:pt x="479913" y="18096"/>
                    <a:pt x="477475" y="18096"/>
                  </a:cubicBezTo>
                  <a:cubicBezTo>
                    <a:pt x="475850" y="18096"/>
                    <a:pt x="474381" y="18565"/>
                    <a:pt x="473068" y="19502"/>
                  </a:cubicBezTo>
                  <a:cubicBezTo>
                    <a:pt x="471756" y="20440"/>
                    <a:pt x="470724" y="21690"/>
                    <a:pt x="469974" y="23253"/>
                  </a:cubicBezTo>
                  <a:cubicBezTo>
                    <a:pt x="469224" y="24816"/>
                    <a:pt x="468849" y="26535"/>
                    <a:pt x="468849" y="28410"/>
                  </a:cubicBezTo>
                  <a:lnTo>
                    <a:pt x="468849" y="46787"/>
                  </a:lnTo>
                  <a:lnTo>
                    <a:pt x="463411" y="46787"/>
                  </a:lnTo>
                  <a:lnTo>
                    <a:pt x="463411" y="26816"/>
                  </a:lnTo>
                  <a:cubicBezTo>
                    <a:pt x="463411" y="23690"/>
                    <a:pt x="462786" y="21471"/>
                    <a:pt x="461535" y="20159"/>
                  </a:cubicBezTo>
                  <a:cubicBezTo>
                    <a:pt x="460285" y="18784"/>
                    <a:pt x="458473" y="18096"/>
                    <a:pt x="456097" y="18096"/>
                  </a:cubicBezTo>
                  <a:cubicBezTo>
                    <a:pt x="454472" y="18096"/>
                    <a:pt x="453003" y="18565"/>
                    <a:pt x="451691" y="19502"/>
                  </a:cubicBezTo>
                  <a:cubicBezTo>
                    <a:pt x="450378" y="20440"/>
                    <a:pt x="449346" y="21721"/>
                    <a:pt x="448596" y="23347"/>
                  </a:cubicBezTo>
                  <a:cubicBezTo>
                    <a:pt x="447846" y="24972"/>
                    <a:pt x="447471" y="26691"/>
                    <a:pt x="447471" y="28504"/>
                  </a:cubicBezTo>
                  <a:lnTo>
                    <a:pt x="447471" y="46787"/>
                  </a:lnTo>
                  <a:lnTo>
                    <a:pt x="442033" y="46787"/>
                  </a:lnTo>
                  <a:lnTo>
                    <a:pt x="442033" y="14158"/>
                  </a:lnTo>
                  <a:close/>
                  <a:moveTo>
                    <a:pt x="507093" y="44724"/>
                  </a:moveTo>
                  <a:lnTo>
                    <a:pt x="493591" y="14158"/>
                  </a:lnTo>
                  <a:lnTo>
                    <a:pt x="499498" y="14158"/>
                  </a:lnTo>
                  <a:lnTo>
                    <a:pt x="509718" y="38442"/>
                  </a:lnTo>
                  <a:lnTo>
                    <a:pt x="509905" y="38442"/>
                  </a:lnTo>
                  <a:lnTo>
                    <a:pt x="519750" y="14158"/>
                  </a:lnTo>
                  <a:lnTo>
                    <a:pt x="525564" y="14158"/>
                  </a:lnTo>
                  <a:lnTo>
                    <a:pt x="505499" y="60570"/>
                  </a:lnTo>
                  <a:lnTo>
                    <a:pt x="499873" y="60570"/>
                  </a:lnTo>
                  <a:lnTo>
                    <a:pt x="507093" y="44724"/>
                  </a:lnTo>
                  <a:close/>
                  <a:moveTo>
                    <a:pt x="526118" y="46787"/>
                  </a:moveTo>
                  <a:lnTo>
                    <a:pt x="526118" y="46787"/>
                  </a:lnTo>
                  <a:close/>
                  <a:moveTo>
                    <a:pt x="544985" y="1031"/>
                  </a:moveTo>
                  <a:lnTo>
                    <a:pt x="550424" y="1031"/>
                  </a:lnTo>
                  <a:lnTo>
                    <a:pt x="550424" y="14533"/>
                  </a:lnTo>
                  <a:lnTo>
                    <a:pt x="550142" y="18940"/>
                  </a:lnTo>
                  <a:lnTo>
                    <a:pt x="550424" y="18940"/>
                  </a:lnTo>
                  <a:cubicBezTo>
                    <a:pt x="551299" y="17315"/>
                    <a:pt x="552705" y="15939"/>
                    <a:pt x="554643" y="14814"/>
                  </a:cubicBezTo>
                  <a:cubicBezTo>
                    <a:pt x="556581" y="13689"/>
                    <a:pt x="558706" y="13127"/>
                    <a:pt x="561019" y="13127"/>
                  </a:cubicBezTo>
                  <a:cubicBezTo>
                    <a:pt x="565019" y="13127"/>
                    <a:pt x="568051" y="14314"/>
                    <a:pt x="570114" y="16690"/>
                  </a:cubicBezTo>
                  <a:cubicBezTo>
                    <a:pt x="572176" y="19002"/>
                    <a:pt x="573208" y="22065"/>
                    <a:pt x="573208" y="25878"/>
                  </a:cubicBezTo>
                  <a:lnTo>
                    <a:pt x="573208" y="46787"/>
                  </a:lnTo>
                  <a:lnTo>
                    <a:pt x="567770" y="46787"/>
                  </a:lnTo>
                  <a:lnTo>
                    <a:pt x="567770" y="26722"/>
                  </a:lnTo>
                  <a:cubicBezTo>
                    <a:pt x="567770" y="23784"/>
                    <a:pt x="567019" y="21628"/>
                    <a:pt x="565519" y="20253"/>
                  </a:cubicBezTo>
                  <a:cubicBezTo>
                    <a:pt x="564082" y="18815"/>
                    <a:pt x="562175" y="18096"/>
                    <a:pt x="559800" y="18096"/>
                  </a:cubicBezTo>
                  <a:cubicBezTo>
                    <a:pt x="558050" y="18096"/>
                    <a:pt x="556456" y="18627"/>
                    <a:pt x="555018" y="19690"/>
                  </a:cubicBezTo>
                  <a:cubicBezTo>
                    <a:pt x="553643" y="20690"/>
                    <a:pt x="552518" y="22003"/>
                    <a:pt x="551643" y="23628"/>
                  </a:cubicBezTo>
                  <a:cubicBezTo>
                    <a:pt x="550830" y="25191"/>
                    <a:pt x="550424" y="26847"/>
                    <a:pt x="550424" y="28597"/>
                  </a:cubicBezTo>
                  <a:lnTo>
                    <a:pt x="550424" y="46787"/>
                  </a:lnTo>
                  <a:lnTo>
                    <a:pt x="544985" y="46787"/>
                  </a:lnTo>
                  <a:lnTo>
                    <a:pt x="544985" y="1031"/>
                  </a:lnTo>
                  <a:close/>
                  <a:moveTo>
                    <a:pt x="596053" y="47818"/>
                  </a:moveTo>
                  <a:cubicBezTo>
                    <a:pt x="592865" y="47818"/>
                    <a:pt x="589990" y="47068"/>
                    <a:pt x="587427" y="45568"/>
                  </a:cubicBezTo>
                  <a:cubicBezTo>
                    <a:pt x="584864" y="44006"/>
                    <a:pt x="582864" y="41911"/>
                    <a:pt x="581426" y="39286"/>
                  </a:cubicBezTo>
                  <a:cubicBezTo>
                    <a:pt x="580051" y="36598"/>
                    <a:pt x="579363" y="33660"/>
                    <a:pt x="579363" y="30473"/>
                  </a:cubicBezTo>
                  <a:cubicBezTo>
                    <a:pt x="579363" y="27285"/>
                    <a:pt x="580051" y="24378"/>
                    <a:pt x="581426" y="21753"/>
                  </a:cubicBezTo>
                  <a:cubicBezTo>
                    <a:pt x="582864" y="19065"/>
                    <a:pt x="584864" y="16971"/>
                    <a:pt x="587427" y="15471"/>
                  </a:cubicBezTo>
                  <a:cubicBezTo>
                    <a:pt x="589990" y="13908"/>
                    <a:pt x="592865" y="13127"/>
                    <a:pt x="596053" y="13127"/>
                  </a:cubicBezTo>
                  <a:cubicBezTo>
                    <a:pt x="599241" y="13127"/>
                    <a:pt x="602116" y="13908"/>
                    <a:pt x="604679" y="15471"/>
                  </a:cubicBezTo>
                  <a:cubicBezTo>
                    <a:pt x="607242" y="16971"/>
                    <a:pt x="609242" y="19065"/>
                    <a:pt x="610680" y="21753"/>
                  </a:cubicBezTo>
                  <a:cubicBezTo>
                    <a:pt x="612118" y="24378"/>
                    <a:pt x="612836" y="27285"/>
                    <a:pt x="612836" y="30473"/>
                  </a:cubicBezTo>
                  <a:cubicBezTo>
                    <a:pt x="612836" y="33660"/>
                    <a:pt x="612118" y="36598"/>
                    <a:pt x="610680" y="39286"/>
                  </a:cubicBezTo>
                  <a:cubicBezTo>
                    <a:pt x="609242" y="41911"/>
                    <a:pt x="607242" y="44006"/>
                    <a:pt x="604679" y="45568"/>
                  </a:cubicBezTo>
                  <a:cubicBezTo>
                    <a:pt x="602116" y="47068"/>
                    <a:pt x="599241" y="47818"/>
                    <a:pt x="596053" y="47818"/>
                  </a:cubicBezTo>
                  <a:close/>
                  <a:moveTo>
                    <a:pt x="596053" y="42849"/>
                  </a:moveTo>
                  <a:cubicBezTo>
                    <a:pt x="598053" y="42849"/>
                    <a:pt x="599929" y="42349"/>
                    <a:pt x="601679" y="41349"/>
                  </a:cubicBezTo>
                  <a:cubicBezTo>
                    <a:pt x="603429" y="40349"/>
                    <a:pt x="604804" y="38911"/>
                    <a:pt x="605804" y="37036"/>
                  </a:cubicBezTo>
                  <a:cubicBezTo>
                    <a:pt x="606867" y="35161"/>
                    <a:pt x="607398" y="32973"/>
                    <a:pt x="607398" y="30473"/>
                  </a:cubicBezTo>
                  <a:cubicBezTo>
                    <a:pt x="607398" y="27972"/>
                    <a:pt x="606867" y="25784"/>
                    <a:pt x="605804" y="23909"/>
                  </a:cubicBezTo>
                  <a:cubicBezTo>
                    <a:pt x="604804" y="22034"/>
                    <a:pt x="603429" y="20596"/>
                    <a:pt x="601679" y="19596"/>
                  </a:cubicBezTo>
                  <a:cubicBezTo>
                    <a:pt x="599929" y="18596"/>
                    <a:pt x="598053" y="18096"/>
                    <a:pt x="596053" y="18096"/>
                  </a:cubicBezTo>
                  <a:cubicBezTo>
                    <a:pt x="594053" y="18096"/>
                    <a:pt x="592177" y="18596"/>
                    <a:pt x="590427" y="19596"/>
                  </a:cubicBezTo>
                  <a:cubicBezTo>
                    <a:pt x="588677" y="20596"/>
                    <a:pt x="587271" y="22034"/>
                    <a:pt x="586208" y="23909"/>
                  </a:cubicBezTo>
                  <a:cubicBezTo>
                    <a:pt x="585208" y="25784"/>
                    <a:pt x="584708" y="27972"/>
                    <a:pt x="584708" y="30473"/>
                  </a:cubicBezTo>
                  <a:cubicBezTo>
                    <a:pt x="584708" y="32973"/>
                    <a:pt x="585208" y="35161"/>
                    <a:pt x="586208" y="37036"/>
                  </a:cubicBezTo>
                  <a:cubicBezTo>
                    <a:pt x="587271" y="38911"/>
                    <a:pt x="588677" y="40349"/>
                    <a:pt x="590427" y="41349"/>
                  </a:cubicBezTo>
                  <a:cubicBezTo>
                    <a:pt x="592177" y="42349"/>
                    <a:pt x="594053" y="42849"/>
                    <a:pt x="596053" y="42849"/>
                  </a:cubicBezTo>
                  <a:close/>
                  <a:moveTo>
                    <a:pt x="618523" y="14158"/>
                  </a:moveTo>
                  <a:lnTo>
                    <a:pt x="623680" y="14158"/>
                  </a:lnTo>
                  <a:lnTo>
                    <a:pt x="623680" y="18940"/>
                  </a:lnTo>
                  <a:lnTo>
                    <a:pt x="623961" y="18940"/>
                  </a:lnTo>
                  <a:cubicBezTo>
                    <a:pt x="624899" y="17315"/>
                    <a:pt x="626305" y="15939"/>
                    <a:pt x="628180" y="14814"/>
                  </a:cubicBezTo>
                  <a:cubicBezTo>
                    <a:pt x="630056" y="13689"/>
                    <a:pt x="632025" y="13127"/>
                    <a:pt x="634087" y="13127"/>
                  </a:cubicBezTo>
                  <a:cubicBezTo>
                    <a:pt x="636525" y="13127"/>
                    <a:pt x="638619" y="13720"/>
                    <a:pt x="640369" y="14908"/>
                  </a:cubicBezTo>
                  <a:cubicBezTo>
                    <a:pt x="642120" y="16033"/>
                    <a:pt x="643370" y="17565"/>
                    <a:pt x="644120" y="19502"/>
                  </a:cubicBezTo>
                  <a:cubicBezTo>
                    <a:pt x="645308" y="17565"/>
                    <a:pt x="646839" y="16033"/>
                    <a:pt x="648714" y="14908"/>
                  </a:cubicBezTo>
                  <a:cubicBezTo>
                    <a:pt x="650652" y="13720"/>
                    <a:pt x="652871" y="13127"/>
                    <a:pt x="655371" y="13127"/>
                  </a:cubicBezTo>
                  <a:cubicBezTo>
                    <a:pt x="659122" y="13127"/>
                    <a:pt x="661935" y="14283"/>
                    <a:pt x="663810" y="16596"/>
                  </a:cubicBezTo>
                  <a:cubicBezTo>
                    <a:pt x="665748" y="18846"/>
                    <a:pt x="666717" y="21940"/>
                    <a:pt x="666717" y="25878"/>
                  </a:cubicBezTo>
                  <a:lnTo>
                    <a:pt x="666717" y="46787"/>
                  </a:lnTo>
                  <a:lnTo>
                    <a:pt x="661278" y="46787"/>
                  </a:lnTo>
                  <a:lnTo>
                    <a:pt x="661278" y="26722"/>
                  </a:lnTo>
                  <a:cubicBezTo>
                    <a:pt x="661278" y="23659"/>
                    <a:pt x="660653" y="21471"/>
                    <a:pt x="659403" y="20159"/>
                  </a:cubicBezTo>
                  <a:cubicBezTo>
                    <a:pt x="658216" y="18784"/>
                    <a:pt x="656403" y="18096"/>
                    <a:pt x="653965" y="18096"/>
                  </a:cubicBezTo>
                  <a:cubicBezTo>
                    <a:pt x="652340" y="18096"/>
                    <a:pt x="650871" y="18565"/>
                    <a:pt x="649558" y="19502"/>
                  </a:cubicBezTo>
                  <a:cubicBezTo>
                    <a:pt x="648245" y="20440"/>
                    <a:pt x="647214" y="21690"/>
                    <a:pt x="646464" y="23253"/>
                  </a:cubicBezTo>
                  <a:cubicBezTo>
                    <a:pt x="645714" y="24816"/>
                    <a:pt x="645339" y="26535"/>
                    <a:pt x="645339" y="28410"/>
                  </a:cubicBezTo>
                  <a:lnTo>
                    <a:pt x="645339" y="46787"/>
                  </a:lnTo>
                  <a:lnTo>
                    <a:pt x="639901" y="46787"/>
                  </a:lnTo>
                  <a:lnTo>
                    <a:pt x="639901" y="26816"/>
                  </a:lnTo>
                  <a:cubicBezTo>
                    <a:pt x="639901" y="23690"/>
                    <a:pt x="639276" y="21471"/>
                    <a:pt x="638025" y="20159"/>
                  </a:cubicBezTo>
                  <a:cubicBezTo>
                    <a:pt x="636775" y="18784"/>
                    <a:pt x="634963" y="18096"/>
                    <a:pt x="632587" y="18096"/>
                  </a:cubicBezTo>
                  <a:cubicBezTo>
                    <a:pt x="630962" y="18096"/>
                    <a:pt x="629493" y="18565"/>
                    <a:pt x="628180" y="19502"/>
                  </a:cubicBezTo>
                  <a:cubicBezTo>
                    <a:pt x="626868" y="20440"/>
                    <a:pt x="625836" y="21721"/>
                    <a:pt x="625086" y="23347"/>
                  </a:cubicBezTo>
                  <a:cubicBezTo>
                    <a:pt x="624336" y="24972"/>
                    <a:pt x="623961" y="26691"/>
                    <a:pt x="623961" y="28504"/>
                  </a:cubicBezTo>
                  <a:lnTo>
                    <a:pt x="623961" y="46787"/>
                  </a:lnTo>
                  <a:lnTo>
                    <a:pt x="618523" y="46787"/>
                  </a:lnTo>
                  <a:lnTo>
                    <a:pt x="618523" y="14158"/>
                  </a:lnTo>
                  <a:close/>
                  <a:moveTo>
                    <a:pt x="689073" y="47818"/>
                  </a:moveTo>
                  <a:cubicBezTo>
                    <a:pt x="685947" y="47818"/>
                    <a:pt x="683135" y="47068"/>
                    <a:pt x="680634" y="45568"/>
                  </a:cubicBezTo>
                  <a:cubicBezTo>
                    <a:pt x="678196" y="44068"/>
                    <a:pt x="676290" y="42005"/>
                    <a:pt x="674915" y="39380"/>
                  </a:cubicBezTo>
                  <a:cubicBezTo>
                    <a:pt x="673540" y="36755"/>
                    <a:pt x="672852" y="33817"/>
                    <a:pt x="672852" y="30566"/>
                  </a:cubicBezTo>
                  <a:cubicBezTo>
                    <a:pt x="672852" y="27441"/>
                    <a:pt x="673477" y="24566"/>
                    <a:pt x="674727" y="21940"/>
                  </a:cubicBezTo>
                  <a:cubicBezTo>
                    <a:pt x="676040" y="19252"/>
                    <a:pt x="677884" y="17127"/>
                    <a:pt x="680259" y="15564"/>
                  </a:cubicBezTo>
                  <a:cubicBezTo>
                    <a:pt x="682697" y="13939"/>
                    <a:pt x="685479" y="13127"/>
                    <a:pt x="688604" y="13127"/>
                  </a:cubicBezTo>
                  <a:cubicBezTo>
                    <a:pt x="691792" y="13127"/>
                    <a:pt x="694542" y="13845"/>
                    <a:pt x="696855" y="15283"/>
                  </a:cubicBezTo>
                  <a:cubicBezTo>
                    <a:pt x="699230" y="16721"/>
                    <a:pt x="701043" y="18690"/>
                    <a:pt x="702293" y="21190"/>
                  </a:cubicBezTo>
                  <a:cubicBezTo>
                    <a:pt x="703543" y="23690"/>
                    <a:pt x="704168" y="26566"/>
                    <a:pt x="704168" y="29816"/>
                  </a:cubicBezTo>
                  <a:cubicBezTo>
                    <a:pt x="704168" y="30316"/>
                    <a:pt x="704137" y="30879"/>
                    <a:pt x="704075" y="31504"/>
                  </a:cubicBezTo>
                  <a:lnTo>
                    <a:pt x="678290" y="31504"/>
                  </a:lnTo>
                  <a:cubicBezTo>
                    <a:pt x="678415" y="34004"/>
                    <a:pt x="679009" y="36098"/>
                    <a:pt x="680072" y="37786"/>
                  </a:cubicBezTo>
                  <a:cubicBezTo>
                    <a:pt x="681134" y="39474"/>
                    <a:pt x="682478" y="40755"/>
                    <a:pt x="684103" y="41630"/>
                  </a:cubicBezTo>
                  <a:cubicBezTo>
                    <a:pt x="685729" y="42443"/>
                    <a:pt x="687448" y="42849"/>
                    <a:pt x="689260" y="42849"/>
                  </a:cubicBezTo>
                  <a:cubicBezTo>
                    <a:pt x="693511" y="42849"/>
                    <a:pt x="696730" y="40911"/>
                    <a:pt x="698918" y="37036"/>
                  </a:cubicBezTo>
                  <a:lnTo>
                    <a:pt x="703512" y="39286"/>
                  </a:lnTo>
                  <a:cubicBezTo>
                    <a:pt x="702137" y="41849"/>
                    <a:pt x="700230" y="43912"/>
                    <a:pt x="697793" y="45474"/>
                  </a:cubicBezTo>
                  <a:cubicBezTo>
                    <a:pt x="695355" y="47037"/>
                    <a:pt x="692448" y="47818"/>
                    <a:pt x="689073" y="47818"/>
                  </a:cubicBezTo>
                  <a:close/>
                  <a:moveTo>
                    <a:pt x="698449" y="27003"/>
                  </a:moveTo>
                  <a:cubicBezTo>
                    <a:pt x="698387" y="25628"/>
                    <a:pt x="698012" y="24284"/>
                    <a:pt x="697324" y="22972"/>
                  </a:cubicBezTo>
                  <a:cubicBezTo>
                    <a:pt x="696636" y="21596"/>
                    <a:pt x="695542" y="20440"/>
                    <a:pt x="694042" y="19502"/>
                  </a:cubicBezTo>
                  <a:cubicBezTo>
                    <a:pt x="692604" y="18565"/>
                    <a:pt x="690792" y="18096"/>
                    <a:pt x="688604" y="18096"/>
                  </a:cubicBezTo>
                  <a:cubicBezTo>
                    <a:pt x="686041" y="18096"/>
                    <a:pt x="683854" y="18909"/>
                    <a:pt x="682041" y="20534"/>
                  </a:cubicBezTo>
                  <a:cubicBezTo>
                    <a:pt x="680291" y="22159"/>
                    <a:pt x="679134" y="24316"/>
                    <a:pt x="678572" y="27003"/>
                  </a:cubicBezTo>
                  <a:lnTo>
                    <a:pt x="698449" y="27003"/>
                  </a:lnTo>
                  <a:close/>
                  <a:moveTo>
                    <a:pt x="706510" y="46787"/>
                  </a:moveTo>
                  <a:lnTo>
                    <a:pt x="706510" y="46787"/>
                  </a:lnTo>
                  <a:close/>
                  <a:moveTo>
                    <a:pt x="740379" y="47818"/>
                  </a:moveTo>
                  <a:cubicBezTo>
                    <a:pt x="737191" y="47818"/>
                    <a:pt x="734316" y="47068"/>
                    <a:pt x="731753" y="45568"/>
                  </a:cubicBezTo>
                  <a:cubicBezTo>
                    <a:pt x="729190" y="44006"/>
                    <a:pt x="727190" y="41911"/>
                    <a:pt x="725752" y="39286"/>
                  </a:cubicBezTo>
                  <a:cubicBezTo>
                    <a:pt x="724377" y="36598"/>
                    <a:pt x="723689" y="33660"/>
                    <a:pt x="723689" y="30473"/>
                  </a:cubicBezTo>
                  <a:cubicBezTo>
                    <a:pt x="723689" y="27285"/>
                    <a:pt x="724377" y="24378"/>
                    <a:pt x="725752" y="21753"/>
                  </a:cubicBezTo>
                  <a:cubicBezTo>
                    <a:pt x="727190" y="19065"/>
                    <a:pt x="729190" y="16971"/>
                    <a:pt x="731753" y="15471"/>
                  </a:cubicBezTo>
                  <a:cubicBezTo>
                    <a:pt x="734316" y="13908"/>
                    <a:pt x="737191" y="13127"/>
                    <a:pt x="740379" y="13127"/>
                  </a:cubicBezTo>
                  <a:cubicBezTo>
                    <a:pt x="743567" y="13127"/>
                    <a:pt x="746442" y="13908"/>
                    <a:pt x="749005" y="15471"/>
                  </a:cubicBezTo>
                  <a:cubicBezTo>
                    <a:pt x="751568" y="16971"/>
                    <a:pt x="753568" y="19065"/>
                    <a:pt x="755006" y="21753"/>
                  </a:cubicBezTo>
                  <a:cubicBezTo>
                    <a:pt x="756443" y="24378"/>
                    <a:pt x="757162" y="27285"/>
                    <a:pt x="757162" y="30473"/>
                  </a:cubicBezTo>
                  <a:cubicBezTo>
                    <a:pt x="757162" y="33660"/>
                    <a:pt x="756443" y="36598"/>
                    <a:pt x="755006" y="39286"/>
                  </a:cubicBezTo>
                  <a:cubicBezTo>
                    <a:pt x="753568" y="41911"/>
                    <a:pt x="751568" y="44006"/>
                    <a:pt x="749005" y="45568"/>
                  </a:cubicBezTo>
                  <a:cubicBezTo>
                    <a:pt x="746442" y="47068"/>
                    <a:pt x="743567" y="47818"/>
                    <a:pt x="740379" y="47818"/>
                  </a:cubicBezTo>
                  <a:close/>
                  <a:moveTo>
                    <a:pt x="740379" y="42849"/>
                  </a:moveTo>
                  <a:cubicBezTo>
                    <a:pt x="742379" y="42849"/>
                    <a:pt x="744254" y="42349"/>
                    <a:pt x="746005" y="41349"/>
                  </a:cubicBezTo>
                  <a:cubicBezTo>
                    <a:pt x="747755" y="40349"/>
                    <a:pt x="749130" y="38911"/>
                    <a:pt x="750130" y="37036"/>
                  </a:cubicBezTo>
                  <a:cubicBezTo>
                    <a:pt x="751193" y="35161"/>
                    <a:pt x="751724" y="32973"/>
                    <a:pt x="751724" y="30473"/>
                  </a:cubicBezTo>
                  <a:cubicBezTo>
                    <a:pt x="751724" y="27972"/>
                    <a:pt x="751193" y="25784"/>
                    <a:pt x="750130" y="23909"/>
                  </a:cubicBezTo>
                  <a:cubicBezTo>
                    <a:pt x="749130" y="22034"/>
                    <a:pt x="747755" y="20596"/>
                    <a:pt x="746005" y="19596"/>
                  </a:cubicBezTo>
                  <a:cubicBezTo>
                    <a:pt x="744254" y="18596"/>
                    <a:pt x="742379" y="18096"/>
                    <a:pt x="740379" y="18096"/>
                  </a:cubicBezTo>
                  <a:cubicBezTo>
                    <a:pt x="738379" y="18096"/>
                    <a:pt x="736503" y="18596"/>
                    <a:pt x="734753" y="19596"/>
                  </a:cubicBezTo>
                  <a:cubicBezTo>
                    <a:pt x="733003" y="20596"/>
                    <a:pt x="731597" y="22034"/>
                    <a:pt x="730534" y="23909"/>
                  </a:cubicBezTo>
                  <a:cubicBezTo>
                    <a:pt x="729534" y="25784"/>
                    <a:pt x="729034" y="27972"/>
                    <a:pt x="729034" y="30473"/>
                  </a:cubicBezTo>
                  <a:cubicBezTo>
                    <a:pt x="729034" y="32973"/>
                    <a:pt x="729534" y="35161"/>
                    <a:pt x="730534" y="37036"/>
                  </a:cubicBezTo>
                  <a:cubicBezTo>
                    <a:pt x="731597" y="38911"/>
                    <a:pt x="733003" y="40349"/>
                    <a:pt x="734753" y="41349"/>
                  </a:cubicBezTo>
                  <a:cubicBezTo>
                    <a:pt x="736503" y="42349"/>
                    <a:pt x="738379" y="42849"/>
                    <a:pt x="740379" y="42849"/>
                  </a:cubicBezTo>
                  <a:close/>
                  <a:moveTo>
                    <a:pt x="762849" y="14158"/>
                  </a:moveTo>
                  <a:lnTo>
                    <a:pt x="768006" y="14158"/>
                  </a:lnTo>
                  <a:lnTo>
                    <a:pt x="768006" y="19409"/>
                  </a:lnTo>
                  <a:lnTo>
                    <a:pt x="768287" y="19409"/>
                  </a:lnTo>
                  <a:cubicBezTo>
                    <a:pt x="768912" y="17596"/>
                    <a:pt x="770131" y="16127"/>
                    <a:pt x="771944" y="15002"/>
                  </a:cubicBezTo>
                  <a:cubicBezTo>
                    <a:pt x="773819" y="13814"/>
                    <a:pt x="775757" y="13220"/>
                    <a:pt x="777757" y="13220"/>
                  </a:cubicBezTo>
                  <a:cubicBezTo>
                    <a:pt x="779257" y="13220"/>
                    <a:pt x="780539" y="13439"/>
                    <a:pt x="781601" y="13877"/>
                  </a:cubicBezTo>
                  <a:lnTo>
                    <a:pt x="781601" y="19784"/>
                  </a:lnTo>
                  <a:cubicBezTo>
                    <a:pt x="780226" y="19096"/>
                    <a:pt x="778695" y="18752"/>
                    <a:pt x="777007" y="18752"/>
                  </a:cubicBezTo>
                  <a:cubicBezTo>
                    <a:pt x="775382" y="18752"/>
                    <a:pt x="773913" y="19190"/>
                    <a:pt x="772600" y="20065"/>
                  </a:cubicBezTo>
                  <a:cubicBezTo>
                    <a:pt x="771287" y="20940"/>
                    <a:pt x="770225" y="22159"/>
                    <a:pt x="769412" y="23722"/>
                  </a:cubicBezTo>
                  <a:cubicBezTo>
                    <a:pt x="768662" y="25222"/>
                    <a:pt x="768287" y="26847"/>
                    <a:pt x="768287" y="28597"/>
                  </a:cubicBezTo>
                  <a:lnTo>
                    <a:pt x="768287" y="46787"/>
                  </a:lnTo>
                  <a:lnTo>
                    <a:pt x="762849" y="46787"/>
                  </a:lnTo>
                  <a:lnTo>
                    <a:pt x="762849" y="14158"/>
                  </a:lnTo>
                  <a:close/>
                  <a:moveTo>
                    <a:pt x="782797" y="46787"/>
                  </a:moveTo>
                  <a:lnTo>
                    <a:pt x="782797" y="46787"/>
                  </a:lnTo>
                  <a:close/>
                  <a:moveTo>
                    <a:pt x="798101" y="14158"/>
                  </a:moveTo>
                  <a:lnTo>
                    <a:pt x="803727" y="14158"/>
                  </a:lnTo>
                  <a:lnTo>
                    <a:pt x="811415" y="39942"/>
                  </a:lnTo>
                  <a:lnTo>
                    <a:pt x="811509" y="39942"/>
                  </a:lnTo>
                  <a:lnTo>
                    <a:pt x="819760" y="14158"/>
                  </a:lnTo>
                  <a:lnTo>
                    <a:pt x="825292" y="14158"/>
                  </a:lnTo>
                  <a:lnTo>
                    <a:pt x="833543" y="39849"/>
                  </a:lnTo>
                  <a:lnTo>
                    <a:pt x="833637" y="39849"/>
                  </a:lnTo>
                  <a:lnTo>
                    <a:pt x="841325" y="14158"/>
                  </a:lnTo>
                  <a:lnTo>
                    <a:pt x="846857" y="14158"/>
                  </a:lnTo>
                  <a:lnTo>
                    <a:pt x="836356" y="46787"/>
                  </a:lnTo>
                  <a:lnTo>
                    <a:pt x="830824" y="46787"/>
                  </a:lnTo>
                  <a:lnTo>
                    <a:pt x="822386" y="20721"/>
                  </a:lnTo>
                  <a:lnTo>
                    <a:pt x="814041" y="46787"/>
                  </a:lnTo>
                  <a:lnTo>
                    <a:pt x="808603" y="46787"/>
                  </a:lnTo>
                  <a:lnTo>
                    <a:pt x="798101" y="14158"/>
                  </a:lnTo>
                  <a:close/>
                  <a:moveTo>
                    <a:pt x="851350" y="1031"/>
                  </a:moveTo>
                  <a:lnTo>
                    <a:pt x="856788" y="1031"/>
                  </a:lnTo>
                  <a:lnTo>
                    <a:pt x="856788" y="14533"/>
                  </a:lnTo>
                  <a:lnTo>
                    <a:pt x="856507" y="18940"/>
                  </a:lnTo>
                  <a:lnTo>
                    <a:pt x="856788" y="18940"/>
                  </a:lnTo>
                  <a:cubicBezTo>
                    <a:pt x="857664" y="17315"/>
                    <a:pt x="859070" y="15939"/>
                    <a:pt x="861008" y="14814"/>
                  </a:cubicBezTo>
                  <a:cubicBezTo>
                    <a:pt x="862945" y="13689"/>
                    <a:pt x="865071" y="13127"/>
                    <a:pt x="867383" y="13127"/>
                  </a:cubicBezTo>
                  <a:cubicBezTo>
                    <a:pt x="871384" y="13127"/>
                    <a:pt x="874416" y="14314"/>
                    <a:pt x="876478" y="16690"/>
                  </a:cubicBezTo>
                  <a:cubicBezTo>
                    <a:pt x="878541" y="19002"/>
                    <a:pt x="879572" y="22065"/>
                    <a:pt x="879572" y="25878"/>
                  </a:cubicBezTo>
                  <a:lnTo>
                    <a:pt x="879572" y="46787"/>
                  </a:lnTo>
                  <a:lnTo>
                    <a:pt x="874134" y="46787"/>
                  </a:lnTo>
                  <a:lnTo>
                    <a:pt x="874134" y="26722"/>
                  </a:lnTo>
                  <a:cubicBezTo>
                    <a:pt x="874134" y="23784"/>
                    <a:pt x="873384" y="21628"/>
                    <a:pt x="871884" y="20253"/>
                  </a:cubicBezTo>
                  <a:cubicBezTo>
                    <a:pt x="870446" y="18815"/>
                    <a:pt x="868540" y="18096"/>
                    <a:pt x="866165" y="18096"/>
                  </a:cubicBezTo>
                  <a:cubicBezTo>
                    <a:pt x="864414" y="18096"/>
                    <a:pt x="862820" y="18627"/>
                    <a:pt x="861383" y="19690"/>
                  </a:cubicBezTo>
                  <a:cubicBezTo>
                    <a:pt x="860008" y="20690"/>
                    <a:pt x="858882" y="22003"/>
                    <a:pt x="858007" y="23628"/>
                  </a:cubicBezTo>
                  <a:cubicBezTo>
                    <a:pt x="857195" y="25191"/>
                    <a:pt x="856788" y="26847"/>
                    <a:pt x="856788" y="28597"/>
                  </a:cubicBezTo>
                  <a:lnTo>
                    <a:pt x="856788" y="46787"/>
                  </a:lnTo>
                  <a:lnTo>
                    <a:pt x="851350" y="46787"/>
                  </a:lnTo>
                  <a:lnTo>
                    <a:pt x="851350" y="1031"/>
                  </a:lnTo>
                  <a:close/>
                  <a:moveTo>
                    <a:pt x="902418" y="47818"/>
                  </a:moveTo>
                  <a:cubicBezTo>
                    <a:pt x="899230" y="47818"/>
                    <a:pt x="896355" y="47068"/>
                    <a:pt x="893792" y="45568"/>
                  </a:cubicBezTo>
                  <a:cubicBezTo>
                    <a:pt x="891229" y="44006"/>
                    <a:pt x="889229" y="41911"/>
                    <a:pt x="887791" y="39286"/>
                  </a:cubicBezTo>
                  <a:cubicBezTo>
                    <a:pt x="886416" y="36598"/>
                    <a:pt x="885728" y="33660"/>
                    <a:pt x="885728" y="30473"/>
                  </a:cubicBezTo>
                  <a:cubicBezTo>
                    <a:pt x="885728" y="27285"/>
                    <a:pt x="886416" y="24378"/>
                    <a:pt x="887791" y="21753"/>
                  </a:cubicBezTo>
                  <a:cubicBezTo>
                    <a:pt x="889229" y="19065"/>
                    <a:pt x="891229" y="16971"/>
                    <a:pt x="893792" y="15471"/>
                  </a:cubicBezTo>
                  <a:cubicBezTo>
                    <a:pt x="896355" y="13908"/>
                    <a:pt x="899230" y="13127"/>
                    <a:pt x="902418" y="13127"/>
                  </a:cubicBezTo>
                  <a:cubicBezTo>
                    <a:pt x="905606" y="13127"/>
                    <a:pt x="908481" y="13908"/>
                    <a:pt x="911044" y="15471"/>
                  </a:cubicBezTo>
                  <a:cubicBezTo>
                    <a:pt x="913607" y="16971"/>
                    <a:pt x="915607" y="19065"/>
                    <a:pt x="917045" y="21753"/>
                  </a:cubicBezTo>
                  <a:cubicBezTo>
                    <a:pt x="918482" y="24378"/>
                    <a:pt x="919201" y="27285"/>
                    <a:pt x="919201" y="30473"/>
                  </a:cubicBezTo>
                  <a:cubicBezTo>
                    <a:pt x="919201" y="33660"/>
                    <a:pt x="918482" y="36598"/>
                    <a:pt x="917045" y="39286"/>
                  </a:cubicBezTo>
                  <a:cubicBezTo>
                    <a:pt x="915607" y="41911"/>
                    <a:pt x="913607" y="44006"/>
                    <a:pt x="911044" y="45568"/>
                  </a:cubicBezTo>
                  <a:cubicBezTo>
                    <a:pt x="908481" y="47068"/>
                    <a:pt x="905606" y="47818"/>
                    <a:pt x="902418" y="47818"/>
                  </a:cubicBezTo>
                  <a:close/>
                  <a:moveTo>
                    <a:pt x="902418" y="42849"/>
                  </a:moveTo>
                  <a:cubicBezTo>
                    <a:pt x="904418" y="42849"/>
                    <a:pt x="906293" y="42349"/>
                    <a:pt x="908043" y="41349"/>
                  </a:cubicBezTo>
                  <a:cubicBezTo>
                    <a:pt x="909794" y="40349"/>
                    <a:pt x="911169" y="38911"/>
                    <a:pt x="912169" y="37036"/>
                  </a:cubicBezTo>
                  <a:cubicBezTo>
                    <a:pt x="913232" y="35161"/>
                    <a:pt x="913763" y="32973"/>
                    <a:pt x="913763" y="30473"/>
                  </a:cubicBezTo>
                  <a:cubicBezTo>
                    <a:pt x="913763" y="27972"/>
                    <a:pt x="913232" y="25784"/>
                    <a:pt x="912169" y="23909"/>
                  </a:cubicBezTo>
                  <a:cubicBezTo>
                    <a:pt x="911169" y="22034"/>
                    <a:pt x="909794" y="20596"/>
                    <a:pt x="908043" y="19596"/>
                  </a:cubicBezTo>
                  <a:cubicBezTo>
                    <a:pt x="906293" y="18596"/>
                    <a:pt x="904418" y="18096"/>
                    <a:pt x="902418" y="18096"/>
                  </a:cubicBezTo>
                  <a:cubicBezTo>
                    <a:pt x="900417" y="18096"/>
                    <a:pt x="898542" y="18596"/>
                    <a:pt x="896792" y="19596"/>
                  </a:cubicBezTo>
                  <a:cubicBezTo>
                    <a:pt x="895042" y="20596"/>
                    <a:pt x="893635" y="22034"/>
                    <a:pt x="892573" y="23909"/>
                  </a:cubicBezTo>
                  <a:cubicBezTo>
                    <a:pt x="891573" y="25784"/>
                    <a:pt x="891073" y="27972"/>
                    <a:pt x="891073" y="30473"/>
                  </a:cubicBezTo>
                  <a:cubicBezTo>
                    <a:pt x="891073" y="32973"/>
                    <a:pt x="891573" y="35161"/>
                    <a:pt x="892573" y="37036"/>
                  </a:cubicBezTo>
                  <a:cubicBezTo>
                    <a:pt x="893635" y="38911"/>
                    <a:pt x="895042" y="40349"/>
                    <a:pt x="896792" y="41349"/>
                  </a:cubicBezTo>
                  <a:cubicBezTo>
                    <a:pt x="898542" y="42349"/>
                    <a:pt x="900417" y="42849"/>
                    <a:pt x="902418" y="42849"/>
                  </a:cubicBezTo>
                  <a:close/>
                  <a:moveTo>
                    <a:pt x="924496" y="12470"/>
                  </a:moveTo>
                  <a:lnTo>
                    <a:pt x="927872" y="7688"/>
                  </a:lnTo>
                  <a:cubicBezTo>
                    <a:pt x="926997" y="7563"/>
                    <a:pt x="926247" y="7188"/>
                    <a:pt x="925622" y="6563"/>
                  </a:cubicBezTo>
                  <a:cubicBezTo>
                    <a:pt x="924997" y="5876"/>
                    <a:pt x="924684" y="5032"/>
                    <a:pt x="924684" y="4032"/>
                  </a:cubicBezTo>
                  <a:cubicBezTo>
                    <a:pt x="924684" y="2907"/>
                    <a:pt x="925059" y="1969"/>
                    <a:pt x="925809" y="1219"/>
                  </a:cubicBezTo>
                  <a:cubicBezTo>
                    <a:pt x="926622" y="406"/>
                    <a:pt x="927591" y="0"/>
                    <a:pt x="928716" y="0"/>
                  </a:cubicBezTo>
                  <a:cubicBezTo>
                    <a:pt x="929841" y="0"/>
                    <a:pt x="930810" y="406"/>
                    <a:pt x="931622" y="1219"/>
                  </a:cubicBezTo>
                  <a:cubicBezTo>
                    <a:pt x="932435" y="1969"/>
                    <a:pt x="932841" y="2907"/>
                    <a:pt x="932841" y="4032"/>
                  </a:cubicBezTo>
                  <a:cubicBezTo>
                    <a:pt x="932841" y="4719"/>
                    <a:pt x="932685" y="5407"/>
                    <a:pt x="932372" y="6095"/>
                  </a:cubicBezTo>
                  <a:cubicBezTo>
                    <a:pt x="932122" y="6720"/>
                    <a:pt x="931685" y="7470"/>
                    <a:pt x="931060" y="8345"/>
                  </a:cubicBezTo>
                  <a:lnTo>
                    <a:pt x="927028" y="14158"/>
                  </a:lnTo>
                  <a:lnTo>
                    <a:pt x="924496" y="12470"/>
                  </a:lnTo>
                  <a:close/>
                  <a:moveTo>
                    <a:pt x="947997" y="47818"/>
                  </a:moveTo>
                  <a:cubicBezTo>
                    <a:pt x="944496" y="47818"/>
                    <a:pt x="941558" y="47006"/>
                    <a:pt x="939183" y="45381"/>
                  </a:cubicBezTo>
                  <a:cubicBezTo>
                    <a:pt x="936870" y="43693"/>
                    <a:pt x="935245" y="41568"/>
                    <a:pt x="934307" y="39005"/>
                  </a:cubicBezTo>
                  <a:lnTo>
                    <a:pt x="939183" y="36848"/>
                  </a:lnTo>
                  <a:cubicBezTo>
                    <a:pt x="939996" y="38849"/>
                    <a:pt x="941183" y="40380"/>
                    <a:pt x="942746" y="41443"/>
                  </a:cubicBezTo>
                  <a:cubicBezTo>
                    <a:pt x="944371" y="42505"/>
                    <a:pt x="946121" y="43037"/>
                    <a:pt x="947997" y="43037"/>
                  </a:cubicBezTo>
                  <a:cubicBezTo>
                    <a:pt x="950059" y="43037"/>
                    <a:pt x="951809" y="42630"/>
                    <a:pt x="953247" y="41818"/>
                  </a:cubicBezTo>
                  <a:cubicBezTo>
                    <a:pt x="954685" y="40943"/>
                    <a:pt x="955404" y="39755"/>
                    <a:pt x="955404" y="38255"/>
                  </a:cubicBezTo>
                  <a:cubicBezTo>
                    <a:pt x="955404" y="36880"/>
                    <a:pt x="954841" y="35786"/>
                    <a:pt x="953716" y="34973"/>
                  </a:cubicBezTo>
                  <a:cubicBezTo>
                    <a:pt x="952591" y="34098"/>
                    <a:pt x="950778" y="33379"/>
                    <a:pt x="948278" y="32817"/>
                  </a:cubicBezTo>
                  <a:lnTo>
                    <a:pt x="944340" y="31785"/>
                  </a:lnTo>
                  <a:cubicBezTo>
                    <a:pt x="941715" y="31098"/>
                    <a:pt x="939558" y="30004"/>
                    <a:pt x="937870" y="28504"/>
                  </a:cubicBezTo>
                  <a:cubicBezTo>
                    <a:pt x="936245" y="26941"/>
                    <a:pt x="935432" y="24972"/>
                    <a:pt x="935432" y="22597"/>
                  </a:cubicBezTo>
                  <a:cubicBezTo>
                    <a:pt x="935432" y="20721"/>
                    <a:pt x="935995" y="19065"/>
                    <a:pt x="937120" y="17627"/>
                  </a:cubicBezTo>
                  <a:cubicBezTo>
                    <a:pt x="938245" y="16190"/>
                    <a:pt x="939746" y="15096"/>
                    <a:pt x="941621" y="14346"/>
                  </a:cubicBezTo>
                  <a:cubicBezTo>
                    <a:pt x="943496" y="13533"/>
                    <a:pt x="945527" y="13127"/>
                    <a:pt x="947715" y="13127"/>
                  </a:cubicBezTo>
                  <a:cubicBezTo>
                    <a:pt x="950591" y="13127"/>
                    <a:pt x="953122" y="13752"/>
                    <a:pt x="955310" y="15002"/>
                  </a:cubicBezTo>
                  <a:cubicBezTo>
                    <a:pt x="957560" y="16252"/>
                    <a:pt x="959154" y="17971"/>
                    <a:pt x="960092" y="20159"/>
                  </a:cubicBezTo>
                  <a:lnTo>
                    <a:pt x="955404" y="22315"/>
                  </a:lnTo>
                  <a:cubicBezTo>
                    <a:pt x="953966" y="19440"/>
                    <a:pt x="951372" y="18002"/>
                    <a:pt x="947622" y="18002"/>
                  </a:cubicBezTo>
                  <a:cubicBezTo>
                    <a:pt x="945871" y="18002"/>
                    <a:pt x="944309" y="18440"/>
                    <a:pt x="942933" y="19315"/>
                  </a:cubicBezTo>
                  <a:cubicBezTo>
                    <a:pt x="941621" y="20128"/>
                    <a:pt x="940964" y="21159"/>
                    <a:pt x="940964" y="22409"/>
                  </a:cubicBezTo>
                  <a:cubicBezTo>
                    <a:pt x="940964" y="23597"/>
                    <a:pt x="941433" y="24566"/>
                    <a:pt x="942371" y="25316"/>
                  </a:cubicBezTo>
                  <a:cubicBezTo>
                    <a:pt x="943308" y="26066"/>
                    <a:pt x="944715" y="26691"/>
                    <a:pt x="946590" y="27191"/>
                  </a:cubicBezTo>
                  <a:lnTo>
                    <a:pt x="951278" y="28410"/>
                  </a:lnTo>
                  <a:cubicBezTo>
                    <a:pt x="954466" y="29222"/>
                    <a:pt x="956873" y="30441"/>
                    <a:pt x="958498" y="32067"/>
                  </a:cubicBezTo>
                  <a:cubicBezTo>
                    <a:pt x="960123" y="33629"/>
                    <a:pt x="960936" y="35567"/>
                    <a:pt x="960936" y="37880"/>
                  </a:cubicBezTo>
                  <a:cubicBezTo>
                    <a:pt x="960936" y="39880"/>
                    <a:pt x="960342" y="41630"/>
                    <a:pt x="959154" y="43130"/>
                  </a:cubicBezTo>
                  <a:cubicBezTo>
                    <a:pt x="958029" y="44631"/>
                    <a:pt x="956498" y="45787"/>
                    <a:pt x="954560" y="46600"/>
                  </a:cubicBezTo>
                  <a:cubicBezTo>
                    <a:pt x="952622" y="47412"/>
                    <a:pt x="950434" y="47818"/>
                    <a:pt x="947997" y="47818"/>
                  </a:cubicBezTo>
                  <a:close/>
                  <a:moveTo>
                    <a:pt x="962866" y="46787"/>
                  </a:moveTo>
                  <a:lnTo>
                    <a:pt x="962866" y="46787"/>
                  </a:lnTo>
                  <a:close/>
                  <a:moveTo>
                    <a:pt x="996079" y="61601"/>
                  </a:moveTo>
                  <a:cubicBezTo>
                    <a:pt x="992203" y="61601"/>
                    <a:pt x="989015" y="60695"/>
                    <a:pt x="986515" y="58882"/>
                  </a:cubicBezTo>
                  <a:cubicBezTo>
                    <a:pt x="984077" y="57132"/>
                    <a:pt x="982421" y="55007"/>
                    <a:pt x="981546" y="52507"/>
                  </a:cubicBezTo>
                  <a:lnTo>
                    <a:pt x="986515" y="50350"/>
                  </a:lnTo>
                  <a:cubicBezTo>
                    <a:pt x="987203" y="52225"/>
                    <a:pt x="988390" y="53757"/>
                    <a:pt x="990078" y="54944"/>
                  </a:cubicBezTo>
                  <a:cubicBezTo>
                    <a:pt x="991766" y="56132"/>
                    <a:pt x="993766" y="56726"/>
                    <a:pt x="996079" y="56726"/>
                  </a:cubicBezTo>
                  <a:cubicBezTo>
                    <a:pt x="999454" y="56726"/>
                    <a:pt x="1002048" y="55726"/>
                    <a:pt x="1003861" y="53725"/>
                  </a:cubicBezTo>
                  <a:cubicBezTo>
                    <a:pt x="1005736" y="51788"/>
                    <a:pt x="1006674" y="49037"/>
                    <a:pt x="1006674" y="45474"/>
                  </a:cubicBezTo>
                  <a:lnTo>
                    <a:pt x="1006674" y="41818"/>
                  </a:lnTo>
                  <a:lnTo>
                    <a:pt x="1006393" y="41818"/>
                  </a:lnTo>
                  <a:cubicBezTo>
                    <a:pt x="1005330" y="43443"/>
                    <a:pt x="1003830" y="44787"/>
                    <a:pt x="1001892" y="45849"/>
                  </a:cubicBezTo>
                  <a:cubicBezTo>
                    <a:pt x="999954" y="46912"/>
                    <a:pt x="997767" y="47443"/>
                    <a:pt x="995329" y="47443"/>
                  </a:cubicBezTo>
                  <a:cubicBezTo>
                    <a:pt x="992516" y="47443"/>
                    <a:pt x="989922" y="46725"/>
                    <a:pt x="987547" y="45287"/>
                  </a:cubicBezTo>
                  <a:cubicBezTo>
                    <a:pt x="985234" y="43787"/>
                    <a:pt x="983390" y="41755"/>
                    <a:pt x="982015" y="39192"/>
                  </a:cubicBezTo>
                  <a:cubicBezTo>
                    <a:pt x="980702" y="36567"/>
                    <a:pt x="980046" y="33598"/>
                    <a:pt x="980046" y="30285"/>
                  </a:cubicBezTo>
                  <a:cubicBezTo>
                    <a:pt x="980046" y="27035"/>
                    <a:pt x="980702" y="24097"/>
                    <a:pt x="982015" y="21471"/>
                  </a:cubicBezTo>
                  <a:cubicBezTo>
                    <a:pt x="983390" y="18846"/>
                    <a:pt x="985234" y="16815"/>
                    <a:pt x="987547" y="15377"/>
                  </a:cubicBezTo>
                  <a:cubicBezTo>
                    <a:pt x="989922" y="13877"/>
                    <a:pt x="992516" y="13127"/>
                    <a:pt x="995329" y="13127"/>
                  </a:cubicBezTo>
                  <a:cubicBezTo>
                    <a:pt x="997767" y="13127"/>
                    <a:pt x="999954" y="13658"/>
                    <a:pt x="1001892" y="14721"/>
                  </a:cubicBezTo>
                  <a:cubicBezTo>
                    <a:pt x="1003830" y="15783"/>
                    <a:pt x="1005330" y="17158"/>
                    <a:pt x="1006393" y="18846"/>
                  </a:cubicBezTo>
                  <a:lnTo>
                    <a:pt x="1006674" y="18846"/>
                  </a:lnTo>
                  <a:lnTo>
                    <a:pt x="1006674" y="14158"/>
                  </a:lnTo>
                  <a:lnTo>
                    <a:pt x="1011831" y="14158"/>
                  </a:lnTo>
                  <a:lnTo>
                    <a:pt x="1011831" y="45474"/>
                  </a:lnTo>
                  <a:cubicBezTo>
                    <a:pt x="1011831" y="50725"/>
                    <a:pt x="1010362" y="54726"/>
                    <a:pt x="1007424" y="57476"/>
                  </a:cubicBezTo>
                  <a:cubicBezTo>
                    <a:pt x="1004549" y="60226"/>
                    <a:pt x="1000767" y="61601"/>
                    <a:pt x="996079" y="61601"/>
                  </a:cubicBezTo>
                  <a:close/>
                  <a:moveTo>
                    <a:pt x="996079" y="42474"/>
                  </a:moveTo>
                  <a:cubicBezTo>
                    <a:pt x="998017" y="42474"/>
                    <a:pt x="999767" y="42005"/>
                    <a:pt x="1001330" y="41068"/>
                  </a:cubicBezTo>
                  <a:cubicBezTo>
                    <a:pt x="1002955" y="40068"/>
                    <a:pt x="1004236" y="38661"/>
                    <a:pt x="1005174" y="36848"/>
                  </a:cubicBezTo>
                  <a:cubicBezTo>
                    <a:pt x="1006174" y="34973"/>
                    <a:pt x="1006674" y="32785"/>
                    <a:pt x="1006674" y="30285"/>
                  </a:cubicBezTo>
                  <a:cubicBezTo>
                    <a:pt x="1006674" y="27722"/>
                    <a:pt x="1006174" y="25534"/>
                    <a:pt x="1005174" y="23722"/>
                  </a:cubicBezTo>
                  <a:cubicBezTo>
                    <a:pt x="1004236" y="21846"/>
                    <a:pt x="1002955" y="20440"/>
                    <a:pt x="1001330" y="19502"/>
                  </a:cubicBezTo>
                  <a:cubicBezTo>
                    <a:pt x="999767" y="18565"/>
                    <a:pt x="998017" y="18096"/>
                    <a:pt x="996079" y="18096"/>
                  </a:cubicBezTo>
                  <a:cubicBezTo>
                    <a:pt x="994079" y="18096"/>
                    <a:pt x="992266" y="18596"/>
                    <a:pt x="990641" y="19596"/>
                  </a:cubicBezTo>
                  <a:cubicBezTo>
                    <a:pt x="989078" y="20534"/>
                    <a:pt x="987797" y="21940"/>
                    <a:pt x="986797" y="23815"/>
                  </a:cubicBezTo>
                  <a:cubicBezTo>
                    <a:pt x="985859" y="25628"/>
                    <a:pt x="985390" y="27785"/>
                    <a:pt x="985390" y="30285"/>
                  </a:cubicBezTo>
                  <a:cubicBezTo>
                    <a:pt x="985390" y="32785"/>
                    <a:pt x="985859" y="34973"/>
                    <a:pt x="986797" y="36848"/>
                  </a:cubicBezTo>
                  <a:cubicBezTo>
                    <a:pt x="987797" y="38724"/>
                    <a:pt x="989078" y="40130"/>
                    <a:pt x="990641" y="41068"/>
                  </a:cubicBezTo>
                  <a:cubicBezTo>
                    <a:pt x="992266" y="42005"/>
                    <a:pt x="994079" y="42474"/>
                    <a:pt x="996079" y="42474"/>
                  </a:cubicBezTo>
                  <a:close/>
                  <a:moveTo>
                    <a:pt x="1034591" y="47818"/>
                  </a:moveTo>
                  <a:cubicBezTo>
                    <a:pt x="1031403" y="47818"/>
                    <a:pt x="1028528" y="47068"/>
                    <a:pt x="1025965" y="45568"/>
                  </a:cubicBezTo>
                  <a:cubicBezTo>
                    <a:pt x="1023402" y="44006"/>
                    <a:pt x="1021402" y="41911"/>
                    <a:pt x="1019964" y="39286"/>
                  </a:cubicBezTo>
                  <a:cubicBezTo>
                    <a:pt x="1018589" y="36598"/>
                    <a:pt x="1017901" y="33660"/>
                    <a:pt x="1017901" y="30473"/>
                  </a:cubicBezTo>
                  <a:cubicBezTo>
                    <a:pt x="1017901" y="27285"/>
                    <a:pt x="1018589" y="24378"/>
                    <a:pt x="1019964" y="21753"/>
                  </a:cubicBezTo>
                  <a:cubicBezTo>
                    <a:pt x="1021402" y="19065"/>
                    <a:pt x="1023402" y="16971"/>
                    <a:pt x="1025965" y="15471"/>
                  </a:cubicBezTo>
                  <a:cubicBezTo>
                    <a:pt x="1028528" y="13908"/>
                    <a:pt x="1031403" y="13127"/>
                    <a:pt x="1034591" y="13127"/>
                  </a:cubicBezTo>
                  <a:cubicBezTo>
                    <a:pt x="1037779" y="13127"/>
                    <a:pt x="1040654" y="13908"/>
                    <a:pt x="1043217" y="15471"/>
                  </a:cubicBezTo>
                  <a:cubicBezTo>
                    <a:pt x="1045780" y="16971"/>
                    <a:pt x="1047780" y="19065"/>
                    <a:pt x="1049218" y="21753"/>
                  </a:cubicBezTo>
                  <a:cubicBezTo>
                    <a:pt x="1050656" y="24378"/>
                    <a:pt x="1051374" y="27285"/>
                    <a:pt x="1051374" y="30473"/>
                  </a:cubicBezTo>
                  <a:cubicBezTo>
                    <a:pt x="1051374" y="33660"/>
                    <a:pt x="1050656" y="36598"/>
                    <a:pt x="1049218" y="39286"/>
                  </a:cubicBezTo>
                  <a:cubicBezTo>
                    <a:pt x="1047780" y="41911"/>
                    <a:pt x="1045780" y="44006"/>
                    <a:pt x="1043217" y="45568"/>
                  </a:cubicBezTo>
                  <a:cubicBezTo>
                    <a:pt x="1040654" y="47068"/>
                    <a:pt x="1037779" y="47818"/>
                    <a:pt x="1034591" y="47818"/>
                  </a:cubicBezTo>
                  <a:close/>
                  <a:moveTo>
                    <a:pt x="1034591" y="42849"/>
                  </a:moveTo>
                  <a:cubicBezTo>
                    <a:pt x="1036591" y="42849"/>
                    <a:pt x="1038467" y="42349"/>
                    <a:pt x="1040217" y="41349"/>
                  </a:cubicBezTo>
                  <a:cubicBezTo>
                    <a:pt x="1041967" y="40349"/>
                    <a:pt x="1043342" y="38911"/>
                    <a:pt x="1044342" y="37036"/>
                  </a:cubicBezTo>
                  <a:cubicBezTo>
                    <a:pt x="1045405" y="35161"/>
                    <a:pt x="1045936" y="32973"/>
                    <a:pt x="1045936" y="30473"/>
                  </a:cubicBezTo>
                  <a:cubicBezTo>
                    <a:pt x="1045936" y="27972"/>
                    <a:pt x="1045405" y="25784"/>
                    <a:pt x="1044342" y="23909"/>
                  </a:cubicBezTo>
                  <a:cubicBezTo>
                    <a:pt x="1043342" y="22034"/>
                    <a:pt x="1041967" y="20596"/>
                    <a:pt x="1040217" y="19596"/>
                  </a:cubicBezTo>
                  <a:cubicBezTo>
                    <a:pt x="1038467" y="18596"/>
                    <a:pt x="1036591" y="18096"/>
                    <a:pt x="1034591" y="18096"/>
                  </a:cubicBezTo>
                  <a:cubicBezTo>
                    <a:pt x="1032591" y="18096"/>
                    <a:pt x="1030715" y="18596"/>
                    <a:pt x="1028965" y="19596"/>
                  </a:cubicBezTo>
                  <a:cubicBezTo>
                    <a:pt x="1027215" y="20596"/>
                    <a:pt x="1025809" y="22034"/>
                    <a:pt x="1024746" y="23909"/>
                  </a:cubicBezTo>
                  <a:cubicBezTo>
                    <a:pt x="1023746" y="25784"/>
                    <a:pt x="1023246" y="27972"/>
                    <a:pt x="1023246" y="30473"/>
                  </a:cubicBezTo>
                  <a:cubicBezTo>
                    <a:pt x="1023246" y="32973"/>
                    <a:pt x="1023746" y="35161"/>
                    <a:pt x="1024746" y="37036"/>
                  </a:cubicBezTo>
                  <a:cubicBezTo>
                    <a:pt x="1025809" y="38911"/>
                    <a:pt x="1027215" y="40349"/>
                    <a:pt x="1028965" y="41349"/>
                  </a:cubicBezTo>
                  <a:cubicBezTo>
                    <a:pt x="1030715" y="42349"/>
                    <a:pt x="1032591" y="42849"/>
                    <a:pt x="1034591" y="42849"/>
                  </a:cubicBezTo>
                  <a:close/>
                  <a:moveTo>
                    <a:pt x="1072703" y="47818"/>
                  </a:moveTo>
                  <a:cubicBezTo>
                    <a:pt x="1069515" y="47818"/>
                    <a:pt x="1066640" y="47068"/>
                    <a:pt x="1064077" y="45568"/>
                  </a:cubicBezTo>
                  <a:cubicBezTo>
                    <a:pt x="1061514" y="44006"/>
                    <a:pt x="1059514" y="41911"/>
                    <a:pt x="1058076" y="39286"/>
                  </a:cubicBezTo>
                  <a:cubicBezTo>
                    <a:pt x="1056701" y="36598"/>
                    <a:pt x="1056013" y="33660"/>
                    <a:pt x="1056013" y="30473"/>
                  </a:cubicBezTo>
                  <a:cubicBezTo>
                    <a:pt x="1056013" y="27285"/>
                    <a:pt x="1056701" y="24378"/>
                    <a:pt x="1058076" y="21753"/>
                  </a:cubicBezTo>
                  <a:cubicBezTo>
                    <a:pt x="1059514" y="19065"/>
                    <a:pt x="1061514" y="16971"/>
                    <a:pt x="1064077" y="15471"/>
                  </a:cubicBezTo>
                  <a:cubicBezTo>
                    <a:pt x="1066640" y="13908"/>
                    <a:pt x="1069515" y="13127"/>
                    <a:pt x="1072703" y="13127"/>
                  </a:cubicBezTo>
                  <a:cubicBezTo>
                    <a:pt x="1075891" y="13127"/>
                    <a:pt x="1078766" y="13908"/>
                    <a:pt x="1081329" y="15471"/>
                  </a:cubicBezTo>
                  <a:cubicBezTo>
                    <a:pt x="1083892" y="16971"/>
                    <a:pt x="1085892" y="19065"/>
                    <a:pt x="1087330" y="21753"/>
                  </a:cubicBezTo>
                  <a:cubicBezTo>
                    <a:pt x="1088768" y="24378"/>
                    <a:pt x="1089486" y="27285"/>
                    <a:pt x="1089486" y="30473"/>
                  </a:cubicBezTo>
                  <a:cubicBezTo>
                    <a:pt x="1089486" y="33660"/>
                    <a:pt x="1088768" y="36598"/>
                    <a:pt x="1087330" y="39286"/>
                  </a:cubicBezTo>
                  <a:cubicBezTo>
                    <a:pt x="1085892" y="41911"/>
                    <a:pt x="1083892" y="44006"/>
                    <a:pt x="1081329" y="45568"/>
                  </a:cubicBezTo>
                  <a:cubicBezTo>
                    <a:pt x="1078766" y="47068"/>
                    <a:pt x="1075891" y="47818"/>
                    <a:pt x="1072703" y="47818"/>
                  </a:cubicBezTo>
                  <a:close/>
                  <a:moveTo>
                    <a:pt x="1072703" y="42849"/>
                  </a:moveTo>
                  <a:cubicBezTo>
                    <a:pt x="1074703" y="42849"/>
                    <a:pt x="1076579" y="42349"/>
                    <a:pt x="1078329" y="41349"/>
                  </a:cubicBezTo>
                  <a:cubicBezTo>
                    <a:pt x="1080079" y="40349"/>
                    <a:pt x="1081454" y="38911"/>
                    <a:pt x="1082454" y="37036"/>
                  </a:cubicBezTo>
                  <a:cubicBezTo>
                    <a:pt x="1083517" y="35161"/>
                    <a:pt x="1084048" y="32973"/>
                    <a:pt x="1084048" y="30473"/>
                  </a:cubicBezTo>
                  <a:cubicBezTo>
                    <a:pt x="1084048" y="27972"/>
                    <a:pt x="1083517" y="25784"/>
                    <a:pt x="1082454" y="23909"/>
                  </a:cubicBezTo>
                  <a:cubicBezTo>
                    <a:pt x="1081454" y="22034"/>
                    <a:pt x="1080079" y="20596"/>
                    <a:pt x="1078329" y="19596"/>
                  </a:cubicBezTo>
                  <a:cubicBezTo>
                    <a:pt x="1076579" y="18596"/>
                    <a:pt x="1074703" y="18096"/>
                    <a:pt x="1072703" y="18096"/>
                  </a:cubicBezTo>
                  <a:cubicBezTo>
                    <a:pt x="1070703" y="18096"/>
                    <a:pt x="1068827" y="18596"/>
                    <a:pt x="1067077" y="19596"/>
                  </a:cubicBezTo>
                  <a:cubicBezTo>
                    <a:pt x="1065327" y="20596"/>
                    <a:pt x="1063921" y="22034"/>
                    <a:pt x="1062858" y="23909"/>
                  </a:cubicBezTo>
                  <a:cubicBezTo>
                    <a:pt x="1061858" y="25784"/>
                    <a:pt x="1061358" y="27972"/>
                    <a:pt x="1061358" y="30473"/>
                  </a:cubicBezTo>
                  <a:cubicBezTo>
                    <a:pt x="1061358" y="32973"/>
                    <a:pt x="1061858" y="35161"/>
                    <a:pt x="1062858" y="37036"/>
                  </a:cubicBezTo>
                  <a:cubicBezTo>
                    <a:pt x="1063921" y="38911"/>
                    <a:pt x="1065327" y="40349"/>
                    <a:pt x="1067077" y="41349"/>
                  </a:cubicBezTo>
                  <a:cubicBezTo>
                    <a:pt x="1068827" y="42349"/>
                    <a:pt x="1070703" y="42849"/>
                    <a:pt x="1072703" y="42849"/>
                  </a:cubicBezTo>
                  <a:close/>
                  <a:moveTo>
                    <a:pt x="1109690" y="47818"/>
                  </a:moveTo>
                  <a:cubicBezTo>
                    <a:pt x="1106752" y="47818"/>
                    <a:pt x="1104095" y="47068"/>
                    <a:pt x="1101720" y="45568"/>
                  </a:cubicBezTo>
                  <a:cubicBezTo>
                    <a:pt x="1099345" y="44068"/>
                    <a:pt x="1097469" y="42005"/>
                    <a:pt x="1096094" y="39380"/>
                  </a:cubicBezTo>
                  <a:cubicBezTo>
                    <a:pt x="1094782" y="36755"/>
                    <a:pt x="1094125" y="33785"/>
                    <a:pt x="1094125" y="30473"/>
                  </a:cubicBezTo>
                  <a:cubicBezTo>
                    <a:pt x="1094125" y="27222"/>
                    <a:pt x="1094782" y="24284"/>
                    <a:pt x="1096094" y="21659"/>
                  </a:cubicBezTo>
                  <a:cubicBezTo>
                    <a:pt x="1097469" y="18971"/>
                    <a:pt x="1099345" y="16877"/>
                    <a:pt x="1101720" y="15377"/>
                  </a:cubicBezTo>
                  <a:cubicBezTo>
                    <a:pt x="1104095" y="13877"/>
                    <a:pt x="1106752" y="13127"/>
                    <a:pt x="1109690" y="13127"/>
                  </a:cubicBezTo>
                  <a:cubicBezTo>
                    <a:pt x="1112190" y="13127"/>
                    <a:pt x="1114409" y="13689"/>
                    <a:pt x="1116347" y="14814"/>
                  </a:cubicBezTo>
                  <a:cubicBezTo>
                    <a:pt x="1118285" y="15939"/>
                    <a:pt x="1119785" y="17346"/>
                    <a:pt x="1120847" y="19034"/>
                  </a:cubicBezTo>
                  <a:lnTo>
                    <a:pt x="1121035" y="19034"/>
                  </a:lnTo>
                  <a:lnTo>
                    <a:pt x="1120847" y="14533"/>
                  </a:lnTo>
                  <a:lnTo>
                    <a:pt x="1120847" y="1031"/>
                  </a:lnTo>
                  <a:lnTo>
                    <a:pt x="1126286" y="1031"/>
                  </a:lnTo>
                  <a:lnTo>
                    <a:pt x="1126286" y="46787"/>
                  </a:lnTo>
                  <a:lnTo>
                    <a:pt x="1121035" y="46787"/>
                  </a:lnTo>
                  <a:lnTo>
                    <a:pt x="1121035" y="42005"/>
                  </a:lnTo>
                  <a:lnTo>
                    <a:pt x="1120847" y="42005"/>
                  </a:lnTo>
                  <a:cubicBezTo>
                    <a:pt x="1119785" y="43630"/>
                    <a:pt x="1118285" y="45006"/>
                    <a:pt x="1116347" y="46131"/>
                  </a:cubicBezTo>
                  <a:cubicBezTo>
                    <a:pt x="1114409" y="47256"/>
                    <a:pt x="1112190" y="47818"/>
                    <a:pt x="1109690" y="47818"/>
                  </a:cubicBezTo>
                  <a:close/>
                  <a:moveTo>
                    <a:pt x="1110252" y="42849"/>
                  </a:moveTo>
                  <a:cubicBezTo>
                    <a:pt x="1112190" y="42849"/>
                    <a:pt x="1113972" y="42349"/>
                    <a:pt x="1115597" y="41349"/>
                  </a:cubicBezTo>
                  <a:cubicBezTo>
                    <a:pt x="1117222" y="40349"/>
                    <a:pt x="1118535" y="38911"/>
                    <a:pt x="1119535" y="37036"/>
                  </a:cubicBezTo>
                  <a:cubicBezTo>
                    <a:pt x="1120535" y="35161"/>
                    <a:pt x="1121035" y="32973"/>
                    <a:pt x="1121035" y="30473"/>
                  </a:cubicBezTo>
                  <a:cubicBezTo>
                    <a:pt x="1121035" y="28035"/>
                    <a:pt x="1120535" y="25878"/>
                    <a:pt x="1119535" y="24003"/>
                  </a:cubicBezTo>
                  <a:cubicBezTo>
                    <a:pt x="1118535" y="22128"/>
                    <a:pt x="1117222" y="20690"/>
                    <a:pt x="1115597" y="19690"/>
                  </a:cubicBezTo>
                  <a:cubicBezTo>
                    <a:pt x="1113972" y="18627"/>
                    <a:pt x="1112190" y="18096"/>
                    <a:pt x="1110252" y="18096"/>
                  </a:cubicBezTo>
                  <a:cubicBezTo>
                    <a:pt x="1108377" y="18096"/>
                    <a:pt x="1106596" y="18627"/>
                    <a:pt x="1104908" y="19690"/>
                  </a:cubicBezTo>
                  <a:cubicBezTo>
                    <a:pt x="1103283" y="20690"/>
                    <a:pt x="1101970" y="22128"/>
                    <a:pt x="1100970" y="24003"/>
                  </a:cubicBezTo>
                  <a:cubicBezTo>
                    <a:pt x="1099970" y="25878"/>
                    <a:pt x="1099470" y="28035"/>
                    <a:pt x="1099470" y="30473"/>
                  </a:cubicBezTo>
                  <a:cubicBezTo>
                    <a:pt x="1099470" y="32910"/>
                    <a:pt x="1099970" y="35098"/>
                    <a:pt x="1100970" y="37036"/>
                  </a:cubicBezTo>
                  <a:cubicBezTo>
                    <a:pt x="1101970" y="38911"/>
                    <a:pt x="1103283" y="40349"/>
                    <a:pt x="1104908" y="41349"/>
                  </a:cubicBezTo>
                  <a:cubicBezTo>
                    <a:pt x="1106596" y="42349"/>
                    <a:pt x="1108377" y="42849"/>
                    <a:pt x="1110252" y="42849"/>
                  </a:cubicBezTo>
                  <a:close/>
                  <a:moveTo>
                    <a:pt x="1130277" y="46787"/>
                  </a:moveTo>
                  <a:lnTo>
                    <a:pt x="1130277"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9" name="Freeform: Shape 158">
              <a:extLst>
                <a:ext uri="{FF2B5EF4-FFF2-40B4-BE49-F238E27FC236}">
                  <a16:creationId xmlns:a16="http://schemas.microsoft.com/office/drawing/2014/main" id="{2B6D23C2-7D4D-E35E-EB37-0D19251AC4E6}"/>
                </a:ext>
              </a:extLst>
            </p:cNvPr>
            <p:cNvSpPr/>
            <p:nvPr/>
          </p:nvSpPr>
          <p:spPr>
            <a:xfrm>
              <a:off x="1573090" y="566723"/>
              <a:ext cx="319617" cy="61601"/>
            </a:xfrm>
            <a:custGeom>
              <a:avLst/>
              <a:gdLst>
                <a:gd name="connsiteX0" fmla="*/ 0 w 319617"/>
                <a:gd name="connsiteY0" fmla="*/ 14158 h 61601"/>
                <a:gd name="connsiteX1" fmla="*/ 5626 w 319617"/>
                <a:gd name="connsiteY1" fmla="*/ 14158 h 61601"/>
                <a:gd name="connsiteX2" fmla="*/ 13314 w 319617"/>
                <a:gd name="connsiteY2" fmla="*/ 39942 h 61601"/>
                <a:gd name="connsiteX3" fmla="*/ 13408 w 319617"/>
                <a:gd name="connsiteY3" fmla="*/ 39942 h 61601"/>
                <a:gd name="connsiteX4" fmla="*/ 21659 w 319617"/>
                <a:gd name="connsiteY4" fmla="*/ 14158 h 61601"/>
                <a:gd name="connsiteX5" fmla="*/ 27191 w 319617"/>
                <a:gd name="connsiteY5" fmla="*/ 14158 h 61601"/>
                <a:gd name="connsiteX6" fmla="*/ 35442 w 319617"/>
                <a:gd name="connsiteY6" fmla="*/ 39849 h 61601"/>
                <a:gd name="connsiteX7" fmla="*/ 35536 w 319617"/>
                <a:gd name="connsiteY7" fmla="*/ 39849 h 61601"/>
                <a:gd name="connsiteX8" fmla="*/ 43224 w 319617"/>
                <a:gd name="connsiteY8" fmla="*/ 14158 h 61601"/>
                <a:gd name="connsiteX9" fmla="*/ 48756 w 319617"/>
                <a:gd name="connsiteY9" fmla="*/ 14158 h 61601"/>
                <a:gd name="connsiteX10" fmla="*/ 38255 w 319617"/>
                <a:gd name="connsiteY10" fmla="*/ 46787 h 61601"/>
                <a:gd name="connsiteX11" fmla="*/ 32723 w 319617"/>
                <a:gd name="connsiteY11" fmla="*/ 46787 h 61601"/>
                <a:gd name="connsiteX12" fmla="*/ 24284 w 319617"/>
                <a:gd name="connsiteY12" fmla="*/ 20721 h 61601"/>
                <a:gd name="connsiteX13" fmla="*/ 15939 w 319617"/>
                <a:gd name="connsiteY13" fmla="*/ 46787 h 61601"/>
                <a:gd name="connsiteX14" fmla="*/ 10501 w 319617"/>
                <a:gd name="connsiteY14" fmla="*/ 46787 h 61601"/>
                <a:gd name="connsiteX15" fmla="*/ 0 w 319617"/>
                <a:gd name="connsiteY15" fmla="*/ 14158 h 61601"/>
                <a:gd name="connsiteX16" fmla="*/ 56437 w 319617"/>
                <a:gd name="connsiteY16" fmla="*/ 8157 h 61601"/>
                <a:gd name="connsiteX17" fmla="*/ 53624 w 319617"/>
                <a:gd name="connsiteY17" fmla="*/ 7032 h 61601"/>
                <a:gd name="connsiteX18" fmla="*/ 52499 w 319617"/>
                <a:gd name="connsiteY18" fmla="*/ 4219 h 61601"/>
                <a:gd name="connsiteX19" fmla="*/ 53624 w 319617"/>
                <a:gd name="connsiteY19" fmla="*/ 1500 h 61601"/>
                <a:gd name="connsiteX20" fmla="*/ 56437 w 319617"/>
                <a:gd name="connsiteY20" fmla="*/ 375 h 61601"/>
                <a:gd name="connsiteX21" fmla="*/ 59250 w 319617"/>
                <a:gd name="connsiteY21" fmla="*/ 1500 h 61601"/>
                <a:gd name="connsiteX22" fmla="*/ 60375 w 319617"/>
                <a:gd name="connsiteY22" fmla="*/ 4219 h 61601"/>
                <a:gd name="connsiteX23" fmla="*/ 59250 w 319617"/>
                <a:gd name="connsiteY23" fmla="*/ 7032 h 61601"/>
                <a:gd name="connsiteX24" fmla="*/ 56437 w 319617"/>
                <a:gd name="connsiteY24" fmla="*/ 8157 h 61601"/>
                <a:gd name="connsiteX25" fmla="*/ 53718 w 319617"/>
                <a:gd name="connsiteY25" fmla="*/ 14158 h 61601"/>
                <a:gd name="connsiteX26" fmla="*/ 59156 w 319617"/>
                <a:gd name="connsiteY26" fmla="*/ 14158 h 61601"/>
                <a:gd name="connsiteX27" fmla="*/ 59156 w 319617"/>
                <a:gd name="connsiteY27" fmla="*/ 46787 h 61601"/>
                <a:gd name="connsiteX28" fmla="*/ 53718 w 319617"/>
                <a:gd name="connsiteY28" fmla="*/ 46787 h 61601"/>
                <a:gd name="connsiteX29" fmla="*/ 53718 w 319617"/>
                <a:gd name="connsiteY29" fmla="*/ 14158 h 61601"/>
                <a:gd name="connsiteX30" fmla="*/ 79945 w 319617"/>
                <a:gd name="connsiteY30" fmla="*/ 47256 h 61601"/>
                <a:gd name="connsiteX31" fmla="*/ 76195 w 319617"/>
                <a:gd name="connsiteY31" fmla="*/ 46693 h 61601"/>
                <a:gd name="connsiteX32" fmla="*/ 73382 w 319617"/>
                <a:gd name="connsiteY32" fmla="*/ 44912 h 61601"/>
                <a:gd name="connsiteX33" fmla="*/ 70850 w 319617"/>
                <a:gd name="connsiteY33" fmla="*/ 38255 h 61601"/>
                <a:gd name="connsiteX34" fmla="*/ 70850 w 319617"/>
                <a:gd name="connsiteY34" fmla="*/ 19127 h 61601"/>
                <a:gd name="connsiteX35" fmla="*/ 65131 w 319617"/>
                <a:gd name="connsiteY35" fmla="*/ 19127 h 61601"/>
                <a:gd name="connsiteX36" fmla="*/ 65131 w 319617"/>
                <a:gd name="connsiteY36" fmla="*/ 14158 h 61601"/>
                <a:gd name="connsiteX37" fmla="*/ 70850 w 319617"/>
                <a:gd name="connsiteY37" fmla="*/ 14158 h 61601"/>
                <a:gd name="connsiteX38" fmla="*/ 70850 w 319617"/>
                <a:gd name="connsiteY38" fmla="*/ 4969 h 61601"/>
                <a:gd name="connsiteX39" fmla="*/ 76288 w 319617"/>
                <a:gd name="connsiteY39" fmla="*/ 4969 h 61601"/>
                <a:gd name="connsiteX40" fmla="*/ 76288 w 319617"/>
                <a:gd name="connsiteY40" fmla="*/ 14158 h 61601"/>
                <a:gd name="connsiteX41" fmla="*/ 84258 w 319617"/>
                <a:gd name="connsiteY41" fmla="*/ 14158 h 61601"/>
                <a:gd name="connsiteX42" fmla="*/ 84258 w 319617"/>
                <a:gd name="connsiteY42" fmla="*/ 19127 h 61601"/>
                <a:gd name="connsiteX43" fmla="*/ 76288 w 319617"/>
                <a:gd name="connsiteY43" fmla="*/ 19127 h 61601"/>
                <a:gd name="connsiteX44" fmla="*/ 76288 w 319617"/>
                <a:gd name="connsiteY44" fmla="*/ 36848 h 61601"/>
                <a:gd name="connsiteX45" fmla="*/ 77320 w 319617"/>
                <a:gd name="connsiteY45" fmla="*/ 40880 h 61601"/>
                <a:gd name="connsiteX46" fmla="*/ 80789 w 319617"/>
                <a:gd name="connsiteY46" fmla="*/ 42287 h 61601"/>
                <a:gd name="connsiteX47" fmla="*/ 84352 w 319617"/>
                <a:gd name="connsiteY47" fmla="*/ 41161 h 61601"/>
                <a:gd name="connsiteX48" fmla="*/ 84352 w 319617"/>
                <a:gd name="connsiteY48" fmla="*/ 46506 h 61601"/>
                <a:gd name="connsiteX49" fmla="*/ 82383 w 319617"/>
                <a:gd name="connsiteY49" fmla="*/ 47068 h 61601"/>
                <a:gd name="connsiteX50" fmla="*/ 79945 w 319617"/>
                <a:gd name="connsiteY50" fmla="*/ 47256 h 61601"/>
                <a:gd name="connsiteX51" fmla="*/ 91105 w 319617"/>
                <a:gd name="connsiteY51" fmla="*/ 1031 h 61601"/>
                <a:gd name="connsiteX52" fmla="*/ 96543 w 319617"/>
                <a:gd name="connsiteY52" fmla="*/ 1031 h 61601"/>
                <a:gd name="connsiteX53" fmla="*/ 96543 w 319617"/>
                <a:gd name="connsiteY53" fmla="*/ 14533 h 61601"/>
                <a:gd name="connsiteX54" fmla="*/ 96262 w 319617"/>
                <a:gd name="connsiteY54" fmla="*/ 18940 h 61601"/>
                <a:gd name="connsiteX55" fmla="*/ 96543 w 319617"/>
                <a:gd name="connsiteY55" fmla="*/ 18940 h 61601"/>
                <a:gd name="connsiteX56" fmla="*/ 100763 w 319617"/>
                <a:gd name="connsiteY56" fmla="*/ 14814 h 61601"/>
                <a:gd name="connsiteX57" fmla="*/ 107139 w 319617"/>
                <a:gd name="connsiteY57" fmla="*/ 13127 h 61601"/>
                <a:gd name="connsiteX58" fmla="*/ 116233 w 319617"/>
                <a:gd name="connsiteY58" fmla="*/ 16690 h 61601"/>
                <a:gd name="connsiteX59" fmla="*/ 119328 w 319617"/>
                <a:gd name="connsiteY59" fmla="*/ 25878 h 61601"/>
                <a:gd name="connsiteX60" fmla="*/ 119328 w 319617"/>
                <a:gd name="connsiteY60" fmla="*/ 46787 h 61601"/>
                <a:gd name="connsiteX61" fmla="*/ 113889 w 319617"/>
                <a:gd name="connsiteY61" fmla="*/ 46787 h 61601"/>
                <a:gd name="connsiteX62" fmla="*/ 113889 w 319617"/>
                <a:gd name="connsiteY62" fmla="*/ 26722 h 61601"/>
                <a:gd name="connsiteX63" fmla="*/ 111639 w 319617"/>
                <a:gd name="connsiteY63" fmla="*/ 20253 h 61601"/>
                <a:gd name="connsiteX64" fmla="*/ 105920 w 319617"/>
                <a:gd name="connsiteY64" fmla="*/ 18096 h 61601"/>
                <a:gd name="connsiteX65" fmla="*/ 101138 w 319617"/>
                <a:gd name="connsiteY65" fmla="*/ 19690 h 61601"/>
                <a:gd name="connsiteX66" fmla="*/ 97762 w 319617"/>
                <a:gd name="connsiteY66" fmla="*/ 23628 h 61601"/>
                <a:gd name="connsiteX67" fmla="*/ 96543 w 319617"/>
                <a:gd name="connsiteY67" fmla="*/ 28597 h 61601"/>
                <a:gd name="connsiteX68" fmla="*/ 96543 w 319617"/>
                <a:gd name="connsiteY68" fmla="*/ 46787 h 61601"/>
                <a:gd name="connsiteX69" fmla="*/ 91105 w 319617"/>
                <a:gd name="connsiteY69" fmla="*/ 46787 h 61601"/>
                <a:gd name="connsiteX70" fmla="*/ 91105 w 319617"/>
                <a:gd name="connsiteY70" fmla="*/ 1031 h 61601"/>
                <a:gd name="connsiteX71" fmla="*/ 123139 w 319617"/>
                <a:gd name="connsiteY71" fmla="*/ 46787 h 61601"/>
                <a:gd name="connsiteX72" fmla="*/ 123139 w 319617"/>
                <a:gd name="connsiteY72" fmla="*/ 46787 h 61601"/>
                <a:gd name="connsiteX73" fmla="*/ 155883 w 319617"/>
                <a:gd name="connsiteY73" fmla="*/ 47818 h 61601"/>
                <a:gd name="connsiteX74" fmla="*/ 147913 w 319617"/>
                <a:gd name="connsiteY74" fmla="*/ 45568 h 61601"/>
                <a:gd name="connsiteX75" fmla="*/ 142288 w 319617"/>
                <a:gd name="connsiteY75" fmla="*/ 39380 h 61601"/>
                <a:gd name="connsiteX76" fmla="*/ 140319 w 319617"/>
                <a:gd name="connsiteY76" fmla="*/ 30473 h 61601"/>
                <a:gd name="connsiteX77" fmla="*/ 142288 w 319617"/>
                <a:gd name="connsiteY77" fmla="*/ 21659 h 61601"/>
                <a:gd name="connsiteX78" fmla="*/ 147913 w 319617"/>
                <a:gd name="connsiteY78" fmla="*/ 15377 h 61601"/>
                <a:gd name="connsiteX79" fmla="*/ 155883 w 319617"/>
                <a:gd name="connsiteY79" fmla="*/ 13127 h 61601"/>
                <a:gd name="connsiteX80" fmla="*/ 162540 w 319617"/>
                <a:gd name="connsiteY80" fmla="*/ 14814 h 61601"/>
                <a:gd name="connsiteX81" fmla="*/ 167041 w 319617"/>
                <a:gd name="connsiteY81" fmla="*/ 19034 h 61601"/>
                <a:gd name="connsiteX82" fmla="*/ 167228 w 319617"/>
                <a:gd name="connsiteY82" fmla="*/ 19034 h 61601"/>
                <a:gd name="connsiteX83" fmla="*/ 167041 w 319617"/>
                <a:gd name="connsiteY83" fmla="*/ 14533 h 61601"/>
                <a:gd name="connsiteX84" fmla="*/ 167041 w 319617"/>
                <a:gd name="connsiteY84" fmla="*/ 1031 h 61601"/>
                <a:gd name="connsiteX85" fmla="*/ 172479 w 319617"/>
                <a:gd name="connsiteY85" fmla="*/ 1031 h 61601"/>
                <a:gd name="connsiteX86" fmla="*/ 172479 w 319617"/>
                <a:gd name="connsiteY86" fmla="*/ 46787 h 61601"/>
                <a:gd name="connsiteX87" fmla="*/ 167228 w 319617"/>
                <a:gd name="connsiteY87" fmla="*/ 46787 h 61601"/>
                <a:gd name="connsiteX88" fmla="*/ 167228 w 319617"/>
                <a:gd name="connsiteY88" fmla="*/ 42005 h 61601"/>
                <a:gd name="connsiteX89" fmla="*/ 167041 w 319617"/>
                <a:gd name="connsiteY89" fmla="*/ 42005 h 61601"/>
                <a:gd name="connsiteX90" fmla="*/ 162540 w 319617"/>
                <a:gd name="connsiteY90" fmla="*/ 46131 h 61601"/>
                <a:gd name="connsiteX91" fmla="*/ 155883 w 319617"/>
                <a:gd name="connsiteY91" fmla="*/ 47818 h 61601"/>
                <a:gd name="connsiteX92" fmla="*/ 156446 w 319617"/>
                <a:gd name="connsiteY92" fmla="*/ 42849 h 61601"/>
                <a:gd name="connsiteX93" fmla="*/ 161790 w 319617"/>
                <a:gd name="connsiteY93" fmla="*/ 41349 h 61601"/>
                <a:gd name="connsiteX94" fmla="*/ 165728 w 319617"/>
                <a:gd name="connsiteY94" fmla="*/ 37036 h 61601"/>
                <a:gd name="connsiteX95" fmla="*/ 167228 w 319617"/>
                <a:gd name="connsiteY95" fmla="*/ 30473 h 61601"/>
                <a:gd name="connsiteX96" fmla="*/ 165728 w 319617"/>
                <a:gd name="connsiteY96" fmla="*/ 24003 h 61601"/>
                <a:gd name="connsiteX97" fmla="*/ 161790 w 319617"/>
                <a:gd name="connsiteY97" fmla="*/ 19690 h 61601"/>
                <a:gd name="connsiteX98" fmla="*/ 156446 w 319617"/>
                <a:gd name="connsiteY98" fmla="*/ 18096 h 61601"/>
                <a:gd name="connsiteX99" fmla="*/ 151101 w 319617"/>
                <a:gd name="connsiteY99" fmla="*/ 19690 h 61601"/>
                <a:gd name="connsiteX100" fmla="*/ 147163 w 319617"/>
                <a:gd name="connsiteY100" fmla="*/ 24003 h 61601"/>
                <a:gd name="connsiteX101" fmla="*/ 145663 w 319617"/>
                <a:gd name="connsiteY101" fmla="*/ 30473 h 61601"/>
                <a:gd name="connsiteX102" fmla="*/ 147163 w 319617"/>
                <a:gd name="connsiteY102" fmla="*/ 37036 h 61601"/>
                <a:gd name="connsiteX103" fmla="*/ 151101 w 319617"/>
                <a:gd name="connsiteY103" fmla="*/ 41349 h 61601"/>
                <a:gd name="connsiteX104" fmla="*/ 156446 w 319617"/>
                <a:gd name="connsiteY104" fmla="*/ 42849 h 61601"/>
                <a:gd name="connsiteX105" fmla="*/ 195184 w 319617"/>
                <a:gd name="connsiteY105" fmla="*/ 47818 h 61601"/>
                <a:gd name="connsiteX106" fmla="*/ 186558 w 319617"/>
                <a:gd name="connsiteY106" fmla="*/ 45568 h 61601"/>
                <a:gd name="connsiteX107" fmla="*/ 180557 w 319617"/>
                <a:gd name="connsiteY107" fmla="*/ 39286 h 61601"/>
                <a:gd name="connsiteX108" fmla="*/ 178494 w 319617"/>
                <a:gd name="connsiteY108" fmla="*/ 30473 h 61601"/>
                <a:gd name="connsiteX109" fmla="*/ 180557 w 319617"/>
                <a:gd name="connsiteY109" fmla="*/ 21753 h 61601"/>
                <a:gd name="connsiteX110" fmla="*/ 186558 w 319617"/>
                <a:gd name="connsiteY110" fmla="*/ 15471 h 61601"/>
                <a:gd name="connsiteX111" fmla="*/ 195184 w 319617"/>
                <a:gd name="connsiteY111" fmla="*/ 13127 h 61601"/>
                <a:gd name="connsiteX112" fmla="*/ 203810 w 319617"/>
                <a:gd name="connsiteY112" fmla="*/ 15471 h 61601"/>
                <a:gd name="connsiteX113" fmla="*/ 209811 w 319617"/>
                <a:gd name="connsiteY113" fmla="*/ 21753 h 61601"/>
                <a:gd name="connsiteX114" fmla="*/ 211967 w 319617"/>
                <a:gd name="connsiteY114" fmla="*/ 30473 h 61601"/>
                <a:gd name="connsiteX115" fmla="*/ 209811 w 319617"/>
                <a:gd name="connsiteY115" fmla="*/ 39286 h 61601"/>
                <a:gd name="connsiteX116" fmla="*/ 203810 w 319617"/>
                <a:gd name="connsiteY116" fmla="*/ 45568 h 61601"/>
                <a:gd name="connsiteX117" fmla="*/ 195184 w 319617"/>
                <a:gd name="connsiteY117" fmla="*/ 47818 h 61601"/>
                <a:gd name="connsiteX118" fmla="*/ 195184 w 319617"/>
                <a:gd name="connsiteY118" fmla="*/ 42849 h 61601"/>
                <a:gd name="connsiteX119" fmla="*/ 200810 w 319617"/>
                <a:gd name="connsiteY119" fmla="*/ 41349 h 61601"/>
                <a:gd name="connsiteX120" fmla="*/ 204935 w 319617"/>
                <a:gd name="connsiteY120" fmla="*/ 37036 h 61601"/>
                <a:gd name="connsiteX121" fmla="*/ 206529 w 319617"/>
                <a:gd name="connsiteY121" fmla="*/ 30473 h 61601"/>
                <a:gd name="connsiteX122" fmla="*/ 204935 w 319617"/>
                <a:gd name="connsiteY122" fmla="*/ 23909 h 61601"/>
                <a:gd name="connsiteX123" fmla="*/ 200810 w 319617"/>
                <a:gd name="connsiteY123" fmla="*/ 19596 h 61601"/>
                <a:gd name="connsiteX124" fmla="*/ 195184 w 319617"/>
                <a:gd name="connsiteY124" fmla="*/ 18096 h 61601"/>
                <a:gd name="connsiteX125" fmla="*/ 189558 w 319617"/>
                <a:gd name="connsiteY125" fmla="*/ 19596 h 61601"/>
                <a:gd name="connsiteX126" fmla="*/ 185339 w 319617"/>
                <a:gd name="connsiteY126" fmla="*/ 23909 h 61601"/>
                <a:gd name="connsiteX127" fmla="*/ 183839 w 319617"/>
                <a:gd name="connsiteY127" fmla="*/ 30473 h 61601"/>
                <a:gd name="connsiteX128" fmla="*/ 185339 w 319617"/>
                <a:gd name="connsiteY128" fmla="*/ 37036 h 61601"/>
                <a:gd name="connsiteX129" fmla="*/ 189558 w 319617"/>
                <a:gd name="connsiteY129" fmla="*/ 41349 h 61601"/>
                <a:gd name="connsiteX130" fmla="*/ 195184 w 319617"/>
                <a:gd name="connsiteY130" fmla="*/ 42849 h 61601"/>
                <a:gd name="connsiteX131" fmla="*/ 232639 w 319617"/>
                <a:gd name="connsiteY131" fmla="*/ 61601 h 61601"/>
                <a:gd name="connsiteX132" fmla="*/ 223076 w 319617"/>
                <a:gd name="connsiteY132" fmla="*/ 58882 h 61601"/>
                <a:gd name="connsiteX133" fmla="*/ 218106 w 319617"/>
                <a:gd name="connsiteY133" fmla="*/ 52507 h 61601"/>
                <a:gd name="connsiteX134" fmla="*/ 223076 w 319617"/>
                <a:gd name="connsiteY134" fmla="*/ 50350 h 61601"/>
                <a:gd name="connsiteX135" fmla="*/ 226639 w 319617"/>
                <a:gd name="connsiteY135" fmla="*/ 54944 h 61601"/>
                <a:gd name="connsiteX136" fmla="*/ 232639 w 319617"/>
                <a:gd name="connsiteY136" fmla="*/ 56726 h 61601"/>
                <a:gd name="connsiteX137" fmla="*/ 240422 w 319617"/>
                <a:gd name="connsiteY137" fmla="*/ 53725 h 61601"/>
                <a:gd name="connsiteX138" fmla="*/ 243235 w 319617"/>
                <a:gd name="connsiteY138" fmla="*/ 45474 h 61601"/>
                <a:gd name="connsiteX139" fmla="*/ 243235 w 319617"/>
                <a:gd name="connsiteY139" fmla="*/ 41818 h 61601"/>
                <a:gd name="connsiteX140" fmla="*/ 242953 w 319617"/>
                <a:gd name="connsiteY140" fmla="*/ 41818 h 61601"/>
                <a:gd name="connsiteX141" fmla="*/ 238453 w 319617"/>
                <a:gd name="connsiteY141" fmla="*/ 45849 h 61601"/>
                <a:gd name="connsiteX142" fmla="*/ 231889 w 319617"/>
                <a:gd name="connsiteY142" fmla="*/ 47443 h 61601"/>
                <a:gd name="connsiteX143" fmla="*/ 224107 w 319617"/>
                <a:gd name="connsiteY143" fmla="*/ 45287 h 61601"/>
                <a:gd name="connsiteX144" fmla="*/ 218575 w 319617"/>
                <a:gd name="connsiteY144" fmla="*/ 39192 h 61601"/>
                <a:gd name="connsiteX145" fmla="*/ 216606 w 319617"/>
                <a:gd name="connsiteY145" fmla="*/ 30285 h 61601"/>
                <a:gd name="connsiteX146" fmla="*/ 218575 w 319617"/>
                <a:gd name="connsiteY146" fmla="*/ 21471 h 61601"/>
                <a:gd name="connsiteX147" fmla="*/ 224107 w 319617"/>
                <a:gd name="connsiteY147" fmla="*/ 15377 h 61601"/>
                <a:gd name="connsiteX148" fmla="*/ 231889 w 319617"/>
                <a:gd name="connsiteY148" fmla="*/ 13127 h 61601"/>
                <a:gd name="connsiteX149" fmla="*/ 238453 w 319617"/>
                <a:gd name="connsiteY149" fmla="*/ 14721 h 61601"/>
                <a:gd name="connsiteX150" fmla="*/ 242953 w 319617"/>
                <a:gd name="connsiteY150" fmla="*/ 18846 h 61601"/>
                <a:gd name="connsiteX151" fmla="*/ 243235 w 319617"/>
                <a:gd name="connsiteY151" fmla="*/ 18846 h 61601"/>
                <a:gd name="connsiteX152" fmla="*/ 243235 w 319617"/>
                <a:gd name="connsiteY152" fmla="*/ 14158 h 61601"/>
                <a:gd name="connsiteX153" fmla="*/ 248391 w 319617"/>
                <a:gd name="connsiteY153" fmla="*/ 14158 h 61601"/>
                <a:gd name="connsiteX154" fmla="*/ 248391 w 319617"/>
                <a:gd name="connsiteY154" fmla="*/ 45474 h 61601"/>
                <a:gd name="connsiteX155" fmla="*/ 243985 w 319617"/>
                <a:gd name="connsiteY155" fmla="*/ 57476 h 61601"/>
                <a:gd name="connsiteX156" fmla="*/ 232639 w 319617"/>
                <a:gd name="connsiteY156" fmla="*/ 61601 h 61601"/>
                <a:gd name="connsiteX157" fmla="*/ 232639 w 319617"/>
                <a:gd name="connsiteY157" fmla="*/ 42474 h 61601"/>
                <a:gd name="connsiteX158" fmla="*/ 237890 w 319617"/>
                <a:gd name="connsiteY158" fmla="*/ 41068 h 61601"/>
                <a:gd name="connsiteX159" fmla="*/ 241734 w 319617"/>
                <a:gd name="connsiteY159" fmla="*/ 36848 h 61601"/>
                <a:gd name="connsiteX160" fmla="*/ 243235 w 319617"/>
                <a:gd name="connsiteY160" fmla="*/ 30285 h 61601"/>
                <a:gd name="connsiteX161" fmla="*/ 241734 w 319617"/>
                <a:gd name="connsiteY161" fmla="*/ 23722 h 61601"/>
                <a:gd name="connsiteX162" fmla="*/ 237890 w 319617"/>
                <a:gd name="connsiteY162" fmla="*/ 19502 h 61601"/>
                <a:gd name="connsiteX163" fmla="*/ 232639 w 319617"/>
                <a:gd name="connsiteY163" fmla="*/ 18096 h 61601"/>
                <a:gd name="connsiteX164" fmla="*/ 227201 w 319617"/>
                <a:gd name="connsiteY164" fmla="*/ 19596 h 61601"/>
                <a:gd name="connsiteX165" fmla="*/ 223357 w 319617"/>
                <a:gd name="connsiteY165" fmla="*/ 23815 h 61601"/>
                <a:gd name="connsiteX166" fmla="*/ 221951 w 319617"/>
                <a:gd name="connsiteY166" fmla="*/ 30285 h 61601"/>
                <a:gd name="connsiteX167" fmla="*/ 223357 w 319617"/>
                <a:gd name="connsiteY167" fmla="*/ 36848 h 61601"/>
                <a:gd name="connsiteX168" fmla="*/ 227201 w 319617"/>
                <a:gd name="connsiteY168" fmla="*/ 41068 h 61601"/>
                <a:gd name="connsiteX169" fmla="*/ 232639 w 319617"/>
                <a:gd name="connsiteY169" fmla="*/ 42474 h 61601"/>
                <a:gd name="connsiteX170" fmla="*/ 267495 w 319617"/>
                <a:gd name="connsiteY170" fmla="*/ 47818 h 61601"/>
                <a:gd name="connsiteX171" fmla="*/ 258681 w 319617"/>
                <a:gd name="connsiteY171" fmla="*/ 45381 h 61601"/>
                <a:gd name="connsiteX172" fmla="*/ 253806 w 319617"/>
                <a:gd name="connsiteY172" fmla="*/ 39005 h 61601"/>
                <a:gd name="connsiteX173" fmla="*/ 258681 w 319617"/>
                <a:gd name="connsiteY173" fmla="*/ 36848 h 61601"/>
                <a:gd name="connsiteX174" fmla="*/ 262244 w 319617"/>
                <a:gd name="connsiteY174" fmla="*/ 41443 h 61601"/>
                <a:gd name="connsiteX175" fmla="*/ 267495 w 319617"/>
                <a:gd name="connsiteY175" fmla="*/ 43037 h 61601"/>
                <a:gd name="connsiteX176" fmla="*/ 272746 w 319617"/>
                <a:gd name="connsiteY176" fmla="*/ 41818 h 61601"/>
                <a:gd name="connsiteX177" fmla="*/ 274902 w 319617"/>
                <a:gd name="connsiteY177" fmla="*/ 38255 h 61601"/>
                <a:gd name="connsiteX178" fmla="*/ 273214 w 319617"/>
                <a:gd name="connsiteY178" fmla="*/ 34973 h 61601"/>
                <a:gd name="connsiteX179" fmla="*/ 267776 w 319617"/>
                <a:gd name="connsiteY179" fmla="*/ 32817 h 61601"/>
                <a:gd name="connsiteX180" fmla="*/ 263838 w 319617"/>
                <a:gd name="connsiteY180" fmla="*/ 31785 h 61601"/>
                <a:gd name="connsiteX181" fmla="*/ 257369 w 319617"/>
                <a:gd name="connsiteY181" fmla="*/ 28504 h 61601"/>
                <a:gd name="connsiteX182" fmla="*/ 254931 w 319617"/>
                <a:gd name="connsiteY182" fmla="*/ 22597 h 61601"/>
                <a:gd name="connsiteX183" fmla="*/ 256619 w 319617"/>
                <a:gd name="connsiteY183" fmla="*/ 17627 h 61601"/>
                <a:gd name="connsiteX184" fmla="*/ 261119 w 319617"/>
                <a:gd name="connsiteY184" fmla="*/ 14346 h 61601"/>
                <a:gd name="connsiteX185" fmla="*/ 267214 w 319617"/>
                <a:gd name="connsiteY185" fmla="*/ 13127 h 61601"/>
                <a:gd name="connsiteX186" fmla="*/ 274808 w 319617"/>
                <a:gd name="connsiteY186" fmla="*/ 15002 h 61601"/>
                <a:gd name="connsiteX187" fmla="*/ 279590 w 319617"/>
                <a:gd name="connsiteY187" fmla="*/ 20159 h 61601"/>
                <a:gd name="connsiteX188" fmla="*/ 274902 w 319617"/>
                <a:gd name="connsiteY188" fmla="*/ 22315 h 61601"/>
                <a:gd name="connsiteX189" fmla="*/ 267120 w 319617"/>
                <a:gd name="connsiteY189" fmla="*/ 18002 h 61601"/>
                <a:gd name="connsiteX190" fmla="*/ 262432 w 319617"/>
                <a:gd name="connsiteY190" fmla="*/ 19315 h 61601"/>
                <a:gd name="connsiteX191" fmla="*/ 260463 w 319617"/>
                <a:gd name="connsiteY191" fmla="*/ 22409 h 61601"/>
                <a:gd name="connsiteX192" fmla="*/ 261869 w 319617"/>
                <a:gd name="connsiteY192" fmla="*/ 25316 h 61601"/>
                <a:gd name="connsiteX193" fmla="*/ 266088 w 319617"/>
                <a:gd name="connsiteY193" fmla="*/ 27191 h 61601"/>
                <a:gd name="connsiteX194" fmla="*/ 270777 w 319617"/>
                <a:gd name="connsiteY194" fmla="*/ 28410 h 61601"/>
                <a:gd name="connsiteX195" fmla="*/ 277996 w 319617"/>
                <a:gd name="connsiteY195" fmla="*/ 32067 h 61601"/>
                <a:gd name="connsiteX196" fmla="*/ 280434 w 319617"/>
                <a:gd name="connsiteY196" fmla="*/ 37880 h 61601"/>
                <a:gd name="connsiteX197" fmla="*/ 278653 w 319617"/>
                <a:gd name="connsiteY197" fmla="*/ 43130 h 61601"/>
                <a:gd name="connsiteX198" fmla="*/ 274058 w 319617"/>
                <a:gd name="connsiteY198" fmla="*/ 46600 h 61601"/>
                <a:gd name="connsiteX199" fmla="*/ 267495 w 319617"/>
                <a:gd name="connsiteY199" fmla="*/ 47818 h 61601"/>
                <a:gd name="connsiteX200" fmla="*/ 289959 w 319617"/>
                <a:gd name="connsiteY200" fmla="*/ 47162 h 61601"/>
                <a:gd name="connsiteX201" fmla="*/ 287053 w 319617"/>
                <a:gd name="connsiteY201" fmla="*/ 46037 h 61601"/>
                <a:gd name="connsiteX202" fmla="*/ 285927 w 319617"/>
                <a:gd name="connsiteY202" fmla="*/ 43037 h 61601"/>
                <a:gd name="connsiteX203" fmla="*/ 287053 w 319617"/>
                <a:gd name="connsiteY203" fmla="*/ 40224 h 61601"/>
                <a:gd name="connsiteX204" fmla="*/ 289959 w 319617"/>
                <a:gd name="connsiteY204" fmla="*/ 39005 h 61601"/>
                <a:gd name="connsiteX205" fmla="*/ 292866 w 319617"/>
                <a:gd name="connsiteY205" fmla="*/ 40224 h 61601"/>
                <a:gd name="connsiteX206" fmla="*/ 294085 w 319617"/>
                <a:gd name="connsiteY206" fmla="*/ 43037 h 61601"/>
                <a:gd name="connsiteX207" fmla="*/ 292866 w 319617"/>
                <a:gd name="connsiteY207" fmla="*/ 46037 h 61601"/>
                <a:gd name="connsiteX208" fmla="*/ 289959 w 319617"/>
                <a:gd name="connsiteY208" fmla="*/ 47162 h 61601"/>
                <a:gd name="connsiteX209" fmla="*/ 300490 w 319617"/>
                <a:gd name="connsiteY209" fmla="*/ 12470 h 61601"/>
                <a:gd name="connsiteX210" fmla="*/ 303866 w 319617"/>
                <a:gd name="connsiteY210" fmla="*/ 7688 h 61601"/>
                <a:gd name="connsiteX211" fmla="*/ 301615 w 319617"/>
                <a:gd name="connsiteY211" fmla="*/ 6563 h 61601"/>
                <a:gd name="connsiteX212" fmla="*/ 300678 w 319617"/>
                <a:gd name="connsiteY212" fmla="*/ 4032 h 61601"/>
                <a:gd name="connsiteX213" fmla="*/ 301803 w 319617"/>
                <a:gd name="connsiteY213" fmla="*/ 1219 h 61601"/>
                <a:gd name="connsiteX214" fmla="*/ 304709 w 319617"/>
                <a:gd name="connsiteY214" fmla="*/ 0 h 61601"/>
                <a:gd name="connsiteX215" fmla="*/ 307616 w 319617"/>
                <a:gd name="connsiteY215" fmla="*/ 1219 h 61601"/>
                <a:gd name="connsiteX216" fmla="*/ 308835 w 319617"/>
                <a:gd name="connsiteY216" fmla="*/ 4032 h 61601"/>
                <a:gd name="connsiteX217" fmla="*/ 308366 w 319617"/>
                <a:gd name="connsiteY217" fmla="*/ 6095 h 61601"/>
                <a:gd name="connsiteX218" fmla="*/ 307054 w 319617"/>
                <a:gd name="connsiteY218" fmla="*/ 8345 h 61601"/>
                <a:gd name="connsiteX219" fmla="*/ 303022 w 319617"/>
                <a:gd name="connsiteY219" fmla="*/ 14158 h 61601"/>
                <a:gd name="connsiteX220" fmla="*/ 300490 w 319617"/>
                <a:gd name="connsiteY220" fmla="*/ 12470 h 61601"/>
                <a:gd name="connsiteX221" fmla="*/ 311273 w 319617"/>
                <a:gd name="connsiteY221" fmla="*/ 12470 h 61601"/>
                <a:gd name="connsiteX222" fmla="*/ 314648 w 319617"/>
                <a:gd name="connsiteY222" fmla="*/ 7688 h 61601"/>
                <a:gd name="connsiteX223" fmla="*/ 312398 w 319617"/>
                <a:gd name="connsiteY223" fmla="*/ 6563 h 61601"/>
                <a:gd name="connsiteX224" fmla="*/ 311460 w 319617"/>
                <a:gd name="connsiteY224" fmla="*/ 4032 h 61601"/>
                <a:gd name="connsiteX225" fmla="*/ 312585 w 319617"/>
                <a:gd name="connsiteY225" fmla="*/ 1219 h 61601"/>
                <a:gd name="connsiteX226" fmla="*/ 315492 w 319617"/>
                <a:gd name="connsiteY226" fmla="*/ 0 h 61601"/>
                <a:gd name="connsiteX227" fmla="*/ 318399 w 319617"/>
                <a:gd name="connsiteY227" fmla="*/ 1219 h 61601"/>
                <a:gd name="connsiteX228" fmla="*/ 319618 w 319617"/>
                <a:gd name="connsiteY228" fmla="*/ 4032 h 61601"/>
                <a:gd name="connsiteX229" fmla="*/ 319149 w 319617"/>
                <a:gd name="connsiteY229" fmla="*/ 6095 h 61601"/>
                <a:gd name="connsiteX230" fmla="*/ 317836 w 319617"/>
                <a:gd name="connsiteY230" fmla="*/ 8345 h 61601"/>
                <a:gd name="connsiteX231" fmla="*/ 313804 w 319617"/>
                <a:gd name="connsiteY231" fmla="*/ 14158 h 61601"/>
                <a:gd name="connsiteX232" fmla="*/ 311273 w 319617"/>
                <a:gd name="connsiteY232" fmla="*/ 12470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9617" h="61601">
                  <a:moveTo>
                    <a:pt x="0" y="14158"/>
                  </a:moveTo>
                  <a:lnTo>
                    <a:pt x="5626" y="14158"/>
                  </a:lnTo>
                  <a:lnTo>
                    <a:pt x="13314" y="39942"/>
                  </a:lnTo>
                  <a:lnTo>
                    <a:pt x="13408" y="39942"/>
                  </a:lnTo>
                  <a:lnTo>
                    <a:pt x="21659" y="14158"/>
                  </a:lnTo>
                  <a:lnTo>
                    <a:pt x="27191" y="14158"/>
                  </a:lnTo>
                  <a:lnTo>
                    <a:pt x="35442" y="39849"/>
                  </a:lnTo>
                  <a:lnTo>
                    <a:pt x="35536" y="39849"/>
                  </a:lnTo>
                  <a:lnTo>
                    <a:pt x="43224" y="14158"/>
                  </a:lnTo>
                  <a:lnTo>
                    <a:pt x="48756" y="14158"/>
                  </a:lnTo>
                  <a:lnTo>
                    <a:pt x="38255" y="46787"/>
                  </a:lnTo>
                  <a:lnTo>
                    <a:pt x="32723" y="46787"/>
                  </a:lnTo>
                  <a:lnTo>
                    <a:pt x="24284" y="20721"/>
                  </a:lnTo>
                  <a:lnTo>
                    <a:pt x="15939" y="46787"/>
                  </a:lnTo>
                  <a:lnTo>
                    <a:pt x="10501" y="46787"/>
                  </a:lnTo>
                  <a:lnTo>
                    <a:pt x="0" y="14158"/>
                  </a:lnTo>
                  <a:close/>
                  <a:moveTo>
                    <a:pt x="56437" y="8157"/>
                  </a:moveTo>
                  <a:cubicBezTo>
                    <a:pt x="55375" y="8157"/>
                    <a:pt x="54437" y="7782"/>
                    <a:pt x="53624" y="7032"/>
                  </a:cubicBezTo>
                  <a:cubicBezTo>
                    <a:pt x="52874" y="6282"/>
                    <a:pt x="52499" y="5344"/>
                    <a:pt x="52499" y="4219"/>
                  </a:cubicBezTo>
                  <a:cubicBezTo>
                    <a:pt x="52499" y="3157"/>
                    <a:pt x="52874" y="2250"/>
                    <a:pt x="53624" y="1500"/>
                  </a:cubicBezTo>
                  <a:cubicBezTo>
                    <a:pt x="54437" y="750"/>
                    <a:pt x="55375" y="375"/>
                    <a:pt x="56437" y="375"/>
                  </a:cubicBezTo>
                  <a:cubicBezTo>
                    <a:pt x="57562" y="375"/>
                    <a:pt x="58500" y="750"/>
                    <a:pt x="59250" y="1500"/>
                  </a:cubicBezTo>
                  <a:cubicBezTo>
                    <a:pt x="60000" y="2250"/>
                    <a:pt x="60375" y="3157"/>
                    <a:pt x="60375" y="4219"/>
                  </a:cubicBezTo>
                  <a:cubicBezTo>
                    <a:pt x="60375" y="5344"/>
                    <a:pt x="60000" y="6282"/>
                    <a:pt x="59250" y="7032"/>
                  </a:cubicBezTo>
                  <a:cubicBezTo>
                    <a:pt x="58500" y="7782"/>
                    <a:pt x="57562" y="8157"/>
                    <a:pt x="56437" y="8157"/>
                  </a:cubicBezTo>
                  <a:close/>
                  <a:moveTo>
                    <a:pt x="53718" y="14158"/>
                  </a:moveTo>
                  <a:lnTo>
                    <a:pt x="59156" y="14158"/>
                  </a:lnTo>
                  <a:lnTo>
                    <a:pt x="59156" y="46787"/>
                  </a:lnTo>
                  <a:lnTo>
                    <a:pt x="53718" y="46787"/>
                  </a:lnTo>
                  <a:lnTo>
                    <a:pt x="53718" y="14158"/>
                  </a:lnTo>
                  <a:close/>
                  <a:moveTo>
                    <a:pt x="79945" y="47256"/>
                  </a:moveTo>
                  <a:cubicBezTo>
                    <a:pt x="78570" y="47256"/>
                    <a:pt x="77320" y="47068"/>
                    <a:pt x="76195" y="46693"/>
                  </a:cubicBezTo>
                  <a:cubicBezTo>
                    <a:pt x="75069" y="46256"/>
                    <a:pt x="74132" y="45662"/>
                    <a:pt x="73382" y="44912"/>
                  </a:cubicBezTo>
                  <a:cubicBezTo>
                    <a:pt x="71694" y="43287"/>
                    <a:pt x="70850" y="41068"/>
                    <a:pt x="70850" y="38255"/>
                  </a:cubicBezTo>
                  <a:lnTo>
                    <a:pt x="70850" y="19127"/>
                  </a:lnTo>
                  <a:lnTo>
                    <a:pt x="65131" y="19127"/>
                  </a:lnTo>
                  <a:lnTo>
                    <a:pt x="65131" y="14158"/>
                  </a:lnTo>
                  <a:lnTo>
                    <a:pt x="70850" y="14158"/>
                  </a:lnTo>
                  <a:lnTo>
                    <a:pt x="70850" y="4969"/>
                  </a:lnTo>
                  <a:lnTo>
                    <a:pt x="76288" y="4969"/>
                  </a:lnTo>
                  <a:lnTo>
                    <a:pt x="76288" y="14158"/>
                  </a:lnTo>
                  <a:lnTo>
                    <a:pt x="84258" y="14158"/>
                  </a:lnTo>
                  <a:lnTo>
                    <a:pt x="84258" y="19127"/>
                  </a:lnTo>
                  <a:lnTo>
                    <a:pt x="76288" y="19127"/>
                  </a:lnTo>
                  <a:lnTo>
                    <a:pt x="76288" y="36848"/>
                  </a:lnTo>
                  <a:cubicBezTo>
                    <a:pt x="76288" y="38661"/>
                    <a:pt x="76632" y="40005"/>
                    <a:pt x="77320" y="40880"/>
                  </a:cubicBezTo>
                  <a:cubicBezTo>
                    <a:pt x="78132" y="41818"/>
                    <a:pt x="79289" y="42287"/>
                    <a:pt x="80789" y="42287"/>
                  </a:cubicBezTo>
                  <a:cubicBezTo>
                    <a:pt x="82102" y="42287"/>
                    <a:pt x="83289" y="41911"/>
                    <a:pt x="84352" y="41161"/>
                  </a:cubicBezTo>
                  <a:lnTo>
                    <a:pt x="84352" y="46506"/>
                  </a:lnTo>
                  <a:cubicBezTo>
                    <a:pt x="83727" y="46756"/>
                    <a:pt x="83071" y="46943"/>
                    <a:pt x="82383" y="47068"/>
                  </a:cubicBezTo>
                  <a:cubicBezTo>
                    <a:pt x="81758" y="47193"/>
                    <a:pt x="80945" y="47256"/>
                    <a:pt x="79945" y="47256"/>
                  </a:cubicBezTo>
                  <a:close/>
                  <a:moveTo>
                    <a:pt x="91105" y="1031"/>
                  </a:moveTo>
                  <a:lnTo>
                    <a:pt x="96543" y="1031"/>
                  </a:lnTo>
                  <a:lnTo>
                    <a:pt x="96543" y="14533"/>
                  </a:lnTo>
                  <a:lnTo>
                    <a:pt x="96262" y="18940"/>
                  </a:lnTo>
                  <a:lnTo>
                    <a:pt x="96543" y="18940"/>
                  </a:lnTo>
                  <a:cubicBezTo>
                    <a:pt x="97419" y="17315"/>
                    <a:pt x="98825" y="15939"/>
                    <a:pt x="100763" y="14814"/>
                  </a:cubicBezTo>
                  <a:cubicBezTo>
                    <a:pt x="102701" y="13689"/>
                    <a:pt x="104826" y="13127"/>
                    <a:pt x="107139" y="13127"/>
                  </a:cubicBezTo>
                  <a:cubicBezTo>
                    <a:pt x="111139" y="13127"/>
                    <a:pt x="114171" y="14314"/>
                    <a:pt x="116233" y="16690"/>
                  </a:cubicBezTo>
                  <a:cubicBezTo>
                    <a:pt x="118296" y="19002"/>
                    <a:pt x="119328" y="22065"/>
                    <a:pt x="119328" y="25878"/>
                  </a:cubicBezTo>
                  <a:lnTo>
                    <a:pt x="119328" y="46787"/>
                  </a:lnTo>
                  <a:lnTo>
                    <a:pt x="113889" y="46787"/>
                  </a:lnTo>
                  <a:lnTo>
                    <a:pt x="113889" y="26722"/>
                  </a:lnTo>
                  <a:cubicBezTo>
                    <a:pt x="113889" y="23784"/>
                    <a:pt x="113139" y="21628"/>
                    <a:pt x="111639" y="20253"/>
                  </a:cubicBezTo>
                  <a:cubicBezTo>
                    <a:pt x="110202" y="18815"/>
                    <a:pt x="108295" y="18096"/>
                    <a:pt x="105920" y="18096"/>
                  </a:cubicBezTo>
                  <a:cubicBezTo>
                    <a:pt x="104169" y="18096"/>
                    <a:pt x="102576" y="18627"/>
                    <a:pt x="101138" y="19690"/>
                  </a:cubicBezTo>
                  <a:cubicBezTo>
                    <a:pt x="99763" y="20690"/>
                    <a:pt x="98638" y="22003"/>
                    <a:pt x="97762" y="23628"/>
                  </a:cubicBezTo>
                  <a:cubicBezTo>
                    <a:pt x="96950" y="25191"/>
                    <a:pt x="96543" y="26847"/>
                    <a:pt x="96543" y="28597"/>
                  </a:cubicBezTo>
                  <a:lnTo>
                    <a:pt x="96543" y="46787"/>
                  </a:lnTo>
                  <a:lnTo>
                    <a:pt x="91105" y="46787"/>
                  </a:lnTo>
                  <a:lnTo>
                    <a:pt x="91105" y="1031"/>
                  </a:lnTo>
                  <a:close/>
                  <a:moveTo>
                    <a:pt x="123139" y="46787"/>
                  </a:moveTo>
                  <a:lnTo>
                    <a:pt x="123139" y="46787"/>
                  </a:lnTo>
                  <a:close/>
                  <a:moveTo>
                    <a:pt x="155883" y="47818"/>
                  </a:moveTo>
                  <a:cubicBezTo>
                    <a:pt x="152945" y="47818"/>
                    <a:pt x="150289" y="47068"/>
                    <a:pt x="147913" y="45568"/>
                  </a:cubicBezTo>
                  <a:cubicBezTo>
                    <a:pt x="145538" y="44068"/>
                    <a:pt x="143663" y="42005"/>
                    <a:pt x="142288" y="39380"/>
                  </a:cubicBezTo>
                  <a:cubicBezTo>
                    <a:pt x="140975" y="36755"/>
                    <a:pt x="140319" y="33785"/>
                    <a:pt x="140319" y="30473"/>
                  </a:cubicBezTo>
                  <a:cubicBezTo>
                    <a:pt x="140319" y="27222"/>
                    <a:pt x="140975" y="24284"/>
                    <a:pt x="142288" y="21659"/>
                  </a:cubicBezTo>
                  <a:cubicBezTo>
                    <a:pt x="143663" y="18971"/>
                    <a:pt x="145538" y="16877"/>
                    <a:pt x="147913" y="15377"/>
                  </a:cubicBezTo>
                  <a:cubicBezTo>
                    <a:pt x="150289" y="13877"/>
                    <a:pt x="152945" y="13127"/>
                    <a:pt x="155883" y="13127"/>
                  </a:cubicBezTo>
                  <a:cubicBezTo>
                    <a:pt x="158384" y="13127"/>
                    <a:pt x="160602" y="13689"/>
                    <a:pt x="162540" y="14814"/>
                  </a:cubicBezTo>
                  <a:cubicBezTo>
                    <a:pt x="164478" y="15939"/>
                    <a:pt x="165978" y="17346"/>
                    <a:pt x="167041" y="19034"/>
                  </a:cubicBezTo>
                  <a:lnTo>
                    <a:pt x="167228" y="19034"/>
                  </a:lnTo>
                  <a:lnTo>
                    <a:pt x="167041" y="14533"/>
                  </a:lnTo>
                  <a:lnTo>
                    <a:pt x="167041" y="1031"/>
                  </a:lnTo>
                  <a:lnTo>
                    <a:pt x="172479" y="1031"/>
                  </a:lnTo>
                  <a:lnTo>
                    <a:pt x="172479" y="46787"/>
                  </a:lnTo>
                  <a:lnTo>
                    <a:pt x="167228" y="46787"/>
                  </a:lnTo>
                  <a:lnTo>
                    <a:pt x="167228" y="42005"/>
                  </a:lnTo>
                  <a:lnTo>
                    <a:pt x="167041" y="42005"/>
                  </a:lnTo>
                  <a:cubicBezTo>
                    <a:pt x="165978" y="43630"/>
                    <a:pt x="164478" y="45006"/>
                    <a:pt x="162540" y="46131"/>
                  </a:cubicBezTo>
                  <a:cubicBezTo>
                    <a:pt x="160602" y="47256"/>
                    <a:pt x="158384" y="47818"/>
                    <a:pt x="155883" y="47818"/>
                  </a:cubicBezTo>
                  <a:close/>
                  <a:moveTo>
                    <a:pt x="156446" y="42849"/>
                  </a:moveTo>
                  <a:cubicBezTo>
                    <a:pt x="158384" y="42849"/>
                    <a:pt x="160165" y="42349"/>
                    <a:pt x="161790" y="41349"/>
                  </a:cubicBezTo>
                  <a:cubicBezTo>
                    <a:pt x="163415" y="40349"/>
                    <a:pt x="164728" y="38911"/>
                    <a:pt x="165728" y="37036"/>
                  </a:cubicBezTo>
                  <a:cubicBezTo>
                    <a:pt x="166728" y="35161"/>
                    <a:pt x="167228" y="32973"/>
                    <a:pt x="167228" y="30473"/>
                  </a:cubicBezTo>
                  <a:cubicBezTo>
                    <a:pt x="167228" y="28035"/>
                    <a:pt x="166728" y="25878"/>
                    <a:pt x="165728" y="24003"/>
                  </a:cubicBezTo>
                  <a:cubicBezTo>
                    <a:pt x="164728" y="22128"/>
                    <a:pt x="163415" y="20690"/>
                    <a:pt x="161790" y="19690"/>
                  </a:cubicBezTo>
                  <a:cubicBezTo>
                    <a:pt x="160165" y="18627"/>
                    <a:pt x="158384" y="18096"/>
                    <a:pt x="156446" y="18096"/>
                  </a:cubicBezTo>
                  <a:cubicBezTo>
                    <a:pt x="154570" y="18096"/>
                    <a:pt x="152789" y="18627"/>
                    <a:pt x="151101" y="19690"/>
                  </a:cubicBezTo>
                  <a:cubicBezTo>
                    <a:pt x="149476" y="20690"/>
                    <a:pt x="148163" y="22128"/>
                    <a:pt x="147163" y="24003"/>
                  </a:cubicBezTo>
                  <a:cubicBezTo>
                    <a:pt x="146163" y="25878"/>
                    <a:pt x="145663" y="28035"/>
                    <a:pt x="145663" y="30473"/>
                  </a:cubicBezTo>
                  <a:cubicBezTo>
                    <a:pt x="145663" y="32910"/>
                    <a:pt x="146163" y="35098"/>
                    <a:pt x="147163" y="37036"/>
                  </a:cubicBezTo>
                  <a:cubicBezTo>
                    <a:pt x="148163" y="38911"/>
                    <a:pt x="149476" y="40349"/>
                    <a:pt x="151101" y="41349"/>
                  </a:cubicBezTo>
                  <a:cubicBezTo>
                    <a:pt x="152789" y="42349"/>
                    <a:pt x="154570" y="42849"/>
                    <a:pt x="156446" y="42849"/>
                  </a:cubicBezTo>
                  <a:close/>
                  <a:moveTo>
                    <a:pt x="195184" y="47818"/>
                  </a:moveTo>
                  <a:cubicBezTo>
                    <a:pt x="191996" y="47818"/>
                    <a:pt x="189121" y="47068"/>
                    <a:pt x="186558" y="45568"/>
                  </a:cubicBezTo>
                  <a:cubicBezTo>
                    <a:pt x="183995" y="44006"/>
                    <a:pt x="181995" y="41911"/>
                    <a:pt x="180557" y="39286"/>
                  </a:cubicBezTo>
                  <a:cubicBezTo>
                    <a:pt x="179182" y="36598"/>
                    <a:pt x="178494" y="33660"/>
                    <a:pt x="178494" y="30473"/>
                  </a:cubicBezTo>
                  <a:cubicBezTo>
                    <a:pt x="178494" y="27285"/>
                    <a:pt x="179182" y="24378"/>
                    <a:pt x="180557" y="21753"/>
                  </a:cubicBezTo>
                  <a:cubicBezTo>
                    <a:pt x="181995" y="19065"/>
                    <a:pt x="183995" y="16971"/>
                    <a:pt x="186558" y="15471"/>
                  </a:cubicBezTo>
                  <a:cubicBezTo>
                    <a:pt x="189121" y="13908"/>
                    <a:pt x="191996" y="13127"/>
                    <a:pt x="195184" y="13127"/>
                  </a:cubicBezTo>
                  <a:cubicBezTo>
                    <a:pt x="198372" y="13127"/>
                    <a:pt x="201247" y="13908"/>
                    <a:pt x="203810" y="15471"/>
                  </a:cubicBezTo>
                  <a:cubicBezTo>
                    <a:pt x="206373" y="16971"/>
                    <a:pt x="208373" y="19065"/>
                    <a:pt x="209811" y="21753"/>
                  </a:cubicBezTo>
                  <a:cubicBezTo>
                    <a:pt x="211248" y="24378"/>
                    <a:pt x="211967" y="27285"/>
                    <a:pt x="211967" y="30473"/>
                  </a:cubicBezTo>
                  <a:cubicBezTo>
                    <a:pt x="211967" y="33660"/>
                    <a:pt x="211248" y="36598"/>
                    <a:pt x="209811" y="39286"/>
                  </a:cubicBezTo>
                  <a:cubicBezTo>
                    <a:pt x="208373" y="41911"/>
                    <a:pt x="206373" y="44005"/>
                    <a:pt x="203810" y="45568"/>
                  </a:cubicBezTo>
                  <a:cubicBezTo>
                    <a:pt x="201247" y="47068"/>
                    <a:pt x="198372" y="47818"/>
                    <a:pt x="195184" y="47818"/>
                  </a:cubicBezTo>
                  <a:close/>
                  <a:moveTo>
                    <a:pt x="195184" y="42849"/>
                  </a:moveTo>
                  <a:cubicBezTo>
                    <a:pt x="197184" y="42849"/>
                    <a:pt x="199059" y="42349"/>
                    <a:pt x="200810" y="41349"/>
                  </a:cubicBezTo>
                  <a:cubicBezTo>
                    <a:pt x="202560" y="40349"/>
                    <a:pt x="203935" y="38911"/>
                    <a:pt x="204935" y="37036"/>
                  </a:cubicBezTo>
                  <a:cubicBezTo>
                    <a:pt x="205998" y="35161"/>
                    <a:pt x="206529" y="32973"/>
                    <a:pt x="206529" y="30473"/>
                  </a:cubicBezTo>
                  <a:cubicBezTo>
                    <a:pt x="206529" y="27972"/>
                    <a:pt x="205998" y="25784"/>
                    <a:pt x="204935" y="23909"/>
                  </a:cubicBezTo>
                  <a:cubicBezTo>
                    <a:pt x="203935" y="22034"/>
                    <a:pt x="202560" y="20596"/>
                    <a:pt x="200810" y="19596"/>
                  </a:cubicBezTo>
                  <a:cubicBezTo>
                    <a:pt x="199059" y="18596"/>
                    <a:pt x="197184" y="18096"/>
                    <a:pt x="195184" y="18096"/>
                  </a:cubicBezTo>
                  <a:cubicBezTo>
                    <a:pt x="193184" y="18096"/>
                    <a:pt x="191309" y="18596"/>
                    <a:pt x="189558" y="19596"/>
                  </a:cubicBezTo>
                  <a:cubicBezTo>
                    <a:pt x="187808" y="20596"/>
                    <a:pt x="186402" y="22034"/>
                    <a:pt x="185339" y="23909"/>
                  </a:cubicBezTo>
                  <a:cubicBezTo>
                    <a:pt x="184339" y="25784"/>
                    <a:pt x="183839" y="27972"/>
                    <a:pt x="183839" y="30473"/>
                  </a:cubicBezTo>
                  <a:cubicBezTo>
                    <a:pt x="183839" y="32973"/>
                    <a:pt x="184339" y="35161"/>
                    <a:pt x="185339" y="37036"/>
                  </a:cubicBezTo>
                  <a:cubicBezTo>
                    <a:pt x="186402" y="38911"/>
                    <a:pt x="187808" y="40349"/>
                    <a:pt x="189558" y="41349"/>
                  </a:cubicBezTo>
                  <a:cubicBezTo>
                    <a:pt x="191309" y="42349"/>
                    <a:pt x="193184" y="42849"/>
                    <a:pt x="195184" y="42849"/>
                  </a:cubicBezTo>
                  <a:close/>
                  <a:moveTo>
                    <a:pt x="232639" y="61601"/>
                  </a:moveTo>
                  <a:cubicBezTo>
                    <a:pt x="228764" y="61601"/>
                    <a:pt x="225576" y="60695"/>
                    <a:pt x="223076" y="58882"/>
                  </a:cubicBezTo>
                  <a:cubicBezTo>
                    <a:pt x="220638" y="57132"/>
                    <a:pt x="218982" y="55007"/>
                    <a:pt x="218106" y="52507"/>
                  </a:cubicBezTo>
                  <a:lnTo>
                    <a:pt x="223076" y="50350"/>
                  </a:lnTo>
                  <a:cubicBezTo>
                    <a:pt x="223763" y="52225"/>
                    <a:pt x="224951" y="53757"/>
                    <a:pt x="226639" y="54944"/>
                  </a:cubicBezTo>
                  <a:cubicBezTo>
                    <a:pt x="228326" y="56132"/>
                    <a:pt x="230327" y="56726"/>
                    <a:pt x="232639" y="56726"/>
                  </a:cubicBezTo>
                  <a:cubicBezTo>
                    <a:pt x="236015" y="56726"/>
                    <a:pt x="238609" y="55726"/>
                    <a:pt x="240422" y="53725"/>
                  </a:cubicBezTo>
                  <a:cubicBezTo>
                    <a:pt x="242297" y="51788"/>
                    <a:pt x="243235" y="49037"/>
                    <a:pt x="243235" y="45474"/>
                  </a:cubicBezTo>
                  <a:lnTo>
                    <a:pt x="243235" y="41818"/>
                  </a:lnTo>
                  <a:lnTo>
                    <a:pt x="242953" y="41818"/>
                  </a:lnTo>
                  <a:cubicBezTo>
                    <a:pt x="241891" y="43443"/>
                    <a:pt x="240391" y="44787"/>
                    <a:pt x="238453" y="45849"/>
                  </a:cubicBezTo>
                  <a:cubicBezTo>
                    <a:pt x="236515" y="46912"/>
                    <a:pt x="234327" y="47443"/>
                    <a:pt x="231889" y="47443"/>
                  </a:cubicBezTo>
                  <a:cubicBezTo>
                    <a:pt x="229077" y="47443"/>
                    <a:pt x="226483" y="46725"/>
                    <a:pt x="224107" y="45287"/>
                  </a:cubicBezTo>
                  <a:cubicBezTo>
                    <a:pt x="221794" y="43787"/>
                    <a:pt x="219951" y="41755"/>
                    <a:pt x="218575" y="39192"/>
                  </a:cubicBezTo>
                  <a:cubicBezTo>
                    <a:pt x="217263" y="36567"/>
                    <a:pt x="216606" y="33598"/>
                    <a:pt x="216606" y="30285"/>
                  </a:cubicBezTo>
                  <a:cubicBezTo>
                    <a:pt x="216606" y="27035"/>
                    <a:pt x="217263" y="24097"/>
                    <a:pt x="218575" y="21471"/>
                  </a:cubicBezTo>
                  <a:cubicBezTo>
                    <a:pt x="219951" y="18846"/>
                    <a:pt x="221794" y="16815"/>
                    <a:pt x="224107" y="15377"/>
                  </a:cubicBezTo>
                  <a:cubicBezTo>
                    <a:pt x="226483" y="13877"/>
                    <a:pt x="229077" y="13127"/>
                    <a:pt x="231889" y="13127"/>
                  </a:cubicBezTo>
                  <a:cubicBezTo>
                    <a:pt x="234327" y="13127"/>
                    <a:pt x="236515" y="13658"/>
                    <a:pt x="238453" y="14721"/>
                  </a:cubicBezTo>
                  <a:cubicBezTo>
                    <a:pt x="240391" y="15783"/>
                    <a:pt x="241891" y="17158"/>
                    <a:pt x="242953" y="18846"/>
                  </a:cubicBezTo>
                  <a:lnTo>
                    <a:pt x="243235" y="18846"/>
                  </a:lnTo>
                  <a:lnTo>
                    <a:pt x="243235" y="14158"/>
                  </a:lnTo>
                  <a:lnTo>
                    <a:pt x="248391" y="14158"/>
                  </a:lnTo>
                  <a:lnTo>
                    <a:pt x="248391" y="45474"/>
                  </a:lnTo>
                  <a:cubicBezTo>
                    <a:pt x="248391" y="50725"/>
                    <a:pt x="246923" y="54726"/>
                    <a:pt x="243985" y="57476"/>
                  </a:cubicBezTo>
                  <a:cubicBezTo>
                    <a:pt x="241109" y="60226"/>
                    <a:pt x="237328" y="61601"/>
                    <a:pt x="232639" y="61601"/>
                  </a:cubicBezTo>
                  <a:close/>
                  <a:moveTo>
                    <a:pt x="232639" y="42474"/>
                  </a:moveTo>
                  <a:cubicBezTo>
                    <a:pt x="234577" y="42474"/>
                    <a:pt x="236328" y="42005"/>
                    <a:pt x="237890" y="41068"/>
                  </a:cubicBezTo>
                  <a:cubicBezTo>
                    <a:pt x="239515" y="40068"/>
                    <a:pt x="240797" y="38661"/>
                    <a:pt x="241734" y="36848"/>
                  </a:cubicBezTo>
                  <a:cubicBezTo>
                    <a:pt x="242735" y="34973"/>
                    <a:pt x="243235" y="32785"/>
                    <a:pt x="243235" y="30285"/>
                  </a:cubicBezTo>
                  <a:cubicBezTo>
                    <a:pt x="243235" y="27722"/>
                    <a:pt x="242735" y="25534"/>
                    <a:pt x="241734" y="23722"/>
                  </a:cubicBezTo>
                  <a:cubicBezTo>
                    <a:pt x="240797" y="21846"/>
                    <a:pt x="239515" y="20440"/>
                    <a:pt x="237890" y="19502"/>
                  </a:cubicBezTo>
                  <a:cubicBezTo>
                    <a:pt x="236328" y="18565"/>
                    <a:pt x="234577" y="18096"/>
                    <a:pt x="232639" y="18096"/>
                  </a:cubicBezTo>
                  <a:cubicBezTo>
                    <a:pt x="230639" y="18096"/>
                    <a:pt x="228827" y="18596"/>
                    <a:pt x="227201" y="19596"/>
                  </a:cubicBezTo>
                  <a:cubicBezTo>
                    <a:pt x="225639" y="20534"/>
                    <a:pt x="224357" y="21940"/>
                    <a:pt x="223357" y="23815"/>
                  </a:cubicBezTo>
                  <a:cubicBezTo>
                    <a:pt x="222419" y="25628"/>
                    <a:pt x="221951" y="27785"/>
                    <a:pt x="221951" y="30285"/>
                  </a:cubicBezTo>
                  <a:cubicBezTo>
                    <a:pt x="221951" y="32785"/>
                    <a:pt x="222419" y="34973"/>
                    <a:pt x="223357" y="36848"/>
                  </a:cubicBezTo>
                  <a:cubicBezTo>
                    <a:pt x="224357" y="38724"/>
                    <a:pt x="225639" y="40130"/>
                    <a:pt x="227201" y="41068"/>
                  </a:cubicBezTo>
                  <a:cubicBezTo>
                    <a:pt x="228827" y="42005"/>
                    <a:pt x="230639" y="42474"/>
                    <a:pt x="232639" y="42474"/>
                  </a:cubicBezTo>
                  <a:close/>
                  <a:moveTo>
                    <a:pt x="267495" y="47818"/>
                  </a:moveTo>
                  <a:cubicBezTo>
                    <a:pt x="263995" y="47818"/>
                    <a:pt x="261057" y="47006"/>
                    <a:pt x="258681" y="45381"/>
                  </a:cubicBezTo>
                  <a:cubicBezTo>
                    <a:pt x="256369" y="43693"/>
                    <a:pt x="254743" y="41568"/>
                    <a:pt x="253806" y="39005"/>
                  </a:cubicBezTo>
                  <a:lnTo>
                    <a:pt x="258681" y="36848"/>
                  </a:lnTo>
                  <a:cubicBezTo>
                    <a:pt x="259494" y="38849"/>
                    <a:pt x="260682" y="40380"/>
                    <a:pt x="262244" y="41443"/>
                  </a:cubicBezTo>
                  <a:cubicBezTo>
                    <a:pt x="263869" y="42505"/>
                    <a:pt x="265620" y="43037"/>
                    <a:pt x="267495" y="43037"/>
                  </a:cubicBezTo>
                  <a:cubicBezTo>
                    <a:pt x="269558" y="43037"/>
                    <a:pt x="271308" y="42630"/>
                    <a:pt x="272746" y="41818"/>
                  </a:cubicBezTo>
                  <a:cubicBezTo>
                    <a:pt x="274183" y="40943"/>
                    <a:pt x="274902" y="39755"/>
                    <a:pt x="274902" y="38255"/>
                  </a:cubicBezTo>
                  <a:cubicBezTo>
                    <a:pt x="274902" y="36880"/>
                    <a:pt x="274339" y="35786"/>
                    <a:pt x="273214" y="34973"/>
                  </a:cubicBezTo>
                  <a:cubicBezTo>
                    <a:pt x="272089" y="34098"/>
                    <a:pt x="270277" y="33379"/>
                    <a:pt x="267776" y="32817"/>
                  </a:cubicBezTo>
                  <a:lnTo>
                    <a:pt x="263838" y="31785"/>
                  </a:lnTo>
                  <a:cubicBezTo>
                    <a:pt x="261213" y="31098"/>
                    <a:pt x="259056" y="30004"/>
                    <a:pt x="257369" y="28504"/>
                  </a:cubicBezTo>
                  <a:cubicBezTo>
                    <a:pt x="255744" y="26941"/>
                    <a:pt x="254931" y="24972"/>
                    <a:pt x="254931" y="22597"/>
                  </a:cubicBezTo>
                  <a:cubicBezTo>
                    <a:pt x="254931" y="20721"/>
                    <a:pt x="255493" y="19065"/>
                    <a:pt x="256619" y="17627"/>
                  </a:cubicBezTo>
                  <a:cubicBezTo>
                    <a:pt x="257744" y="16190"/>
                    <a:pt x="259244" y="15096"/>
                    <a:pt x="261119" y="14346"/>
                  </a:cubicBezTo>
                  <a:cubicBezTo>
                    <a:pt x="262994" y="13533"/>
                    <a:pt x="265026" y="13127"/>
                    <a:pt x="267214" y="13127"/>
                  </a:cubicBezTo>
                  <a:cubicBezTo>
                    <a:pt x="270089" y="13127"/>
                    <a:pt x="272621" y="13752"/>
                    <a:pt x="274808" y="15002"/>
                  </a:cubicBezTo>
                  <a:cubicBezTo>
                    <a:pt x="277059" y="16252"/>
                    <a:pt x="278653" y="17971"/>
                    <a:pt x="279590" y="20159"/>
                  </a:cubicBezTo>
                  <a:lnTo>
                    <a:pt x="274902" y="22315"/>
                  </a:lnTo>
                  <a:cubicBezTo>
                    <a:pt x="273464" y="19440"/>
                    <a:pt x="270870" y="18002"/>
                    <a:pt x="267120" y="18002"/>
                  </a:cubicBezTo>
                  <a:cubicBezTo>
                    <a:pt x="265370" y="18002"/>
                    <a:pt x="263807" y="18440"/>
                    <a:pt x="262432" y="19315"/>
                  </a:cubicBezTo>
                  <a:cubicBezTo>
                    <a:pt x="261119" y="20128"/>
                    <a:pt x="260463" y="21159"/>
                    <a:pt x="260463" y="22409"/>
                  </a:cubicBezTo>
                  <a:cubicBezTo>
                    <a:pt x="260463" y="23597"/>
                    <a:pt x="260932" y="24566"/>
                    <a:pt x="261869" y="25316"/>
                  </a:cubicBezTo>
                  <a:cubicBezTo>
                    <a:pt x="262807" y="26066"/>
                    <a:pt x="264213" y="26691"/>
                    <a:pt x="266088" y="27191"/>
                  </a:cubicBezTo>
                  <a:lnTo>
                    <a:pt x="270777" y="28410"/>
                  </a:lnTo>
                  <a:cubicBezTo>
                    <a:pt x="273964" y="29222"/>
                    <a:pt x="276371" y="30441"/>
                    <a:pt x="277996" y="32067"/>
                  </a:cubicBezTo>
                  <a:cubicBezTo>
                    <a:pt x="279621" y="33629"/>
                    <a:pt x="280434" y="35567"/>
                    <a:pt x="280434" y="37880"/>
                  </a:cubicBezTo>
                  <a:cubicBezTo>
                    <a:pt x="280434" y="39880"/>
                    <a:pt x="279840" y="41630"/>
                    <a:pt x="278653" y="43130"/>
                  </a:cubicBezTo>
                  <a:cubicBezTo>
                    <a:pt x="277527" y="44631"/>
                    <a:pt x="275996" y="45787"/>
                    <a:pt x="274058" y="46600"/>
                  </a:cubicBezTo>
                  <a:cubicBezTo>
                    <a:pt x="272121" y="47412"/>
                    <a:pt x="269933" y="47818"/>
                    <a:pt x="267495" y="47818"/>
                  </a:cubicBezTo>
                  <a:close/>
                  <a:moveTo>
                    <a:pt x="289959" y="47162"/>
                  </a:moveTo>
                  <a:cubicBezTo>
                    <a:pt x="288834" y="47162"/>
                    <a:pt x="287865" y="46787"/>
                    <a:pt x="287053" y="46037"/>
                  </a:cubicBezTo>
                  <a:cubicBezTo>
                    <a:pt x="286303" y="45224"/>
                    <a:pt x="285927" y="44224"/>
                    <a:pt x="285927" y="43037"/>
                  </a:cubicBezTo>
                  <a:cubicBezTo>
                    <a:pt x="285927" y="41974"/>
                    <a:pt x="286303" y="41036"/>
                    <a:pt x="287053" y="40224"/>
                  </a:cubicBezTo>
                  <a:cubicBezTo>
                    <a:pt x="287865" y="39411"/>
                    <a:pt x="288834" y="39005"/>
                    <a:pt x="289959" y="39005"/>
                  </a:cubicBezTo>
                  <a:cubicBezTo>
                    <a:pt x="291147" y="39005"/>
                    <a:pt x="292116" y="39411"/>
                    <a:pt x="292866" y="40224"/>
                  </a:cubicBezTo>
                  <a:cubicBezTo>
                    <a:pt x="293679" y="41036"/>
                    <a:pt x="294085" y="41974"/>
                    <a:pt x="294085" y="43037"/>
                  </a:cubicBezTo>
                  <a:cubicBezTo>
                    <a:pt x="294085" y="44224"/>
                    <a:pt x="293679" y="45224"/>
                    <a:pt x="292866" y="46037"/>
                  </a:cubicBezTo>
                  <a:cubicBezTo>
                    <a:pt x="292116" y="46787"/>
                    <a:pt x="291147" y="47162"/>
                    <a:pt x="289959" y="47162"/>
                  </a:cubicBezTo>
                  <a:close/>
                  <a:moveTo>
                    <a:pt x="300490" y="12470"/>
                  </a:moveTo>
                  <a:lnTo>
                    <a:pt x="303866" y="7688"/>
                  </a:lnTo>
                  <a:cubicBezTo>
                    <a:pt x="302991" y="7563"/>
                    <a:pt x="302241" y="7188"/>
                    <a:pt x="301615" y="6563"/>
                  </a:cubicBezTo>
                  <a:cubicBezTo>
                    <a:pt x="300990" y="5876"/>
                    <a:pt x="300678" y="5032"/>
                    <a:pt x="300678" y="4032"/>
                  </a:cubicBezTo>
                  <a:cubicBezTo>
                    <a:pt x="300678" y="2907"/>
                    <a:pt x="301053" y="1969"/>
                    <a:pt x="301803" y="1219"/>
                  </a:cubicBezTo>
                  <a:cubicBezTo>
                    <a:pt x="302616" y="406"/>
                    <a:pt x="303584" y="0"/>
                    <a:pt x="304709" y="0"/>
                  </a:cubicBezTo>
                  <a:cubicBezTo>
                    <a:pt x="305835" y="0"/>
                    <a:pt x="306804" y="406"/>
                    <a:pt x="307616" y="1219"/>
                  </a:cubicBezTo>
                  <a:cubicBezTo>
                    <a:pt x="308429" y="1969"/>
                    <a:pt x="308835" y="2907"/>
                    <a:pt x="308835" y="4032"/>
                  </a:cubicBezTo>
                  <a:cubicBezTo>
                    <a:pt x="308835" y="4719"/>
                    <a:pt x="308679" y="5407"/>
                    <a:pt x="308366" y="6095"/>
                  </a:cubicBezTo>
                  <a:cubicBezTo>
                    <a:pt x="308116" y="6720"/>
                    <a:pt x="307679" y="7470"/>
                    <a:pt x="307054" y="8345"/>
                  </a:cubicBezTo>
                  <a:lnTo>
                    <a:pt x="303022" y="14158"/>
                  </a:lnTo>
                  <a:lnTo>
                    <a:pt x="300490" y="12470"/>
                  </a:lnTo>
                  <a:close/>
                  <a:moveTo>
                    <a:pt x="311273" y="12470"/>
                  </a:moveTo>
                  <a:lnTo>
                    <a:pt x="314648" y="7688"/>
                  </a:lnTo>
                  <a:cubicBezTo>
                    <a:pt x="313773" y="7563"/>
                    <a:pt x="313023" y="7188"/>
                    <a:pt x="312398" y="6563"/>
                  </a:cubicBezTo>
                  <a:cubicBezTo>
                    <a:pt x="311773" y="5876"/>
                    <a:pt x="311460" y="5032"/>
                    <a:pt x="311460" y="4032"/>
                  </a:cubicBezTo>
                  <a:cubicBezTo>
                    <a:pt x="311460" y="2907"/>
                    <a:pt x="311835" y="1969"/>
                    <a:pt x="312585" y="1219"/>
                  </a:cubicBezTo>
                  <a:cubicBezTo>
                    <a:pt x="313398" y="406"/>
                    <a:pt x="314367" y="0"/>
                    <a:pt x="315492" y="0"/>
                  </a:cubicBezTo>
                  <a:cubicBezTo>
                    <a:pt x="316617" y="0"/>
                    <a:pt x="317586" y="406"/>
                    <a:pt x="318399" y="1219"/>
                  </a:cubicBezTo>
                  <a:cubicBezTo>
                    <a:pt x="319211" y="1969"/>
                    <a:pt x="319618" y="2907"/>
                    <a:pt x="319618" y="4032"/>
                  </a:cubicBezTo>
                  <a:cubicBezTo>
                    <a:pt x="319618" y="4719"/>
                    <a:pt x="319461" y="5407"/>
                    <a:pt x="319149" y="6095"/>
                  </a:cubicBezTo>
                  <a:cubicBezTo>
                    <a:pt x="318899" y="6720"/>
                    <a:pt x="318461" y="7470"/>
                    <a:pt x="317836" y="8345"/>
                  </a:cubicBezTo>
                  <a:lnTo>
                    <a:pt x="313804" y="14158"/>
                  </a:lnTo>
                  <a:lnTo>
                    <a:pt x="311273"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0" name="Freeform: Shape 159">
              <a:extLst>
                <a:ext uri="{FF2B5EF4-FFF2-40B4-BE49-F238E27FC236}">
                  <a16:creationId xmlns:a16="http://schemas.microsoft.com/office/drawing/2014/main" id="{1849DF59-6B9E-24F4-BA23-96ED5904C313}"/>
                </a:ext>
              </a:extLst>
            </p:cNvPr>
            <p:cNvSpPr/>
            <p:nvPr/>
          </p:nvSpPr>
          <p:spPr>
            <a:xfrm>
              <a:off x="1503525" y="670056"/>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1" name="Freeform: Shape 160">
              <a:extLst>
                <a:ext uri="{FF2B5EF4-FFF2-40B4-BE49-F238E27FC236}">
                  <a16:creationId xmlns:a16="http://schemas.microsoft.com/office/drawing/2014/main" id="{5F338AB3-2F72-93F3-F896-05E1F3AE62D9}"/>
                </a:ext>
              </a:extLst>
            </p:cNvPr>
            <p:cNvSpPr/>
            <p:nvPr/>
          </p:nvSpPr>
          <p:spPr>
            <a:xfrm>
              <a:off x="1575528" y="655054"/>
              <a:ext cx="1138392" cy="61601"/>
            </a:xfrm>
            <a:custGeom>
              <a:avLst/>
              <a:gdLst>
                <a:gd name="connsiteX0" fmla="*/ 4126 w 1138392"/>
                <a:gd name="connsiteY0" fmla="*/ 14158 h 61601"/>
                <a:gd name="connsiteX1" fmla="*/ 1125 w 1138392"/>
                <a:gd name="connsiteY1" fmla="*/ 13033 h 61601"/>
                <a:gd name="connsiteX2" fmla="*/ 0 w 1138392"/>
                <a:gd name="connsiteY2" fmla="*/ 10126 h 61601"/>
                <a:gd name="connsiteX3" fmla="*/ 375 w 1138392"/>
                <a:gd name="connsiteY3" fmla="*/ 8157 h 61601"/>
                <a:gd name="connsiteX4" fmla="*/ 1688 w 1138392"/>
                <a:gd name="connsiteY4" fmla="*/ 5813 h 61601"/>
                <a:gd name="connsiteX5" fmla="*/ 5719 w 1138392"/>
                <a:gd name="connsiteY5" fmla="*/ 0 h 61601"/>
                <a:gd name="connsiteX6" fmla="*/ 8345 w 1138392"/>
                <a:gd name="connsiteY6" fmla="*/ 1688 h 61601"/>
                <a:gd name="connsiteX7" fmla="*/ 5157 w 1138392"/>
                <a:gd name="connsiteY7" fmla="*/ 6470 h 61601"/>
                <a:gd name="connsiteX8" fmla="*/ 7220 w 1138392"/>
                <a:gd name="connsiteY8" fmla="*/ 7688 h 61601"/>
                <a:gd name="connsiteX9" fmla="*/ 8157 w 1138392"/>
                <a:gd name="connsiteY9" fmla="*/ 10126 h 61601"/>
                <a:gd name="connsiteX10" fmla="*/ 6938 w 1138392"/>
                <a:gd name="connsiteY10" fmla="*/ 13033 h 61601"/>
                <a:gd name="connsiteX11" fmla="*/ 4126 w 1138392"/>
                <a:gd name="connsiteY11" fmla="*/ 14158 h 61601"/>
                <a:gd name="connsiteX12" fmla="*/ 14908 w 1138392"/>
                <a:gd name="connsiteY12" fmla="*/ 14158 h 61601"/>
                <a:gd name="connsiteX13" fmla="*/ 11908 w 1138392"/>
                <a:gd name="connsiteY13" fmla="*/ 13033 h 61601"/>
                <a:gd name="connsiteX14" fmla="*/ 10783 w 1138392"/>
                <a:gd name="connsiteY14" fmla="*/ 10126 h 61601"/>
                <a:gd name="connsiteX15" fmla="*/ 11158 w 1138392"/>
                <a:gd name="connsiteY15" fmla="*/ 8157 h 61601"/>
                <a:gd name="connsiteX16" fmla="*/ 12470 w 1138392"/>
                <a:gd name="connsiteY16" fmla="*/ 5813 h 61601"/>
                <a:gd name="connsiteX17" fmla="*/ 16502 w 1138392"/>
                <a:gd name="connsiteY17" fmla="*/ 0 h 61601"/>
                <a:gd name="connsiteX18" fmla="*/ 19127 w 1138392"/>
                <a:gd name="connsiteY18" fmla="*/ 1688 h 61601"/>
                <a:gd name="connsiteX19" fmla="*/ 15939 w 1138392"/>
                <a:gd name="connsiteY19" fmla="*/ 6470 h 61601"/>
                <a:gd name="connsiteX20" fmla="*/ 18002 w 1138392"/>
                <a:gd name="connsiteY20" fmla="*/ 7688 h 61601"/>
                <a:gd name="connsiteX21" fmla="*/ 18940 w 1138392"/>
                <a:gd name="connsiteY21" fmla="*/ 10126 h 61601"/>
                <a:gd name="connsiteX22" fmla="*/ 17721 w 1138392"/>
                <a:gd name="connsiteY22" fmla="*/ 13033 h 61601"/>
                <a:gd name="connsiteX23" fmla="*/ 14908 w 1138392"/>
                <a:gd name="connsiteY23" fmla="*/ 14158 h 61601"/>
                <a:gd name="connsiteX24" fmla="*/ 27317 w 1138392"/>
                <a:gd name="connsiteY24" fmla="*/ 1031 h 61601"/>
                <a:gd name="connsiteX25" fmla="*/ 32755 w 1138392"/>
                <a:gd name="connsiteY25" fmla="*/ 1031 h 61601"/>
                <a:gd name="connsiteX26" fmla="*/ 32755 w 1138392"/>
                <a:gd name="connsiteY26" fmla="*/ 46787 h 61601"/>
                <a:gd name="connsiteX27" fmla="*/ 27317 w 1138392"/>
                <a:gd name="connsiteY27" fmla="*/ 46787 h 61601"/>
                <a:gd name="connsiteX28" fmla="*/ 27317 w 1138392"/>
                <a:gd name="connsiteY28" fmla="*/ 1031 h 61601"/>
                <a:gd name="connsiteX29" fmla="*/ 40828 w 1138392"/>
                <a:gd name="connsiteY29" fmla="*/ 12470 h 61601"/>
                <a:gd name="connsiteX30" fmla="*/ 44203 w 1138392"/>
                <a:gd name="connsiteY30" fmla="*/ 7688 h 61601"/>
                <a:gd name="connsiteX31" fmla="*/ 41953 w 1138392"/>
                <a:gd name="connsiteY31" fmla="*/ 6563 h 61601"/>
                <a:gd name="connsiteX32" fmla="*/ 41015 w 1138392"/>
                <a:gd name="connsiteY32" fmla="*/ 4032 h 61601"/>
                <a:gd name="connsiteX33" fmla="*/ 42140 w 1138392"/>
                <a:gd name="connsiteY33" fmla="*/ 1219 h 61601"/>
                <a:gd name="connsiteX34" fmla="*/ 45047 w 1138392"/>
                <a:gd name="connsiteY34" fmla="*/ 0 h 61601"/>
                <a:gd name="connsiteX35" fmla="*/ 47953 w 1138392"/>
                <a:gd name="connsiteY35" fmla="*/ 1219 h 61601"/>
                <a:gd name="connsiteX36" fmla="*/ 49172 w 1138392"/>
                <a:gd name="connsiteY36" fmla="*/ 4032 h 61601"/>
                <a:gd name="connsiteX37" fmla="*/ 48704 w 1138392"/>
                <a:gd name="connsiteY37" fmla="*/ 6095 h 61601"/>
                <a:gd name="connsiteX38" fmla="*/ 47391 w 1138392"/>
                <a:gd name="connsiteY38" fmla="*/ 8345 h 61601"/>
                <a:gd name="connsiteX39" fmla="*/ 43359 w 1138392"/>
                <a:gd name="connsiteY39" fmla="*/ 14158 h 61601"/>
                <a:gd name="connsiteX40" fmla="*/ 40828 w 1138392"/>
                <a:gd name="connsiteY40" fmla="*/ 12470 h 61601"/>
                <a:gd name="connsiteX41" fmla="*/ 66859 w 1138392"/>
                <a:gd name="connsiteY41" fmla="*/ 47818 h 61601"/>
                <a:gd name="connsiteX42" fmla="*/ 58889 w 1138392"/>
                <a:gd name="connsiteY42" fmla="*/ 45568 h 61601"/>
                <a:gd name="connsiteX43" fmla="*/ 53264 w 1138392"/>
                <a:gd name="connsiteY43" fmla="*/ 39380 h 61601"/>
                <a:gd name="connsiteX44" fmla="*/ 51295 w 1138392"/>
                <a:gd name="connsiteY44" fmla="*/ 30473 h 61601"/>
                <a:gd name="connsiteX45" fmla="*/ 53264 w 1138392"/>
                <a:gd name="connsiteY45" fmla="*/ 21659 h 61601"/>
                <a:gd name="connsiteX46" fmla="*/ 58889 w 1138392"/>
                <a:gd name="connsiteY46" fmla="*/ 15377 h 61601"/>
                <a:gd name="connsiteX47" fmla="*/ 66859 w 1138392"/>
                <a:gd name="connsiteY47" fmla="*/ 13127 h 61601"/>
                <a:gd name="connsiteX48" fmla="*/ 73516 w 1138392"/>
                <a:gd name="connsiteY48" fmla="*/ 14814 h 61601"/>
                <a:gd name="connsiteX49" fmla="*/ 78017 w 1138392"/>
                <a:gd name="connsiteY49" fmla="*/ 19034 h 61601"/>
                <a:gd name="connsiteX50" fmla="*/ 78204 w 1138392"/>
                <a:gd name="connsiteY50" fmla="*/ 19034 h 61601"/>
                <a:gd name="connsiteX51" fmla="*/ 78017 w 1138392"/>
                <a:gd name="connsiteY51" fmla="*/ 14533 h 61601"/>
                <a:gd name="connsiteX52" fmla="*/ 78017 w 1138392"/>
                <a:gd name="connsiteY52" fmla="*/ 1031 h 61601"/>
                <a:gd name="connsiteX53" fmla="*/ 83455 w 1138392"/>
                <a:gd name="connsiteY53" fmla="*/ 1031 h 61601"/>
                <a:gd name="connsiteX54" fmla="*/ 83455 w 1138392"/>
                <a:gd name="connsiteY54" fmla="*/ 46787 h 61601"/>
                <a:gd name="connsiteX55" fmla="*/ 78204 w 1138392"/>
                <a:gd name="connsiteY55" fmla="*/ 46787 h 61601"/>
                <a:gd name="connsiteX56" fmla="*/ 78204 w 1138392"/>
                <a:gd name="connsiteY56" fmla="*/ 42005 h 61601"/>
                <a:gd name="connsiteX57" fmla="*/ 78017 w 1138392"/>
                <a:gd name="connsiteY57" fmla="*/ 42005 h 61601"/>
                <a:gd name="connsiteX58" fmla="*/ 73516 w 1138392"/>
                <a:gd name="connsiteY58" fmla="*/ 46131 h 61601"/>
                <a:gd name="connsiteX59" fmla="*/ 66859 w 1138392"/>
                <a:gd name="connsiteY59" fmla="*/ 47818 h 61601"/>
                <a:gd name="connsiteX60" fmla="*/ 67422 w 1138392"/>
                <a:gd name="connsiteY60" fmla="*/ 42849 h 61601"/>
                <a:gd name="connsiteX61" fmla="*/ 72766 w 1138392"/>
                <a:gd name="connsiteY61" fmla="*/ 41349 h 61601"/>
                <a:gd name="connsiteX62" fmla="*/ 76704 w 1138392"/>
                <a:gd name="connsiteY62" fmla="*/ 37036 h 61601"/>
                <a:gd name="connsiteX63" fmla="*/ 78204 w 1138392"/>
                <a:gd name="connsiteY63" fmla="*/ 30473 h 61601"/>
                <a:gd name="connsiteX64" fmla="*/ 76704 w 1138392"/>
                <a:gd name="connsiteY64" fmla="*/ 24003 h 61601"/>
                <a:gd name="connsiteX65" fmla="*/ 72766 w 1138392"/>
                <a:gd name="connsiteY65" fmla="*/ 19690 h 61601"/>
                <a:gd name="connsiteX66" fmla="*/ 67422 w 1138392"/>
                <a:gd name="connsiteY66" fmla="*/ 18096 h 61601"/>
                <a:gd name="connsiteX67" fmla="*/ 62077 w 1138392"/>
                <a:gd name="connsiteY67" fmla="*/ 19690 h 61601"/>
                <a:gd name="connsiteX68" fmla="*/ 58139 w 1138392"/>
                <a:gd name="connsiteY68" fmla="*/ 24003 h 61601"/>
                <a:gd name="connsiteX69" fmla="*/ 56639 w 1138392"/>
                <a:gd name="connsiteY69" fmla="*/ 30473 h 61601"/>
                <a:gd name="connsiteX70" fmla="*/ 58139 w 1138392"/>
                <a:gd name="connsiteY70" fmla="*/ 37036 h 61601"/>
                <a:gd name="connsiteX71" fmla="*/ 62077 w 1138392"/>
                <a:gd name="connsiteY71" fmla="*/ 41349 h 61601"/>
                <a:gd name="connsiteX72" fmla="*/ 67422 w 1138392"/>
                <a:gd name="connsiteY72" fmla="*/ 42849 h 61601"/>
                <a:gd name="connsiteX73" fmla="*/ 87446 w 1138392"/>
                <a:gd name="connsiteY73" fmla="*/ 46787 h 61601"/>
                <a:gd name="connsiteX74" fmla="*/ 87446 w 1138392"/>
                <a:gd name="connsiteY74" fmla="*/ 46787 h 61601"/>
                <a:gd name="connsiteX75" fmla="*/ 106314 w 1138392"/>
                <a:gd name="connsiteY75" fmla="*/ 1031 h 61601"/>
                <a:gd name="connsiteX76" fmla="*/ 111752 w 1138392"/>
                <a:gd name="connsiteY76" fmla="*/ 1031 h 61601"/>
                <a:gd name="connsiteX77" fmla="*/ 111752 w 1138392"/>
                <a:gd name="connsiteY77" fmla="*/ 46787 h 61601"/>
                <a:gd name="connsiteX78" fmla="*/ 106314 w 1138392"/>
                <a:gd name="connsiteY78" fmla="*/ 46787 h 61601"/>
                <a:gd name="connsiteX79" fmla="*/ 106314 w 1138392"/>
                <a:gd name="connsiteY79" fmla="*/ 1031 h 61601"/>
                <a:gd name="connsiteX80" fmla="*/ 134488 w 1138392"/>
                <a:gd name="connsiteY80" fmla="*/ 47818 h 61601"/>
                <a:gd name="connsiteX81" fmla="*/ 125862 w 1138392"/>
                <a:gd name="connsiteY81" fmla="*/ 45568 h 61601"/>
                <a:gd name="connsiteX82" fmla="*/ 119861 w 1138392"/>
                <a:gd name="connsiteY82" fmla="*/ 39286 h 61601"/>
                <a:gd name="connsiteX83" fmla="*/ 117798 w 1138392"/>
                <a:gd name="connsiteY83" fmla="*/ 30473 h 61601"/>
                <a:gd name="connsiteX84" fmla="*/ 119861 w 1138392"/>
                <a:gd name="connsiteY84" fmla="*/ 21753 h 61601"/>
                <a:gd name="connsiteX85" fmla="*/ 125862 w 1138392"/>
                <a:gd name="connsiteY85" fmla="*/ 15471 h 61601"/>
                <a:gd name="connsiteX86" fmla="*/ 134488 w 1138392"/>
                <a:gd name="connsiteY86" fmla="*/ 13127 h 61601"/>
                <a:gd name="connsiteX87" fmla="*/ 143114 w 1138392"/>
                <a:gd name="connsiteY87" fmla="*/ 15471 h 61601"/>
                <a:gd name="connsiteX88" fmla="*/ 149115 w 1138392"/>
                <a:gd name="connsiteY88" fmla="*/ 21753 h 61601"/>
                <a:gd name="connsiteX89" fmla="*/ 151271 w 1138392"/>
                <a:gd name="connsiteY89" fmla="*/ 30473 h 61601"/>
                <a:gd name="connsiteX90" fmla="*/ 149115 w 1138392"/>
                <a:gd name="connsiteY90" fmla="*/ 39286 h 61601"/>
                <a:gd name="connsiteX91" fmla="*/ 143114 w 1138392"/>
                <a:gd name="connsiteY91" fmla="*/ 45568 h 61601"/>
                <a:gd name="connsiteX92" fmla="*/ 134488 w 1138392"/>
                <a:gd name="connsiteY92" fmla="*/ 47818 h 61601"/>
                <a:gd name="connsiteX93" fmla="*/ 134488 w 1138392"/>
                <a:gd name="connsiteY93" fmla="*/ 42849 h 61601"/>
                <a:gd name="connsiteX94" fmla="*/ 140114 w 1138392"/>
                <a:gd name="connsiteY94" fmla="*/ 41349 h 61601"/>
                <a:gd name="connsiteX95" fmla="*/ 144239 w 1138392"/>
                <a:gd name="connsiteY95" fmla="*/ 37036 h 61601"/>
                <a:gd name="connsiteX96" fmla="*/ 145833 w 1138392"/>
                <a:gd name="connsiteY96" fmla="*/ 30473 h 61601"/>
                <a:gd name="connsiteX97" fmla="*/ 144239 w 1138392"/>
                <a:gd name="connsiteY97" fmla="*/ 23909 h 61601"/>
                <a:gd name="connsiteX98" fmla="*/ 140114 w 1138392"/>
                <a:gd name="connsiteY98" fmla="*/ 19596 h 61601"/>
                <a:gd name="connsiteX99" fmla="*/ 134488 w 1138392"/>
                <a:gd name="connsiteY99" fmla="*/ 18096 h 61601"/>
                <a:gd name="connsiteX100" fmla="*/ 128862 w 1138392"/>
                <a:gd name="connsiteY100" fmla="*/ 19596 h 61601"/>
                <a:gd name="connsiteX101" fmla="*/ 124643 w 1138392"/>
                <a:gd name="connsiteY101" fmla="*/ 23909 h 61601"/>
                <a:gd name="connsiteX102" fmla="*/ 123143 w 1138392"/>
                <a:gd name="connsiteY102" fmla="*/ 30473 h 61601"/>
                <a:gd name="connsiteX103" fmla="*/ 124643 w 1138392"/>
                <a:gd name="connsiteY103" fmla="*/ 37036 h 61601"/>
                <a:gd name="connsiteX104" fmla="*/ 128862 w 1138392"/>
                <a:gd name="connsiteY104" fmla="*/ 41349 h 61601"/>
                <a:gd name="connsiteX105" fmla="*/ 134488 w 1138392"/>
                <a:gd name="connsiteY105" fmla="*/ 42849 h 61601"/>
                <a:gd name="connsiteX106" fmla="*/ 153075 w 1138392"/>
                <a:gd name="connsiteY106" fmla="*/ 14158 h 61601"/>
                <a:gd name="connsiteX107" fmla="*/ 158888 w 1138392"/>
                <a:gd name="connsiteY107" fmla="*/ 14158 h 61601"/>
                <a:gd name="connsiteX108" fmla="*/ 169014 w 1138392"/>
                <a:gd name="connsiteY108" fmla="*/ 40411 h 61601"/>
                <a:gd name="connsiteX109" fmla="*/ 169108 w 1138392"/>
                <a:gd name="connsiteY109" fmla="*/ 40411 h 61601"/>
                <a:gd name="connsiteX110" fmla="*/ 179328 w 1138392"/>
                <a:gd name="connsiteY110" fmla="*/ 14158 h 61601"/>
                <a:gd name="connsiteX111" fmla="*/ 185048 w 1138392"/>
                <a:gd name="connsiteY111" fmla="*/ 14158 h 61601"/>
                <a:gd name="connsiteX112" fmla="*/ 171734 w 1138392"/>
                <a:gd name="connsiteY112" fmla="*/ 46787 h 61601"/>
                <a:gd name="connsiteX113" fmla="*/ 166202 w 1138392"/>
                <a:gd name="connsiteY113" fmla="*/ 46787 h 61601"/>
                <a:gd name="connsiteX114" fmla="*/ 153075 w 1138392"/>
                <a:gd name="connsiteY114" fmla="*/ 14158 h 61601"/>
                <a:gd name="connsiteX115" fmla="*/ 203079 w 1138392"/>
                <a:gd name="connsiteY115" fmla="*/ 47818 h 61601"/>
                <a:gd name="connsiteX116" fmla="*/ 194641 w 1138392"/>
                <a:gd name="connsiteY116" fmla="*/ 45568 h 61601"/>
                <a:gd name="connsiteX117" fmla="*/ 188921 w 1138392"/>
                <a:gd name="connsiteY117" fmla="*/ 39380 h 61601"/>
                <a:gd name="connsiteX118" fmla="*/ 186858 w 1138392"/>
                <a:gd name="connsiteY118" fmla="*/ 30566 h 61601"/>
                <a:gd name="connsiteX119" fmla="*/ 188734 w 1138392"/>
                <a:gd name="connsiteY119" fmla="*/ 21940 h 61601"/>
                <a:gd name="connsiteX120" fmla="*/ 194265 w 1138392"/>
                <a:gd name="connsiteY120" fmla="*/ 15564 h 61601"/>
                <a:gd name="connsiteX121" fmla="*/ 202610 w 1138392"/>
                <a:gd name="connsiteY121" fmla="*/ 13127 h 61601"/>
                <a:gd name="connsiteX122" fmla="*/ 210861 w 1138392"/>
                <a:gd name="connsiteY122" fmla="*/ 15283 h 61601"/>
                <a:gd name="connsiteX123" fmla="*/ 216300 w 1138392"/>
                <a:gd name="connsiteY123" fmla="*/ 21190 h 61601"/>
                <a:gd name="connsiteX124" fmla="*/ 218175 w 1138392"/>
                <a:gd name="connsiteY124" fmla="*/ 29816 h 61601"/>
                <a:gd name="connsiteX125" fmla="*/ 218081 w 1138392"/>
                <a:gd name="connsiteY125" fmla="*/ 31504 h 61601"/>
                <a:gd name="connsiteX126" fmla="*/ 192297 w 1138392"/>
                <a:gd name="connsiteY126" fmla="*/ 31504 h 61601"/>
                <a:gd name="connsiteX127" fmla="*/ 194078 w 1138392"/>
                <a:gd name="connsiteY127" fmla="*/ 37786 h 61601"/>
                <a:gd name="connsiteX128" fmla="*/ 198110 w 1138392"/>
                <a:gd name="connsiteY128" fmla="*/ 41630 h 61601"/>
                <a:gd name="connsiteX129" fmla="*/ 203267 w 1138392"/>
                <a:gd name="connsiteY129" fmla="*/ 42849 h 61601"/>
                <a:gd name="connsiteX130" fmla="*/ 212924 w 1138392"/>
                <a:gd name="connsiteY130" fmla="*/ 37036 h 61601"/>
                <a:gd name="connsiteX131" fmla="*/ 217518 w 1138392"/>
                <a:gd name="connsiteY131" fmla="*/ 39286 h 61601"/>
                <a:gd name="connsiteX132" fmla="*/ 211799 w 1138392"/>
                <a:gd name="connsiteY132" fmla="*/ 45474 h 61601"/>
                <a:gd name="connsiteX133" fmla="*/ 203079 w 1138392"/>
                <a:gd name="connsiteY133" fmla="*/ 47818 h 61601"/>
                <a:gd name="connsiteX134" fmla="*/ 212455 w 1138392"/>
                <a:gd name="connsiteY134" fmla="*/ 27003 h 61601"/>
                <a:gd name="connsiteX135" fmla="*/ 211330 w 1138392"/>
                <a:gd name="connsiteY135" fmla="*/ 22972 h 61601"/>
                <a:gd name="connsiteX136" fmla="*/ 208048 w 1138392"/>
                <a:gd name="connsiteY136" fmla="*/ 19502 h 61601"/>
                <a:gd name="connsiteX137" fmla="*/ 202610 w 1138392"/>
                <a:gd name="connsiteY137" fmla="*/ 18096 h 61601"/>
                <a:gd name="connsiteX138" fmla="*/ 196047 w 1138392"/>
                <a:gd name="connsiteY138" fmla="*/ 20534 h 61601"/>
                <a:gd name="connsiteX139" fmla="*/ 192578 w 1138392"/>
                <a:gd name="connsiteY139" fmla="*/ 27003 h 61601"/>
                <a:gd name="connsiteX140" fmla="*/ 212455 w 1138392"/>
                <a:gd name="connsiteY140" fmla="*/ 27003 h 61601"/>
                <a:gd name="connsiteX141" fmla="*/ 220516 w 1138392"/>
                <a:gd name="connsiteY141" fmla="*/ 46787 h 61601"/>
                <a:gd name="connsiteX142" fmla="*/ 220516 w 1138392"/>
                <a:gd name="connsiteY142" fmla="*/ 46787 h 61601"/>
                <a:gd name="connsiteX143" fmla="*/ 251947 w 1138392"/>
                <a:gd name="connsiteY143" fmla="*/ 47256 h 61601"/>
                <a:gd name="connsiteX144" fmla="*/ 248197 w 1138392"/>
                <a:gd name="connsiteY144" fmla="*/ 46693 h 61601"/>
                <a:gd name="connsiteX145" fmla="*/ 245384 w 1138392"/>
                <a:gd name="connsiteY145" fmla="*/ 44912 h 61601"/>
                <a:gd name="connsiteX146" fmla="*/ 242852 w 1138392"/>
                <a:gd name="connsiteY146" fmla="*/ 38255 h 61601"/>
                <a:gd name="connsiteX147" fmla="*/ 242852 w 1138392"/>
                <a:gd name="connsiteY147" fmla="*/ 19127 h 61601"/>
                <a:gd name="connsiteX148" fmla="*/ 237133 w 1138392"/>
                <a:gd name="connsiteY148" fmla="*/ 19127 h 61601"/>
                <a:gd name="connsiteX149" fmla="*/ 237133 w 1138392"/>
                <a:gd name="connsiteY149" fmla="*/ 14158 h 61601"/>
                <a:gd name="connsiteX150" fmla="*/ 242852 w 1138392"/>
                <a:gd name="connsiteY150" fmla="*/ 14158 h 61601"/>
                <a:gd name="connsiteX151" fmla="*/ 242852 w 1138392"/>
                <a:gd name="connsiteY151" fmla="*/ 4969 h 61601"/>
                <a:gd name="connsiteX152" fmla="*/ 248291 w 1138392"/>
                <a:gd name="connsiteY152" fmla="*/ 4969 h 61601"/>
                <a:gd name="connsiteX153" fmla="*/ 248291 w 1138392"/>
                <a:gd name="connsiteY153" fmla="*/ 14158 h 61601"/>
                <a:gd name="connsiteX154" fmla="*/ 256260 w 1138392"/>
                <a:gd name="connsiteY154" fmla="*/ 14158 h 61601"/>
                <a:gd name="connsiteX155" fmla="*/ 256260 w 1138392"/>
                <a:gd name="connsiteY155" fmla="*/ 19127 h 61601"/>
                <a:gd name="connsiteX156" fmla="*/ 248291 w 1138392"/>
                <a:gd name="connsiteY156" fmla="*/ 19127 h 61601"/>
                <a:gd name="connsiteX157" fmla="*/ 248291 w 1138392"/>
                <a:gd name="connsiteY157" fmla="*/ 36848 h 61601"/>
                <a:gd name="connsiteX158" fmla="*/ 249322 w 1138392"/>
                <a:gd name="connsiteY158" fmla="*/ 40880 h 61601"/>
                <a:gd name="connsiteX159" fmla="*/ 252791 w 1138392"/>
                <a:gd name="connsiteY159" fmla="*/ 42287 h 61601"/>
                <a:gd name="connsiteX160" fmla="*/ 256354 w 1138392"/>
                <a:gd name="connsiteY160" fmla="*/ 41161 h 61601"/>
                <a:gd name="connsiteX161" fmla="*/ 256354 w 1138392"/>
                <a:gd name="connsiteY161" fmla="*/ 46506 h 61601"/>
                <a:gd name="connsiteX162" fmla="*/ 254385 w 1138392"/>
                <a:gd name="connsiteY162" fmla="*/ 47068 h 61601"/>
                <a:gd name="connsiteX163" fmla="*/ 251947 w 1138392"/>
                <a:gd name="connsiteY163" fmla="*/ 47256 h 61601"/>
                <a:gd name="connsiteX164" fmla="*/ 276381 w 1138392"/>
                <a:gd name="connsiteY164" fmla="*/ 47818 h 61601"/>
                <a:gd name="connsiteX165" fmla="*/ 267755 w 1138392"/>
                <a:gd name="connsiteY165" fmla="*/ 45568 h 61601"/>
                <a:gd name="connsiteX166" fmla="*/ 261754 w 1138392"/>
                <a:gd name="connsiteY166" fmla="*/ 39286 h 61601"/>
                <a:gd name="connsiteX167" fmla="*/ 259692 w 1138392"/>
                <a:gd name="connsiteY167" fmla="*/ 30473 h 61601"/>
                <a:gd name="connsiteX168" fmla="*/ 261754 w 1138392"/>
                <a:gd name="connsiteY168" fmla="*/ 21753 h 61601"/>
                <a:gd name="connsiteX169" fmla="*/ 267755 w 1138392"/>
                <a:gd name="connsiteY169" fmla="*/ 15471 h 61601"/>
                <a:gd name="connsiteX170" fmla="*/ 276381 w 1138392"/>
                <a:gd name="connsiteY170" fmla="*/ 13127 h 61601"/>
                <a:gd name="connsiteX171" fmla="*/ 285007 w 1138392"/>
                <a:gd name="connsiteY171" fmla="*/ 15471 h 61601"/>
                <a:gd name="connsiteX172" fmla="*/ 291008 w 1138392"/>
                <a:gd name="connsiteY172" fmla="*/ 21753 h 61601"/>
                <a:gd name="connsiteX173" fmla="*/ 293165 w 1138392"/>
                <a:gd name="connsiteY173" fmla="*/ 30473 h 61601"/>
                <a:gd name="connsiteX174" fmla="*/ 291008 w 1138392"/>
                <a:gd name="connsiteY174" fmla="*/ 39286 h 61601"/>
                <a:gd name="connsiteX175" fmla="*/ 285007 w 1138392"/>
                <a:gd name="connsiteY175" fmla="*/ 45568 h 61601"/>
                <a:gd name="connsiteX176" fmla="*/ 276381 w 1138392"/>
                <a:gd name="connsiteY176" fmla="*/ 47818 h 61601"/>
                <a:gd name="connsiteX177" fmla="*/ 276381 w 1138392"/>
                <a:gd name="connsiteY177" fmla="*/ 42849 h 61601"/>
                <a:gd name="connsiteX178" fmla="*/ 282007 w 1138392"/>
                <a:gd name="connsiteY178" fmla="*/ 41349 h 61601"/>
                <a:gd name="connsiteX179" fmla="*/ 286132 w 1138392"/>
                <a:gd name="connsiteY179" fmla="*/ 37036 h 61601"/>
                <a:gd name="connsiteX180" fmla="*/ 287726 w 1138392"/>
                <a:gd name="connsiteY180" fmla="*/ 30473 h 61601"/>
                <a:gd name="connsiteX181" fmla="*/ 286132 w 1138392"/>
                <a:gd name="connsiteY181" fmla="*/ 23909 h 61601"/>
                <a:gd name="connsiteX182" fmla="*/ 282007 w 1138392"/>
                <a:gd name="connsiteY182" fmla="*/ 19596 h 61601"/>
                <a:gd name="connsiteX183" fmla="*/ 276381 w 1138392"/>
                <a:gd name="connsiteY183" fmla="*/ 18096 h 61601"/>
                <a:gd name="connsiteX184" fmla="*/ 270755 w 1138392"/>
                <a:gd name="connsiteY184" fmla="*/ 19596 h 61601"/>
                <a:gd name="connsiteX185" fmla="*/ 266536 w 1138392"/>
                <a:gd name="connsiteY185" fmla="*/ 23909 h 61601"/>
                <a:gd name="connsiteX186" fmla="*/ 265036 w 1138392"/>
                <a:gd name="connsiteY186" fmla="*/ 30473 h 61601"/>
                <a:gd name="connsiteX187" fmla="*/ 266536 w 1138392"/>
                <a:gd name="connsiteY187" fmla="*/ 37036 h 61601"/>
                <a:gd name="connsiteX188" fmla="*/ 270755 w 1138392"/>
                <a:gd name="connsiteY188" fmla="*/ 41349 h 61601"/>
                <a:gd name="connsiteX189" fmla="*/ 276381 w 1138392"/>
                <a:gd name="connsiteY189" fmla="*/ 42849 h 61601"/>
                <a:gd name="connsiteX190" fmla="*/ 295459 w 1138392"/>
                <a:gd name="connsiteY190" fmla="*/ 46787 h 61601"/>
                <a:gd name="connsiteX191" fmla="*/ 295459 w 1138392"/>
                <a:gd name="connsiteY191" fmla="*/ 46787 h 61601"/>
                <a:gd name="connsiteX192" fmla="*/ 339769 w 1138392"/>
                <a:gd name="connsiteY192" fmla="*/ 8157 h 61601"/>
                <a:gd name="connsiteX193" fmla="*/ 336956 w 1138392"/>
                <a:gd name="connsiteY193" fmla="*/ 7032 h 61601"/>
                <a:gd name="connsiteX194" fmla="*/ 335831 w 1138392"/>
                <a:gd name="connsiteY194" fmla="*/ 4219 h 61601"/>
                <a:gd name="connsiteX195" fmla="*/ 336956 w 1138392"/>
                <a:gd name="connsiteY195" fmla="*/ 1500 h 61601"/>
                <a:gd name="connsiteX196" fmla="*/ 339769 w 1138392"/>
                <a:gd name="connsiteY196" fmla="*/ 375 h 61601"/>
                <a:gd name="connsiteX197" fmla="*/ 342582 w 1138392"/>
                <a:gd name="connsiteY197" fmla="*/ 1500 h 61601"/>
                <a:gd name="connsiteX198" fmla="*/ 343707 w 1138392"/>
                <a:gd name="connsiteY198" fmla="*/ 4219 h 61601"/>
                <a:gd name="connsiteX199" fmla="*/ 342582 w 1138392"/>
                <a:gd name="connsiteY199" fmla="*/ 7032 h 61601"/>
                <a:gd name="connsiteX200" fmla="*/ 339769 w 1138392"/>
                <a:gd name="connsiteY200" fmla="*/ 8157 h 61601"/>
                <a:gd name="connsiteX201" fmla="*/ 316797 w 1138392"/>
                <a:gd name="connsiteY201" fmla="*/ 19127 h 61601"/>
                <a:gd name="connsiteX202" fmla="*/ 310796 w 1138392"/>
                <a:gd name="connsiteY202" fmla="*/ 19127 h 61601"/>
                <a:gd name="connsiteX203" fmla="*/ 310796 w 1138392"/>
                <a:gd name="connsiteY203" fmla="*/ 14158 h 61601"/>
                <a:gd name="connsiteX204" fmla="*/ 316797 w 1138392"/>
                <a:gd name="connsiteY204" fmla="*/ 14158 h 61601"/>
                <a:gd name="connsiteX205" fmla="*/ 316797 w 1138392"/>
                <a:gd name="connsiteY205" fmla="*/ 10689 h 61601"/>
                <a:gd name="connsiteX206" fmla="*/ 318203 w 1138392"/>
                <a:gd name="connsiteY206" fmla="*/ 5344 h 61601"/>
                <a:gd name="connsiteX207" fmla="*/ 321954 w 1138392"/>
                <a:gd name="connsiteY207" fmla="*/ 1781 h 61601"/>
                <a:gd name="connsiteX208" fmla="*/ 327205 w 1138392"/>
                <a:gd name="connsiteY208" fmla="*/ 469 h 61601"/>
                <a:gd name="connsiteX209" fmla="*/ 332080 w 1138392"/>
                <a:gd name="connsiteY209" fmla="*/ 1219 h 61601"/>
                <a:gd name="connsiteX210" fmla="*/ 332080 w 1138392"/>
                <a:gd name="connsiteY210" fmla="*/ 6563 h 61601"/>
                <a:gd name="connsiteX211" fmla="*/ 329830 w 1138392"/>
                <a:gd name="connsiteY211" fmla="*/ 5813 h 61601"/>
                <a:gd name="connsiteX212" fmla="*/ 327392 w 1138392"/>
                <a:gd name="connsiteY212" fmla="*/ 5532 h 61601"/>
                <a:gd name="connsiteX213" fmla="*/ 323735 w 1138392"/>
                <a:gd name="connsiteY213" fmla="*/ 7032 h 61601"/>
                <a:gd name="connsiteX214" fmla="*/ 322235 w 1138392"/>
                <a:gd name="connsiteY214" fmla="*/ 11251 h 61601"/>
                <a:gd name="connsiteX215" fmla="*/ 322235 w 1138392"/>
                <a:gd name="connsiteY215" fmla="*/ 14158 h 61601"/>
                <a:gd name="connsiteX216" fmla="*/ 342488 w 1138392"/>
                <a:gd name="connsiteY216" fmla="*/ 14158 h 61601"/>
                <a:gd name="connsiteX217" fmla="*/ 342488 w 1138392"/>
                <a:gd name="connsiteY217" fmla="*/ 46787 h 61601"/>
                <a:gd name="connsiteX218" fmla="*/ 337050 w 1138392"/>
                <a:gd name="connsiteY218" fmla="*/ 46787 h 61601"/>
                <a:gd name="connsiteX219" fmla="*/ 337050 w 1138392"/>
                <a:gd name="connsiteY219" fmla="*/ 19127 h 61601"/>
                <a:gd name="connsiteX220" fmla="*/ 322235 w 1138392"/>
                <a:gd name="connsiteY220" fmla="*/ 19127 h 61601"/>
                <a:gd name="connsiteX221" fmla="*/ 322235 w 1138392"/>
                <a:gd name="connsiteY221" fmla="*/ 46787 h 61601"/>
                <a:gd name="connsiteX222" fmla="*/ 316797 w 1138392"/>
                <a:gd name="connsiteY222" fmla="*/ 46787 h 61601"/>
                <a:gd name="connsiteX223" fmla="*/ 316797 w 1138392"/>
                <a:gd name="connsiteY223" fmla="*/ 19127 h 61601"/>
                <a:gd name="connsiteX224" fmla="*/ 351031 w 1138392"/>
                <a:gd name="connsiteY224" fmla="*/ 14158 h 61601"/>
                <a:gd name="connsiteX225" fmla="*/ 356188 w 1138392"/>
                <a:gd name="connsiteY225" fmla="*/ 14158 h 61601"/>
                <a:gd name="connsiteX226" fmla="*/ 356188 w 1138392"/>
                <a:gd name="connsiteY226" fmla="*/ 18940 h 61601"/>
                <a:gd name="connsiteX227" fmla="*/ 356469 w 1138392"/>
                <a:gd name="connsiteY227" fmla="*/ 18940 h 61601"/>
                <a:gd name="connsiteX228" fmla="*/ 360688 w 1138392"/>
                <a:gd name="connsiteY228" fmla="*/ 14814 h 61601"/>
                <a:gd name="connsiteX229" fmla="*/ 366970 w 1138392"/>
                <a:gd name="connsiteY229" fmla="*/ 13127 h 61601"/>
                <a:gd name="connsiteX230" fmla="*/ 375971 w 1138392"/>
                <a:gd name="connsiteY230" fmla="*/ 16596 h 61601"/>
                <a:gd name="connsiteX231" fmla="*/ 379065 w 1138392"/>
                <a:gd name="connsiteY231" fmla="*/ 25878 h 61601"/>
                <a:gd name="connsiteX232" fmla="*/ 379065 w 1138392"/>
                <a:gd name="connsiteY232" fmla="*/ 46787 h 61601"/>
                <a:gd name="connsiteX233" fmla="*/ 373627 w 1138392"/>
                <a:gd name="connsiteY233" fmla="*/ 46787 h 61601"/>
                <a:gd name="connsiteX234" fmla="*/ 373627 w 1138392"/>
                <a:gd name="connsiteY234" fmla="*/ 26722 h 61601"/>
                <a:gd name="connsiteX235" fmla="*/ 371471 w 1138392"/>
                <a:gd name="connsiteY235" fmla="*/ 20159 h 61601"/>
                <a:gd name="connsiteX236" fmla="*/ 365564 w 1138392"/>
                <a:gd name="connsiteY236" fmla="*/ 18096 h 61601"/>
                <a:gd name="connsiteX237" fmla="*/ 360782 w 1138392"/>
                <a:gd name="connsiteY237" fmla="*/ 19596 h 61601"/>
                <a:gd name="connsiteX238" fmla="*/ 357594 w 1138392"/>
                <a:gd name="connsiteY238" fmla="*/ 23440 h 61601"/>
                <a:gd name="connsiteX239" fmla="*/ 356469 w 1138392"/>
                <a:gd name="connsiteY239" fmla="*/ 28410 h 61601"/>
                <a:gd name="connsiteX240" fmla="*/ 356469 w 1138392"/>
                <a:gd name="connsiteY240" fmla="*/ 46787 h 61601"/>
                <a:gd name="connsiteX241" fmla="*/ 351031 w 1138392"/>
                <a:gd name="connsiteY241" fmla="*/ 46787 h 61601"/>
                <a:gd name="connsiteX242" fmla="*/ 351031 w 1138392"/>
                <a:gd name="connsiteY242" fmla="*/ 14158 h 61601"/>
                <a:gd name="connsiteX243" fmla="*/ 400781 w 1138392"/>
                <a:gd name="connsiteY243" fmla="*/ 47818 h 61601"/>
                <a:gd name="connsiteX244" fmla="*/ 392811 w 1138392"/>
                <a:gd name="connsiteY244" fmla="*/ 45568 h 61601"/>
                <a:gd name="connsiteX245" fmla="*/ 387186 w 1138392"/>
                <a:gd name="connsiteY245" fmla="*/ 39380 h 61601"/>
                <a:gd name="connsiteX246" fmla="*/ 385217 w 1138392"/>
                <a:gd name="connsiteY246" fmla="*/ 30473 h 61601"/>
                <a:gd name="connsiteX247" fmla="*/ 387186 w 1138392"/>
                <a:gd name="connsiteY247" fmla="*/ 21659 h 61601"/>
                <a:gd name="connsiteX248" fmla="*/ 392811 w 1138392"/>
                <a:gd name="connsiteY248" fmla="*/ 15377 h 61601"/>
                <a:gd name="connsiteX249" fmla="*/ 400781 w 1138392"/>
                <a:gd name="connsiteY249" fmla="*/ 13127 h 61601"/>
                <a:gd name="connsiteX250" fmla="*/ 407438 w 1138392"/>
                <a:gd name="connsiteY250" fmla="*/ 14814 h 61601"/>
                <a:gd name="connsiteX251" fmla="*/ 411939 w 1138392"/>
                <a:gd name="connsiteY251" fmla="*/ 19034 h 61601"/>
                <a:gd name="connsiteX252" fmla="*/ 412126 w 1138392"/>
                <a:gd name="connsiteY252" fmla="*/ 19034 h 61601"/>
                <a:gd name="connsiteX253" fmla="*/ 411939 w 1138392"/>
                <a:gd name="connsiteY253" fmla="*/ 14533 h 61601"/>
                <a:gd name="connsiteX254" fmla="*/ 411939 w 1138392"/>
                <a:gd name="connsiteY254" fmla="*/ 1031 h 61601"/>
                <a:gd name="connsiteX255" fmla="*/ 417377 w 1138392"/>
                <a:gd name="connsiteY255" fmla="*/ 1031 h 61601"/>
                <a:gd name="connsiteX256" fmla="*/ 417377 w 1138392"/>
                <a:gd name="connsiteY256" fmla="*/ 46787 h 61601"/>
                <a:gd name="connsiteX257" fmla="*/ 412126 w 1138392"/>
                <a:gd name="connsiteY257" fmla="*/ 46787 h 61601"/>
                <a:gd name="connsiteX258" fmla="*/ 412126 w 1138392"/>
                <a:gd name="connsiteY258" fmla="*/ 42005 h 61601"/>
                <a:gd name="connsiteX259" fmla="*/ 411939 w 1138392"/>
                <a:gd name="connsiteY259" fmla="*/ 42005 h 61601"/>
                <a:gd name="connsiteX260" fmla="*/ 407438 w 1138392"/>
                <a:gd name="connsiteY260" fmla="*/ 46131 h 61601"/>
                <a:gd name="connsiteX261" fmla="*/ 400781 w 1138392"/>
                <a:gd name="connsiteY261" fmla="*/ 47818 h 61601"/>
                <a:gd name="connsiteX262" fmla="*/ 401344 w 1138392"/>
                <a:gd name="connsiteY262" fmla="*/ 42849 h 61601"/>
                <a:gd name="connsiteX263" fmla="*/ 406688 w 1138392"/>
                <a:gd name="connsiteY263" fmla="*/ 41349 h 61601"/>
                <a:gd name="connsiteX264" fmla="*/ 410626 w 1138392"/>
                <a:gd name="connsiteY264" fmla="*/ 37036 h 61601"/>
                <a:gd name="connsiteX265" fmla="*/ 412126 w 1138392"/>
                <a:gd name="connsiteY265" fmla="*/ 30473 h 61601"/>
                <a:gd name="connsiteX266" fmla="*/ 410626 w 1138392"/>
                <a:gd name="connsiteY266" fmla="*/ 24003 h 61601"/>
                <a:gd name="connsiteX267" fmla="*/ 406688 w 1138392"/>
                <a:gd name="connsiteY267" fmla="*/ 19690 h 61601"/>
                <a:gd name="connsiteX268" fmla="*/ 401344 w 1138392"/>
                <a:gd name="connsiteY268" fmla="*/ 18096 h 61601"/>
                <a:gd name="connsiteX269" fmla="*/ 395999 w 1138392"/>
                <a:gd name="connsiteY269" fmla="*/ 19690 h 61601"/>
                <a:gd name="connsiteX270" fmla="*/ 392061 w 1138392"/>
                <a:gd name="connsiteY270" fmla="*/ 24003 h 61601"/>
                <a:gd name="connsiteX271" fmla="*/ 390561 w 1138392"/>
                <a:gd name="connsiteY271" fmla="*/ 30473 h 61601"/>
                <a:gd name="connsiteX272" fmla="*/ 392061 w 1138392"/>
                <a:gd name="connsiteY272" fmla="*/ 37036 h 61601"/>
                <a:gd name="connsiteX273" fmla="*/ 395999 w 1138392"/>
                <a:gd name="connsiteY273" fmla="*/ 41349 h 61601"/>
                <a:gd name="connsiteX274" fmla="*/ 401344 w 1138392"/>
                <a:gd name="connsiteY274" fmla="*/ 42849 h 61601"/>
                <a:gd name="connsiteX275" fmla="*/ 421368 w 1138392"/>
                <a:gd name="connsiteY275" fmla="*/ 46787 h 61601"/>
                <a:gd name="connsiteX276" fmla="*/ 421368 w 1138392"/>
                <a:gd name="connsiteY276" fmla="*/ 46787 h 61601"/>
                <a:gd name="connsiteX277" fmla="*/ 450643 w 1138392"/>
                <a:gd name="connsiteY277" fmla="*/ 47818 h 61601"/>
                <a:gd name="connsiteX278" fmla="*/ 444267 w 1138392"/>
                <a:gd name="connsiteY278" fmla="*/ 46412 h 61601"/>
                <a:gd name="connsiteX279" fmla="*/ 439860 w 1138392"/>
                <a:gd name="connsiteY279" fmla="*/ 42568 h 61601"/>
                <a:gd name="connsiteX280" fmla="*/ 438360 w 1138392"/>
                <a:gd name="connsiteY280" fmla="*/ 36942 h 61601"/>
                <a:gd name="connsiteX281" fmla="*/ 442204 w 1138392"/>
                <a:gd name="connsiteY281" fmla="*/ 28879 h 61601"/>
                <a:gd name="connsiteX282" fmla="*/ 452143 w 1138392"/>
                <a:gd name="connsiteY282" fmla="*/ 25972 h 61601"/>
                <a:gd name="connsiteX283" fmla="*/ 457581 w 1138392"/>
                <a:gd name="connsiteY283" fmla="*/ 26628 h 61601"/>
                <a:gd name="connsiteX284" fmla="*/ 461426 w 1138392"/>
                <a:gd name="connsiteY284" fmla="*/ 28035 h 61601"/>
                <a:gd name="connsiteX285" fmla="*/ 461426 w 1138392"/>
                <a:gd name="connsiteY285" fmla="*/ 26066 h 61601"/>
                <a:gd name="connsiteX286" fmla="*/ 458894 w 1138392"/>
                <a:gd name="connsiteY286" fmla="*/ 20253 h 61601"/>
                <a:gd name="connsiteX287" fmla="*/ 452424 w 1138392"/>
                <a:gd name="connsiteY287" fmla="*/ 18002 h 61601"/>
                <a:gd name="connsiteX288" fmla="*/ 447455 w 1138392"/>
                <a:gd name="connsiteY288" fmla="*/ 19221 h 61601"/>
                <a:gd name="connsiteX289" fmla="*/ 443705 w 1138392"/>
                <a:gd name="connsiteY289" fmla="*/ 22503 h 61601"/>
                <a:gd name="connsiteX290" fmla="*/ 439673 w 1138392"/>
                <a:gd name="connsiteY290" fmla="*/ 19409 h 61601"/>
                <a:gd name="connsiteX291" fmla="*/ 444924 w 1138392"/>
                <a:gd name="connsiteY291" fmla="*/ 14814 h 61601"/>
                <a:gd name="connsiteX292" fmla="*/ 452424 w 1138392"/>
                <a:gd name="connsiteY292" fmla="*/ 13127 h 61601"/>
                <a:gd name="connsiteX293" fmla="*/ 462832 w 1138392"/>
                <a:gd name="connsiteY293" fmla="*/ 16690 h 61601"/>
                <a:gd name="connsiteX294" fmla="*/ 466676 w 1138392"/>
                <a:gd name="connsiteY294" fmla="*/ 26160 h 61601"/>
                <a:gd name="connsiteX295" fmla="*/ 466676 w 1138392"/>
                <a:gd name="connsiteY295" fmla="*/ 46787 h 61601"/>
                <a:gd name="connsiteX296" fmla="*/ 461426 w 1138392"/>
                <a:gd name="connsiteY296" fmla="*/ 46787 h 61601"/>
                <a:gd name="connsiteX297" fmla="*/ 461426 w 1138392"/>
                <a:gd name="connsiteY297" fmla="*/ 42099 h 61601"/>
                <a:gd name="connsiteX298" fmla="*/ 461238 w 1138392"/>
                <a:gd name="connsiteY298" fmla="*/ 42099 h 61601"/>
                <a:gd name="connsiteX299" fmla="*/ 457019 w 1138392"/>
                <a:gd name="connsiteY299" fmla="*/ 46131 h 61601"/>
                <a:gd name="connsiteX300" fmla="*/ 450643 w 1138392"/>
                <a:gd name="connsiteY300" fmla="*/ 47818 h 61601"/>
                <a:gd name="connsiteX301" fmla="*/ 451206 w 1138392"/>
                <a:gd name="connsiteY301" fmla="*/ 43037 h 61601"/>
                <a:gd name="connsiteX302" fmla="*/ 456269 w 1138392"/>
                <a:gd name="connsiteY302" fmla="*/ 41630 h 61601"/>
                <a:gd name="connsiteX303" fmla="*/ 460019 w 1138392"/>
                <a:gd name="connsiteY303" fmla="*/ 37880 h 61601"/>
                <a:gd name="connsiteX304" fmla="*/ 461426 w 1138392"/>
                <a:gd name="connsiteY304" fmla="*/ 32629 h 61601"/>
                <a:gd name="connsiteX305" fmla="*/ 457675 w 1138392"/>
                <a:gd name="connsiteY305" fmla="*/ 31035 h 61601"/>
                <a:gd name="connsiteX306" fmla="*/ 452987 w 1138392"/>
                <a:gd name="connsiteY306" fmla="*/ 30379 h 61601"/>
                <a:gd name="connsiteX307" fmla="*/ 446236 w 1138392"/>
                <a:gd name="connsiteY307" fmla="*/ 32254 h 61601"/>
                <a:gd name="connsiteX308" fmla="*/ 443986 w 1138392"/>
                <a:gd name="connsiteY308" fmla="*/ 37036 h 61601"/>
                <a:gd name="connsiteX309" fmla="*/ 445955 w 1138392"/>
                <a:gd name="connsiteY309" fmla="*/ 41349 h 61601"/>
                <a:gd name="connsiteX310" fmla="*/ 451206 w 1138392"/>
                <a:gd name="connsiteY310" fmla="*/ 43037 h 61601"/>
                <a:gd name="connsiteX311" fmla="*/ 470159 w 1138392"/>
                <a:gd name="connsiteY311" fmla="*/ 46787 h 61601"/>
                <a:gd name="connsiteX312" fmla="*/ 470159 w 1138392"/>
                <a:gd name="connsiteY312" fmla="*/ 46787 h 61601"/>
                <a:gd name="connsiteX313" fmla="*/ 502903 w 1138392"/>
                <a:gd name="connsiteY313" fmla="*/ 47818 h 61601"/>
                <a:gd name="connsiteX314" fmla="*/ 494933 w 1138392"/>
                <a:gd name="connsiteY314" fmla="*/ 45568 h 61601"/>
                <a:gd name="connsiteX315" fmla="*/ 489308 w 1138392"/>
                <a:gd name="connsiteY315" fmla="*/ 39380 h 61601"/>
                <a:gd name="connsiteX316" fmla="*/ 487339 w 1138392"/>
                <a:gd name="connsiteY316" fmla="*/ 30473 h 61601"/>
                <a:gd name="connsiteX317" fmla="*/ 489308 w 1138392"/>
                <a:gd name="connsiteY317" fmla="*/ 21659 h 61601"/>
                <a:gd name="connsiteX318" fmla="*/ 494933 w 1138392"/>
                <a:gd name="connsiteY318" fmla="*/ 15377 h 61601"/>
                <a:gd name="connsiteX319" fmla="*/ 502903 w 1138392"/>
                <a:gd name="connsiteY319" fmla="*/ 13127 h 61601"/>
                <a:gd name="connsiteX320" fmla="*/ 509560 w 1138392"/>
                <a:gd name="connsiteY320" fmla="*/ 14814 h 61601"/>
                <a:gd name="connsiteX321" fmla="*/ 514061 w 1138392"/>
                <a:gd name="connsiteY321" fmla="*/ 19034 h 61601"/>
                <a:gd name="connsiteX322" fmla="*/ 514248 w 1138392"/>
                <a:gd name="connsiteY322" fmla="*/ 19034 h 61601"/>
                <a:gd name="connsiteX323" fmla="*/ 514061 w 1138392"/>
                <a:gd name="connsiteY323" fmla="*/ 14533 h 61601"/>
                <a:gd name="connsiteX324" fmla="*/ 514061 w 1138392"/>
                <a:gd name="connsiteY324" fmla="*/ 1031 h 61601"/>
                <a:gd name="connsiteX325" fmla="*/ 519499 w 1138392"/>
                <a:gd name="connsiteY325" fmla="*/ 1031 h 61601"/>
                <a:gd name="connsiteX326" fmla="*/ 519499 w 1138392"/>
                <a:gd name="connsiteY326" fmla="*/ 46787 h 61601"/>
                <a:gd name="connsiteX327" fmla="*/ 514248 w 1138392"/>
                <a:gd name="connsiteY327" fmla="*/ 46787 h 61601"/>
                <a:gd name="connsiteX328" fmla="*/ 514248 w 1138392"/>
                <a:gd name="connsiteY328" fmla="*/ 42005 h 61601"/>
                <a:gd name="connsiteX329" fmla="*/ 514061 w 1138392"/>
                <a:gd name="connsiteY329" fmla="*/ 42005 h 61601"/>
                <a:gd name="connsiteX330" fmla="*/ 509560 w 1138392"/>
                <a:gd name="connsiteY330" fmla="*/ 46131 h 61601"/>
                <a:gd name="connsiteX331" fmla="*/ 502903 w 1138392"/>
                <a:gd name="connsiteY331" fmla="*/ 47818 h 61601"/>
                <a:gd name="connsiteX332" fmla="*/ 503466 w 1138392"/>
                <a:gd name="connsiteY332" fmla="*/ 42849 h 61601"/>
                <a:gd name="connsiteX333" fmla="*/ 508810 w 1138392"/>
                <a:gd name="connsiteY333" fmla="*/ 41349 h 61601"/>
                <a:gd name="connsiteX334" fmla="*/ 512748 w 1138392"/>
                <a:gd name="connsiteY334" fmla="*/ 37036 h 61601"/>
                <a:gd name="connsiteX335" fmla="*/ 514248 w 1138392"/>
                <a:gd name="connsiteY335" fmla="*/ 30473 h 61601"/>
                <a:gd name="connsiteX336" fmla="*/ 512748 w 1138392"/>
                <a:gd name="connsiteY336" fmla="*/ 24003 h 61601"/>
                <a:gd name="connsiteX337" fmla="*/ 508810 w 1138392"/>
                <a:gd name="connsiteY337" fmla="*/ 19690 h 61601"/>
                <a:gd name="connsiteX338" fmla="*/ 503466 w 1138392"/>
                <a:gd name="connsiteY338" fmla="*/ 18096 h 61601"/>
                <a:gd name="connsiteX339" fmla="*/ 498121 w 1138392"/>
                <a:gd name="connsiteY339" fmla="*/ 19690 h 61601"/>
                <a:gd name="connsiteX340" fmla="*/ 494183 w 1138392"/>
                <a:gd name="connsiteY340" fmla="*/ 24003 h 61601"/>
                <a:gd name="connsiteX341" fmla="*/ 492683 w 1138392"/>
                <a:gd name="connsiteY341" fmla="*/ 30473 h 61601"/>
                <a:gd name="connsiteX342" fmla="*/ 494183 w 1138392"/>
                <a:gd name="connsiteY342" fmla="*/ 37036 h 61601"/>
                <a:gd name="connsiteX343" fmla="*/ 498121 w 1138392"/>
                <a:gd name="connsiteY343" fmla="*/ 41349 h 61601"/>
                <a:gd name="connsiteX344" fmla="*/ 503466 w 1138392"/>
                <a:gd name="connsiteY344" fmla="*/ 42849 h 61601"/>
                <a:gd name="connsiteX345" fmla="*/ 542204 w 1138392"/>
                <a:gd name="connsiteY345" fmla="*/ 47818 h 61601"/>
                <a:gd name="connsiteX346" fmla="*/ 533578 w 1138392"/>
                <a:gd name="connsiteY346" fmla="*/ 45568 h 61601"/>
                <a:gd name="connsiteX347" fmla="*/ 527577 w 1138392"/>
                <a:gd name="connsiteY347" fmla="*/ 39286 h 61601"/>
                <a:gd name="connsiteX348" fmla="*/ 525514 w 1138392"/>
                <a:gd name="connsiteY348" fmla="*/ 30473 h 61601"/>
                <a:gd name="connsiteX349" fmla="*/ 527577 w 1138392"/>
                <a:gd name="connsiteY349" fmla="*/ 21753 h 61601"/>
                <a:gd name="connsiteX350" fmla="*/ 533578 w 1138392"/>
                <a:gd name="connsiteY350" fmla="*/ 15471 h 61601"/>
                <a:gd name="connsiteX351" fmla="*/ 542204 w 1138392"/>
                <a:gd name="connsiteY351" fmla="*/ 13127 h 61601"/>
                <a:gd name="connsiteX352" fmla="*/ 550830 w 1138392"/>
                <a:gd name="connsiteY352" fmla="*/ 15471 h 61601"/>
                <a:gd name="connsiteX353" fmla="*/ 556831 w 1138392"/>
                <a:gd name="connsiteY353" fmla="*/ 21753 h 61601"/>
                <a:gd name="connsiteX354" fmla="*/ 558987 w 1138392"/>
                <a:gd name="connsiteY354" fmla="*/ 30473 h 61601"/>
                <a:gd name="connsiteX355" fmla="*/ 556831 w 1138392"/>
                <a:gd name="connsiteY355" fmla="*/ 39286 h 61601"/>
                <a:gd name="connsiteX356" fmla="*/ 550830 w 1138392"/>
                <a:gd name="connsiteY356" fmla="*/ 45568 h 61601"/>
                <a:gd name="connsiteX357" fmla="*/ 542204 w 1138392"/>
                <a:gd name="connsiteY357" fmla="*/ 47818 h 61601"/>
                <a:gd name="connsiteX358" fmla="*/ 542204 w 1138392"/>
                <a:gd name="connsiteY358" fmla="*/ 42849 h 61601"/>
                <a:gd name="connsiteX359" fmla="*/ 547830 w 1138392"/>
                <a:gd name="connsiteY359" fmla="*/ 41349 h 61601"/>
                <a:gd name="connsiteX360" fmla="*/ 551955 w 1138392"/>
                <a:gd name="connsiteY360" fmla="*/ 37036 h 61601"/>
                <a:gd name="connsiteX361" fmla="*/ 553549 w 1138392"/>
                <a:gd name="connsiteY361" fmla="*/ 30473 h 61601"/>
                <a:gd name="connsiteX362" fmla="*/ 551955 w 1138392"/>
                <a:gd name="connsiteY362" fmla="*/ 23909 h 61601"/>
                <a:gd name="connsiteX363" fmla="*/ 547830 w 1138392"/>
                <a:gd name="connsiteY363" fmla="*/ 19596 h 61601"/>
                <a:gd name="connsiteX364" fmla="*/ 542204 w 1138392"/>
                <a:gd name="connsiteY364" fmla="*/ 18096 h 61601"/>
                <a:gd name="connsiteX365" fmla="*/ 536578 w 1138392"/>
                <a:gd name="connsiteY365" fmla="*/ 19596 h 61601"/>
                <a:gd name="connsiteX366" fmla="*/ 532359 w 1138392"/>
                <a:gd name="connsiteY366" fmla="*/ 23909 h 61601"/>
                <a:gd name="connsiteX367" fmla="*/ 530859 w 1138392"/>
                <a:gd name="connsiteY367" fmla="*/ 30473 h 61601"/>
                <a:gd name="connsiteX368" fmla="*/ 532359 w 1138392"/>
                <a:gd name="connsiteY368" fmla="*/ 37036 h 61601"/>
                <a:gd name="connsiteX369" fmla="*/ 536578 w 1138392"/>
                <a:gd name="connsiteY369" fmla="*/ 41349 h 61601"/>
                <a:gd name="connsiteX370" fmla="*/ 542204 w 1138392"/>
                <a:gd name="connsiteY370" fmla="*/ 42849 h 61601"/>
                <a:gd name="connsiteX371" fmla="*/ 579660 w 1138392"/>
                <a:gd name="connsiteY371" fmla="*/ 61601 h 61601"/>
                <a:gd name="connsiteX372" fmla="*/ 570096 w 1138392"/>
                <a:gd name="connsiteY372" fmla="*/ 58882 h 61601"/>
                <a:gd name="connsiteX373" fmla="*/ 565126 w 1138392"/>
                <a:gd name="connsiteY373" fmla="*/ 52507 h 61601"/>
                <a:gd name="connsiteX374" fmla="*/ 570096 w 1138392"/>
                <a:gd name="connsiteY374" fmla="*/ 50350 h 61601"/>
                <a:gd name="connsiteX375" fmla="*/ 573659 w 1138392"/>
                <a:gd name="connsiteY375" fmla="*/ 54944 h 61601"/>
                <a:gd name="connsiteX376" fmla="*/ 579660 w 1138392"/>
                <a:gd name="connsiteY376" fmla="*/ 56726 h 61601"/>
                <a:gd name="connsiteX377" fmla="*/ 587442 w 1138392"/>
                <a:gd name="connsiteY377" fmla="*/ 53725 h 61601"/>
                <a:gd name="connsiteX378" fmla="*/ 590255 w 1138392"/>
                <a:gd name="connsiteY378" fmla="*/ 45474 h 61601"/>
                <a:gd name="connsiteX379" fmla="*/ 590255 w 1138392"/>
                <a:gd name="connsiteY379" fmla="*/ 41818 h 61601"/>
                <a:gd name="connsiteX380" fmla="*/ 589973 w 1138392"/>
                <a:gd name="connsiteY380" fmla="*/ 41818 h 61601"/>
                <a:gd name="connsiteX381" fmla="*/ 585473 w 1138392"/>
                <a:gd name="connsiteY381" fmla="*/ 45849 h 61601"/>
                <a:gd name="connsiteX382" fmla="*/ 578909 w 1138392"/>
                <a:gd name="connsiteY382" fmla="*/ 47443 h 61601"/>
                <a:gd name="connsiteX383" fmla="*/ 571127 w 1138392"/>
                <a:gd name="connsiteY383" fmla="*/ 45287 h 61601"/>
                <a:gd name="connsiteX384" fmla="*/ 565595 w 1138392"/>
                <a:gd name="connsiteY384" fmla="*/ 39192 h 61601"/>
                <a:gd name="connsiteX385" fmla="*/ 563626 w 1138392"/>
                <a:gd name="connsiteY385" fmla="*/ 30285 h 61601"/>
                <a:gd name="connsiteX386" fmla="*/ 565595 w 1138392"/>
                <a:gd name="connsiteY386" fmla="*/ 21471 h 61601"/>
                <a:gd name="connsiteX387" fmla="*/ 571127 w 1138392"/>
                <a:gd name="connsiteY387" fmla="*/ 15377 h 61601"/>
                <a:gd name="connsiteX388" fmla="*/ 578909 w 1138392"/>
                <a:gd name="connsiteY388" fmla="*/ 13127 h 61601"/>
                <a:gd name="connsiteX389" fmla="*/ 585473 w 1138392"/>
                <a:gd name="connsiteY389" fmla="*/ 14721 h 61601"/>
                <a:gd name="connsiteX390" fmla="*/ 589973 w 1138392"/>
                <a:gd name="connsiteY390" fmla="*/ 18846 h 61601"/>
                <a:gd name="connsiteX391" fmla="*/ 590255 w 1138392"/>
                <a:gd name="connsiteY391" fmla="*/ 18846 h 61601"/>
                <a:gd name="connsiteX392" fmla="*/ 590255 w 1138392"/>
                <a:gd name="connsiteY392" fmla="*/ 14158 h 61601"/>
                <a:gd name="connsiteX393" fmla="*/ 595411 w 1138392"/>
                <a:gd name="connsiteY393" fmla="*/ 14158 h 61601"/>
                <a:gd name="connsiteX394" fmla="*/ 595411 w 1138392"/>
                <a:gd name="connsiteY394" fmla="*/ 45474 h 61601"/>
                <a:gd name="connsiteX395" fmla="*/ 591005 w 1138392"/>
                <a:gd name="connsiteY395" fmla="*/ 57476 h 61601"/>
                <a:gd name="connsiteX396" fmla="*/ 579660 w 1138392"/>
                <a:gd name="connsiteY396" fmla="*/ 61601 h 61601"/>
                <a:gd name="connsiteX397" fmla="*/ 579660 w 1138392"/>
                <a:gd name="connsiteY397" fmla="*/ 42474 h 61601"/>
                <a:gd name="connsiteX398" fmla="*/ 584910 w 1138392"/>
                <a:gd name="connsiteY398" fmla="*/ 41068 h 61601"/>
                <a:gd name="connsiteX399" fmla="*/ 588754 w 1138392"/>
                <a:gd name="connsiteY399" fmla="*/ 36848 h 61601"/>
                <a:gd name="connsiteX400" fmla="*/ 590255 w 1138392"/>
                <a:gd name="connsiteY400" fmla="*/ 30285 h 61601"/>
                <a:gd name="connsiteX401" fmla="*/ 588754 w 1138392"/>
                <a:gd name="connsiteY401" fmla="*/ 23722 h 61601"/>
                <a:gd name="connsiteX402" fmla="*/ 584910 w 1138392"/>
                <a:gd name="connsiteY402" fmla="*/ 19502 h 61601"/>
                <a:gd name="connsiteX403" fmla="*/ 579660 w 1138392"/>
                <a:gd name="connsiteY403" fmla="*/ 18096 h 61601"/>
                <a:gd name="connsiteX404" fmla="*/ 574221 w 1138392"/>
                <a:gd name="connsiteY404" fmla="*/ 19596 h 61601"/>
                <a:gd name="connsiteX405" fmla="*/ 570377 w 1138392"/>
                <a:gd name="connsiteY405" fmla="*/ 23815 h 61601"/>
                <a:gd name="connsiteX406" fmla="*/ 568971 w 1138392"/>
                <a:gd name="connsiteY406" fmla="*/ 30285 h 61601"/>
                <a:gd name="connsiteX407" fmla="*/ 570377 w 1138392"/>
                <a:gd name="connsiteY407" fmla="*/ 36848 h 61601"/>
                <a:gd name="connsiteX408" fmla="*/ 574221 w 1138392"/>
                <a:gd name="connsiteY408" fmla="*/ 41068 h 61601"/>
                <a:gd name="connsiteX409" fmla="*/ 579660 w 1138392"/>
                <a:gd name="connsiteY409" fmla="*/ 42474 h 61601"/>
                <a:gd name="connsiteX410" fmla="*/ 599458 w 1138392"/>
                <a:gd name="connsiteY410" fmla="*/ 46787 h 61601"/>
                <a:gd name="connsiteX411" fmla="*/ 599458 w 1138392"/>
                <a:gd name="connsiteY411" fmla="*/ 46787 h 61601"/>
                <a:gd name="connsiteX412" fmla="*/ 614762 w 1138392"/>
                <a:gd name="connsiteY412" fmla="*/ 14158 h 61601"/>
                <a:gd name="connsiteX413" fmla="*/ 620388 w 1138392"/>
                <a:gd name="connsiteY413" fmla="*/ 14158 h 61601"/>
                <a:gd name="connsiteX414" fmla="*/ 628076 w 1138392"/>
                <a:gd name="connsiteY414" fmla="*/ 39942 h 61601"/>
                <a:gd name="connsiteX415" fmla="*/ 628170 w 1138392"/>
                <a:gd name="connsiteY415" fmla="*/ 39942 h 61601"/>
                <a:gd name="connsiteX416" fmla="*/ 636421 w 1138392"/>
                <a:gd name="connsiteY416" fmla="*/ 14158 h 61601"/>
                <a:gd name="connsiteX417" fmla="*/ 641953 w 1138392"/>
                <a:gd name="connsiteY417" fmla="*/ 14158 h 61601"/>
                <a:gd name="connsiteX418" fmla="*/ 650204 w 1138392"/>
                <a:gd name="connsiteY418" fmla="*/ 39849 h 61601"/>
                <a:gd name="connsiteX419" fmla="*/ 650298 w 1138392"/>
                <a:gd name="connsiteY419" fmla="*/ 39849 h 61601"/>
                <a:gd name="connsiteX420" fmla="*/ 657986 w 1138392"/>
                <a:gd name="connsiteY420" fmla="*/ 14158 h 61601"/>
                <a:gd name="connsiteX421" fmla="*/ 663518 w 1138392"/>
                <a:gd name="connsiteY421" fmla="*/ 14158 h 61601"/>
                <a:gd name="connsiteX422" fmla="*/ 653017 w 1138392"/>
                <a:gd name="connsiteY422" fmla="*/ 46787 h 61601"/>
                <a:gd name="connsiteX423" fmla="*/ 647485 w 1138392"/>
                <a:gd name="connsiteY423" fmla="*/ 46787 h 61601"/>
                <a:gd name="connsiteX424" fmla="*/ 639047 w 1138392"/>
                <a:gd name="connsiteY424" fmla="*/ 20721 h 61601"/>
                <a:gd name="connsiteX425" fmla="*/ 630702 w 1138392"/>
                <a:gd name="connsiteY425" fmla="*/ 46787 h 61601"/>
                <a:gd name="connsiteX426" fmla="*/ 625264 w 1138392"/>
                <a:gd name="connsiteY426" fmla="*/ 46787 h 61601"/>
                <a:gd name="connsiteX427" fmla="*/ 614762 w 1138392"/>
                <a:gd name="connsiteY427" fmla="*/ 14158 h 61601"/>
                <a:gd name="connsiteX428" fmla="*/ 677779 w 1138392"/>
                <a:gd name="connsiteY428" fmla="*/ 47818 h 61601"/>
                <a:gd name="connsiteX429" fmla="*/ 671403 w 1138392"/>
                <a:gd name="connsiteY429" fmla="*/ 46412 h 61601"/>
                <a:gd name="connsiteX430" fmla="*/ 666996 w 1138392"/>
                <a:gd name="connsiteY430" fmla="*/ 42568 h 61601"/>
                <a:gd name="connsiteX431" fmla="*/ 665496 w 1138392"/>
                <a:gd name="connsiteY431" fmla="*/ 36942 h 61601"/>
                <a:gd name="connsiteX432" fmla="*/ 669340 w 1138392"/>
                <a:gd name="connsiteY432" fmla="*/ 28879 h 61601"/>
                <a:gd name="connsiteX433" fmla="*/ 679279 w 1138392"/>
                <a:gd name="connsiteY433" fmla="*/ 25972 h 61601"/>
                <a:gd name="connsiteX434" fmla="*/ 684717 w 1138392"/>
                <a:gd name="connsiteY434" fmla="*/ 26628 h 61601"/>
                <a:gd name="connsiteX435" fmla="*/ 688561 w 1138392"/>
                <a:gd name="connsiteY435" fmla="*/ 28035 h 61601"/>
                <a:gd name="connsiteX436" fmla="*/ 688561 w 1138392"/>
                <a:gd name="connsiteY436" fmla="*/ 26066 h 61601"/>
                <a:gd name="connsiteX437" fmla="*/ 686030 w 1138392"/>
                <a:gd name="connsiteY437" fmla="*/ 20253 h 61601"/>
                <a:gd name="connsiteX438" fmla="*/ 679560 w 1138392"/>
                <a:gd name="connsiteY438" fmla="*/ 18002 h 61601"/>
                <a:gd name="connsiteX439" fmla="*/ 674591 w 1138392"/>
                <a:gd name="connsiteY439" fmla="*/ 19221 h 61601"/>
                <a:gd name="connsiteX440" fmla="*/ 670840 w 1138392"/>
                <a:gd name="connsiteY440" fmla="*/ 22503 h 61601"/>
                <a:gd name="connsiteX441" fmla="*/ 666809 w 1138392"/>
                <a:gd name="connsiteY441" fmla="*/ 19409 h 61601"/>
                <a:gd name="connsiteX442" fmla="*/ 672059 w 1138392"/>
                <a:gd name="connsiteY442" fmla="*/ 14814 h 61601"/>
                <a:gd name="connsiteX443" fmla="*/ 679560 w 1138392"/>
                <a:gd name="connsiteY443" fmla="*/ 13127 h 61601"/>
                <a:gd name="connsiteX444" fmla="*/ 689968 w 1138392"/>
                <a:gd name="connsiteY444" fmla="*/ 16690 h 61601"/>
                <a:gd name="connsiteX445" fmla="*/ 693812 w 1138392"/>
                <a:gd name="connsiteY445" fmla="*/ 26160 h 61601"/>
                <a:gd name="connsiteX446" fmla="*/ 693812 w 1138392"/>
                <a:gd name="connsiteY446" fmla="*/ 46787 h 61601"/>
                <a:gd name="connsiteX447" fmla="*/ 688561 w 1138392"/>
                <a:gd name="connsiteY447" fmla="*/ 46787 h 61601"/>
                <a:gd name="connsiteX448" fmla="*/ 688561 w 1138392"/>
                <a:gd name="connsiteY448" fmla="*/ 42099 h 61601"/>
                <a:gd name="connsiteX449" fmla="*/ 688374 w 1138392"/>
                <a:gd name="connsiteY449" fmla="*/ 42099 h 61601"/>
                <a:gd name="connsiteX450" fmla="*/ 684155 w 1138392"/>
                <a:gd name="connsiteY450" fmla="*/ 46131 h 61601"/>
                <a:gd name="connsiteX451" fmla="*/ 677779 w 1138392"/>
                <a:gd name="connsiteY451" fmla="*/ 47818 h 61601"/>
                <a:gd name="connsiteX452" fmla="*/ 678341 w 1138392"/>
                <a:gd name="connsiteY452" fmla="*/ 43037 h 61601"/>
                <a:gd name="connsiteX453" fmla="*/ 683404 w 1138392"/>
                <a:gd name="connsiteY453" fmla="*/ 41630 h 61601"/>
                <a:gd name="connsiteX454" fmla="*/ 687155 w 1138392"/>
                <a:gd name="connsiteY454" fmla="*/ 37880 h 61601"/>
                <a:gd name="connsiteX455" fmla="*/ 688561 w 1138392"/>
                <a:gd name="connsiteY455" fmla="*/ 32629 h 61601"/>
                <a:gd name="connsiteX456" fmla="*/ 684811 w 1138392"/>
                <a:gd name="connsiteY456" fmla="*/ 31035 h 61601"/>
                <a:gd name="connsiteX457" fmla="*/ 680123 w 1138392"/>
                <a:gd name="connsiteY457" fmla="*/ 30379 h 61601"/>
                <a:gd name="connsiteX458" fmla="*/ 673372 w 1138392"/>
                <a:gd name="connsiteY458" fmla="*/ 32254 h 61601"/>
                <a:gd name="connsiteX459" fmla="*/ 671122 w 1138392"/>
                <a:gd name="connsiteY459" fmla="*/ 37036 h 61601"/>
                <a:gd name="connsiteX460" fmla="*/ 673091 w 1138392"/>
                <a:gd name="connsiteY460" fmla="*/ 41349 h 61601"/>
                <a:gd name="connsiteX461" fmla="*/ 678341 w 1138392"/>
                <a:gd name="connsiteY461" fmla="*/ 43037 h 61601"/>
                <a:gd name="connsiteX462" fmla="*/ 701327 w 1138392"/>
                <a:gd name="connsiteY462" fmla="*/ 1031 h 61601"/>
                <a:gd name="connsiteX463" fmla="*/ 706765 w 1138392"/>
                <a:gd name="connsiteY463" fmla="*/ 1031 h 61601"/>
                <a:gd name="connsiteX464" fmla="*/ 706765 w 1138392"/>
                <a:gd name="connsiteY464" fmla="*/ 46787 h 61601"/>
                <a:gd name="connsiteX465" fmla="*/ 701327 w 1138392"/>
                <a:gd name="connsiteY465" fmla="*/ 46787 h 61601"/>
                <a:gd name="connsiteX466" fmla="*/ 701327 w 1138392"/>
                <a:gd name="connsiteY466" fmla="*/ 1031 h 61601"/>
                <a:gd name="connsiteX467" fmla="*/ 714819 w 1138392"/>
                <a:gd name="connsiteY467" fmla="*/ 1031 h 61601"/>
                <a:gd name="connsiteX468" fmla="*/ 720257 w 1138392"/>
                <a:gd name="connsiteY468" fmla="*/ 1031 h 61601"/>
                <a:gd name="connsiteX469" fmla="*/ 720257 w 1138392"/>
                <a:gd name="connsiteY469" fmla="*/ 29816 h 61601"/>
                <a:gd name="connsiteX470" fmla="*/ 735634 w 1138392"/>
                <a:gd name="connsiteY470" fmla="*/ 14158 h 61601"/>
                <a:gd name="connsiteX471" fmla="*/ 742479 w 1138392"/>
                <a:gd name="connsiteY471" fmla="*/ 14158 h 61601"/>
                <a:gd name="connsiteX472" fmla="*/ 742479 w 1138392"/>
                <a:gd name="connsiteY472" fmla="*/ 14439 h 61601"/>
                <a:gd name="connsiteX473" fmla="*/ 729727 w 1138392"/>
                <a:gd name="connsiteY473" fmla="*/ 27378 h 61601"/>
                <a:gd name="connsiteX474" fmla="*/ 742854 w 1138392"/>
                <a:gd name="connsiteY474" fmla="*/ 46506 h 61601"/>
                <a:gd name="connsiteX475" fmla="*/ 742854 w 1138392"/>
                <a:gd name="connsiteY475" fmla="*/ 46787 h 61601"/>
                <a:gd name="connsiteX476" fmla="*/ 736384 w 1138392"/>
                <a:gd name="connsiteY476" fmla="*/ 46787 h 61601"/>
                <a:gd name="connsiteX477" fmla="*/ 725883 w 1138392"/>
                <a:gd name="connsiteY477" fmla="*/ 31129 h 61601"/>
                <a:gd name="connsiteX478" fmla="*/ 720257 w 1138392"/>
                <a:gd name="connsiteY478" fmla="*/ 36755 h 61601"/>
                <a:gd name="connsiteX479" fmla="*/ 720257 w 1138392"/>
                <a:gd name="connsiteY479" fmla="*/ 46787 h 61601"/>
                <a:gd name="connsiteX480" fmla="*/ 714819 w 1138392"/>
                <a:gd name="connsiteY480" fmla="*/ 46787 h 61601"/>
                <a:gd name="connsiteX481" fmla="*/ 714819 w 1138392"/>
                <a:gd name="connsiteY481" fmla="*/ 1031 h 61601"/>
                <a:gd name="connsiteX482" fmla="*/ 760685 w 1138392"/>
                <a:gd name="connsiteY482" fmla="*/ 47818 h 61601"/>
                <a:gd name="connsiteX483" fmla="*/ 752246 w 1138392"/>
                <a:gd name="connsiteY483" fmla="*/ 45568 h 61601"/>
                <a:gd name="connsiteX484" fmla="*/ 746527 w 1138392"/>
                <a:gd name="connsiteY484" fmla="*/ 39380 h 61601"/>
                <a:gd name="connsiteX485" fmla="*/ 744464 w 1138392"/>
                <a:gd name="connsiteY485" fmla="*/ 30566 h 61601"/>
                <a:gd name="connsiteX486" fmla="*/ 746339 w 1138392"/>
                <a:gd name="connsiteY486" fmla="*/ 21940 h 61601"/>
                <a:gd name="connsiteX487" fmla="*/ 751871 w 1138392"/>
                <a:gd name="connsiteY487" fmla="*/ 15564 h 61601"/>
                <a:gd name="connsiteX488" fmla="*/ 760216 w 1138392"/>
                <a:gd name="connsiteY488" fmla="*/ 13127 h 61601"/>
                <a:gd name="connsiteX489" fmla="*/ 768467 w 1138392"/>
                <a:gd name="connsiteY489" fmla="*/ 15283 h 61601"/>
                <a:gd name="connsiteX490" fmla="*/ 773905 w 1138392"/>
                <a:gd name="connsiteY490" fmla="*/ 21190 h 61601"/>
                <a:gd name="connsiteX491" fmla="*/ 775781 w 1138392"/>
                <a:gd name="connsiteY491" fmla="*/ 29816 h 61601"/>
                <a:gd name="connsiteX492" fmla="*/ 775687 w 1138392"/>
                <a:gd name="connsiteY492" fmla="*/ 31504 h 61601"/>
                <a:gd name="connsiteX493" fmla="*/ 749902 w 1138392"/>
                <a:gd name="connsiteY493" fmla="*/ 31504 h 61601"/>
                <a:gd name="connsiteX494" fmla="*/ 751684 w 1138392"/>
                <a:gd name="connsiteY494" fmla="*/ 37786 h 61601"/>
                <a:gd name="connsiteX495" fmla="*/ 755716 w 1138392"/>
                <a:gd name="connsiteY495" fmla="*/ 41630 h 61601"/>
                <a:gd name="connsiteX496" fmla="*/ 760873 w 1138392"/>
                <a:gd name="connsiteY496" fmla="*/ 42849 h 61601"/>
                <a:gd name="connsiteX497" fmla="*/ 770530 w 1138392"/>
                <a:gd name="connsiteY497" fmla="*/ 37036 h 61601"/>
                <a:gd name="connsiteX498" fmla="*/ 775124 w 1138392"/>
                <a:gd name="connsiteY498" fmla="*/ 39286 h 61601"/>
                <a:gd name="connsiteX499" fmla="*/ 769405 w 1138392"/>
                <a:gd name="connsiteY499" fmla="*/ 45474 h 61601"/>
                <a:gd name="connsiteX500" fmla="*/ 760685 w 1138392"/>
                <a:gd name="connsiteY500" fmla="*/ 47818 h 61601"/>
                <a:gd name="connsiteX501" fmla="*/ 770061 w 1138392"/>
                <a:gd name="connsiteY501" fmla="*/ 27003 h 61601"/>
                <a:gd name="connsiteX502" fmla="*/ 768936 w 1138392"/>
                <a:gd name="connsiteY502" fmla="*/ 22972 h 61601"/>
                <a:gd name="connsiteX503" fmla="*/ 765654 w 1138392"/>
                <a:gd name="connsiteY503" fmla="*/ 19502 h 61601"/>
                <a:gd name="connsiteX504" fmla="*/ 760216 w 1138392"/>
                <a:gd name="connsiteY504" fmla="*/ 18096 h 61601"/>
                <a:gd name="connsiteX505" fmla="*/ 753653 w 1138392"/>
                <a:gd name="connsiteY505" fmla="*/ 20534 h 61601"/>
                <a:gd name="connsiteX506" fmla="*/ 750184 w 1138392"/>
                <a:gd name="connsiteY506" fmla="*/ 27003 h 61601"/>
                <a:gd name="connsiteX507" fmla="*/ 770061 w 1138392"/>
                <a:gd name="connsiteY507" fmla="*/ 27003 h 61601"/>
                <a:gd name="connsiteX508" fmla="*/ 782154 w 1138392"/>
                <a:gd name="connsiteY508" fmla="*/ 14158 h 61601"/>
                <a:gd name="connsiteX509" fmla="*/ 787310 w 1138392"/>
                <a:gd name="connsiteY509" fmla="*/ 14158 h 61601"/>
                <a:gd name="connsiteX510" fmla="*/ 787310 w 1138392"/>
                <a:gd name="connsiteY510" fmla="*/ 19409 h 61601"/>
                <a:gd name="connsiteX511" fmla="*/ 787592 w 1138392"/>
                <a:gd name="connsiteY511" fmla="*/ 19409 h 61601"/>
                <a:gd name="connsiteX512" fmla="*/ 791248 w 1138392"/>
                <a:gd name="connsiteY512" fmla="*/ 15002 h 61601"/>
                <a:gd name="connsiteX513" fmla="*/ 797062 w 1138392"/>
                <a:gd name="connsiteY513" fmla="*/ 13220 h 61601"/>
                <a:gd name="connsiteX514" fmla="*/ 800906 w 1138392"/>
                <a:gd name="connsiteY514" fmla="*/ 13877 h 61601"/>
                <a:gd name="connsiteX515" fmla="*/ 800906 w 1138392"/>
                <a:gd name="connsiteY515" fmla="*/ 19784 h 61601"/>
                <a:gd name="connsiteX516" fmla="*/ 796312 w 1138392"/>
                <a:gd name="connsiteY516" fmla="*/ 18752 h 61601"/>
                <a:gd name="connsiteX517" fmla="*/ 791905 w 1138392"/>
                <a:gd name="connsiteY517" fmla="*/ 20065 h 61601"/>
                <a:gd name="connsiteX518" fmla="*/ 788717 w 1138392"/>
                <a:gd name="connsiteY518" fmla="*/ 23722 h 61601"/>
                <a:gd name="connsiteX519" fmla="*/ 787592 w 1138392"/>
                <a:gd name="connsiteY519" fmla="*/ 28597 h 61601"/>
                <a:gd name="connsiteX520" fmla="*/ 787592 w 1138392"/>
                <a:gd name="connsiteY520" fmla="*/ 46787 h 61601"/>
                <a:gd name="connsiteX521" fmla="*/ 782154 w 1138392"/>
                <a:gd name="connsiteY521" fmla="*/ 46787 h 61601"/>
                <a:gd name="connsiteX522" fmla="*/ 782154 w 1138392"/>
                <a:gd name="connsiteY522" fmla="*/ 14158 h 61601"/>
                <a:gd name="connsiteX523" fmla="*/ 802102 w 1138392"/>
                <a:gd name="connsiteY523" fmla="*/ 46787 h 61601"/>
                <a:gd name="connsiteX524" fmla="*/ 802102 w 1138392"/>
                <a:gd name="connsiteY524" fmla="*/ 46787 h 61601"/>
                <a:gd name="connsiteX525" fmla="*/ 833533 w 1138392"/>
                <a:gd name="connsiteY525" fmla="*/ 47256 h 61601"/>
                <a:gd name="connsiteX526" fmla="*/ 829782 w 1138392"/>
                <a:gd name="connsiteY526" fmla="*/ 46693 h 61601"/>
                <a:gd name="connsiteX527" fmla="*/ 826970 w 1138392"/>
                <a:gd name="connsiteY527" fmla="*/ 44912 h 61601"/>
                <a:gd name="connsiteX528" fmla="*/ 824438 w 1138392"/>
                <a:gd name="connsiteY528" fmla="*/ 38255 h 61601"/>
                <a:gd name="connsiteX529" fmla="*/ 824438 w 1138392"/>
                <a:gd name="connsiteY529" fmla="*/ 19127 h 61601"/>
                <a:gd name="connsiteX530" fmla="*/ 818719 w 1138392"/>
                <a:gd name="connsiteY530" fmla="*/ 19127 h 61601"/>
                <a:gd name="connsiteX531" fmla="*/ 818719 w 1138392"/>
                <a:gd name="connsiteY531" fmla="*/ 14158 h 61601"/>
                <a:gd name="connsiteX532" fmla="*/ 824438 w 1138392"/>
                <a:gd name="connsiteY532" fmla="*/ 14158 h 61601"/>
                <a:gd name="connsiteX533" fmla="*/ 824438 w 1138392"/>
                <a:gd name="connsiteY533" fmla="*/ 4969 h 61601"/>
                <a:gd name="connsiteX534" fmla="*/ 829876 w 1138392"/>
                <a:gd name="connsiteY534" fmla="*/ 4969 h 61601"/>
                <a:gd name="connsiteX535" fmla="*/ 829876 w 1138392"/>
                <a:gd name="connsiteY535" fmla="*/ 14158 h 61601"/>
                <a:gd name="connsiteX536" fmla="*/ 837846 w 1138392"/>
                <a:gd name="connsiteY536" fmla="*/ 14158 h 61601"/>
                <a:gd name="connsiteX537" fmla="*/ 837846 w 1138392"/>
                <a:gd name="connsiteY537" fmla="*/ 19127 h 61601"/>
                <a:gd name="connsiteX538" fmla="*/ 829876 w 1138392"/>
                <a:gd name="connsiteY538" fmla="*/ 19127 h 61601"/>
                <a:gd name="connsiteX539" fmla="*/ 829876 w 1138392"/>
                <a:gd name="connsiteY539" fmla="*/ 36848 h 61601"/>
                <a:gd name="connsiteX540" fmla="*/ 830908 w 1138392"/>
                <a:gd name="connsiteY540" fmla="*/ 40880 h 61601"/>
                <a:gd name="connsiteX541" fmla="*/ 834377 w 1138392"/>
                <a:gd name="connsiteY541" fmla="*/ 42287 h 61601"/>
                <a:gd name="connsiteX542" fmla="*/ 837940 w 1138392"/>
                <a:gd name="connsiteY542" fmla="*/ 41161 h 61601"/>
                <a:gd name="connsiteX543" fmla="*/ 837940 w 1138392"/>
                <a:gd name="connsiteY543" fmla="*/ 46506 h 61601"/>
                <a:gd name="connsiteX544" fmla="*/ 835971 w 1138392"/>
                <a:gd name="connsiteY544" fmla="*/ 47068 h 61601"/>
                <a:gd name="connsiteX545" fmla="*/ 833533 w 1138392"/>
                <a:gd name="connsiteY545" fmla="*/ 47256 h 61601"/>
                <a:gd name="connsiteX546" fmla="*/ 844693 w 1138392"/>
                <a:gd name="connsiteY546" fmla="*/ 1031 h 61601"/>
                <a:gd name="connsiteX547" fmla="*/ 850131 w 1138392"/>
                <a:gd name="connsiteY547" fmla="*/ 1031 h 61601"/>
                <a:gd name="connsiteX548" fmla="*/ 850131 w 1138392"/>
                <a:gd name="connsiteY548" fmla="*/ 14533 h 61601"/>
                <a:gd name="connsiteX549" fmla="*/ 849850 w 1138392"/>
                <a:gd name="connsiteY549" fmla="*/ 18940 h 61601"/>
                <a:gd name="connsiteX550" fmla="*/ 850131 w 1138392"/>
                <a:gd name="connsiteY550" fmla="*/ 18940 h 61601"/>
                <a:gd name="connsiteX551" fmla="*/ 854351 w 1138392"/>
                <a:gd name="connsiteY551" fmla="*/ 14814 h 61601"/>
                <a:gd name="connsiteX552" fmla="*/ 860726 w 1138392"/>
                <a:gd name="connsiteY552" fmla="*/ 13127 h 61601"/>
                <a:gd name="connsiteX553" fmla="*/ 869821 w 1138392"/>
                <a:gd name="connsiteY553" fmla="*/ 16690 h 61601"/>
                <a:gd name="connsiteX554" fmla="*/ 872915 w 1138392"/>
                <a:gd name="connsiteY554" fmla="*/ 25878 h 61601"/>
                <a:gd name="connsiteX555" fmla="*/ 872915 w 1138392"/>
                <a:gd name="connsiteY555" fmla="*/ 46787 h 61601"/>
                <a:gd name="connsiteX556" fmla="*/ 867477 w 1138392"/>
                <a:gd name="connsiteY556" fmla="*/ 46787 h 61601"/>
                <a:gd name="connsiteX557" fmla="*/ 867477 w 1138392"/>
                <a:gd name="connsiteY557" fmla="*/ 26722 h 61601"/>
                <a:gd name="connsiteX558" fmla="*/ 865227 w 1138392"/>
                <a:gd name="connsiteY558" fmla="*/ 20253 h 61601"/>
                <a:gd name="connsiteX559" fmla="*/ 859507 w 1138392"/>
                <a:gd name="connsiteY559" fmla="*/ 18096 h 61601"/>
                <a:gd name="connsiteX560" fmla="*/ 854726 w 1138392"/>
                <a:gd name="connsiteY560" fmla="*/ 19690 h 61601"/>
                <a:gd name="connsiteX561" fmla="*/ 851350 w 1138392"/>
                <a:gd name="connsiteY561" fmla="*/ 23628 h 61601"/>
                <a:gd name="connsiteX562" fmla="*/ 850131 w 1138392"/>
                <a:gd name="connsiteY562" fmla="*/ 28597 h 61601"/>
                <a:gd name="connsiteX563" fmla="*/ 850131 w 1138392"/>
                <a:gd name="connsiteY563" fmla="*/ 46787 h 61601"/>
                <a:gd name="connsiteX564" fmla="*/ 844693 w 1138392"/>
                <a:gd name="connsiteY564" fmla="*/ 46787 h 61601"/>
                <a:gd name="connsiteX565" fmla="*/ 844693 w 1138392"/>
                <a:gd name="connsiteY565" fmla="*/ 1031 h 61601"/>
                <a:gd name="connsiteX566" fmla="*/ 890846 w 1138392"/>
                <a:gd name="connsiteY566" fmla="*/ 47818 h 61601"/>
                <a:gd name="connsiteX567" fmla="*/ 884471 w 1138392"/>
                <a:gd name="connsiteY567" fmla="*/ 46412 h 61601"/>
                <a:gd name="connsiteX568" fmla="*/ 880064 w 1138392"/>
                <a:gd name="connsiteY568" fmla="*/ 42568 h 61601"/>
                <a:gd name="connsiteX569" fmla="*/ 878564 w 1138392"/>
                <a:gd name="connsiteY569" fmla="*/ 36942 h 61601"/>
                <a:gd name="connsiteX570" fmla="*/ 882408 w 1138392"/>
                <a:gd name="connsiteY570" fmla="*/ 28879 h 61601"/>
                <a:gd name="connsiteX571" fmla="*/ 892347 w 1138392"/>
                <a:gd name="connsiteY571" fmla="*/ 25972 h 61601"/>
                <a:gd name="connsiteX572" fmla="*/ 897785 w 1138392"/>
                <a:gd name="connsiteY572" fmla="*/ 26628 h 61601"/>
                <a:gd name="connsiteX573" fmla="*/ 901629 w 1138392"/>
                <a:gd name="connsiteY573" fmla="*/ 28035 h 61601"/>
                <a:gd name="connsiteX574" fmla="*/ 901629 w 1138392"/>
                <a:gd name="connsiteY574" fmla="*/ 26066 h 61601"/>
                <a:gd name="connsiteX575" fmla="*/ 899097 w 1138392"/>
                <a:gd name="connsiteY575" fmla="*/ 20253 h 61601"/>
                <a:gd name="connsiteX576" fmla="*/ 892628 w 1138392"/>
                <a:gd name="connsiteY576" fmla="*/ 18002 h 61601"/>
                <a:gd name="connsiteX577" fmla="*/ 887659 w 1138392"/>
                <a:gd name="connsiteY577" fmla="*/ 19221 h 61601"/>
                <a:gd name="connsiteX578" fmla="*/ 883908 w 1138392"/>
                <a:gd name="connsiteY578" fmla="*/ 22503 h 61601"/>
                <a:gd name="connsiteX579" fmla="*/ 879876 w 1138392"/>
                <a:gd name="connsiteY579" fmla="*/ 19409 h 61601"/>
                <a:gd name="connsiteX580" fmla="*/ 885127 w 1138392"/>
                <a:gd name="connsiteY580" fmla="*/ 14814 h 61601"/>
                <a:gd name="connsiteX581" fmla="*/ 892628 w 1138392"/>
                <a:gd name="connsiteY581" fmla="*/ 13127 h 61601"/>
                <a:gd name="connsiteX582" fmla="*/ 903035 w 1138392"/>
                <a:gd name="connsiteY582" fmla="*/ 16690 h 61601"/>
                <a:gd name="connsiteX583" fmla="*/ 906880 w 1138392"/>
                <a:gd name="connsiteY583" fmla="*/ 26160 h 61601"/>
                <a:gd name="connsiteX584" fmla="*/ 906880 w 1138392"/>
                <a:gd name="connsiteY584" fmla="*/ 46787 h 61601"/>
                <a:gd name="connsiteX585" fmla="*/ 901629 w 1138392"/>
                <a:gd name="connsiteY585" fmla="*/ 46787 h 61601"/>
                <a:gd name="connsiteX586" fmla="*/ 901629 w 1138392"/>
                <a:gd name="connsiteY586" fmla="*/ 42099 h 61601"/>
                <a:gd name="connsiteX587" fmla="*/ 901441 w 1138392"/>
                <a:gd name="connsiteY587" fmla="*/ 42099 h 61601"/>
                <a:gd name="connsiteX588" fmla="*/ 897222 w 1138392"/>
                <a:gd name="connsiteY588" fmla="*/ 46131 h 61601"/>
                <a:gd name="connsiteX589" fmla="*/ 890846 w 1138392"/>
                <a:gd name="connsiteY589" fmla="*/ 47818 h 61601"/>
                <a:gd name="connsiteX590" fmla="*/ 891409 w 1138392"/>
                <a:gd name="connsiteY590" fmla="*/ 43037 h 61601"/>
                <a:gd name="connsiteX591" fmla="*/ 896472 w 1138392"/>
                <a:gd name="connsiteY591" fmla="*/ 41630 h 61601"/>
                <a:gd name="connsiteX592" fmla="*/ 900223 w 1138392"/>
                <a:gd name="connsiteY592" fmla="*/ 37880 h 61601"/>
                <a:gd name="connsiteX593" fmla="*/ 901629 w 1138392"/>
                <a:gd name="connsiteY593" fmla="*/ 32629 h 61601"/>
                <a:gd name="connsiteX594" fmla="*/ 897879 w 1138392"/>
                <a:gd name="connsiteY594" fmla="*/ 31035 h 61601"/>
                <a:gd name="connsiteX595" fmla="*/ 893190 w 1138392"/>
                <a:gd name="connsiteY595" fmla="*/ 30379 h 61601"/>
                <a:gd name="connsiteX596" fmla="*/ 886440 w 1138392"/>
                <a:gd name="connsiteY596" fmla="*/ 32254 h 61601"/>
                <a:gd name="connsiteX597" fmla="*/ 884189 w 1138392"/>
                <a:gd name="connsiteY597" fmla="*/ 37036 h 61601"/>
                <a:gd name="connsiteX598" fmla="*/ 886158 w 1138392"/>
                <a:gd name="connsiteY598" fmla="*/ 41349 h 61601"/>
                <a:gd name="connsiteX599" fmla="*/ 891409 w 1138392"/>
                <a:gd name="connsiteY599" fmla="*/ 43037 h 61601"/>
                <a:gd name="connsiteX600" fmla="*/ 926318 w 1138392"/>
                <a:gd name="connsiteY600" fmla="*/ 47256 h 61601"/>
                <a:gd name="connsiteX601" fmla="*/ 922568 w 1138392"/>
                <a:gd name="connsiteY601" fmla="*/ 46693 h 61601"/>
                <a:gd name="connsiteX602" fmla="*/ 919755 w 1138392"/>
                <a:gd name="connsiteY602" fmla="*/ 44912 h 61601"/>
                <a:gd name="connsiteX603" fmla="*/ 917223 w 1138392"/>
                <a:gd name="connsiteY603" fmla="*/ 38255 h 61601"/>
                <a:gd name="connsiteX604" fmla="*/ 917223 w 1138392"/>
                <a:gd name="connsiteY604" fmla="*/ 19127 h 61601"/>
                <a:gd name="connsiteX605" fmla="*/ 911504 w 1138392"/>
                <a:gd name="connsiteY605" fmla="*/ 19127 h 61601"/>
                <a:gd name="connsiteX606" fmla="*/ 911504 w 1138392"/>
                <a:gd name="connsiteY606" fmla="*/ 14158 h 61601"/>
                <a:gd name="connsiteX607" fmla="*/ 917223 w 1138392"/>
                <a:gd name="connsiteY607" fmla="*/ 14158 h 61601"/>
                <a:gd name="connsiteX608" fmla="*/ 917223 w 1138392"/>
                <a:gd name="connsiteY608" fmla="*/ 4969 h 61601"/>
                <a:gd name="connsiteX609" fmla="*/ 922661 w 1138392"/>
                <a:gd name="connsiteY609" fmla="*/ 4969 h 61601"/>
                <a:gd name="connsiteX610" fmla="*/ 922661 w 1138392"/>
                <a:gd name="connsiteY610" fmla="*/ 14158 h 61601"/>
                <a:gd name="connsiteX611" fmla="*/ 930631 w 1138392"/>
                <a:gd name="connsiteY611" fmla="*/ 14158 h 61601"/>
                <a:gd name="connsiteX612" fmla="*/ 930631 w 1138392"/>
                <a:gd name="connsiteY612" fmla="*/ 19127 h 61601"/>
                <a:gd name="connsiteX613" fmla="*/ 922661 w 1138392"/>
                <a:gd name="connsiteY613" fmla="*/ 19127 h 61601"/>
                <a:gd name="connsiteX614" fmla="*/ 922661 w 1138392"/>
                <a:gd name="connsiteY614" fmla="*/ 36848 h 61601"/>
                <a:gd name="connsiteX615" fmla="*/ 923693 w 1138392"/>
                <a:gd name="connsiteY615" fmla="*/ 40880 h 61601"/>
                <a:gd name="connsiteX616" fmla="*/ 927162 w 1138392"/>
                <a:gd name="connsiteY616" fmla="*/ 42287 h 61601"/>
                <a:gd name="connsiteX617" fmla="*/ 930725 w 1138392"/>
                <a:gd name="connsiteY617" fmla="*/ 41161 h 61601"/>
                <a:gd name="connsiteX618" fmla="*/ 930725 w 1138392"/>
                <a:gd name="connsiteY618" fmla="*/ 46506 h 61601"/>
                <a:gd name="connsiteX619" fmla="*/ 928756 w 1138392"/>
                <a:gd name="connsiteY619" fmla="*/ 47068 h 61601"/>
                <a:gd name="connsiteX620" fmla="*/ 926318 w 1138392"/>
                <a:gd name="connsiteY620" fmla="*/ 47256 h 61601"/>
                <a:gd name="connsiteX621" fmla="*/ 933127 w 1138392"/>
                <a:gd name="connsiteY621" fmla="*/ 46787 h 61601"/>
                <a:gd name="connsiteX622" fmla="*/ 933127 w 1138392"/>
                <a:gd name="connsiteY622" fmla="*/ 46787 h 61601"/>
                <a:gd name="connsiteX623" fmla="*/ 953119 w 1138392"/>
                <a:gd name="connsiteY623" fmla="*/ 1031 h 61601"/>
                <a:gd name="connsiteX624" fmla="*/ 958557 w 1138392"/>
                <a:gd name="connsiteY624" fmla="*/ 1031 h 61601"/>
                <a:gd name="connsiteX625" fmla="*/ 958557 w 1138392"/>
                <a:gd name="connsiteY625" fmla="*/ 46787 h 61601"/>
                <a:gd name="connsiteX626" fmla="*/ 953119 w 1138392"/>
                <a:gd name="connsiteY626" fmla="*/ 46787 h 61601"/>
                <a:gd name="connsiteX627" fmla="*/ 953119 w 1138392"/>
                <a:gd name="connsiteY627" fmla="*/ 1031 h 61601"/>
                <a:gd name="connsiteX628" fmla="*/ 963629 w 1138392"/>
                <a:gd name="connsiteY628" fmla="*/ 46787 h 61601"/>
                <a:gd name="connsiteX629" fmla="*/ 963629 w 1138392"/>
                <a:gd name="connsiteY629" fmla="*/ 46787 h 61601"/>
                <a:gd name="connsiteX630" fmla="*/ 997310 w 1138392"/>
                <a:gd name="connsiteY630" fmla="*/ 47818 h 61601"/>
                <a:gd name="connsiteX631" fmla="*/ 988778 w 1138392"/>
                <a:gd name="connsiteY631" fmla="*/ 45568 h 61601"/>
                <a:gd name="connsiteX632" fmla="*/ 982871 w 1138392"/>
                <a:gd name="connsiteY632" fmla="*/ 39380 h 61601"/>
                <a:gd name="connsiteX633" fmla="*/ 980808 w 1138392"/>
                <a:gd name="connsiteY633" fmla="*/ 30473 h 61601"/>
                <a:gd name="connsiteX634" fmla="*/ 982871 w 1138392"/>
                <a:gd name="connsiteY634" fmla="*/ 21659 h 61601"/>
                <a:gd name="connsiteX635" fmla="*/ 988778 w 1138392"/>
                <a:gd name="connsiteY635" fmla="*/ 15377 h 61601"/>
                <a:gd name="connsiteX636" fmla="*/ 997310 w 1138392"/>
                <a:gd name="connsiteY636" fmla="*/ 13127 h 61601"/>
                <a:gd name="connsiteX637" fmla="*/ 1006124 w 1138392"/>
                <a:gd name="connsiteY637" fmla="*/ 15658 h 61601"/>
                <a:gd name="connsiteX638" fmla="*/ 1011375 w 1138392"/>
                <a:gd name="connsiteY638" fmla="*/ 22128 h 61601"/>
                <a:gd name="connsiteX639" fmla="*/ 1006405 w 1138392"/>
                <a:gd name="connsiteY639" fmla="*/ 24191 h 61601"/>
                <a:gd name="connsiteX640" fmla="*/ 1002749 w 1138392"/>
                <a:gd name="connsiteY640" fmla="*/ 19690 h 61601"/>
                <a:gd name="connsiteX641" fmla="*/ 997029 w 1138392"/>
                <a:gd name="connsiteY641" fmla="*/ 18096 h 61601"/>
                <a:gd name="connsiteX642" fmla="*/ 991591 w 1138392"/>
                <a:gd name="connsiteY642" fmla="*/ 19690 h 61601"/>
                <a:gd name="connsiteX643" fmla="*/ 987653 w 1138392"/>
                <a:gd name="connsiteY643" fmla="*/ 24003 h 61601"/>
                <a:gd name="connsiteX644" fmla="*/ 986153 w 1138392"/>
                <a:gd name="connsiteY644" fmla="*/ 30473 h 61601"/>
                <a:gd name="connsiteX645" fmla="*/ 987653 w 1138392"/>
                <a:gd name="connsiteY645" fmla="*/ 36942 h 61601"/>
                <a:gd name="connsiteX646" fmla="*/ 991591 w 1138392"/>
                <a:gd name="connsiteY646" fmla="*/ 41349 h 61601"/>
                <a:gd name="connsiteX647" fmla="*/ 997029 w 1138392"/>
                <a:gd name="connsiteY647" fmla="*/ 42849 h 61601"/>
                <a:gd name="connsiteX648" fmla="*/ 1002936 w 1138392"/>
                <a:gd name="connsiteY648" fmla="*/ 41255 h 61601"/>
                <a:gd name="connsiteX649" fmla="*/ 1006687 w 1138392"/>
                <a:gd name="connsiteY649" fmla="*/ 36755 h 61601"/>
                <a:gd name="connsiteX650" fmla="*/ 1011562 w 1138392"/>
                <a:gd name="connsiteY650" fmla="*/ 38817 h 61601"/>
                <a:gd name="connsiteX651" fmla="*/ 1006124 w 1138392"/>
                <a:gd name="connsiteY651" fmla="*/ 45381 h 61601"/>
                <a:gd name="connsiteX652" fmla="*/ 997310 w 1138392"/>
                <a:gd name="connsiteY652" fmla="*/ 47818 h 61601"/>
                <a:gd name="connsiteX653" fmla="*/ 1032093 w 1138392"/>
                <a:gd name="connsiteY653" fmla="*/ 47818 h 61601"/>
                <a:gd name="connsiteX654" fmla="*/ 1023467 w 1138392"/>
                <a:gd name="connsiteY654" fmla="*/ 45568 h 61601"/>
                <a:gd name="connsiteX655" fmla="*/ 1017466 w 1138392"/>
                <a:gd name="connsiteY655" fmla="*/ 39286 h 61601"/>
                <a:gd name="connsiteX656" fmla="*/ 1015403 w 1138392"/>
                <a:gd name="connsiteY656" fmla="*/ 30473 h 61601"/>
                <a:gd name="connsiteX657" fmla="*/ 1017466 w 1138392"/>
                <a:gd name="connsiteY657" fmla="*/ 21753 h 61601"/>
                <a:gd name="connsiteX658" fmla="*/ 1023467 w 1138392"/>
                <a:gd name="connsiteY658" fmla="*/ 15471 h 61601"/>
                <a:gd name="connsiteX659" fmla="*/ 1032093 w 1138392"/>
                <a:gd name="connsiteY659" fmla="*/ 13127 h 61601"/>
                <a:gd name="connsiteX660" fmla="*/ 1040719 w 1138392"/>
                <a:gd name="connsiteY660" fmla="*/ 15471 h 61601"/>
                <a:gd name="connsiteX661" fmla="*/ 1046719 w 1138392"/>
                <a:gd name="connsiteY661" fmla="*/ 21753 h 61601"/>
                <a:gd name="connsiteX662" fmla="*/ 1048876 w 1138392"/>
                <a:gd name="connsiteY662" fmla="*/ 30473 h 61601"/>
                <a:gd name="connsiteX663" fmla="*/ 1046719 w 1138392"/>
                <a:gd name="connsiteY663" fmla="*/ 39286 h 61601"/>
                <a:gd name="connsiteX664" fmla="*/ 1040719 w 1138392"/>
                <a:gd name="connsiteY664" fmla="*/ 45568 h 61601"/>
                <a:gd name="connsiteX665" fmla="*/ 1032093 w 1138392"/>
                <a:gd name="connsiteY665" fmla="*/ 47818 h 61601"/>
                <a:gd name="connsiteX666" fmla="*/ 1032093 w 1138392"/>
                <a:gd name="connsiteY666" fmla="*/ 42849 h 61601"/>
                <a:gd name="connsiteX667" fmla="*/ 1037718 w 1138392"/>
                <a:gd name="connsiteY667" fmla="*/ 41349 h 61601"/>
                <a:gd name="connsiteX668" fmla="*/ 1041844 w 1138392"/>
                <a:gd name="connsiteY668" fmla="*/ 37036 h 61601"/>
                <a:gd name="connsiteX669" fmla="*/ 1043438 w 1138392"/>
                <a:gd name="connsiteY669" fmla="*/ 30473 h 61601"/>
                <a:gd name="connsiteX670" fmla="*/ 1041844 w 1138392"/>
                <a:gd name="connsiteY670" fmla="*/ 23909 h 61601"/>
                <a:gd name="connsiteX671" fmla="*/ 1037718 w 1138392"/>
                <a:gd name="connsiteY671" fmla="*/ 19596 h 61601"/>
                <a:gd name="connsiteX672" fmla="*/ 1032093 w 1138392"/>
                <a:gd name="connsiteY672" fmla="*/ 18096 h 61601"/>
                <a:gd name="connsiteX673" fmla="*/ 1026467 w 1138392"/>
                <a:gd name="connsiteY673" fmla="*/ 19596 h 61601"/>
                <a:gd name="connsiteX674" fmla="*/ 1022248 w 1138392"/>
                <a:gd name="connsiteY674" fmla="*/ 23909 h 61601"/>
                <a:gd name="connsiteX675" fmla="*/ 1020747 w 1138392"/>
                <a:gd name="connsiteY675" fmla="*/ 30473 h 61601"/>
                <a:gd name="connsiteX676" fmla="*/ 1022248 w 1138392"/>
                <a:gd name="connsiteY676" fmla="*/ 37036 h 61601"/>
                <a:gd name="connsiteX677" fmla="*/ 1026467 w 1138392"/>
                <a:gd name="connsiteY677" fmla="*/ 41349 h 61601"/>
                <a:gd name="connsiteX678" fmla="*/ 1032093 w 1138392"/>
                <a:gd name="connsiteY678" fmla="*/ 42849 h 61601"/>
                <a:gd name="connsiteX679" fmla="*/ 1066697 w 1138392"/>
                <a:gd name="connsiteY679" fmla="*/ 47818 h 61601"/>
                <a:gd name="connsiteX680" fmla="*/ 1057696 w 1138392"/>
                <a:gd name="connsiteY680" fmla="*/ 44349 h 61601"/>
                <a:gd name="connsiteX681" fmla="*/ 1054601 w 1138392"/>
                <a:gd name="connsiteY681" fmla="*/ 34692 h 61601"/>
                <a:gd name="connsiteX682" fmla="*/ 1054601 w 1138392"/>
                <a:gd name="connsiteY682" fmla="*/ 14158 h 61601"/>
                <a:gd name="connsiteX683" fmla="*/ 1060040 w 1138392"/>
                <a:gd name="connsiteY683" fmla="*/ 14158 h 61601"/>
                <a:gd name="connsiteX684" fmla="*/ 1060040 w 1138392"/>
                <a:gd name="connsiteY684" fmla="*/ 33848 h 61601"/>
                <a:gd name="connsiteX685" fmla="*/ 1062102 w 1138392"/>
                <a:gd name="connsiteY685" fmla="*/ 40693 h 61601"/>
                <a:gd name="connsiteX686" fmla="*/ 1067822 w 1138392"/>
                <a:gd name="connsiteY686" fmla="*/ 42849 h 61601"/>
                <a:gd name="connsiteX687" fmla="*/ 1072697 w 1138392"/>
                <a:gd name="connsiteY687" fmla="*/ 41443 h 61601"/>
                <a:gd name="connsiteX688" fmla="*/ 1076073 w 1138392"/>
                <a:gd name="connsiteY688" fmla="*/ 37598 h 61601"/>
                <a:gd name="connsiteX689" fmla="*/ 1077292 w 1138392"/>
                <a:gd name="connsiteY689" fmla="*/ 32629 h 61601"/>
                <a:gd name="connsiteX690" fmla="*/ 1077292 w 1138392"/>
                <a:gd name="connsiteY690" fmla="*/ 14158 h 61601"/>
                <a:gd name="connsiteX691" fmla="*/ 1082730 w 1138392"/>
                <a:gd name="connsiteY691" fmla="*/ 14158 h 61601"/>
                <a:gd name="connsiteX692" fmla="*/ 1082730 w 1138392"/>
                <a:gd name="connsiteY692" fmla="*/ 46787 h 61601"/>
                <a:gd name="connsiteX693" fmla="*/ 1077479 w 1138392"/>
                <a:gd name="connsiteY693" fmla="*/ 46787 h 61601"/>
                <a:gd name="connsiteX694" fmla="*/ 1077479 w 1138392"/>
                <a:gd name="connsiteY694" fmla="*/ 42099 h 61601"/>
                <a:gd name="connsiteX695" fmla="*/ 1077292 w 1138392"/>
                <a:gd name="connsiteY695" fmla="*/ 42099 h 61601"/>
                <a:gd name="connsiteX696" fmla="*/ 1072979 w 1138392"/>
                <a:gd name="connsiteY696" fmla="*/ 46131 h 61601"/>
                <a:gd name="connsiteX697" fmla="*/ 1066697 w 1138392"/>
                <a:gd name="connsiteY697" fmla="*/ 47818 h 61601"/>
                <a:gd name="connsiteX698" fmla="*/ 1090757 w 1138392"/>
                <a:gd name="connsiteY698" fmla="*/ 1031 h 61601"/>
                <a:gd name="connsiteX699" fmla="*/ 1096195 w 1138392"/>
                <a:gd name="connsiteY699" fmla="*/ 1031 h 61601"/>
                <a:gd name="connsiteX700" fmla="*/ 1096195 w 1138392"/>
                <a:gd name="connsiteY700" fmla="*/ 46787 h 61601"/>
                <a:gd name="connsiteX701" fmla="*/ 1090757 w 1138392"/>
                <a:gd name="connsiteY701" fmla="*/ 46787 h 61601"/>
                <a:gd name="connsiteX702" fmla="*/ 1090757 w 1138392"/>
                <a:gd name="connsiteY702" fmla="*/ 1031 h 61601"/>
                <a:gd name="connsiteX703" fmla="*/ 1117806 w 1138392"/>
                <a:gd name="connsiteY703" fmla="*/ 47818 h 61601"/>
                <a:gd name="connsiteX704" fmla="*/ 1109836 w 1138392"/>
                <a:gd name="connsiteY704" fmla="*/ 45568 h 61601"/>
                <a:gd name="connsiteX705" fmla="*/ 1104210 w 1138392"/>
                <a:gd name="connsiteY705" fmla="*/ 39380 h 61601"/>
                <a:gd name="connsiteX706" fmla="*/ 1102241 w 1138392"/>
                <a:gd name="connsiteY706" fmla="*/ 30473 h 61601"/>
                <a:gd name="connsiteX707" fmla="*/ 1104210 w 1138392"/>
                <a:gd name="connsiteY707" fmla="*/ 21659 h 61601"/>
                <a:gd name="connsiteX708" fmla="*/ 1109836 w 1138392"/>
                <a:gd name="connsiteY708" fmla="*/ 15377 h 61601"/>
                <a:gd name="connsiteX709" fmla="*/ 1117806 w 1138392"/>
                <a:gd name="connsiteY709" fmla="*/ 13127 h 61601"/>
                <a:gd name="connsiteX710" fmla="*/ 1124463 w 1138392"/>
                <a:gd name="connsiteY710" fmla="*/ 14814 h 61601"/>
                <a:gd name="connsiteX711" fmla="*/ 1128963 w 1138392"/>
                <a:gd name="connsiteY711" fmla="*/ 19034 h 61601"/>
                <a:gd name="connsiteX712" fmla="*/ 1129151 w 1138392"/>
                <a:gd name="connsiteY712" fmla="*/ 19034 h 61601"/>
                <a:gd name="connsiteX713" fmla="*/ 1128963 w 1138392"/>
                <a:gd name="connsiteY713" fmla="*/ 14533 h 61601"/>
                <a:gd name="connsiteX714" fmla="*/ 1128963 w 1138392"/>
                <a:gd name="connsiteY714" fmla="*/ 1031 h 61601"/>
                <a:gd name="connsiteX715" fmla="*/ 1134402 w 1138392"/>
                <a:gd name="connsiteY715" fmla="*/ 1031 h 61601"/>
                <a:gd name="connsiteX716" fmla="*/ 1134402 w 1138392"/>
                <a:gd name="connsiteY716" fmla="*/ 46787 h 61601"/>
                <a:gd name="connsiteX717" fmla="*/ 1129151 w 1138392"/>
                <a:gd name="connsiteY717" fmla="*/ 46787 h 61601"/>
                <a:gd name="connsiteX718" fmla="*/ 1129151 w 1138392"/>
                <a:gd name="connsiteY718" fmla="*/ 42005 h 61601"/>
                <a:gd name="connsiteX719" fmla="*/ 1128963 w 1138392"/>
                <a:gd name="connsiteY719" fmla="*/ 42005 h 61601"/>
                <a:gd name="connsiteX720" fmla="*/ 1124463 w 1138392"/>
                <a:gd name="connsiteY720" fmla="*/ 46131 h 61601"/>
                <a:gd name="connsiteX721" fmla="*/ 1117806 w 1138392"/>
                <a:gd name="connsiteY721" fmla="*/ 47818 h 61601"/>
                <a:gd name="connsiteX722" fmla="*/ 1118368 w 1138392"/>
                <a:gd name="connsiteY722" fmla="*/ 42849 h 61601"/>
                <a:gd name="connsiteX723" fmla="*/ 1123713 w 1138392"/>
                <a:gd name="connsiteY723" fmla="*/ 41349 h 61601"/>
                <a:gd name="connsiteX724" fmla="*/ 1127651 w 1138392"/>
                <a:gd name="connsiteY724" fmla="*/ 37036 h 61601"/>
                <a:gd name="connsiteX725" fmla="*/ 1129151 w 1138392"/>
                <a:gd name="connsiteY725" fmla="*/ 30473 h 61601"/>
                <a:gd name="connsiteX726" fmla="*/ 1127651 w 1138392"/>
                <a:gd name="connsiteY726" fmla="*/ 24003 h 61601"/>
                <a:gd name="connsiteX727" fmla="*/ 1123713 w 1138392"/>
                <a:gd name="connsiteY727" fmla="*/ 19690 h 61601"/>
                <a:gd name="connsiteX728" fmla="*/ 1118368 w 1138392"/>
                <a:gd name="connsiteY728" fmla="*/ 18096 h 61601"/>
                <a:gd name="connsiteX729" fmla="*/ 1113024 w 1138392"/>
                <a:gd name="connsiteY729" fmla="*/ 19690 h 61601"/>
                <a:gd name="connsiteX730" fmla="*/ 1109086 w 1138392"/>
                <a:gd name="connsiteY730" fmla="*/ 24003 h 61601"/>
                <a:gd name="connsiteX731" fmla="*/ 1107586 w 1138392"/>
                <a:gd name="connsiteY731" fmla="*/ 30473 h 61601"/>
                <a:gd name="connsiteX732" fmla="*/ 1109086 w 1138392"/>
                <a:gd name="connsiteY732" fmla="*/ 37036 h 61601"/>
                <a:gd name="connsiteX733" fmla="*/ 1113024 w 1138392"/>
                <a:gd name="connsiteY733" fmla="*/ 41349 h 61601"/>
                <a:gd name="connsiteX734" fmla="*/ 1118368 w 1138392"/>
                <a:gd name="connsiteY734" fmla="*/ 42849 h 61601"/>
                <a:gd name="connsiteX735" fmla="*/ 1138393 w 1138392"/>
                <a:gd name="connsiteY735" fmla="*/ 46787 h 61601"/>
                <a:gd name="connsiteX736" fmla="*/ 1138393 w 1138392"/>
                <a:gd name="connsiteY736" fmla="*/ 46787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Lst>
              <a:rect l="l" t="t" r="r" b="b"/>
              <a:pathLst>
                <a:path w="1138392" h="61601">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4"/>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4"/>
                    <a:pt x="18940" y="9126"/>
                    <a:pt x="18940" y="10126"/>
                  </a:cubicBezTo>
                  <a:cubicBezTo>
                    <a:pt x="18940" y="11251"/>
                    <a:pt x="18534" y="12220"/>
                    <a:pt x="17721" y="13033"/>
                  </a:cubicBezTo>
                  <a:cubicBezTo>
                    <a:pt x="16908" y="13783"/>
                    <a:pt x="15971" y="14158"/>
                    <a:pt x="14908" y="14158"/>
                  </a:cubicBezTo>
                  <a:close/>
                  <a:moveTo>
                    <a:pt x="27317" y="1031"/>
                  </a:moveTo>
                  <a:lnTo>
                    <a:pt x="32755" y="1031"/>
                  </a:lnTo>
                  <a:lnTo>
                    <a:pt x="32755" y="46787"/>
                  </a:lnTo>
                  <a:lnTo>
                    <a:pt x="27317" y="46787"/>
                  </a:lnTo>
                  <a:lnTo>
                    <a:pt x="27317" y="1031"/>
                  </a:lnTo>
                  <a:close/>
                  <a:moveTo>
                    <a:pt x="40828" y="12470"/>
                  </a:moveTo>
                  <a:lnTo>
                    <a:pt x="44203" y="7688"/>
                  </a:lnTo>
                  <a:cubicBezTo>
                    <a:pt x="43328" y="7563"/>
                    <a:pt x="42578" y="7188"/>
                    <a:pt x="41953" y="6563"/>
                  </a:cubicBezTo>
                  <a:cubicBezTo>
                    <a:pt x="41328" y="5876"/>
                    <a:pt x="41015" y="5032"/>
                    <a:pt x="41015" y="4032"/>
                  </a:cubicBezTo>
                  <a:cubicBezTo>
                    <a:pt x="41015" y="2907"/>
                    <a:pt x="41390" y="1969"/>
                    <a:pt x="42140" y="1219"/>
                  </a:cubicBezTo>
                  <a:cubicBezTo>
                    <a:pt x="42953" y="406"/>
                    <a:pt x="43922" y="0"/>
                    <a:pt x="45047" y="0"/>
                  </a:cubicBezTo>
                  <a:cubicBezTo>
                    <a:pt x="46172" y="0"/>
                    <a:pt x="47141" y="406"/>
                    <a:pt x="47953" y="1219"/>
                  </a:cubicBezTo>
                  <a:cubicBezTo>
                    <a:pt x="48766" y="1969"/>
                    <a:pt x="49172" y="2907"/>
                    <a:pt x="49172" y="4032"/>
                  </a:cubicBezTo>
                  <a:cubicBezTo>
                    <a:pt x="49172" y="4719"/>
                    <a:pt x="49016" y="5407"/>
                    <a:pt x="48704" y="6095"/>
                  </a:cubicBezTo>
                  <a:cubicBezTo>
                    <a:pt x="48454" y="6720"/>
                    <a:pt x="48016" y="7470"/>
                    <a:pt x="47391" y="8345"/>
                  </a:cubicBezTo>
                  <a:lnTo>
                    <a:pt x="43359" y="14158"/>
                  </a:lnTo>
                  <a:lnTo>
                    <a:pt x="40828" y="12470"/>
                  </a:lnTo>
                  <a:close/>
                  <a:moveTo>
                    <a:pt x="66859" y="47818"/>
                  </a:moveTo>
                  <a:cubicBezTo>
                    <a:pt x="63921" y="47818"/>
                    <a:pt x="61265" y="47068"/>
                    <a:pt x="58889" y="45568"/>
                  </a:cubicBezTo>
                  <a:cubicBezTo>
                    <a:pt x="56514" y="44068"/>
                    <a:pt x="54639" y="42005"/>
                    <a:pt x="53264" y="39380"/>
                  </a:cubicBezTo>
                  <a:cubicBezTo>
                    <a:pt x="51951" y="36755"/>
                    <a:pt x="51295" y="33785"/>
                    <a:pt x="51295" y="30473"/>
                  </a:cubicBezTo>
                  <a:cubicBezTo>
                    <a:pt x="51295" y="27222"/>
                    <a:pt x="51951" y="24284"/>
                    <a:pt x="53264" y="21659"/>
                  </a:cubicBezTo>
                  <a:cubicBezTo>
                    <a:pt x="54639" y="18971"/>
                    <a:pt x="56514" y="16877"/>
                    <a:pt x="58889" y="15377"/>
                  </a:cubicBezTo>
                  <a:cubicBezTo>
                    <a:pt x="61265" y="13877"/>
                    <a:pt x="63921" y="13127"/>
                    <a:pt x="66859" y="13127"/>
                  </a:cubicBezTo>
                  <a:cubicBezTo>
                    <a:pt x="69359" y="13127"/>
                    <a:pt x="71578" y="13689"/>
                    <a:pt x="73516" y="14814"/>
                  </a:cubicBezTo>
                  <a:cubicBezTo>
                    <a:pt x="75454" y="15939"/>
                    <a:pt x="76954" y="17346"/>
                    <a:pt x="78017" y="19034"/>
                  </a:cubicBezTo>
                  <a:lnTo>
                    <a:pt x="78204" y="19034"/>
                  </a:lnTo>
                  <a:lnTo>
                    <a:pt x="78017" y="14533"/>
                  </a:lnTo>
                  <a:lnTo>
                    <a:pt x="78017" y="1031"/>
                  </a:lnTo>
                  <a:lnTo>
                    <a:pt x="83455" y="1031"/>
                  </a:lnTo>
                  <a:lnTo>
                    <a:pt x="83455" y="46787"/>
                  </a:lnTo>
                  <a:lnTo>
                    <a:pt x="78204" y="46787"/>
                  </a:lnTo>
                  <a:lnTo>
                    <a:pt x="78204" y="42005"/>
                  </a:lnTo>
                  <a:lnTo>
                    <a:pt x="78017" y="42005"/>
                  </a:lnTo>
                  <a:cubicBezTo>
                    <a:pt x="76954" y="43630"/>
                    <a:pt x="75454" y="45006"/>
                    <a:pt x="73516" y="46131"/>
                  </a:cubicBezTo>
                  <a:cubicBezTo>
                    <a:pt x="71578" y="47256"/>
                    <a:pt x="69359" y="47818"/>
                    <a:pt x="66859" y="47818"/>
                  </a:cubicBezTo>
                  <a:close/>
                  <a:moveTo>
                    <a:pt x="67422" y="42849"/>
                  </a:moveTo>
                  <a:cubicBezTo>
                    <a:pt x="69359" y="42849"/>
                    <a:pt x="71141" y="42349"/>
                    <a:pt x="72766" y="41349"/>
                  </a:cubicBezTo>
                  <a:cubicBezTo>
                    <a:pt x="74391" y="40349"/>
                    <a:pt x="75704" y="38911"/>
                    <a:pt x="76704" y="37036"/>
                  </a:cubicBezTo>
                  <a:cubicBezTo>
                    <a:pt x="77704" y="35161"/>
                    <a:pt x="78204" y="32973"/>
                    <a:pt x="78204" y="30473"/>
                  </a:cubicBezTo>
                  <a:cubicBezTo>
                    <a:pt x="78204" y="28035"/>
                    <a:pt x="77704" y="25878"/>
                    <a:pt x="76704" y="24003"/>
                  </a:cubicBezTo>
                  <a:cubicBezTo>
                    <a:pt x="75704" y="22128"/>
                    <a:pt x="74391" y="20690"/>
                    <a:pt x="72766" y="19690"/>
                  </a:cubicBezTo>
                  <a:cubicBezTo>
                    <a:pt x="71141" y="18627"/>
                    <a:pt x="69359" y="18096"/>
                    <a:pt x="67422" y="18096"/>
                  </a:cubicBezTo>
                  <a:cubicBezTo>
                    <a:pt x="65546" y="18096"/>
                    <a:pt x="63765" y="18627"/>
                    <a:pt x="62077" y="19690"/>
                  </a:cubicBezTo>
                  <a:cubicBezTo>
                    <a:pt x="60452" y="20690"/>
                    <a:pt x="59139" y="22128"/>
                    <a:pt x="58139" y="24003"/>
                  </a:cubicBezTo>
                  <a:cubicBezTo>
                    <a:pt x="57139" y="25878"/>
                    <a:pt x="56639" y="28035"/>
                    <a:pt x="56639" y="30473"/>
                  </a:cubicBezTo>
                  <a:cubicBezTo>
                    <a:pt x="56639" y="32910"/>
                    <a:pt x="57139" y="35098"/>
                    <a:pt x="58139" y="37036"/>
                  </a:cubicBezTo>
                  <a:cubicBezTo>
                    <a:pt x="59139" y="38911"/>
                    <a:pt x="60452" y="40349"/>
                    <a:pt x="62077" y="41349"/>
                  </a:cubicBezTo>
                  <a:cubicBezTo>
                    <a:pt x="63765" y="42349"/>
                    <a:pt x="65546" y="42849"/>
                    <a:pt x="67422" y="42849"/>
                  </a:cubicBezTo>
                  <a:close/>
                  <a:moveTo>
                    <a:pt x="87446" y="46787"/>
                  </a:moveTo>
                  <a:lnTo>
                    <a:pt x="87446" y="46787"/>
                  </a:lnTo>
                  <a:close/>
                  <a:moveTo>
                    <a:pt x="106314" y="1031"/>
                  </a:moveTo>
                  <a:lnTo>
                    <a:pt x="111752" y="1031"/>
                  </a:lnTo>
                  <a:lnTo>
                    <a:pt x="111752" y="46787"/>
                  </a:lnTo>
                  <a:lnTo>
                    <a:pt x="106314" y="46787"/>
                  </a:lnTo>
                  <a:lnTo>
                    <a:pt x="106314" y="1031"/>
                  </a:lnTo>
                  <a:close/>
                  <a:moveTo>
                    <a:pt x="134488" y="47818"/>
                  </a:moveTo>
                  <a:cubicBezTo>
                    <a:pt x="131300" y="47818"/>
                    <a:pt x="128425" y="47068"/>
                    <a:pt x="125862" y="45568"/>
                  </a:cubicBezTo>
                  <a:cubicBezTo>
                    <a:pt x="123299" y="44005"/>
                    <a:pt x="121299" y="41911"/>
                    <a:pt x="119861" y="39286"/>
                  </a:cubicBezTo>
                  <a:cubicBezTo>
                    <a:pt x="118486" y="36598"/>
                    <a:pt x="117798" y="33660"/>
                    <a:pt x="117798" y="30473"/>
                  </a:cubicBezTo>
                  <a:cubicBezTo>
                    <a:pt x="117798" y="27285"/>
                    <a:pt x="118486" y="24378"/>
                    <a:pt x="119861" y="21753"/>
                  </a:cubicBezTo>
                  <a:cubicBezTo>
                    <a:pt x="121299" y="19065"/>
                    <a:pt x="123299" y="16971"/>
                    <a:pt x="125862" y="15471"/>
                  </a:cubicBezTo>
                  <a:cubicBezTo>
                    <a:pt x="128425" y="13908"/>
                    <a:pt x="131300" y="13127"/>
                    <a:pt x="134488" y="13127"/>
                  </a:cubicBezTo>
                  <a:cubicBezTo>
                    <a:pt x="137676" y="13127"/>
                    <a:pt x="140551" y="13908"/>
                    <a:pt x="143114" y="15471"/>
                  </a:cubicBezTo>
                  <a:cubicBezTo>
                    <a:pt x="145677" y="16971"/>
                    <a:pt x="147677" y="19065"/>
                    <a:pt x="149115" y="21753"/>
                  </a:cubicBezTo>
                  <a:cubicBezTo>
                    <a:pt x="150553" y="24378"/>
                    <a:pt x="151271" y="27285"/>
                    <a:pt x="151271" y="30473"/>
                  </a:cubicBezTo>
                  <a:cubicBezTo>
                    <a:pt x="151271" y="33660"/>
                    <a:pt x="150553" y="36598"/>
                    <a:pt x="149115" y="39286"/>
                  </a:cubicBezTo>
                  <a:cubicBezTo>
                    <a:pt x="147677" y="41911"/>
                    <a:pt x="145677" y="44005"/>
                    <a:pt x="143114" y="45568"/>
                  </a:cubicBezTo>
                  <a:cubicBezTo>
                    <a:pt x="140551" y="47068"/>
                    <a:pt x="137676" y="47818"/>
                    <a:pt x="134488" y="47818"/>
                  </a:cubicBezTo>
                  <a:close/>
                  <a:moveTo>
                    <a:pt x="134488" y="42849"/>
                  </a:moveTo>
                  <a:cubicBezTo>
                    <a:pt x="136488" y="42849"/>
                    <a:pt x="138364" y="42349"/>
                    <a:pt x="140114" y="41349"/>
                  </a:cubicBezTo>
                  <a:cubicBezTo>
                    <a:pt x="141864" y="40349"/>
                    <a:pt x="143239" y="38911"/>
                    <a:pt x="144239" y="37036"/>
                  </a:cubicBezTo>
                  <a:cubicBezTo>
                    <a:pt x="145302" y="35161"/>
                    <a:pt x="145833" y="32973"/>
                    <a:pt x="145833" y="30473"/>
                  </a:cubicBezTo>
                  <a:cubicBezTo>
                    <a:pt x="145833" y="27972"/>
                    <a:pt x="145302" y="25784"/>
                    <a:pt x="144239" y="23909"/>
                  </a:cubicBezTo>
                  <a:cubicBezTo>
                    <a:pt x="143239" y="22034"/>
                    <a:pt x="141864" y="20596"/>
                    <a:pt x="140114" y="19596"/>
                  </a:cubicBezTo>
                  <a:cubicBezTo>
                    <a:pt x="138364" y="18596"/>
                    <a:pt x="136488" y="18096"/>
                    <a:pt x="134488" y="18096"/>
                  </a:cubicBezTo>
                  <a:cubicBezTo>
                    <a:pt x="132488" y="18096"/>
                    <a:pt x="130612" y="18596"/>
                    <a:pt x="128862" y="19596"/>
                  </a:cubicBezTo>
                  <a:cubicBezTo>
                    <a:pt x="127112" y="20596"/>
                    <a:pt x="125706" y="22034"/>
                    <a:pt x="124643" y="23909"/>
                  </a:cubicBezTo>
                  <a:cubicBezTo>
                    <a:pt x="123643" y="25784"/>
                    <a:pt x="123143" y="27972"/>
                    <a:pt x="123143" y="30473"/>
                  </a:cubicBezTo>
                  <a:cubicBezTo>
                    <a:pt x="123143" y="32973"/>
                    <a:pt x="123643" y="35161"/>
                    <a:pt x="124643" y="37036"/>
                  </a:cubicBezTo>
                  <a:cubicBezTo>
                    <a:pt x="125706" y="38911"/>
                    <a:pt x="127112" y="40349"/>
                    <a:pt x="128862" y="41349"/>
                  </a:cubicBezTo>
                  <a:cubicBezTo>
                    <a:pt x="130612" y="42349"/>
                    <a:pt x="132488" y="42849"/>
                    <a:pt x="134488" y="42849"/>
                  </a:cubicBezTo>
                  <a:close/>
                  <a:moveTo>
                    <a:pt x="153075" y="14158"/>
                  </a:moveTo>
                  <a:lnTo>
                    <a:pt x="158888" y="14158"/>
                  </a:lnTo>
                  <a:lnTo>
                    <a:pt x="169014" y="40411"/>
                  </a:lnTo>
                  <a:lnTo>
                    <a:pt x="169108" y="40411"/>
                  </a:lnTo>
                  <a:lnTo>
                    <a:pt x="179328" y="14158"/>
                  </a:lnTo>
                  <a:lnTo>
                    <a:pt x="185048" y="14158"/>
                  </a:lnTo>
                  <a:lnTo>
                    <a:pt x="171734" y="46787"/>
                  </a:lnTo>
                  <a:lnTo>
                    <a:pt x="166202" y="46787"/>
                  </a:lnTo>
                  <a:lnTo>
                    <a:pt x="153075" y="14158"/>
                  </a:lnTo>
                  <a:close/>
                  <a:moveTo>
                    <a:pt x="203079" y="47818"/>
                  </a:moveTo>
                  <a:cubicBezTo>
                    <a:pt x="199954" y="47818"/>
                    <a:pt x="197141" y="47068"/>
                    <a:pt x="194641" y="45568"/>
                  </a:cubicBezTo>
                  <a:cubicBezTo>
                    <a:pt x="192203" y="44068"/>
                    <a:pt x="190296" y="42005"/>
                    <a:pt x="188921" y="39380"/>
                  </a:cubicBezTo>
                  <a:cubicBezTo>
                    <a:pt x="187546" y="36755"/>
                    <a:pt x="186858" y="33817"/>
                    <a:pt x="186858" y="30566"/>
                  </a:cubicBezTo>
                  <a:cubicBezTo>
                    <a:pt x="186858" y="27441"/>
                    <a:pt x="187483" y="24566"/>
                    <a:pt x="188734" y="21940"/>
                  </a:cubicBezTo>
                  <a:cubicBezTo>
                    <a:pt x="190046" y="19252"/>
                    <a:pt x="191890" y="17127"/>
                    <a:pt x="194265" y="15564"/>
                  </a:cubicBezTo>
                  <a:cubicBezTo>
                    <a:pt x="196703" y="13939"/>
                    <a:pt x="199485" y="13127"/>
                    <a:pt x="202610" y="13127"/>
                  </a:cubicBezTo>
                  <a:cubicBezTo>
                    <a:pt x="205798" y="13127"/>
                    <a:pt x="208549" y="13845"/>
                    <a:pt x="210861" y="15283"/>
                  </a:cubicBezTo>
                  <a:cubicBezTo>
                    <a:pt x="213237" y="16721"/>
                    <a:pt x="215049" y="18690"/>
                    <a:pt x="216300" y="21190"/>
                  </a:cubicBezTo>
                  <a:cubicBezTo>
                    <a:pt x="217550" y="23690"/>
                    <a:pt x="218175" y="26566"/>
                    <a:pt x="218175" y="29816"/>
                  </a:cubicBezTo>
                  <a:cubicBezTo>
                    <a:pt x="218175" y="30316"/>
                    <a:pt x="218143" y="30879"/>
                    <a:pt x="218081" y="31504"/>
                  </a:cubicBezTo>
                  <a:lnTo>
                    <a:pt x="192297" y="31504"/>
                  </a:lnTo>
                  <a:cubicBezTo>
                    <a:pt x="192422" y="34004"/>
                    <a:pt x="193015" y="36098"/>
                    <a:pt x="194078" y="37786"/>
                  </a:cubicBezTo>
                  <a:cubicBezTo>
                    <a:pt x="195141" y="39474"/>
                    <a:pt x="196484" y="40755"/>
                    <a:pt x="198110" y="41630"/>
                  </a:cubicBezTo>
                  <a:cubicBezTo>
                    <a:pt x="199735" y="42443"/>
                    <a:pt x="201454" y="42849"/>
                    <a:pt x="203267" y="42849"/>
                  </a:cubicBezTo>
                  <a:cubicBezTo>
                    <a:pt x="207517" y="42849"/>
                    <a:pt x="210736" y="40911"/>
                    <a:pt x="212924" y="37036"/>
                  </a:cubicBezTo>
                  <a:lnTo>
                    <a:pt x="217518" y="39286"/>
                  </a:lnTo>
                  <a:cubicBezTo>
                    <a:pt x="216143" y="41849"/>
                    <a:pt x="214237" y="43912"/>
                    <a:pt x="211799" y="45474"/>
                  </a:cubicBezTo>
                  <a:cubicBezTo>
                    <a:pt x="209361" y="47037"/>
                    <a:pt x="206455" y="47818"/>
                    <a:pt x="203079" y="47818"/>
                  </a:cubicBezTo>
                  <a:close/>
                  <a:moveTo>
                    <a:pt x="212455" y="27003"/>
                  </a:moveTo>
                  <a:cubicBezTo>
                    <a:pt x="212393" y="25628"/>
                    <a:pt x="212018" y="24284"/>
                    <a:pt x="211330" y="22972"/>
                  </a:cubicBezTo>
                  <a:cubicBezTo>
                    <a:pt x="210642" y="21596"/>
                    <a:pt x="209549" y="20440"/>
                    <a:pt x="208048" y="19502"/>
                  </a:cubicBezTo>
                  <a:cubicBezTo>
                    <a:pt x="206611" y="18565"/>
                    <a:pt x="204798" y="18096"/>
                    <a:pt x="202610" y="18096"/>
                  </a:cubicBezTo>
                  <a:cubicBezTo>
                    <a:pt x="200047" y="18096"/>
                    <a:pt x="197860" y="18909"/>
                    <a:pt x="196047" y="20534"/>
                  </a:cubicBezTo>
                  <a:cubicBezTo>
                    <a:pt x="194297" y="22159"/>
                    <a:pt x="193140" y="24316"/>
                    <a:pt x="192578" y="27003"/>
                  </a:cubicBezTo>
                  <a:lnTo>
                    <a:pt x="212455" y="27003"/>
                  </a:lnTo>
                  <a:close/>
                  <a:moveTo>
                    <a:pt x="220516" y="46787"/>
                  </a:moveTo>
                  <a:lnTo>
                    <a:pt x="220516" y="46787"/>
                  </a:lnTo>
                  <a:close/>
                  <a:moveTo>
                    <a:pt x="251947" y="47256"/>
                  </a:moveTo>
                  <a:cubicBezTo>
                    <a:pt x="250572" y="47256"/>
                    <a:pt x="249322" y="47068"/>
                    <a:pt x="248197" y="46693"/>
                  </a:cubicBezTo>
                  <a:cubicBezTo>
                    <a:pt x="247072" y="46256"/>
                    <a:pt x="246134" y="45662"/>
                    <a:pt x="245384" y="44912"/>
                  </a:cubicBezTo>
                  <a:cubicBezTo>
                    <a:pt x="243696" y="43287"/>
                    <a:pt x="242852" y="41068"/>
                    <a:pt x="242852" y="38255"/>
                  </a:cubicBezTo>
                  <a:lnTo>
                    <a:pt x="242852" y="19127"/>
                  </a:lnTo>
                  <a:lnTo>
                    <a:pt x="237133" y="19127"/>
                  </a:lnTo>
                  <a:lnTo>
                    <a:pt x="237133" y="14158"/>
                  </a:lnTo>
                  <a:lnTo>
                    <a:pt x="242852" y="14158"/>
                  </a:lnTo>
                  <a:lnTo>
                    <a:pt x="242852" y="4969"/>
                  </a:lnTo>
                  <a:lnTo>
                    <a:pt x="248291" y="4969"/>
                  </a:lnTo>
                  <a:lnTo>
                    <a:pt x="248291" y="14158"/>
                  </a:lnTo>
                  <a:lnTo>
                    <a:pt x="256260" y="14158"/>
                  </a:lnTo>
                  <a:lnTo>
                    <a:pt x="256260" y="19127"/>
                  </a:lnTo>
                  <a:lnTo>
                    <a:pt x="248291" y="19127"/>
                  </a:lnTo>
                  <a:lnTo>
                    <a:pt x="248291" y="36848"/>
                  </a:lnTo>
                  <a:cubicBezTo>
                    <a:pt x="248291" y="38661"/>
                    <a:pt x="248634" y="40005"/>
                    <a:pt x="249322" y="40880"/>
                  </a:cubicBezTo>
                  <a:cubicBezTo>
                    <a:pt x="250134" y="41818"/>
                    <a:pt x="251291" y="42287"/>
                    <a:pt x="252791" y="42287"/>
                  </a:cubicBezTo>
                  <a:cubicBezTo>
                    <a:pt x="254104" y="42287"/>
                    <a:pt x="255291" y="41911"/>
                    <a:pt x="256354" y="41161"/>
                  </a:cubicBezTo>
                  <a:lnTo>
                    <a:pt x="256354" y="46506"/>
                  </a:lnTo>
                  <a:cubicBezTo>
                    <a:pt x="255729" y="46756"/>
                    <a:pt x="255073" y="46943"/>
                    <a:pt x="254385" y="47068"/>
                  </a:cubicBezTo>
                  <a:cubicBezTo>
                    <a:pt x="253760" y="47193"/>
                    <a:pt x="252947" y="47256"/>
                    <a:pt x="251947" y="47256"/>
                  </a:cubicBezTo>
                  <a:close/>
                  <a:moveTo>
                    <a:pt x="276381" y="47818"/>
                  </a:moveTo>
                  <a:cubicBezTo>
                    <a:pt x="273193" y="47818"/>
                    <a:pt x="270318" y="47068"/>
                    <a:pt x="267755" y="45568"/>
                  </a:cubicBezTo>
                  <a:cubicBezTo>
                    <a:pt x="265192" y="44005"/>
                    <a:pt x="263192" y="41911"/>
                    <a:pt x="261754" y="39286"/>
                  </a:cubicBezTo>
                  <a:cubicBezTo>
                    <a:pt x="260379" y="36598"/>
                    <a:pt x="259692" y="33660"/>
                    <a:pt x="259692" y="30473"/>
                  </a:cubicBezTo>
                  <a:cubicBezTo>
                    <a:pt x="259692" y="27285"/>
                    <a:pt x="260379" y="24378"/>
                    <a:pt x="261754" y="21753"/>
                  </a:cubicBezTo>
                  <a:cubicBezTo>
                    <a:pt x="263192" y="19065"/>
                    <a:pt x="265192" y="16971"/>
                    <a:pt x="267755" y="15471"/>
                  </a:cubicBezTo>
                  <a:cubicBezTo>
                    <a:pt x="270318" y="13908"/>
                    <a:pt x="273193" y="13127"/>
                    <a:pt x="276381" y="13127"/>
                  </a:cubicBezTo>
                  <a:cubicBezTo>
                    <a:pt x="279569" y="13127"/>
                    <a:pt x="282444" y="13908"/>
                    <a:pt x="285007" y="15471"/>
                  </a:cubicBezTo>
                  <a:cubicBezTo>
                    <a:pt x="287570" y="16971"/>
                    <a:pt x="289570" y="19065"/>
                    <a:pt x="291008" y="21753"/>
                  </a:cubicBezTo>
                  <a:cubicBezTo>
                    <a:pt x="292446" y="24378"/>
                    <a:pt x="293165" y="27285"/>
                    <a:pt x="293165" y="30473"/>
                  </a:cubicBezTo>
                  <a:cubicBezTo>
                    <a:pt x="293165" y="33660"/>
                    <a:pt x="292446" y="36598"/>
                    <a:pt x="291008" y="39286"/>
                  </a:cubicBezTo>
                  <a:cubicBezTo>
                    <a:pt x="289570" y="41911"/>
                    <a:pt x="287570" y="44005"/>
                    <a:pt x="285007" y="45568"/>
                  </a:cubicBezTo>
                  <a:cubicBezTo>
                    <a:pt x="282444" y="47068"/>
                    <a:pt x="279569" y="47818"/>
                    <a:pt x="276381" y="47818"/>
                  </a:cubicBezTo>
                  <a:close/>
                  <a:moveTo>
                    <a:pt x="276381" y="42849"/>
                  </a:moveTo>
                  <a:cubicBezTo>
                    <a:pt x="278381" y="42849"/>
                    <a:pt x="280257" y="42349"/>
                    <a:pt x="282007" y="41349"/>
                  </a:cubicBezTo>
                  <a:cubicBezTo>
                    <a:pt x="283757" y="40349"/>
                    <a:pt x="285132" y="38911"/>
                    <a:pt x="286132" y="37036"/>
                  </a:cubicBezTo>
                  <a:cubicBezTo>
                    <a:pt x="287195" y="35161"/>
                    <a:pt x="287726" y="32973"/>
                    <a:pt x="287726" y="30473"/>
                  </a:cubicBezTo>
                  <a:cubicBezTo>
                    <a:pt x="287726" y="27972"/>
                    <a:pt x="287195" y="25784"/>
                    <a:pt x="286132" y="23909"/>
                  </a:cubicBezTo>
                  <a:cubicBezTo>
                    <a:pt x="285132" y="22034"/>
                    <a:pt x="283757" y="20596"/>
                    <a:pt x="282007" y="19596"/>
                  </a:cubicBezTo>
                  <a:cubicBezTo>
                    <a:pt x="280257" y="18596"/>
                    <a:pt x="278381" y="18096"/>
                    <a:pt x="276381" y="18096"/>
                  </a:cubicBezTo>
                  <a:cubicBezTo>
                    <a:pt x="274381" y="18096"/>
                    <a:pt x="272506" y="18596"/>
                    <a:pt x="270755" y="19596"/>
                  </a:cubicBezTo>
                  <a:cubicBezTo>
                    <a:pt x="269005" y="20596"/>
                    <a:pt x="267599" y="22034"/>
                    <a:pt x="266536" y="23909"/>
                  </a:cubicBezTo>
                  <a:cubicBezTo>
                    <a:pt x="265536" y="25784"/>
                    <a:pt x="265036" y="27972"/>
                    <a:pt x="265036" y="30473"/>
                  </a:cubicBezTo>
                  <a:cubicBezTo>
                    <a:pt x="265036" y="32973"/>
                    <a:pt x="265536" y="35161"/>
                    <a:pt x="266536" y="37036"/>
                  </a:cubicBezTo>
                  <a:cubicBezTo>
                    <a:pt x="267599" y="38911"/>
                    <a:pt x="269005" y="40349"/>
                    <a:pt x="270755" y="41349"/>
                  </a:cubicBezTo>
                  <a:cubicBezTo>
                    <a:pt x="272506" y="42349"/>
                    <a:pt x="274381" y="42849"/>
                    <a:pt x="276381" y="42849"/>
                  </a:cubicBezTo>
                  <a:close/>
                  <a:moveTo>
                    <a:pt x="295459" y="46787"/>
                  </a:moveTo>
                  <a:lnTo>
                    <a:pt x="295459" y="46787"/>
                  </a:lnTo>
                  <a:close/>
                  <a:moveTo>
                    <a:pt x="339769" y="8157"/>
                  </a:moveTo>
                  <a:cubicBezTo>
                    <a:pt x="338706" y="8157"/>
                    <a:pt x="337768" y="7782"/>
                    <a:pt x="336956" y="7032"/>
                  </a:cubicBezTo>
                  <a:cubicBezTo>
                    <a:pt x="336206" y="6282"/>
                    <a:pt x="335831" y="5344"/>
                    <a:pt x="335831" y="4219"/>
                  </a:cubicBezTo>
                  <a:cubicBezTo>
                    <a:pt x="335831" y="3157"/>
                    <a:pt x="336206" y="2250"/>
                    <a:pt x="336956" y="1500"/>
                  </a:cubicBezTo>
                  <a:cubicBezTo>
                    <a:pt x="337768" y="750"/>
                    <a:pt x="338706" y="375"/>
                    <a:pt x="339769" y="375"/>
                  </a:cubicBezTo>
                  <a:cubicBezTo>
                    <a:pt x="340894" y="375"/>
                    <a:pt x="341831" y="750"/>
                    <a:pt x="342582" y="1500"/>
                  </a:cubicBezTo>
                  <a:cubicBezTo>
                    <a:pt x="343332" y="2250"/>
                    <a:pt x="343707" y="3157"/>
                    <a:pt x="343707" y="4219"/>
                  </a:cubicBezTo>
                  <a:cubicBezTo>
                    <a:pt x="343707" y="5344"/>
                    <a:pt x="343332" y="6282"/>
                    <a:pt x="342582" y="7032"/>
                  </a:cubicBezTo>
                  <a:cubicBezTo>
                    <a:pt x="341831" y="7782"/>
                    <a:pt x="340894" y="8157"/>
                    <a:pt x="339769" y="8157"/>
                  </a:cubicBezTo>
                  <a:close/>
                  <a:moveTo>
                    <a:pt x="316797" y="19127"/>
                  </a:moveTo>
                  <a:lnTo>
                    <a:pt x="310796" y="19127"/>
                  </a:lnTo>
                  <a:lnTo>
                    <a:pt x="310796" y="14158"/>
                  </a:lnTo>
                  <a:lnTo>
                    <a:pt x="316797" y="14158"/>
                  </a:lnTo>
                  <a:lnTo>
                    <a:pt x="316797" y="10689"/>
                  </a:lnTo>
                  <a:cubicBezTo>
                    <a:pt x="316797" y="8626"/>
                    <a:pt x="317266" y="6845"/>
                    <a:pt x="318203" y="5344"/>
                  </a:cubicBezTo>
                  <a:cubicBezTo>
                    <a:pt x="319141" y="3782"/>
                    <a:pt x="320391" y="2594"/>
                    <a:pt x="321954" y="1781"/>
                  </a:cubicBezTo>
                  <a:cubicBezTo>
                    <a:pt x="323579" y="906"/>
                    <a:pt x="325329" y="469"/>
                    <a:pt x="327205" y="469"/>
                  </a:cubicBezTo>
                  <a:cubicBezTo>
                    <a:pt x="329080" y="469"/>
                    <a:pt x="330705" y="719"/>
                    <a:pt x="332080" y="1219"/>
                  </a:cubicBezTo>
                  <a:lnTo>
                    <a:pt x="332080" y="6563"/>
                  </a:lnTo>
                  <a:cubicBezTo>
                    <a:pt x="331268" y="6251"/>
                    <a:pt x="330518" y="6001"/>
                    <a:pt x="329830" y="5813"/>
                  </a:cubicBezTo>
                  <a:cubicBezTo>
                    <a:pt x="329142" y="5626"/>
                    <a:pt x="328330" y="5532"/>
                    <a:pt x="327392" y="5532"/>
                  </a:cubicBezTo>
                  <a:cubicBezTo>
                    <a:pt x="326017" y="5532"/>
                    <a:pt x="324798" y="6032"/>
                    <a:pt x="323735" y="7032"/>
                  </a:cubicBezTo>
                  <a:cubicBezTo>
                    <a:pt x="322735" y="8032"/>
                    <a:pt x="322235" y="9439"/>
                    <a:pt x="322235" y="11251"/>
                  </a:cubicBezTo>
                  <a:lnTo>
                    <a:pt x="322235" y="14158"/>
                  </a:lnTo>
                  <a:lnTo>
                    <a:pt x="342488" y="14158"/>
                  </a:lnTo>
                  <a:lnTo>
                    <a:pt x="342488" y="46787"/>
                  </a:lnTo>
                  <a:lnTo>
                    <a:pt x="337050" y="46787"/>
                  </a:lnTo>
                  <a:lnTo>
                    <a:pt x="337050" y="19127"/>
                  </a:lnTo>
                  <a:lnTo>
                    <a:pt x="322235" y="19127"/>
                  </a:lnTo>
                  <a:lnTo>
                    <a:pt x="322235" y="46787"/>
                  </a:lnTo>
                  <a:lnTo>
                    <a:pt x="316797" y="46787"/>
                  </a:lnTo>
                  <a:lnTo>
                    <a:pt x="316797" y="19127"/>
                  </a:lnTo>
                  <a:close/>
                  <a:moveTo>
                    <a:pt x="351031" y="14158"/>
                  </a:moveTo>
                  <a:lnTo>
                    <a:pt x="356188" y="14158"/>
                  </a:lnTo>
                  <a:lnTo>
                    <a:pt x="356188" y="18940"/>
                  </a:lnTo>
                  <a:lnTo>
                    <a:pt x="356469" y="18940"/>
                  </a:lnTo>
                  <a:cubicBezTo>
                    <a:pt x="357344" y="17315"/>
                    <a:pt x="358750" y="15939"/>
                    <a:pt x="360688" y="14814"/>
                  </a:cubicBezTo>
                  <a:cubicBezTo>
                    <a:pt x="362688" y="13689"/>
                    <a:pt x="364782" y="13127"/>
                    <a:pt x="366970" y="13127"/>
                  </a:cubicBezTo>
                  <a:cubicBezTo>
                    <a:pt x="370908" y="13127"/>
                    <a:pt x="373909" y="14283"/>
                    <a:pt x="375971" y="16596"/>
                  </a:cubicBezTo>
                  <a:cubicBezTo>
                    <a:pt x="378034" y="18846"/>
                    <a:pt x="379065" y="21940"/>
                    <a:pt x="379065" y="25878"/>
                  </a:cubicBezTo>
                  <a:lnTo>
                    <a:pt x="379065" y="46787"/>
                  </a:lnTo>
                  <a:lnTo>
                    <a:pt x="373627" y="46787"/>
                  </a:lnTo>
                  <a:lnTo>
                    <a:pt x="373627" y="26722"/>
                  </a:lnTo>
                  <a:cubicBezTo>
                    <a:pt x="373627" y="23659"/>
                    <a:pt x="372909" y="21471"/>
                    <a:pt x="371471" y="20159"/>
                  </a:cubicBezTo>
                  <a:cubicBezTo>
                    <a:pt x="370033" y="18784"/>
                    <a:pt x="368064" y="18096"/>
                    <a:pt x="365564" y="18096"/>
                  </a:cubicBezTo>
                  <a:cubicBezTo>
                    <a:pt x="363814" y="18096"/>
                    <a:pt x="362220" y="18596"/>
                    <a:pt x="360782" y="19596"/>
                  </a:cubicBezTo>
                  <a:cubicBezTo>
                    <a:pt x="359407" y="20534"/>
                    <a:pt x="358344" y="21815"/>
                    <a:pt x="357594" y="23440"/>
                  </a:cubicBezTo>
                  <a:cubicBezTo>
                    <a:pt x="356844" y="25003"/>
                    <a:pt x="356469" y="26660"/>
                    <a:pt x="356469" y="28410"/>
                  </a:cubicBezTo>
                  <a:lnTo>
                    <a:pt x="356469" y="46787"/>
                  </a:lnTo>
                  <a:lnTo>
                    <a:pt x="351031" y="46787"/>
                  </a:lnTo>
                  <a:lnTo>
                    <a:pt x="351031" y="14158"/>
                  </a:lnTo>
                  <a:close/>
                  <a:moveTo>
                    <a:pt x="400781" y="47818"/>
                  </a:moveTo>
                  <a:cubicBezTo>
                    <a:pt x="397843" y="47818"/>
                    <a:pt x="395187" y="47068"/>
                    <a:pt x="392811" y="45568"/>
                  </a:cubicBezTo>
                  <a:cubicBezTo>
                    <a:pt x="390436" y="44068"/>
                    <a:pt x="388561" y="42005"/>
                    <a:pt x="387186" y="39380"/>
                  </a:cubicBezTo>
                  <a:cubicBezTo>
                    <a:pt x="385873" y="36755"/>
                    <a:pt x="385217" y="33785"/>
                    <a:pt x="385217" y="30473"/>
                  </a:cubicBezTo>
                  <a:cubicBezTo>
                    <a:pt x="385217" y="27222"/>
                    <a:pt x="385873" y="24284"/>
                    <a:pt x="387186" y="21659"/>
                  </a:cubicBezTo>
                  <a:cubicBezTo>
                    <a:pt x="388561" y="18971"/>
                    <a:pt x="390436" y="16877"/>
                    <a:pt x="392811" y="15377"/>
                  </a:cubicBezTo>
                  <a:cubicBezTo>
                    <a:pt x="395187" y="13877"/>
                    <a:pt x="397843" y="13127"/>
                    <a:pt x="400781" y="13127"/>
                  </a:cubicBezTo>
                  <a:cubicBezTo>
                    <a:pt x="403281" y="13127"/>
                    <a:pt x="405501" y="13689"/>
                    <a:pt x="407438" y="14814"/>
                  </a:cubicBezTo>
                  <a:cubicBezTo>
                    <a:pt x="409376" y="15939"/>
                    <a:pt x="410876" y="17346"/>
                    <a:pt x="411939" y="19034"/>
                  </a:cubicBezTo>
                  <a:lnTo>
                    <a:pt x="412126" y="19034"/>
                  </a:lnTo>
                  <a:lnTo>
                    <a:pt x="411939" y="14533"/>
                  </a:lnTo>
                  <a:lnTo>
                    <a:pt x="411939" y="1031"/>
                  </a:lnTo>
                  <a:lnTo>
                    <a:pt x="417377" y="1031"/>
                  </a:lnTo>
                  <a:lnTo>
                    <a:pt x="417377" y="46787"/>
                  </a:lnTo>
                  <a:lnTo>
                    <a:pt x="412126" y="46787"/>
                  </a:lnTo>
                  <a:lnTo>
                    <a:pt x="412126" y="42005"/>
                  </a:lnTo>
                  <a:lnTo>
                    <a:pt x="411939" y="42005"/>
                  </a:lnTo>
                  <a:cubicBezTo>
                    <a:pt x="410876" y="43630"/>
                    <a:pt x="409376" y="45006"/>
                    <a:pt x="407438" y="46131"/>
                  </a:cubicBezTo>
                  <a:cubicBezTo>
                    <a:pt x="405501" y="47256"/>
                    <a:pt x="403281" y="47818"/>
                    <a:pt x="400781" y="47818"/>
                  </a:cubicBezTo>
                  <a:close/>
                  <a:moveTo>
                    <a:pt x="401344" y="42849"/>
                  </a:moveTo>
                  <a:cubicBezTo>
                    <a:pt x="403281" y="42849"/>
                    <a:pt x="405063" y="42349"/>
                    <a:pt x="406688" y="41349"/>
                  </a:cubicBezTo>
                  <a:cubicBezTo>
                    <a:pt x="408313" y="40349"/>
                    <a:pt x="409626" y="38911"/>
                    <a:pt x="410626" y="37036"/>
                  </a:cubicBezTo>
                  <a:cubicBezTo>
                    <a:pt x="411626" y="35161"/>
                    <a:pt x="412126" y="32973"/>
                    <a:pt x="412126" y="30473"/>
                  </a:cubicBezTo>
                  <a:cubicBezTo>
                    <a:pt x="412126" y="28035"/>
                    <a:pt x="411626" y="25878"/>
                    <a:pt x="410626" y="24003"/>
                  </a:cubicBezTo>
                  <a:cubicBezTo>
                    <a:pt x="409626" y="22128"/>
                    <a:pt x="408313" y="20690"/>
                    <a:pt x="406688" y="19690"/>
                  </a:cubicBezTo>
                  <a:cubicBezTo>
                    <a:pt x="405063" y="18627"/>
                    <a:pt x="403281" y="18096"/>
                    <a:pt x="401344" y="18096"/>
                  </a:cubicBezTo>
                  <a:cubicBezTo>
                    <a:pt x="399469" y="18096"/>
                    <a:pt x="397687" y="18627"/>
                    <a:pt x="395999" y="19690"/>
                  </a:cubicBezTo>
                  <a:cubicBezTo>
                    <a:pt x="394374" y="20690"/>
                    <a:pt x="393061" y="22128"/>
                    <a:pt x="392061" y="24003"/>
                  </a:cubicBezTo>
                  <a:cubicBezTo>
                    <a:pt x="391061" y="25878"/>
                    <a:pt x="390561" y="28035"/>
                    <a:pt x="390561" y="30473"/>
                  </a:cubicBezTo>
                  <a:cubicBezTo>
                    <a:pt x="390561" y="32910"/>
                    <a:pt x="391061" y="35098"/>
                    <a:pt x="392061" y="37036"/>
                  </a:cubicBezTo>
                  <a:cubicBezTo>
                    <a:pt x="393061" y="38911"/>
                    <a:pt x="394374" y="40349"/>
                    <a:pt x="395999" y="41349"/>
                  </a:cubicBezTo>
                  <a:cubicBezTo>
                    <a:pt x="397687" y="42349"/>
                    <a:pt x="399469" y="42849"/>
                    <a:pt x="401344" y="42849"/>
                  </a:cubicBezTo>
                  <a:close/>
                  <a:moveTo>
                    <a:pt x="421368" y="46787"/>
                  </a:moveTo>
                  <a:lnTo>
                    <a:pt x="421368" y="46787"/>
                  </a:lnTo>
                  <a:close/>
                  <a:moveTo>
                    <a:pt x="450643" y="47818"/>
                  </a:moveTo>
                  <a:cubicBezTo>
                    <a:pt x="448268" y="47818"/>
                    <a:pt x="446142" y="47350"/>
                    <a:pt x="444267" y="46412"/>
                  </a:cubicBezTo>
                  <a:cubicBezTo>
                    <a:pt x="442392" y="45474"/>
                    <a:pt x="440923" y="44193"/>
                    <a:pt x="439860" y="42568"/>
                  </a:cubicBezTo>
                  <a:cubicBezTo>
                    <a:pt x="438860" y="40880"/>
                    <a:pt x="438360" y="39005"/>
                    <a:pt x="438360" y="36942"/>
                  </a:cubicBezTo>
                  <a:cubicBezTo>
                    <a:pt x="438360" y="33504"/>
                    <a:pt x="439642" y="30816"/>
                    <a:pt x="442204" y="28879"/>
                  </a:cubicBezTo>
                  <a:cubicBezTo>
                    <a:pt x="444830" y="26941"/>
                    <a:pt x="448143" y="25972"/>
                    <a:pt x="452143" y="25972"/>
                  </a:cubicBezTo>
                  <a:cubicBezTo>
                    <a:pt x="454081" y="25972"/>
                    <a:pt x="455894" y="26191"/>
                    <a:pt x="457581" y="26628"/>
                  </a:cubicBezTo>
                  <a:cubicBezTo>
                    <a:pt x="459269" y="27003"/>
                    <a:pt x="460550" y="27472"/>
                    <a:pt x="461426" y="28035"/>
                  </a:cubicBezTo>
                  <a:lnTo>
                    <a:pt x="461426" y="26066"/>
                  </a:lnTo>
                  <a:cubicBezTo>
                    <a:pt x="461426" y="23628"/>
                    <a:pt x="460582" y="21690"/>
                    <a:pt x="458894" y="20253"/>
                  </a:cubicBezTo>
                  <a:cubicBezTo>
                    <a:pt x="457206" y="18752"/>
                    <a:pt x="455050" y="18002"/>
                    <a:pt x="452424" y="18002"/>
                  </a:cubicBezTo>
                  <a:cubicBezTo>
                    <a:pt x="450674" y="18002"/>
                    <a:pt x="449018" y="18409"/>
                    <a:pt x="447455" y="19221"/>
                  </a:cubicBezTo>
                  <a:cubicBezTo>
                    <a:pt x="445892" y="19971"/>
                    <a:pt x="444642" y="21065"/>
                    <a:pt x="443705" y="22503"/>
                  </a:cubicBezTo>
                  <a:lnTo>
                    <a:pt x="439673" y="19409"/>
                  </a:lnTo>
                  <a:cubicBezTo>
                    <a:pt x="440923" y="17471"/>
                    <a:pt x="442673" y="15939"/>
                    <a:pt x="444924" y="14814"/>
                  </a:cubicBezTo>
                  <a:cubicBezTo>
                    <a:pt x="447236" y="13689"/>
                    <a:pt x="449737" y="13127"/>
                    <a:pt x="452424" y="13127"/>
                  </a:cubicBezTo>
                  <a:cubicBezTo>
                    <a:pt x="456863" y="13127"/>
                    <a:pt x="460332" y="14314"/>
                    <a:pt x="462832" y="16690"/>
                  </a:cubicBezTo>
                  <a:cubicBezTo>
                    <a:pt x="465395" y="19002"/>
                    <a:pt x="466676" y="22159"/>
                    <a:pt x="466676" y="26160"/>
                  </a:cubicBezTo>
                  <a:lnTo>
                    <a:pt x="466676" y="46787"/>
                  </a:lnTo>
                  <a:lnTo>
                    <a:pt x="461426" y="46787"/>
                  </a:lnTo>
                  <a:lnTo>
                    <a:pt x="461426" y="42099"/>
                  </a:lnTo>
                  <a:lnTo>
                    <a:pt x="461238" y="42099"/>
                  </a:lnTo>
                  <a:cubicBezTo>
                    <a:pt x="460300" y="43662"/>
                    <a:pt x="458894" y="45006"/>
                    <a:pt x="457019" y="46131"/>
                  </a:cubicBezTo>
                  <a:cubicBezTo>
                    <a:pt x="455144" y="47256"/>
                    <a:pt x="453018" y="47818"/>
                    <a:pt x="450643" y="47818"/>
                  </a:cubicBezTo>
                  <a:close/>
                  <a:moveTo>
                    <a:pt x="451206" y="43037"/>
                  </a:moveTo>
                  <a:cubicBezTo>
                    <a:pt x="453018" y="43037"/>
                    <a:pt x="454706" y="42568"/>
                    <a:pt x="456269" y="41630"/>
                  </a:cubicBezTo>
                  <a:cubicBezTo>
                    <a:pt x="457831" y="40693"/>
                    <a:pt x="459082" y="39442"/>
                    <a:pt x="460019" y="37880"/>
                  </a:cubicBezTo>
                  <a:cubicBezTo>
                    <a:pt x="460957" y="36255"/>
                    <a:pt x="461426" y="34504"/>
                    <a:pt x="461426" y="32629"/>
                  </a:cubicBezTo>
                  <a:cubicBezTo>
                    <a:pt x="460426" y="31941"/>
                    <a:pt x="459175" y="31410"/>
                    <a:pt x="457675" y="31035"/>
                  </a:cubicBezTo>
                  <a:cubicBezTo>
                    <a:pt x="456175" y="30598"/>
                    <a:pt x="454612" y="30379"/>
                    <a:pt x="452987" y="30379"/>
                  </a:cubicBezTo>
                  <a:cubicBezTo>
                    <a:pt x="449987" y="30379"/>
                    <a:pt x="447736" y="31004"/>
                    <a:pt x="446236" y="32254"/>
                  </a:cubicBezTo>
                  <a:cubicBezTo>
                    <a:pt x="444736" y="33442"/>
                    <a:pt x="443986" y="35036"/>
                    <a:pt x="443986" y="37036"/>
                  </a:cubicBezTo>
                  <a:cubicBezTo>
                    <a:pt x="443986" y="38786"/>
                    <a:pt x="444642" y="40224"/>
                    <a:pt x="445955" y="41349"/>
                  </a:cubicBezTo>
                  <a:cubicBezTo>
                    <a:pt x="447330" y="42474"/>
                    <a:pt x="449080" y="43037"/>
                    <a:pt x="451206" y="43037"/>
                  </a:cubicBezTo>
                  <a:close/>
                  <a:moveTo>
                    <a:pt x="470159" y="46787"/>
                  </a:moveTo>
                  <a:lnTo>
                    <a:pt x="470159" y="46787"/>
                  </a:lnTo>
                  <a:close/>
                  <a:moveTo>
                    <a:pt x="502903" y="47818"/>
                  </a:moveTo>
                  <a:cubicBezTo>
                    <a:pt x="499965" y="47818"/>
                    <a:pt x="497309" y="47068"/>
                    <a:pt x="494933" y="45568"/>
                  </a:cubicBezTo>
                  <a:cubicBezTo>
                    <a:pt x="492558" y="44068"/>
                    <a:pt x="490683" y="42005"/>
                    <a:pt x="489308" y="39380"/>
                  </a:cubicBezTo>
                  <a:cubicBezTo>
                    <a:pt x="487995" y="36755"/>
                    <a:pt x="487339" y="33785"/>
                    <a:pt x="487339" y="30473"/>
                  </a:cubicBezTo>
                  <a:cubicBezTo>
                    <a:pt x="487339" y="27222"/>
                    <a:pt x="487995" y="24284"/>
                    <a:pt x="489308" y="21659"/>
                  </a:cubicBezTo>
                  <a:cubicBezTo>
                    <a:pt x="490683" y="18971"/>
                    <a:pt x="492558" y="16877"/>
                    <a:pt x="494933" y="15377"/>
                  </a:cubicBezTo>
                  <a:cubicBezTo>
                    <a:pt x="497309" y="13877"/>
                    <a:pt x="499965" y="13127"/>
                    <a:pt x="502903" y="13127"/>
                  </a:cubicBezTo>
                  <a:cubicBezTo>
                    <a:pt x="505403" y="13127"/>
                    <a:pt x="507622" y="13689"/>
                    <a:pt x="509560" y="14814"/>
                  </a:cubicBezTo>
                  <a:cubicBezTo>
                    <a:pt x="511498" y="15939"/>
                    <a:pt x="512998" y="17346"/>
                    <a:pt x="514061" y="19034"/>
                  </a:cubicBezTo>
                  <a:lnTo>
                    <a:pt x="514248" y="19034"/>
                  </a:lnTo>
                  <a:lnTo>
                    <a:pt x="514061" y="14533"/>
                  </a:lnTo>
                  <a:lnTo>
                    <a:pt x="514061" y="1031"/>
                  </a:lnTo>
                  <a:lnTo>
                    <a:pt x="519499" y="1031"/>
                  </a:lnTo>
                  <a:lnTo>
                    <a:pt x="519499" y="46787"/>
                  </a:lnTo>
                  <a:lnTo>
                    <a:pt x="514248" y="46787"/>
                  </a:lnTo>
                  <a:lnTo>
                    <a:pt x="514248" y="42005"/>
                  </a:lnTo>
                  <a:lnTo>
                    <a:pt x="514061" y="42005"/>
                  </a:lnTo>
                  <a:cubicBezTo>
                    <a:pt x="512998" y="43630"/>
                    <a:pt x="511498" y="45006"/>
                    <a:pt x="509560" y="46131"/>
                  </a:cubicBezTo>
                  <a:cubicBezTo>
                    <a:pt x="507622" y="47256"/>
                    <a:pt x="505403" y="47818"/>
                    <a:pt x="502903" y="47818"/>
                  </a:cubicBezTo>
                  <a:close/>
                  <a:moveTo>
                    <a:pt x="503466" y="42849"/>
                  </a:moveTo>
                  <a:cubicBezTo>
                    <a:pt x="505403" y="42849"/>
                    <a:pt x="507185" y="42349"/>
                    <a:pt x="508810" y="41349"/>
                  </a:cubicBezTo>
                  <a:cubicBezTo>
                    <a:pt x="510435" y="40349"/>
                    <a:pt x="511748" y="38911"/>
                    <a:pt x="512748" y="37036"/>
                  </a:cubicBezTo>
                  <a:cubicBezTo>
                    <a:pt x="513748" y="35161"/>
                    <a:pt x="514248" y="32973"/>
                    <a:pt x="514248" y="30473"/>
                  </a:cubicBezTo>
                  <a:cubicBezTo>
                    <a:pt x="514248" y="28035"/>
                    <a:pt x="513748" y="25878"/>
                    <a:pt x="512748" y="24003"/>
                  </a:cubicBezTo>
                  <a:cubicBezTo>
                    <a:pt x="511748" y="22128"/>
                    <a:pt x="510435" y="20690"/>
                    <a:pt x="508810" y="19690"/>
                  </a:cubicBezTo>
                  <a:cubicBezTo>
                    <a:pt x="507185" y="18627"/>
                    <a:pt x="505403" y="18096"/>
                    <a:pt x="503466" y="18096"/>
                  </a:cubicBezTo>
                  <a:cubicBezTo>
                    <a:pt x="501590" y="18096"/>
                    <a:pt x="499809" y="18627"/>
                    <a:pt x="498121" y="19690"/>
                  </a:cubicBezTo>
                  <a:cubicBezTo>
                    <a:pt x="496496" y="20690"/>
                    <a:pt x="495183" y="22128"/>
                    <a:pt x="494183" y="24003"/>
                  </a:cubicBezTo>
                  <a:cubicBezTo>
                    <a:pt x="493183" y="25878"/>
                    <a:pt x="492683" y="28035"/>
                    <a:pt x="492683" y="30473"/>
                  </a:cubicBezTo>
                  <a:cubicBezTo>
                    <a:pt x="492683" y="32910"/>
                    <a:pt x="493183" y="35098"/>
                    <a:pt x="494183" y="37036"/>
                  </a:cubicBezTo>
                  <a:cubicBezTo>
                    <a:pt x="495183" y="38911"/>
                    <a:pt x="496496" y="40349"/>
                    <a:pt x="498121" y="41349"/>
                  </a:cubicBezTo>
                  <a:cubicBezTo>
                    <a:pt x="499809" y="42349"/>
                    <a:pt x="501590" y="42849"/>
                    <a:pt x="503466" y="42849"/>
                  </a:cubicBezTo>
                  <a:close/>
                  <a:moveTo>
                    <a:pt x="542204" y="47818"/>
                  </a:moveTo>
                  <a:cubicBezTo>
                    <a:pt x="539016" y="47818"/>
                    <a:pt x="536141" y="47068"/>
                    <a:pt x="533578" y="45568"/>
                  </a:cubicBezTo>
                  <a:cubicBezTo>
                    <a:pt x="531015" y="44005"/>
                    <a:pt x="529015" y="41911"/>
                    <a:pt x="527577" y="39286"/>
                  </a:cubicBezTo>
                  <a:cubicBezTo>
                    <a:pt x="526202" y="36598"/>
                    <a:pt x="525514" y="33660"/>
                    <a:pt x="525514" y="30473"/>
                  </a:cubicBezTo>
                  <a:cubicBezTo>
                    <a:pt x="525514" y="27285"/>
                    <a:pt x="526202" y="24378"/>
                    <a:pt x="527577" y="21753"/>
                  </a:cubicBezTo>
                  <a:cubicBezTo>
                    <a:pt x="529015" y="19065"/>
                    <a:pt x="531015" y="16971"/>
                    <a:pt x="533578" y="15471"/>
                  </a:cubicBezTo>
                  <a:cubicBezTo>
                    <a:pt x="536141" y="13908"/>
                    <a:pt x="539016" y="13127"/>
                    <a:pt x="542204" y="13127"/>
                  </a:cubicBezTo>
                  <a:cubicBezTo>
                    <a:pt x="545392" y="13127"/>
                    <a:pt x="548267" y="13908"/>
                    <a:pt x="550830" y="15471"/>
                  </a:cubicBezTo>
                  <a:cubicBezTo>
                    <a:pt x="553393" y="16971"/>
                    <a:pt x="555393" y="19065"/>
                    <a:pt x="556831" y="21753"/>
                  </a:cubicBezTo>
                  <a:cubicBezTo>
                    <a:pt x="558268" y="24378"/>
                    <a:pt x="558987" y="27285"/>
                    <a:pt x="558987" y="30473"/>
                  </a:cubicBezTo>
                  <a:cubicBezTo>
                    <a:pt x="558987" y="33660"/>
                    <a:pt x="558268" y="36598"/>
                    <a:pt x="556831" y="39286"/>
                  </a:cubicBezTo>
                  <a:cubicBezTo>
                    <a:pt x="555393" y="41911"/>
                    <a:pt x="553393" y="44005"/>
                    <a:pt x="550830" y="45568"/>
                  </a:cubicBezTo>
                  <a:cubicBezTo>
                    <a:pt x="548267" y="47068"/>
                    <a:pt x="545392" y="47818"/>
                    <a:pt x="542204" y="47818"/>
                  </a:cubicBezTo>
                  <a:close/>
                  <a:moveTo>
                    <a:pt x="542204" y="42849"/>
                  </a:moveTo>
                  <a:cubicBezTo>
                    <a:pt x="544204" y="42849"/>
                    <a:pt x="546079" y="42349"/>
                    <a:pt x="547830" y="41349"/>
                  </a:cubicBezTo>
                  <a:cubicBezTo>
                    <a:pt x="549580" y="40349"/>
                    <a:pt x="550955" y="38911"/>
                    <a:pt x="551955" y="37036"/>
                  </a:cubicBezTo>
                  <a:cubicBezTo>
                    <a:pt x="553018" y="35161"/>
                    <a:pt x="553549" y="32973"/>
                    <a:pt x="553549" y="30473"/>
                  </a:cubicBezTo>
                  <a:cubicBezTo>
                    <a:pt x="553549" y="27972"/>
                    <a:pt x="553018" y="25784"/>
                    <a:pt x="551955" y="23909"/>
                  </a:cubicBezTo>
                  <a:cubicBezTo>
                    <a:pt x="550955" y="22034"/>
                    <a:pt x="549580" y="20596"/>
                    <a:pt x="547830" y="19596"/>
                  </a:cubicBezTo>
                  <a:cubicBezTo>
                    <a:pt x="546079" y="18596"/>
                    <a:pt x="544204" y="18096"/>
                    <a:pt x="542204" y="18096"/>
                  </a:cubicBezTo>
                  <a:cubicBezTo>
                    <a:pt x="540204" y="18096"/>
                    <a:pt x="538328" y="18596"/>
                    <a:pt x="536578" y="19596"/>
                  </a:cubicBezTo>
                  <a:cubicBezTo>
                    <a:pt x="534828" y="20596"/>
                    <a:pt x="533422" y="22034"/>
                    <a:pt x="532359" y="23909"/>
                  </a:cubicBezTo>
                  <a:cubicBezTo>
                    <a:pt x="531359" y="25784"/>
                    <a:pt x="530859" y="27972"/>
                    <a:pt x="530859" y="30473"/>
                  </a:cubicBezTo>
                  <a:cubicBezTo>
                    <a:pt x="530859" y="32973"/>
                    <a:pt x="531359" y="35161"/>
                    <a:pt x="532359" y="37036"/>
                  </a:cubicBezTo>
                  <a:cubicBezTo>
                    <a:pt x="533422" y="38911"/>
                    <a:pt x="534828" y="40349"/>
                    <a:pt x="536578" y="41349"/>
                  </a:cubicBezTo>
                  <a:cubicBezTo>
                    <a:pt x="538328" y="42349"/>
                    <a:pt x="540204" y="42849"/>
                    <a:pt x="542204" y="42849"/>
                  </a:cubicBezTo>
                  <a:close/>
                  <a:moveTo>
                    <a:pt x="579660" y="61601"/>
                  </a:moveTo>
                  <a:cubicBezTo>
                    <a:pt x="575784" y="61601"/>
                    <a:pt x="572596" y="60695"/>
                    <a:pt x="570096" y="58882"/>
                  </a:cubicBezTo>
                  <a:cubicBezTo>
                    <a:pt x="567658" y="57132"/>
                    <a:pt x="566002" y="55007"/>
                    <a:pt x="565126" y="52507"/>
                  </a:cubicBezTo>
                  <a:lnTo>
                    <a:pt x="570096" y="50350"/>
                  </a:lnTo>
                  <a:cubicBezTo>
                    <a:pt x="570783" y="52225"/>
                    <a:pt x="571971" y="53757"/>
                    <a:pt x="573659" y="54944"/>
                  </a:cubicBezTo>
                  <a:cubicBezTo>
                    <a:pt x="575346" y="56132"/>
                    <a:pt x="577347" y="56726"/>
                    <a:pt x="579660" y="56726"/>
                  </a:cubicBezTo>
                  <a:cubicBezTo>
                    <a:pt x="583035" y="56726"/>
                    <a:pt x="585629" y="55726"/>
                    <a:pt x="587442" y="53725"/>
                  </a:cubicBezTo>
                  <a:cubicBezTo>
                    <a:pt x="589317" y="51788"/>
                    <a:pt x="590255" y="49037"/>
                    <a:pt x="590255" y="45474"/>
                  </a:cubicBezTo>
                  <a:lnTo>
                    <a:pt x="590255" y="41818"/>
                  </a:lnTo>
                  <a:lnTo>
                    <a:pt x="589973" y="41818"/>
                  </a:lnTo>
                  <a:cubicBezTo>
                    <a:pt x="588911" y="43443"/>
                    <a:pt x="587410" y="44787"/>
                    <a:pt x="585473" y="45849"/>
                  </a:cubicBezTo>
                  <a:cubicBezTo>
                    <a:pt x="583535" y="46912"/>
                    <a:pt x="581347" y="47443"/>
                    <a:pt x="578909" y="47443"/>
                  </a:cubicBezTo>
                  <a:cubicBezTo>
                    <a:pt x="576097" y="47443"/>
                    <a:pt x="573503" y="46725"/>
                    <a:pt x="571127" y="45287"/>
                  </a:cubicBezTo>
                  <a:cubicBezTo>
                    <a:pt x="568814" y="43787"/>
                    <a:pt x="566970" y="41755"/>
                    <a:pt x="565595" y="39192"/>
                  </a:cubicBezTo>
                  <a:cubicBezTo>
                    <a:pt x="564283" y="36567"/>
                    <a:pt x="563626" y="33598"/>
                    <a:pt x="563626" y="30285"/>
                  </a:cubicBezTo>
                  <a:cubicBezTo>
                    <a:pt x="563626" y="27035"/>
                    <a:pt x="564283" y="24097"/>
                    <a:pt x="565595" y="21471"/>
                  </a:cubicBezTo>
                  <a:cubicBezTo>
                    <a:pt x="566970" y="18846"/>
                    <a:pt x="568814" y="16815"/>
                    <a:pt x="571127" y="15377"/>
                  </a:cubicBezTo>
                  <a:cubicBezTo>
                    <a:pt x="573503" y="13877"/>
                    <a:pt x="576097" y="13127"/>
                    <a:pt x="578909" y="13127"/>
                  </a:cubicBezTo>
                  <a:cubicBezTo>
                    <a:pt x="581347" y="13127"/>
                    <a:pt x="583535" y="13658"/>
                    <a:pt x="585473" y="14721"/>
                  </a:cubicBezTo>
                  <a:cubicBezTo>
                    <a:pt x="587410" y="15783"/>
                    <a:pt x="588911" y="17158"/>
                    <a:pt x="589973" y="18846"/>
                  </a:cubicBezTo>
                  <a:lnTo>
                    <a:pt x="590255" y="18846"/>
                  </a:lnTo>
                  <a:lnTo>
                    <a:pt x="590255" y="14158"/>
                  </a:lnTo>
                  <a:lnTo>
                    <a:pt x="595411" y="14158"/>
                  </a:lnTo>
                  <a:lnTo>
                    <a:pt x="595411" y="45474"/>
                  </a:lnTo>
                  <a:cubicBezTo>
                    <a:pt x="595411" y="50725"/>
                    <a:pt x="593943" y="54726"/>
                    <a:pt x="591005" y="57476"/>
                  </a:cubicBezTo>
                  <a:cubicBezTo>
                    <a:pt x="588129" y="60226"/>
                    <a:pt x="584348" y="61601"/>
                    <a:pt x="579660" y="61601"/>
                  </a:cubicBezTo>
                  <a:close/>
                  <a:moveTo>
                    <a:pt x="579660" y="42474"/>
                  </a:moveTo>
                  <a:cubicBezTo>
                    <a:pt x="581597" y="42474"/>
                    <a:pt x="583348" y="42005"/>
                    <a:pt x="584910" y="41068"/>
                  </a:cubicBezTo>
                  <a:cubicBezTo>
                    <a:pt x="586535" y="40067"/>
                    <a:pt x="587817" y="38661"/>
                    <a:pt x="588754" y="36848"/>
                  </a:cubicBezTo>
                  <a:cubicBezTo>
                    <a:pt x="589754" y="34973"/>
                    <a:pt x="590255" y="32785"/>
                    <a:pt x="590255" y="30285"/>
                  </a:cubicBezTo>
                  <a:cubicBezTo>
                    <a:pt x="590255" y="27722"/>
                    <a:pt x="589754" y="25534"/>
                    <a:pt x="588754" y="23722"/>
                  </a:cubicBezTo>
                  <a:cubicBezTo>
                    <a:pt x="587817" y="21846"/>
                    <a:pt x="586535" y="20440"/>
                    <a:pt x="584910" y="19502"/>
                  </a:cubicBezTo>
                  <a:cubicBezTo>
                    <a:pt x="583348" y="18565"/>
                    <a:pt x="581597" y="18096"/>
                    <a:pt x="579660" y="18096"/>
                  </a:cubicBezTo>
                  <a:cubicBezTo>
                    <a:pt x="577659" y="18096"/>
                    <a:pt x="575847" y="18596"/>
                    <a:pt x="574221" y="19596"/>
                  </a:cubicBezTo>
                  <a:cubicBezTo>
                    <a:pt x="572659" y="20534"/>
                    <a:pt x="571377" y="21940"/>
                    <a:pt x="570377" y="23815"/>
                  </a:cubicBezTo>
                  <a:cubicBezTo>
                    <a:pt x="569439" y="25628"/>
                    <a:pt x="568971" y="27785"/>
                    <a:pt x="568971" y="30285"/>
                  </a:cubicBezTo>
                  <a:cubicBezTo>
                    <a:pt x="568971" y="32785"/>
                    <a:pt x="569439" y="34973"/>
                    <a:pt x="570377" y="36848"/>
                  </a:cubicBezTo>
                  <a:cubicBezTo>
                    <a:pt x="571377" y="38724"/>
                    <a:pt x="572659" y="40130"/>
                    <a:pt x="574221" y="41068"/>
                  </a:cubicBezTo>
                  <a:cubicBezTo>
                    <a:pt x="575847" y="42005"/>
                    <a:pt x="577659" y="42474"/>
                    <a:pt x="579660" y="42474"/>
                  </a:cubicBezTo>
                  <a:close/>
                  <a:moveTo>
                    <a:pt x="599458" y="46787"/>
                  </a:moveTo>
                  <a:lnTo>
                    <a:pt x="599458" y="46787"/>
                  </a:lnTo>
                  <a:close/>
                  <a:moveTo>
                    <a:pt x="614762" y="14158"/>
                  </a:moveTo>
                  <a:lnTo>
                    <a:pt x="620388" y="14158"/>
                  </a:lnTo>
                  <a:lnTo>
                    <a:pt x="628076" y="39942"/>
                  </a:lnTo>
                  <a:lnTo>
                    <a:pt x="628170" y="39942"/>
                  </a:lnTo>
                  <a:lnTo>
                    <a:pt x="636421" y="14158"/>
                  </a:lnTo>
                  <a:lnTo>
                    <a:pt x="641953" y="14158"/>
                  </a:lnTo>
                  <a:lnTo>
                    <a:pt x="650204" y="39849"/>
                  </a:lnTo>
                  <a:lnTo>
                    <a:pt x="650298" y="39849"/>
                  </a:lnTo>
                  <a:lnTo>
                    <a:pt x="657986" y="14158"/>
                  </a:lnTo>
                  <a:lnTo>
                    <a:pt x="663518" y="14158"/>
                  </a:lnTo>
                  <a:lnTo>
                    <a:pt x="653017" y="46787"/>
                  </a:lnTo>
                  <a:lnTo>
                    <a:pt x="647485" y="46787"/>
                  </a:lnTo>
                  <a:lnTo>
                    <a:pt x="639047" y="20721"/>
                  </a:lnTo>
                  <a:lnTo>
                    <a:pt x="630702" y="46787"/>
                  </a:lnTo>
                  <a:lnTo>
                    <a:pt x="625264" y="46787"/>
                  </a:lnTo>
                  <a:lnTo>
                    <a:pt x="614762" y="14158"/>
                  </a:lnTo>
                  <a:close/>
                  <a:moveTo>
                    <a:pt x="677779" y="47818"/>
                  </a:moveTo>
                  <a:cubicBezTo>
                    <a:pt x="675403" y="47818"/>
                    <a:pt x="673278" y="47350"/>
                    <a:pt x="671403" y="46412"/>
                  </a:cubicBezTo>
                  <a:cubicBezTo>
                    <a:pt x="669528" y="45474"/>
                    <a:pt x="668059" y="44193"/>
                    <a:pt x="666996" y="42568"/>
                  </a:cubicBezTo>
                  <a:cubicBezTo>
                    <a:pt x="665996" y="40880"/>
                    <a:pt x="665496" y="39005"/>
                    <a:pt x="665496" y="36942"/>
                  </a:cubicBezTo>
                  <a:cubicBezTo>
                    <a:pt x="665496" y="33504"/>
                    <a:pt x="666777" y="30816"/>
                    <a:pt x="669340" y="28879"/>
                  </a:cubicBezTo>
                  <a:cubicBezTo>
                    <a:pt x="671966" y="26941"/>
                    <a:pt x="675279" y="25972"/>
                    <a:pt x="679279" y="25972"/>
                  </a:cubicBezTo>
                  <a:cubicBezTo>
                    <a:pt x="681217" y="25972"/>
                    <a:pt x="683029" y="26191"/>
                    <a:pt x="684717" y="26628"/>
                  </a:cubicBezTo>
                  <a:cubicBezTo>
                    <a:pt x="686405" y="27003"/>
                    <a:pt x="687686" y="27472"/>
                    <a:pt x="688561" y="28035"/>
                  </a:cubicBezTo>
                  <a:lnTo>
                    <a:pt x="688561" y="26066"/>
                  </a:lnTo>
                  <a:cubicBezTo>
                    <a:pt x="688561" y="23628"/>
                    <a:pt x="687718" y="21690"/>
                    <a:pt x="686030" y="20253"/>
                  </a:cubicBezTo>
                  <a:cubicBezTo>
                    <a:pt x="684342" y="18752"/>
                    <a:pt x="682186" y="18002"/>
                    <a:pt x="679560" y="18002"/>
                  </a:cubicBezTo>
                  <a:cubicBezTo>
                    <a:pt x="677810" y="18002"/>
                    <a:pt x="676154" y="18409"/>
                    <a:pt x="674591" y="19221"/>
                  </a:cubicBezTo>
                  <a:cubicBezTo>
                    <a:pt x="673028" y="19971"/>
                    <a:pt x="671778" y="21065"/>
                    <a:pt x="670840" y="22503"/>
                  </a:cubicBezTo>
                  <a:lnTo>
                    <a:pt x="666809" y="19409"/>
                  </a:lnTo>
                  <a:cubicBezTo>
                    <a:pt x="668059" y="17471"/>
                    <a:pt x="669809" y="15939"/>
                    <a:pt x="672059" y="14814"/>
                  </a:cubicBezTo>
                  <a:cubicBezTo>
                    <a:pt x="674372" y="13689"/>
                    <a:pt x="676872" y="13127"/>
                    <a:pt x="679560" y="13127"/>
                  </a:cubicBezTo>
                  <a:cubicBezTo>
                    <a:pt x="683998" y="13127"/>
                    <a:pt x="687468" y="14314"/>
                    <a:pt x="689968" y="16690"/>
                  </a:cubicBezTo>
                  <a:cubicBezTo>
                    <a:pt x="692531" y="19002"/>
                    <a:pt x="693812" y="22159"/>
                    <a:pt x="693812" y="26160"/>
                  </a:cubicBezTo>
                  <a:lnTo>
                    <a:pt x="693812" y="46787"/>
                  </a:lnTo>
                  <a:lnTo>
                    <a:pt x="688561" y="46787"/>
                  </a:lnTo>
                  <a:lnTo>
                    <a:pt x="688561" y="42099"/>
                  </a:lnTo>
                  <a:lnTo>
                    <a:pt x="688374" y="42099"/>
                  </a:lnTo>
                  <a:cubicBezTo>
                    <a:pt x="687436" y="43662"/>
                    <a:pt x="686030" y="45006"/>
                    <a:pt x="684155" y="46131"/>
                  </a:cubicBezTo>
                  <a:cubicBezTo>
                    <a:pt x="682279" y="47256"/>
                    <a:pt x="680154" y="47818"/>
                    <a:pt x="677779" y="47818"/>
                  </a:cubicBezTo>
                  <a:close/>
                  <a:moveTo>
                    <a:pt x="678341" y="43037"/>
                  </a:moveTo>
                  <a:cubicBezTo>
                    <a:pt x="680154" y="43037"/>
                    <a:pt x="681842" y="42568"/>
                    <a:pt x="683404" y="41630"/>
                  </a:cubicBezTo>
                  <a:cubicBezTo>
                    <a:pt x="684967" y="40693"/>
                    <a:pt x="686217" y="39442"/>
                    <a:pt x="687155" y="37880"/>
                  </a:cubicBezTo>
                  <a:cubicBezTo>
                    <a:pt x="688093" y="36255"/>
                    <a:pt x="688561" y="34504"/>
                    <a:pt x="688561" y="32629"/>
                  </a:cubicBezTo>
                  <a:cubicBezTo>
                    <a:pt x="687561" y="31941"/>
                    <a:pt x="686311" y="31410"/>
                    <a:pt x="684811" y="31035"/>
                  </a:cubicBezTo>
                  <a:cubicBezTo>
                    <a:pt x="683311" y="30598"/>
                    <a:pt x="681748" y="30379"/>
                    <a:pt x="680123" y="30379"/>
                  </a:cubicBezTo>
                  <a:cubicBezTo>
                    <a:pt x="677122" y="30379"/>
                    <a:pt x="674872" y="31004"/>
                    <a:pt x="673372" y="32254"/>
                  </a:cubicBezTo>
                  <a:cubicBezTo>
                    <a:pt x="671872" y="33442"/>
                    <a:pt x="671122" y="35036"/>
                    <a:pt x="671122" y="37036"/>
                  </a:cubicBezTo>
                  <a:cubicBezTo>
                    <a:pt x="671122" y="38786"/>
                    <a:pt x="671778" y="40224"/>
                    <a:pt x="673091" y="41349"/>
                  </a:cubicBezTo>
                  <a:cubicBezTo>
                    <a:pt x="674466" y="42474"/>
                    <a:pt x="676216" y="43037"/>
                    <a:pt x="678341" y="43037"/>
                  </a:cubicBezTo>
                  <a:close/>
                  <a:moveTo>
                    <a:pt x="701327" y="1031"/>
                  </a:moveTo>
                  <a:lnTo>
                    <a:pt x="706765" y="1031"/>
                  </a:lnTo>
                  <a:lnTo>
                    <a:pt x="706765" y="46787"/>
                  </a:lnTo>
                  <a:lnTo>
                    <a:pt x="701327" y="46787"/>
                  </a:lnTo>
                  <a:lnTo>
                    <a:pt x="701327" y="1031"/>
                  </a:lnTo>
                  <a:close/>
                  <a:moveTo>
                    <a:pt x="714819" y="1031"/>
                  </a:moveTo>
                  <a:lnTo>
                    <a:pt x="720257" y="1031"/>
                  </a:lnTo>
                  <a:lnTo>
                    <a:pt x="720257" y="29816"/>
                  </a:lnTo>
                  <a:lnTo>
                    <a:pt x="735634" y="14158"/>
                  </a:lnTo>
                  <a:lnTo>
                    <a:pt x="742479" y="14158"/>
                  </a:lnTo>
                  <a:lnTo>
                    <a:pt x="742479" y="14439"/>
                  </a:lnTo>
                  <a:lnTo>
                    <a:pt x="729727" y="27378"/>
                  </a:lnTo>
                  <a:lnTo>
                    <a:pt x="742854" y="46506"/>
                  </a:lnTo>
                  <a:lnTo>
                    <a:pt x="742854" y="46787"/>
                  </a:lnTo>
                  <a:lnTo>
                    <a:pt x="736384" y="46787"/>
                  </a:lnTo>
                  <a:lnTo>
                    <a:pt x="725883" y="31129"/>
                  </a:lnTo>
                  <a:lnTo>
                    <a:pt x="720257" y="36755"/>
                  </a:lnTo>
                  <a:lnTo>
                    <a:pt x="720257" y="46787"/>
                  </a:lnTo>
                  <a:lnTo>
                    <a:pt x="714819" y="46787"/>
                  </a:lnTo>
                  <a:lnTo>
                    <a:pt x="714819" y="1031"/>
                  </a:lnTo>
                  <a:close/>
                  <a:moveTo>
                    <a:pt x="760685" y="47818"/>
                  </a:moveTo>
                  <a:cubicBezTo>
                    <a:pt x="757560" y="47818"/>
                    <a:pt x="754747" y="47068"/>
                    <a:pt x="752246" y="45568"/>
                  </a:cubicBezTo>
                  <a:cubicBezTo>
                    <a:pt x="749809" y="44068"/>
                    <a:pt x="747902" y="42005"/>
                    <a:pt x="746527" y="39380"/>
                  </a:cubicBezTo>
                  <a:cubicBezTo>
                    <a:pt x="745152" y="36755"/>
                    <a:pt x="744464" y="33817"/>
                    <a:pt x="744464" y="30566"/>
                  </a:cubicBezTo>
                  <a:cubicBezTo>
                    <a:pt x="744464" y="27441"/>
                    <a:pt x="745089" y="24566"/>
                    <a:pt x="746339" y="21940"/>
                  </a:cubicBezTo>
                  <a:cubicBezTo>
                    <a:pt x="747652" y="19252"/>
                    <a:pt x="749496" y="17127"/>
                    <a:pt x="751871" y="15564"/>
                  </a:cubicBezTo>
                  <a:cubicBezTo>
                    <a:pt x="754309" y="13939"/>
                    <a:pt x="757091" y="13127"/>
                    <a:pt x="760216" y="13127"/>
                  </a:cubicBezTo>
                  <a:cubicBezTo>
                    <a:pt x="763404" y="13127"/>
                    <a:pt x="766155" y="13845"/>
                    <a:pt x="768467" y="15283"/>
                  </a:cubicBezTo>
                  <a:cubicBezTo>
                    <a:pt x="770843" y="16721"/>
                    <a:pt x="772655" y="18690"/>
                    <a:pt x="773905" y="21190"/>
                  </a:cubicBezTo>
                  <a:cubicBezTo>
                    <a:pt x="775156" y="23690"/>
                    <a:pt x="775781" y="26566"/>
                    <a:pt x="775781" y="29816"/>
                  </a:cubicBezTo>
                  <a:cubicBezTo>
                    <a:pt x="775781" y="30316"/>
                    <a:pt x="775749" y="30879"/>
                    <a:pt x="775687" y="31504"/>
                  </a:cubicBezTo>
                  <a:lnTo>
                    <a:pt x="749902" y="31504"/>
                  </a:lnTo>
                  <a:cubicBezTo>
                    <a:pt x="750027" y="34004"/>
                    <a:pt x="750621" y="36098"/>
                    <a:pt x="751684" y="37786"/>
                  </a:cubicBezTo>
                  <a:cubicBezTo>
                    <a:pt x="752747" y="39474"/>
                    <a:pt x="754090" y="40755"/>
                    <a:pt x="755716" y="41630"/>
                  </a:cubicBezTo>
                  <a:cubicBezTo>
                    <a:pt x="757341" y="42443"/>
                    <a:pt x="759060" y="42849"/>
                    <a:pt x="760873" y="42849"/>
                  </a:cubicBezTo>
                  <a:cubicBezTo>
                    <a:pt x="765123" y="42849"/>
                    <a:pt x="768342" y="40911"/>
                    <a:pt x="770530" y="37036"/>
                  </a:cubicBezTo>
                  <a:lnTo>
                    <a:pt x="775124" y="39286"/>
                  </a:lnTo>
                  <a:cubicBezTo>
                    <a:pt x="773749" y="41849"/>
                    <a:pt x="771843" y="43912"/>
                    <a:pt x="769405" y="45474"/>
                  </a:cubicBezTo>
                  <a:cubicBezTo>
                    <a:pt x="766967" y="47037"/>
                    <a:pt x="764060" y="47818"/>
                    <a:pt x="760685" y="47818"/>
                  </a:cubicBezTo>
                  <a:close/>
                  <a:moveTo>
                    <a:pt x="770061" y="27003"/>
                  </a:moveTo>
                  <a:cubicBezTo>
                    <a:pt x="769999" y="25628"/>
                    <a:pt x="769624" y="24284"/>
                    <a:pt x="768936" y="22972"/>
                  </a:cubicBezTo>
                  <a:cubicBezTo>
                    <a:pt x="768248" y="21596"/>
                    <a:pt x="767155" y="20440"/>
                    <a:pt x="765654" y="19502"/>
                  </a:cubicBezTo>
                  <a:cubicBezTo>
                    <a:pt x="764217" y="18565"/>
                    <a:pt x="762404" y="18096"/>
                    <a:pt x="760216" y="18096"/>
                  </a:cubicBezTo>
                  <a:cubicBezTo>
                    <a:pt x="757653" y="18096"/>
                    <a:pt x="755466" y="18909"/>
                    <a:pt x="753653" y="20534"/>
                  </a:cubicBezTo>
                  <a:cubicBezTo>
                    <a:pt x="751903" y="22159"/>
                    <a:pt x="750746" y="24316"/>
                    <a:pt x="750184" y="27003"/>
                  </a:cubicBezTo>
                  <a:lnTo>
                    <a:pt x="770061" y="27003"/>
                  </a:lnTo>
                  <a:close/>
                  <a:moveTo>
                    <a:pt x="782154" y="14158"/>
                  </a:moveTo>
                  <a:lnTo>
                    <a:pt x="787310" y="14158"/>
                  </a:lnTo>
                  <a:lnTo>
                    <a:pt x="787310" y="19409"/>
                  </a:lnTo>
                  <a:lnTo>
                    <a:pt x="787592" y="19409"/>
                  </a:lnTo>
                  <a:cubicBezTo>
                    <a:pt x="788217" y="17596"/>
                    <a:pt x="789436" y="16127"/>
                    <a:pt x="791248" y="15002"/>
                  </a:cubicBezTo>
                  <a:cubicBezTo>
                    <a:pt x="793124" y="13814"/>
                    <a:pt x="795061" y="13220"/>
                    <a:pt x="797062" y="13220"/>
                  </a:cubicBezTo>
                  <a:cubicBezTo>
                    <a:pt x="798562" y="13220"/>
                    <a:pt x="799843" y="13439"/>
                    <a:pt x="800906" y="13877"/>
                  </a:cubicBezTo>
                  <a:lnTo>
                    <a:pt x="800906" y="19784"/>
                  </a:lnTo>
                  <a:cubicBezTo>
                    <a:pt x="799531" y="19096"/>
                    <a:pt x="797999" y="18752"/>
                    <a:pt x="796312" y="18752"/>
                  </a:cubicBezTo>
                  <a:cubicBezTo>
                    <a:pt x="794686" y="18752"/>
                    <a:pt x="793217" y="19190"/>
                    <a:pt x="791905" y="20065"/>
                  </a:cubicBezTo>
                  <a:cubicBezTo>
                    <a:pt x="790592" y="20940"/>
                    <a:pt x="789529" y="22159"/>
                    <a:pt x="788717" y="23722"/>
                  </a:cubicBezTo>
                  <a:cubicBezTo>
                    <a:pt x="787967" y="25222"/>
                    <a:pt x="787592" y="26847"/>
                    <a:pt x="787592" y="28597"/>
                  </a:cubicBezTo>
                  <a:lnTo>
                    <a:pt x="787592" y="46787"/>
                  </a:lnTo>
                  <a:lnTo>
                    <a:pt x="782154" y="46787"/>
                  </a:lnTo>
                  <a:lnTo>
                    <a:pt x="782154" y="14158"/>
                  </a:lnTo>
                  <a:close/>
                  <a:moveTo>
                    <a:pt x="802102" y="46787"/>
                  </a:moveTo>
                  <a:lnTo>
                    <a:pt x="802102" y="46787"/>
                  </a:lnTo>
                  <a:close/>
                  <a:moveTo>
                    <a:pt x="833533" y="47256"/>
                  </a:moveTo>
                  <a:cubicBezTo>
                    <a:pt x="832158" y="47256"/>
                    <a:pt x="830908" y="47068"/>
                    <a:pt x="829782" y="46693"/>
                  </a:cubicBezTo>
                  <a:cubicBezTo>
                    <a:pt x="828657" y="46256"/>
                    <a:pt x="827720" y="45662"/>
                    <a:pt x="826970" y="44912"/>
                  </a:cubicBezTo>
                  <a:cubicBezTo>
                    <a:pt x="825282" y="43287"/>
                    <a:pt x="824438" y="41068"/>
                    <a:pt x="824438" y="38255"/>
                  </a:cubicBezTo>
                  <a:lnTo>
                    <a:pt x="824438" y="19127"/>
                  </a:lnTo>
                  <a:lnTo>
                    <a:pt x="818719" y="19127"/>
                  </a:lnTo>
                  <a:lnTo>
                    <a:pt x="818719" y="14158"/>
                  </a:lnTo>
                  <a:lnTo>
                    <a:pt x="824438" y="14158"/>
                  </a:lnTo>
                  <a:lnTo>
                    <a:pt x="824438" y="4969"/>
                  </a:lnTo>
                  <a:lnTo>
                    <a:pt x="829876" y="4969"/>
                  </a:lnTo>
                  <a:lnTo>
                    <a:pt x="829876" y="14158"/>
                  </a:lnTo>
                  <a:lnTo>
                    <a:pt x="837846" y="14158"/>
                  </a:lnTo>
                  <a:lnTo>
                    <a:pt x="837846" y="19127"/>
                  </a:lnTo>
                  <a:lnTo>
                    <a:pt x="829876" y="19127"/>
                  </a:lnTo>
                  <a:lnTo>
                    <a:pt x="829876" y="36848"/>
                  </a:lnTo>
                  <a:cubicBezTo>
                    <a:pt x="829876" y="38661"/>
                    <a:pt x="830220" y="40005"/>
                    <a:pt x="830908" y="40880"/>
                  </a:cubicBezTo>
                  <a:cubicBezTo>
                    <a:pt x="831720" y="41818"/>
                    <a:pt x="832877" y="42287"/>
                    <a:pt x="834377" y="42287"/>
                  </a:cubicBezTo>
                  <a:cubicBezTo>
                    <a:pt x="835689" y="42287"/>
                    <a:pt x="836877" y="41911"/>
                    <a:pt x="837940" y="41161"/>
                  </a:cubicBezTo>
                  <a:lnTo>
                    <a:pt x="837940" y="46506"/>
                  </a:lnTo>
                  <a:cubicBezTo>
                    <a:pt x="837315" y="46756"/>
                    <a:pt x="836658" y="46943"/>
                    <a:pt x="835971" y="47068"/>
                  </a:cubicBezTo>
                  <a:cubicBezTo>
                    <a:pt x="835346" y="47193"/>
                    <a:pt x="834533" y="47256"/>
                    <a:pt x="833533" y="47256"/>
                  </a:cubicBezTo>
                  <a:close/>
                  <a:moveTo>
                    <a:pt x="844693" y="1031"/>
                  </a:moveTo>
                  <a:lnTo>
                    <a:pt x="850131" y="1031"/>
                  </a:lnTo>
                  <a:lnTo>
                    <a:pt x="850131" y="14533"/>
                  </a:lnTo>
                  <a:lnTo>
                    <a:pt x="849850" y="18940"/>
                  </a:lnTo>
                  <a:lnTo>
                    <a:pt x="850131" y="18940"/>
                  </a:lnTo>
                  <a:cubicBezTo>
                    <a:pt x="851006" y="17315"/>
                    <a:pt x="852413" y="15939"/>
                    <a:pt x="854351" y="14814"/>
                  </a:cubicBezTo>
                  <a:cubicBezTo>
                    <a:pt x="856288" y="13689"/>
                    <a:pt x="858414" y="13127"/>
                    <a:pt x="860726" y="13127"/>
                  </a:cubicBezTo>
                  <a:cubicBezTo>
                    <a:pt x="864727" y="13127"/>
                    <a:pt x="867759" y="14314"/>
                    <a:pt x="869821" y="16690"/>
                  </a:cubicBezTo>
                  <a:cubicBezTo>
                    <a:pt x="871884" y="19002"/>
                    <a:pt x="872915" y="22065"/>
                    <a:pt x="872915" y="25878"/>
                  </a:cubicBezTo>
                  <a:lnTo>
                    <a:pt x="872915" y="46787"/>
                  </a:lnTo>
                  <a:lnTo>
                    <a:pt x="867477" y="46787"/>
                  </a:lnTo>
                  <a:lnTo>
                    <a:pt x="867477" y="26722"/>
                  </a:lnTo>
                  <a:cubicBezTo>
                    <a:pt x="867477" y="23784"/>
                    <a:pt x="866727" y="21628"/>
                    <a:pt x="865227" y="20253"/>
                  </a:cubicBezTo>
                  <a:cubicBezTo>
                    <a:pt x="863789" y="18815"/>
                    <a:pt x="861883" y="18096"/>
                    <a:pt x="859507" y="18096"/>
                  </a:cubicBezTo>
                  <a:cubicBezTo>
                    <a:pt x="857757" y="18096"/>
                    <a:pt x="856163" y="18627"/>
                    <a:pt x="854726" y="19690"/>
                  </a:cubicBezTo>
                  <a:cubicBezTo>
                    <a:pt x="853351" y="20690"/>
                    <a:pt x="852225" y="22003"/>
                    <a:pt x="851350" y="23628"/>
                  </a:cubicBezTo>
                  <a:cubicBezTo>
                    <a:pt x="850538" y="25191"/>
                    <a:pt x="850131" y="26847"/>
                    <a:pt x="850131" y="28597"/>
                  </a:cubicBezTo>
                  <a:lnTo>
                    <a:pt x="850131" y="46787"/>
                  </a:lnTo>
                  <a:lnTo>
                    <a:pt x="844693" y="46787"/>
                  </a:lnTo>
                  <a:lnTo>
                    <a:pt x="844693" y="1031"/>
                  </a:lnTo>
                  <a:close/>
                  <a:moveTo>
                    <a:pt x="890846" y="47818"/>
                  </a:moveTo>
                  <a:cubicBezTo>
                    <a:pt x="888471" y="47818"/>
                    <a:pt x="886346" y="47350"/>
                    <a:pt x="884471" y="46412"/>
                  </a:cubicBezTo>
                  <a:cubicBezTo>
                    <a:pt x="882595" y="45474"/>
                    <a:pt x="881127" y="44193"/>
                    <a:pt x="880064" y="42568"/>
                  </a:cubicBezTo>
                  <a:cubicBezTo>
                    <a:pt x="879064" y="40880"/>
                    <a:pt x="878564" y="39005"/>
                    <a:pt x="878564" y="36942"/>
                  </a:cubicBezTo>
                  <a:cubicBezTo>
                    <a:pt x="878564" y="33504"/>
                    <a:pt x="879845" y="30816"/>
                    <a:pt x="882408" y="28879"/>
                  </a:cubicBezTo>
                  <a:cubicBezTo>
                    <a:pt x="885033" y="26941"/>
                    <a:pt x="888346" y="25972"/>
                    <a:pt x="892347" y="25972"/>
                  </a:cubicBezTo>
                  <a:cubicBezTo>
                    <a:pt x="894284" y="25972"/>
                    <a:pt x="896097" y="26191"/>
                    <a:pt x="897785" y="26628"/>
                  </a:cubicBezTo>
                  <a:cubicBezTo>
                    <a:pt x="899472" y="27003"/>
                    <a:pt x="900754" y="27472"/>
                    <a:pt x="901629" y="28035"/>
                  </a:cubicBezTo>
                  <a:lnTo>
                    <a:pt x="901629" y="26066"/>
                  </a:lnTo>
                  <a:cubicBezTo>
                    <a:pt x="901629" y="23628"/>
                    <a:pt x="900785" y="21690"/>
                    <a:pt x="899097" y="20253"/>
                  </a:cubicBezTo>
                  <a:cubicBezTo>
                    <a:pt x="897410" y="18752"/>
                    <a:pt x="895253" y="18002"/>
                    <a:pt x="892628" y="18002"/>
                  </a:cubicBezTo>
                  <a:cubicBezTo>
                    <a:pt x="890878" y="18002"/>
                    <a:pt x="889221" y="18409"/>
                    <a:pt x="887659" y="19221"/>
                  </a:cubicBezTo>
                  <a:cubicBezTo>
                    <a:pt x="886096" y="19971"/>
                    <a:pt x="884846" y="21065"/>
                    <a:pt x="883908" y="22503"/>
                  </a:cubicBezTo>
                  <a:lnTo>
                    <a:pt x="879876" y="19409"/>
                  </a:lnTo>
                  <a:cubicBezTo>
                    <a:pt x="881127" y="17471"/>
                    <a:pt x="882877" y="15939"/>
                    <a:pt x="885127" y="14814"/>
                  </a:cubicBezTo>
                  <a:cubicBezTo>
                    <a:pt x="887440" y="13689"/>
                    <a:pt x="889940" y="13127"/>
                    <a:pt x="892628" y="13127"/>
                  </a:cubicBezTo>
                  <a:cubicBezTo>
                    <a:pt x="897066" y="13127"/>
                    <a:pt x="900535" y="14314"/>
                    <a:pt x="903035" y="16690"/>
                  </a:cubicBezTo>
                  <a:cubicBezTo>
                    <a:pt x="905598" y="19002"/>
                    <a:pt x="906880" y="22159"/>
                    <a:pt x="906880" y="26160"/>
                  </a:cubicBezTo>
                  <a:lnTo>
                    <a:pt x="906880" y="46787"/>
                  </a:lnTo>
                  <a:lnTo>
                    <a:pt x="901629" y="46787"/>
                  </a:lnTo>
                  <a:lnTo>
                    <a:pt x="901629" y="42099"/>
                  </a:lnTo>
                  <a:lnTo>
                    <a:pt x="901441" y="42099"/>
                  </a:lnTo>
                  <a:cubicBezTo>
                    <a:pt x="900504" y="43662"/>
                    <a:pt x="899097" y="45006"/>
                    <a:pt x="897222" y="46131"/>
                  </a:cubicBezTo>
                  <a:cubicBezTo>
                    <a:pt x="895347" y="47256"/>
                    <a:pt x="893222" y="47818"/>
                    <a:pt x="890846" y="47818"/>
                  </a:cubicBezTo>
                  <a:close/>
                  <a:moveTo>
                    <a:pt x="891409" y="43037"/>
                  </a:moveTo>
                  <a:cubicBezTo>
                    <a:pt x="893222" y="43037"/>
                    <a:pt x="894909" y="42568"/>
                    <a:pt x="896472" y="41630"/>
                  </a:cubicBezTo>
                  <a:cubicBezTo>
                    <a:pt x="898035" y="40693"/>
                    <a:pt x="899285" y="39442"/>
                    <a:pt x="900223" y="37880"/>
                  </a:cubicBezTo>
                  <a:cubicBezTo>
                    <a:pt x="901160" y="36255"/>
                    <a:pt x="901629" y="34504"/>
                    <a:pt x="901629" y="32629"/>
                  </a:cubicBezTo>
                  <a:cubicBezTo>
                    <a:pt x="900629" y="31941"/>
                    <a:pt x="899379" y="31410"/>
                    <a:pt x="897879" y="31035"/>
                  </a:cubicBezTo>
                  <a:cubicBezTo>
                    <a:pt x="896378" y="30598"/>
                    <a:pt x="894816" y="30379"/>
                    <a:pt x="893190" y="30379"/>
                  </a:cubicBezTo>
                  <a:cubicBezTo>
                    <a:pt x="890190" y="30379"/>
                    <a:pt x="887940" y="31004"/>
                    <a:pt x="886440" y="32254"/>
                  </a:cubicBezTo>
                  <a:cubicBezTo>
                    <a:pt x="884939" y="33442"/>
                    <a:pt x="884189" y="35036"/>
                    <a:pt x="884189" y="37036"/>
                  </a:cubicBezTo>
                  <a:cubicBezTo>
                    <a:pt x="884189" y="38786"/>
                    <a:pt x="884846" y="40224"/>
                    <a:pt x="886158" y="41349"/>
                  </a:cubicBezTo>
                  <a:cubicBezTo>
                    <a:pt x="887533" y="42474"/>
                    <a:pt x="889284" y="43037"/>
                    <a:pt x="891409" y="43037"/>
                  </a:cubicBezTo>
                  <a:close/>
                  <a:moveTo>
                    <a:pt x="926318" y="47256"/>
                  </a:moveTo>
                  <a:cubicBezTo>
                    <a:pt x="924943" y="47256"/>
                    <a:pt x="923693" y="47068"/>
                    <a:pt x="922568" y="46693"/>
                  </a:cubicBezTo>
                  <a:cubicBezTo>
                    <a:pt x="921443" y="46256"/>
                    <a:pt x="920505" y="45662"/>
                    <a:pt x="919755" y="44912"/>
                  </a:cubicBezTo>
                  <a:cubicBezTo>
                    <a:pt x="918067" y="43287"/>
                    <a:pt x="917223" y="41068"/>
                    <a:pt x="917223" y="38255"/>
                  </a:cubicBezTo>
                  <a:lnTo>
                    <a:pt x="917223" y="19127"/>
                  </a:lnTo>
                  <a:lnTo>
                    <a:pt x="911504" y="19127"/>
                  </a:lnTo>
                  <a:lnTo>
                    <a:pt x="911504" y="14158"/>
                  </a:lnTo>
                  <a:lnTo>
                    <a:pt x="917223" y="14158"/>
                  </a:lnTo>
                  <a:lnTo>
                    <a:pt x="917223" y="4969"/>
                  </a:lnTo>
                  <a:lnTo>
                    <a:pt x="922661" y="4969"/>
                  </a:lnTo>
                  <a:lnTo>
                    <a:pt x="922661" y="14158"/>
                  </a:lnTo>
                  <a:lnTo>
                    <a:pt x="930631" y="14158"/>
                  </a:lnTo>
                  <a:lnTo>
                    <a:pt x="930631" y="19127"/>
                  </a:lnTo>
                  <a:lnTo>
                    <a:pt x="922661" y="19127"/>
                  </a:lnTo>
                  <a:lnTo>
                    <a:pt x="922661" y="36848"/>
                  </a:lnTo>
                  <a:cubicBezTo>
                    <a:pt x="922661" y="38661"/>
                    <a:pt x="923005" y="40005"/>
                    <a:pt x="923693" y="40880"/>
                  </a:cubicBezTo>
                  <a:cubicBezTo>
                    <a:pt x="924505" y="41818"/>
                    <a:pt x="925662" y="42287"/>
                    <a:pt x="927162" y="42287"/>
                  </a:cubicBezTo>
                  <a:cubicBezTo>
                    <a:pt x="928475" y="42287"/>
                    <a:pt x="929662" y="41911"/>
                    <a:pt x="930725" y="41161"/>
                  </a:cubicBezTo>
                  <a:lnTo>
                    <a:pt x="930725" y="46506"/>
                  </a:lnTo>
                  <a:cubicBezTo>
                    <a:pt x="930100" y="46756"/>
                    <a:pt x="929444" y="46943"/>
                    <a:pt x="928756" y="47068"/>
                  </a:cubicBezTo>
                  <a:cubicBezTo>
                    <a:pt x="928131" y="47193"/>
                    <a:pt x="927318" y="47256"/>
                    <a:pt x="926318" y="47256"/>
                  </a:cubicBezTo>
                  <a:close/>
                  <a:moveTo>
                    <a:pt x="933127" y="46787"/>
                  </a:moveTo>
                  <a:lnTo>
                    <a:pt x="933127" y="46787"/>
                  </a:lnTo>
                  <a:close/>
                  <a:moveTo>
                    <a:pt x="953119" y="1031"/>
                  </a:moveTo>
                  <a:lnTo>
                    <a:pt x="958557" y="1031"/>
                  </a:lnTo>
                  <a:lnTo>
                    <a:pt x="958557" y="46787"/>
                  </a:lnTo>
                  <a:lnTo>
                    <a:pt x="953119" y="46787"/>
                  </a:lnTo>
                  <a:lnTo>
                    <a:pt x="953119" y="1031"/>
                  </a:lnTo>
                  <a:close/>
                  <a:moveTo>
                    <a:pt x="963629" y="46787"/>
                  </a:moveTo>
                  <a:lnTo>
                    <a:pt x="963629" y="46787"/>
                  </a:lnTo>
                  <a:close/>
                  <a:moveTo>
                    <a:pt x="997310" y="47818"/>
                  </a:moveTo>
                  <a:cubicBezTo>
                    <a:pt x="994123" y="47818"/>
                    <a:pt x="991278" y="47068"/>
                    <a:pt x="988778" y="45568"/>
                  </a:cubicBezTo>
                  <a:cubicBezTo>
                    <a:pt x="986278" y="44005"/>
                    <a:pt x="984309" y="41943"/>
                    <a:pt x="982871" y="39380"/>
                  </a:cubicBezTo>
                  <a:cubicBezTo>
                    <a:pt x="981496" y="36755"/>
                    <a:pt x="980808" y="33785"/>
                    <a:pt x="980808" y="30473"/>
                  </a:cubicBezTo>
                  <a:cubicBezTo>
                    <a:pt x="980808" y="27222"/>
                    <a:pt x="981496" y="24284"/>
                    <a:pt x="982871" y="21659"/>
                  </a:cubicBezTo>
                  <a:cubicBezTo>
                    <a:pt x="984309" y="18971"/>
                    <a:pt x="986278" y="16877"/>
                    <a:pt x="988778" y="15377"/>
                  </a:cubicBezTo>
                  <a:cubicBezTo>
                    <a:pt x="991278" y="13877"/>
                    <a:pt x="994123" y="13127"/>
                    <a:pt x="997310" y="13127"/>
                  </a:cubicBezTo>
                  <a:cubicBezTo>
                    <a:pt x="1000811" y="13127"/>
                    <a:pt x="1003749" y="13970"/>
                    <a:pt x="1006124" y="15658"/>
                  </a:cubicBezTo>
                  <a:cubicBezTo>
                    <a:pt x="1008562" y="17283"/>
                    <a:pt x="1010312" y="19440"/>
                    <a:pt x="1011375" y="22128"/>
                  </a:cubicBezTo>
                  <a:lnTo>
                    <a:pt x="1006405" y="24191"/>
                  </a:lnTo>
                  <a:cubicBezTo>
                    <a:pt x="1005593" y="22190"/>
                    <a:pt x="1004374" y="20690"/>
                    <a:pt x="1002749" y="19690"/>
                  </a:cubicBezTo>
                  <a:cubicBezTo>
                    <a:pt x="1001186" y="18627"/>
                    <a:pt x="999279" y="18096"/>
                    <a:pt x="997029" y="18096"/>
                  </a:cubicBezTo>
                  <a:cubicBezTo>
                    <a:pt x="995092" y="18096"/>
                    <a:pt x="993279" y="18627"/>
                    <a:pt x="991591" y="19690"/>
                  </a:cubicBezTo>
                  <a:cubicBezTo>
                    <a:pt x="989966" y="20690"/>
                    <a:pt x="988653" y="22128"/>
                    <a:pt x="987653" y="24003"/>
                  </a:cubicBezTo>
                  <a:cubicBezTo>
                    <a:pt x="986653" y="25878"/>
                    <a:pt x="986153" y="28035"/>
                    <a:pt x="986153" y="30473"/>
                  </a:cubicBezTo>
                  <a:cubicBezTo>
                    <a:pt x="986153" y="32910"/>
                    <a:pt x="986653" y="35067"/>
                    <a:pt x="987653" y="36942"/>
                  </a:cubicBezTo>
                  <a:cubicBezTo>
                    <a:pt x="988653" y="38817"/>
                    <a:pt x="989966" y="40286"/>
                    <a:pt x="991591" y="41349"/>
                  </a:cubicBezTo>
                  <a:cubicBezTo>
                    <a:pt x="993279" y="42349"/>
                    <a:pt x="995092" y="42849"/>
                    <a:pt x="997029" y="42849"/>
                  </a:cubicBezTo>
                  <a:cubicBezTo>
                    <a:pt x="999342" y="42849"/>
                    <a:pt x="1001311" y="42318"/>
                    <a:pt x="1002936" y="41255"/>
                  </a:cubicBezTo>
                  <a:cubicBezTo>
                    <a:pt x="1004624" y="40193"/>
                    <a:pt x="1005874" y="38692"/>
                    <a:pt x="1006687" y="36755"/>
                  </a:cubicBezTo>
                  <a:lnTo>
                    <a:pt x="1011562" y="38817"/>
                  </a:lnTo>
                  <a:cubicBezTo>
                    <a:pt x="1010437" y="41505"/>
                    <a:pt x="1008624" y="43693"/>
                    <a:pt x="1006124" y="45381"/>
                  </a:cubicBezTo>
                  <a:cubicBezTo>
                    <a:pt x="1003686" y="47006"/>
                    <a:pt x="1000748" y="47818"/>
                    <a:pt x="997310" y="47818"/>
                  </a:cubicBezTo>
                  <a:close/>
                  <a:moveTo>
                    <a:pt x="1032093" y="47818"/>
                  </a:moveTo>
                  <a:cubicBezTo>
                    <a:pt x="1028905" y="47818"/>
                    <a:pt x="1026029" y="47068"/>
                    <a:pt x="1023467" y="45568"/>
                  </a:cubicBezTo>
                  <a:cubicBezTo>
                    <a:pt x="1020904" y="44005"/>
                    <a:pt x="1018904" y="41911"/>
                    <a:pt x="1017466" y="39286"/>
                  </a:cubicBezTo>
                  <a:cubicBezTo>
                    <a:pt x="1016091" y="36598"/>
                    <a:pt x="1015403" y="33660"/>
                    <a:pt x="1015403" y="30473"/>
                  </a:cubicBezTo>
                  <a:cubicBezTo>
                    <a:pt x="1015403" y="27285"/>
                    <a:pt x="1016091" y="24378"/>
                    <a:pt x="1017466" y="21753"/>
                  </a:cubicBezTo>
                  <a:cubicBezTo>
                    <a:pt x="1018904" y="19065"/>
                    <a:pt x="1020904" y="16971"/>
                    <a:pt x="1023467" y="15471"/>
                  </a:cubicBezTo>
                  <a:cubicBezTo>
                    <a:pt x="1026029" y="13908"/>
                    <a:pt x="1028905" y="13127"/>
                    <a:pt x="1032093" y="13127"/>
                  </a:cubicBezTo>
                  <a:cubicBezTo>
                    <a:pt x="1035280" y="13127"/>
                    <a:pt x="1038156" y="13908"/>
                    <a:pt x="1040719" y="15471"/>
                  </a:cubicBezTo>
                  <a:cubicBezTo>
                    <a:pt x="1043282" y="16971"/>
                    <a:pt x="1045282" y="19065"/>
                    <a:pt x="1046719" y="21753"/>
                  </a:cubicBezTo>
                  <a:cubicBezTo>
                    <a:pt x="1048157" y="24378"/>
                    <a:pt x="1048876" y="27285"/>
                    <a:pt x="1048876" y="30473"/>
                  </a:cubicBezTo>
                  <a:cubicBezTo>
                    <a:pt x="1048876" y="33660"/>
                    <a:pt x="1048157" y="36598"/>
                    <a:pt x="1046719" y="39286"/>
                  </a:cubicBezTo>
                  <a:cubicBezTo>
                    <a:pt x="1045282" y="41911"/>
                    <a:pt x="1043282" y="44005"/>
                    <a:pt x="1040719" y="45568"/>
                  </a:cubicBezTo>
                  <a:cubicBezTo>
                    <a:pt x="1038156" y="47068"/>
                    <a:pt x="1035280" y="47818"/>
                    <a:pt x="1032093" y="47818"/>
                  </a:cubicBezTo>
                  <a:close/>
                  <a:moveTo>
                    <a:pt x="1032093" y="42849"/>
                  </a:moveTo>
                  <a:cubicBezTo>
                    <a:pt x="1034093" y="42849"/>
                    <a:pt x="1035968" y="42349"/>
                    <a:pt x="1037718" y="41349"/>
                  </a:cubicBezTo>
                  <a:cubicBezTo>
                    <a:pt x="1039468" y="40349"/>
                    <a:pt x="1040844" y="38911"/>
                    <a:pt x="1041844" y="37036"/>
                  </a:cubicBezTo>
                  <a:cubicBezTo>
                    <a:pt x="1042907" y="35161"/>
                    <a:pt x="1043438" y="32973"/>
                    <a:pt x="1043438" y="30473"/>
                  </a:cubicBezTo>
                  <a:cubicBezTo>
                    <a:pt x="1043438" y="27972"/>
                    <a:pt x="1042907" y="25784"/>
                    <a:pt x="1041844" y="23909"/>
                  </a:cubicBezTo>
                  <a:cubicBezTo>
                    <a:pt x="1040844" y="22034"/>
                    <a:pt x="1039468" y="20596"/>
                    <a:pt x="1037718" y="19596"/>
                  </a:cubicBezTo>
                  <a:cubicBezTo>
                    <a:pt x="1035968" y="18596"/>
                    <a:pt x="1034093" y="18096"/>
                    <a:pt x="1032093" y="18096"/>
                  </a:cubicBezTo>
                  <a:cubicBezTo>
                    <a:pt x="1030092" y="18096"/>
                    <a:pt x="1028217" y="18596"/>
                    <a:pt x="1026467" y="19596"/>
                  </a:cubicBezTo>
                  <a:cubicBezTo>
                    <a:pt x="1024717" y="20596"/>
                    <a:pt x="1023310" y="22034"/>
                    <a:pt x="1022248" y="23909"/>
                  </a:cubicBezTo>
                  <a:cubicBezTo>
                    <a:pt x="1021248" y="25784"/>
                    <a:pt x="1020747" y="27972"/>
                    <a:pt x="1020747" y="30473"/>
                  </a:cubicBezTo>
                  <a:cubicBezTo>
                    <a:pt x="1020747" y="32973"/>
                    <a:pt x="1021248" y="35161"/>
                    <a:pt x="1022248" y="37036"/>
                  </a:cubicBezTo>
                  <a:cubicBezTo>
                    <a:pt x="1023310" y="38911"/>
                    <a:pt x="1024717" y="40349"/>
                    <a:pt x="1026467" y="41349"/>
                  </a:cubicBezTo>
                  <a:cubicBezTo>
                    <a:pt x="1028217" y="42349"/>
                    <a:pt x="1030092" y="42849"/>
                    <a:pt x="1032093" y="42849"/>
                  </a:cubicBezTo>
                  <a:close/>
                  <a:moveTo>
                    <a:pt x="1066697" y="47818"/>
                  </a:moveTo>
                  <a:cubicBezTo>
                    <a:pt x="1062759" y="47818"/>
                    <a:pt x="1059758" y="46662"/>
                    <a:pt x="1057696" y="44349"/>
                  </a:cubicBezTo>
                  <a:cubicBezTo>
                    <a:pt x="1055633" y="42036"/>
                    <a:pt x="1054601" y="38817"/>
                    <a:pt x="1054601" y="34692"/>
                  </a:cubicBezTo>
                  <a:lnTo>
                    <a:pt x="1054601" y="14158"/>
                  </a:lnTo>
                  <a:lnTo>
                    <a:pt x="1060040" y="14158"/>
                  </a:lnTo>
                  <a:lnTo>
                    <a:pt x="1060040" y="33848"/>
                  </a:lnTo>
                  <a:cubicBezTo>
                    <a:pt x="1060040" y="36973"/>
                    <a:pt x="1060727" y="39255"/>
                    <a:pt x="1062102" y="40693"/>
                  </a:cubicBezTo>
                  <a:cubicBezTo>
                    <a:pt x="1063540" y="42130"/>
                    <a:pt x="1065447" y="42849"/>
                    <a:pt x="1067822" y="42849"/>
                  </a:cubicBezTo>
                  <a:cubicBezTo>
                    <a:pt x="1069697" y="42849"/>
                    <a:pt x="1071322" y="42380"/>
                    <a:pt x="1072697" y="41443"/>
                  </a:cubicBezTo>
                  <a:cubicBezTo>
                    <a:pt x="1074135" y="40443"/>
                    <a:pt x="1075260" y="39161"/>
                    <a:pt x="1076073" y="37598"/>
                  </a:cubicBezTo>
                  <a:cubicBezTo>
                    <a:pt x="1076885" y="36036"/>
                    <a:pt x="1077292" y="34379"/>
                    <a:pt x="1077292" y="32629"/>
                  </a:cubicBezTo>
                  <a:lnTo>
                    <a:pt x="1077292" y="14158"/>
                  </a:lnTo>
                  <a:lnTo>
                    <a:pt x="1082730" y="14158"/>
                  </a:lnTo>
                  <a:lnTo>
                    <a:pt x="1082730" y="46787"/>
                  </a:lnTo>
                  <a:lnTo>
                    <a:pt x="1077479" y="46787"/>
                  </a:lnTo>
                  <a:lnTo>
                    <a:pt x="1077479" y="42099"/>
                  </a:lnTo>
                  <a:lnTo>
                    <a:pt x="1077292" y="42099"/>
                  </a:lnTo>
                  <a:cubicBezTo>
                    <a:pt x="1076354" y="43662"/>
                    <a:pt x="1074916" y="45006"/>
                    <a:pt x="1072979" y="46131"/>
                  </a:cubicBezTo>
                  <a:cubicBezTo>
                    <a:pt x="1071041" y="47256"/>
                    <a:pt x="1068947" y="47818"/>
                    <a:pt x="1066697" y="47818"/>
                  </a:cubicBezTo>
                  <a:close/>
                  <a:moveTo>
                    <a:pt x="1090757" y="1031"/>
                  </a:moveTo>
                  <a:lnTo>
                    <a:pt x="1096195" y="1031"/>
                  </a:lnTo>
                  <a:lnTo>
                    <a:pt x="1096195" y="46787"/>
                  </a:lnTo>
                  <a:lnTo>
                    <a:pt x="1090757" y="46787"/>
                  </a:lnTo>
                  <a:lnTo>
                    <a:pt x="1090757" y="1031"/>
                  </a:lnTo>
                  <a:close/>
                  <a:moveTo>
                    <a:pt x="1117806" y="47818"/>
                  </a:moveTo>
                  <a:cubicBezTo>
                    <a:pt x="1114868" y="47818"/>
                    <a:pt x="1112211" y="47068"/>
                    <a:pt x="1109836" y="45568"/>
                  </a:cubicBezTo>
                  <a:cubicBezTo>
                    <a:pt x="1107461" y="44068"/>
                    <a:pt x="1105586" y="42005"/>
                    <a:pt x="1104210" y="39380"/>
                  </a:cubicBezTo>
                  <a:cubicBezTo>
                    <a:pt x="1102898" y="36755"/>
                    <a:pt x="1102241" y="33785"/>
                    <a:pt x="1102241" y="30473"/>
                  </a:cubicBezTo>
                  <a:cubicBezTo>
                    <a:pt x="1102241" y="27222"/>
                    <a:pt x="1102898" y="24284"/>
                    <a:pt x="1104210" y="21659"/>
                  </a:cubicBezTo>
                  <a:cubicBezTo>
                    <a:pt x="1105586" y="18971"/>
                    <a:pt x="1107461" y="16877"/>
                    <a:pt x="1109836" y="15377"/>
                  </a:cubicBezTo>
                  <a:cubicBezTo>
                    <a:pt x="1112211" y="13877"/>
                    <a:pt x="1114868" y="13127"/>
                    <a:pt x="1117806" y="13127"/>
                  </a:cubicBezTo>
                  <a:cubicBezTo>
                    <a:pt x="1120306" y="13127"/>
                    <a:pt x="1122525" y="13689"/>
                    <a:pt x="1124463" y="14814"/>
                  </a:cubicBezTo>
                  <a:cubicBezTo>
                    <a:pt x="1126401" y="15939"/>
                    <a:pt x="1127901" y="17346"/>
                    <a:pt x="1128963" y="19034"/>
                  </a:cubicBezTo>
                  <a:lnTo>
                    <a:pt x="1129151" y="19034"/>
                  </a:lnTo>
                  <a:lnTo>
                    <a:pt x="1128963" y="14533"/>
                  </a:lnTo>
                  <a:lnTo>
                    <a:pt x="1128963" y="1031"/>
                  </a:lnTo>
                  <a:lnTo>
                    <a:pt x="1134402" y="1031"/>
                  </a:lnTo>
                  <a:lnTo>
                    <a:pt x="1134402" y="46787"/>
                  </a:lnTo>
                  <a:lnTo>
                    <a:pt x="1129151" y="46787"/>
                  </a:lnTo>
                  <a:lnTo>
                    <a:pt x="1129151" y="42005"/>
                  </a:lnTo>
                  <a:lnTo>
                    <a:pt x="1128963" y="42005"/>
                  </a:lnTo>
                  <a:cubicBezTo>
                    <a:pt x="1127901" y="43630"/>
                    <a:pt x="1126401" y="45006"/>
                    <a:pt x="1124463" y="46131"/>
                  </a:cubicBezTo>
                  <a:cubicBezTo>
                    <a:pt x="1122525" y="47256"/>
                    <a:pt x="1120306" y="47818"/>
                    <a:pt x="1117806" y="47818"/>
                  </a:cubicBezTo>
                  <a:close/>
                  <a:moveTo>
                    <a:pt x="1118368" y="42849"/>
                  </a:moveTo>
                  <a:cubicBezTo>
                    <a:pt x="1120306" y="42849"/>
                    <a:pt x="1122088" y="42349"/>
                    <a:pt x="1123713" y="41349"/>
                  </a:cubicBezTo>
                  <a:cubicBezTo>
                    <a:pt x="1125338" y="40349"/>
                    <a:pt x="1126651" y="38911"/>
                    <a:pt x="1127651" y="37036"/>
                  </a:cubicBezTo>
                  <a:cubicBezTo>
                    <a:pt x="1128651" y="35161"/>
                    <a:pt x="1129151" y="32973"/>
                    <a:pt x="1129151" y="30473"/>
                  </a:cubicBezTo>
                  <a:cubicBezTo>
                    <a:pt x="1129151" y="28035"/>
                    <a:pt x="1128651" y="25878"/>
                    <a:pt x="1127651" y="24003"/>
                  </a:cubicBezTo>
                  <a:cubicBezTo>
                    <a:pt x="1126651" y="22128"/>
                    <a:pt x="1125338" y="20690"/>
                    <a:pt x="1123713" y="19690"/>
                  </a:cubicBezTo>
                  <a:cubicBezTo>
                    <a:pt x="1122088" y="18627"/>
                    <a:pt x="1120306" y="18096"/>
                    <a:pt x="1118368" y="18096"/>
                  </a:cubicBezTo>
                  <a:cubicBezTo>
                    <a:pt x="1116493" y="18096"/>
                    <a:pt x="1114712" y="18627"/>
                    <a:pt x="1113024" y="19690"/>
                  </a:cubicBezTo>
                  <a:cubicBezTo>
                    <a:pt x="1111399" y="20690"/>
                    <a:pt x="1110086" y="22128"/>
                    <a:pt x="1109086" y="24003"/>
                  </a:cubicBezTo>
                  <a:cubicBezTo>
                    <a:pt x="1108086" y="25878"/>
                    <a:pt x="1107586" y="28035"/>
                    <a:pt x="1107586" y="30473"/>
                  </a:cubicBezTo>
                  <a:cubicBezTo>
                    <a:pt x="1107586" y="32910"/>
                    <a:pt x="1108086" y="35098"/>
                    <a:pt x="1109086" y="37036"/>
                  </a:cubicBezTo>
                  <a:cubicBezTo>
                    <a:pt x="1110086" y="38911"/>
                    <a:pt x="1111399" y="40349"/>
                    <a:pt x="1113024" y="41349"/>
                  </a:cubicBezTo>
                  <a:cubicBezTo>
                    <a:pt x="1114712" y="42349"/>
                    <a:pt x="1116493" y="42849"/>
                    <a:pt x="1118368" y="42849"/>
                  </a:cubicBezTo>
                  <a:close/>
                  <a:moveTo>
                    <a:pt x="1138393" y="46787"/>
                  </a:moveTo>
                  <a:lnTo>
                    <a:pt x="1138393"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2" name="Freeform: Shape 161">
              <a:extLst>
                <a:ext uri="{FF2B5EF4-FFF2-40B4-BE49-F238E27FC236}">
                  <a16:creationId xmlns:a16="http://schemas.microsoft.com/office/drawing/2014/main" id="{682D8A59-3792-503C-9570-D74AD18C2111}"/>
                </a:ext>
              </a:extLst>
            </p:cNvPr>
            <p:cNvSpPr/>
            <p:nvPr/>
          </p:nvSpPr>
          <p:spPr>
            <a:xfrm>
              <a:off x="1576372" y="743385"/>
              <a:ext cx="325221" cy="60570"/>
            </a:xfrm>
            <a:custGeom>
              <a:avLst/>
              <a:gdLst>
                <a:gd name="connsiteX0" fmla="*/ 0 w 325221"/>
                <a:gd name="connsiteY0" fmla="*/ 14158 h 60570"/>
                <a:gd name="connsiteX1" fmla="*/ 5157 w 325221"/>
                <a:gd name="connsiteY1" fmla="*/ 14158 h 60570"/>
                <a:gd name="connsiteX2" fmla="*/ 5157 w 325221"/>
                <a:gd name="connsiteY2" fmla="*/ 19034 h 60570"/>
                <a:gd name="connsiteX3" fmla="*/ 5438 w 325221"/>
                <a:gd name="connsiteY3" fmla="*/ 19034 h 60570"/>
                <a:gd name="connsiteX4" fmla="*/ 9845 w 325221"/>
                <a:gd name="connsiteY4" fmla="*/ 14814 h 60570"/>
                <a:gd name="connsiteX5" fmla="*/ 16596 w 325221"/>
                <a:gd name="connsiteY5" fmla="*/ 13127 h 60570"/>
                <a:gd name="connsiteX6" fmla="*/ 24566 w 325221"/>
                <a:gd name="connsiteY6" fmla="*/ 15377 h 60570"/>
                <a:gd name="connsiteX7" fmla="*/ 30098 w 325221"/>
                <a:gd name="connsiteY7" fmla="*/ 21659 h 60570"/>
                <a:gd name="connsiteX8" fmla="*/ 32160 w 325221"/>
                <a:gd name="connsiteY8" fmla="*/ 30473 h 60570"/>
                <a:gd name="connsiteX9" fmla="*/ 30098 w 325221"/>
                <a:gd name="connsiteY9" fmla="*/ 39380 h 60570"/>
                <a:gd name="connsiteX10" fmla="*/ 24566 w 325221"/>
                <a:gd name="connsiteY10" fmla="*/ 45568 h 60570"/>
                <a:gd name="connsiteX11" fmla="*/ 16596 w 325221"/>
                <a:gd name="connsiteY11" fmla="*/ 47818 h 60570"/>
                <a:gd name="connsiteX12" fmla="*/ 9845 w 325221"/>
                <a:gd name="connsiteY12" fmla="*/ 46131 h 60570"/>
                <a:gd name="connsiteX13" fmla="*/ 5438 w 325221"/>
                <a:gd name="connsiteY13" fmla="*/ 42005 h 60570"/>
                <a:gd name="connsiteX14" fmla="*/ 5157 w 325221"/>
                <a:gd name="connsiteY14" fmla="*/ 42005 h 60570"/>
                <a:gd name="connsiteX15" fmla="*/ 5438 w 325221"/>
                <a:gd name="connsiteY15" fmla="*/ 46506 h 60570"/>
                <a:gd name="connsiteX16" fmla="*/ 5438 w 325221"/>
                <a:gd name="connsiteY16" fmla="*/ 60570 h 60570"/>
                <a:gd name="connsiteX17" fmla="*/ 0 w 325221"/>
                <a:gd name="connsiteY17" fmla="*/ 60570 h 60570"/>
                <a:gd name="connsiteX18" fmla="*/ 0 w 325221"/>
                <a:gd name="connsiteY18" fmla="*/ 14158 h 60570"/>
                <a:gd name="connsiteX19" fmla="*/ 16033 w 325221"/>
                <a:gd name="connsiteY19" fmla="*/ 42849 h 60570"/>
                <a:gd name="connsiteX20" fmla="*/ 21284 w 325221"/>
                <a:gd name="connsiteY20" fmla="*/ 41349 h 60570"/>
                <a:gd name="connsiteX21" fmla="*/ 25222 w 325221"/>
                <a:gd name="connsiteY21" fmla="*/ 37036 h 60570"/>
                <a:gd name="connsiteX22" fmla="*/ 26722 w 325221"/>
                <a:gd name="connsiteY22" fmla="*/ 30473 h 60570"/>
                <a:gd name="connsiteX23" fmla="*/ 25222 w 325221"/>
                <a:gd name="connsiteY23" fmla="*/ 24003 h 60570"/>
                <a:gd name="connsiteX24" fmla="*/ 21284 w 325221"/>
                <a:gd name="connsiteY24" fmla="*/ 19690 h 60570"/>
                <a:gd name="connsiteX25" fmla="*/ 16033 w 325221"/>
                <a:gd name="connsiteY25" fmla="*/ 18096 h 60570"/>
                <a:gd name="connsiteX26" fmla="*/ 10689 w 325221"/>
                <a:gd name="connsiteY26" fmla="*/ 19690 h 60570"/>
                <a:gd name="connsiteX27" fmla="*/ 6657 w 325221"/>
                <a:gd name="connsiteY27" fmla="*/ 24003 h 60570"/>
                <a:gd name="connsiteX28" fmla="*/ 5157 w 325221"/>
                <a:gd name="connsiteY28" fmla="*/ 30473 h 60570"/>
                <a:gd name="connsiteX29" fmla="*/ 6657 w 325221"/>
                <a:gd name="connsiteY29" fmla="*/ 37036 h 60570"/>
                <a:gd name="connsiteX30" fmla="*/ 10689 w 325221"/>
                <a:gd name="connsiteY30" fmla="*/ 41349 h 60570"/>
                <a:gd name="connsiteX31" fmla="*/ 16033 w 325221"/>
                <a:gd name="connsiteY31" fmla="*/ 42849 h 60570"/>
                <a:gd name="connsiteX32" fmla="*/ 38201 w 325221"/>
                <a:gd name="connsiteY32" fmla="*/ 14158 h 60570"/>
                <a:gd name="connsiteX33" fmla="*/ 43358 w 325221"/>
                <a:gd name="connsiteY33" fmla="*/ 14158 h 60570"/>
                <a:gd name="connsiteX34" fmla="*/ 43358 w 325221"/>
                <a:gd name="connsiteY34" fmla="*/ 19409 h 60570"/>
                <a:gd name="connsiteX35" fmla="*/ 43639 w 325221"/>
                <a:gd name="connsiteY35" fmla="*/ 19409 h 60570"/>
                <a:gd name="connsiteX36" fmla="*/ 47296 w 325221"/>
                <a:gd name="connsiteY36" fmla="*/ 15002 h 60570"/>
                <a:gd name="connsiteX37" fmla="*/ 53109 w 325221"/>
                <a:gd name="connsiteY37" fmla="*/ 13220 h 60570"/>
                <a:gd name="connsiteX38" fmla="*/ 56953 w 325221"/>
                <a:gd name="connsiteY38" fmla="*/ 13877 h 60570"/>
                <a:gd name="connsiteX39" fmla="*/ 56953 w 325221"/>
                <a:gd name="connsiteY39" fmla="*/ 19784 h 60570"/>
                <a:gd name="connsiteX40" fmla="*/ 52359 w 325221"/>
                <a:gd name="connsiteY40" fmla="*/ 18752 h 60570"/>
                <a:gd name="connsiteX41" fmla="*/ 47952 w 325221"/>
                <a:gd name="connsiteY41" fmla="*/ 20065 h 60570"/>
                <a:gd name="connsiteX42" fmla="*/ 44764 w 325221"/>
                <a:gd name="connsiteY42" fmla="*/ 23722 h 60570"/>
                <a:gd name="connsiteX43" fmla="*/ 43639 w 325221"/>
                <a:gd name="connsiteY43" fmla="*/ 28597 h 60570"/>
                <a:gd name="connsiteX44" fmla="*/ 43639 w 325221"/>
                <a:gd name="connsiteY44" fmla="*/ 46787 h 60570"/>
                <a:gd name="connsiteX45" fmla="*/ 38201 w 325221"/>
                <a:gd name="connsiteY45" fmla="*/ 46787 h 60570"/>
                <a:gd name="connsiteX46" fmla="*/ 38201 w 325221"/>
                <a:gd name="connsiteY46" fmla="*/ 14158 h 60570"/>
                <a:gd name="connsiteX47" fmla="*/ 74794 w 325221"/>
                <a:gd name="connsiteY47" fmla="*/ 47818 h 60570"/>
                <a:gd name="connsiteX48" fmla="*/ 66355 w 325221"/>
                <a:gd name="connsiteY48" fmla="*/ 45568 h 60570"/>
                <a:gd name="connsiteX49" fmla="*/ 60636 w 325221"/>
                <a:gd name="connsiteY49" fmla="*/ 39380 h 60570"/>
                <a:gd name="connsiteX50" fmla="*/ 58573 w 325221"/>
                <a:gd name="connsiteY50" fmla="*/ 30566 h 60570"/>
                <a:gd name="connsiteX51" fmla="*/ 60448 w 325221"/>
                <a:gd name="connsiteY51" fmla="*/ 21940 h 60570"/>
                <a:gd name="connsiteX52" fmla="*/ 65980 w 325221"/>
                <a:gd name="connsiteY52" fmla="*/ 15564 h 60570"/>
                <a:gd name="connsiteX53" fmla="*/ 74325 w 325221"/>
                <a:gd name="connsiteY53" fmla="*/ 13127 h 60570"/>
                <a:gd name="connsiteX54" fmla="*/ 82576 w 325221"/>
                <a:gd name="connsiteY54" fmla="*/ 15283 h 60570"/>
                <a:gd name="connsiteX55" fmla="*/ 88014 w 325221"/>
                <a:gd name="connsiteY55" fmla="*/ 21190 h 60570"/>
                <a:gd name="connsiteX56" fmla="*/ 89889 w 325221"/>
                <a:gd name="connsiteY56" fmla="*/ 29816 h 60570"/>
                <a:gd name="connsiteX57" fmla="*/ 89796 w 325221"/>
                <a:gd name="connsiteY57" fmla="*/ 31504 h 60570"/>
                <a:gd name="connsiteX58" fmla="*/ 64011 w 325221"/>
                <a:gd name="connsiteY58" fmla="*/ 31504 h 60570"/>
                <a:gd name="connsiteX59" fmla="*/ 65793 w 325221"/>
                <a:gd name="connsiteY59" fmla="*/ 37786 h 60570"/>
                <a:gd name="connsiteX60" fmla="*/ 69824 w 325221"/>
                <a:gd name="connsiteY60" fmla="*/ 41630 h 60570"/>
                <a:gd name="connsiteX61" fmla="*/ 74981 w 325221"/>
                <a:gd name="connsiteY61" fmla="*/ 42849 h 60570"/>
                <a:gd name="connsiteX62" fmla="*/ 84639 w 325221"/>
                <a:gd name="connsiteY62" fmla="*/ 37036 h 60570"/>
                <a:gd name="connsiteX63" fmla="*/ 89233 w 325221"/>
                <a:gd name="connsiteY63" fmla="*/ 39286 h 60570"/>
                <a:gd name="connsiteX64" fmla="*/ 83513 w 325221"/>
                <a:gd name="connsiteY64" fmla="*/ 45474 h 60570"/>
                <a:gd name="connsiteX65" fmla="*/ 74794 w 325221"/>
                <a:gd name="connsiteY65" fmla="*/ 47818 h 60570"/>
                <a:gd name="connsiteX66" fmla="*/ 84170 w 325221"/>
                <a:gd name="connsiteY66" fmla="*/ 27003 h 60570"/>
                <a:gd name="connsiteX67" fmla="*/ 83045 w 325221"/>
                <a:gd name="connsiteY67" fmla="*/ 22972 h 60570"/>
                <a:gd name="connsiteX68" fmla="*/ 79763 w 325221"/>
                <a:gd name="connsiteY68" fmla="*/ 19502 h 60570"/>
                <a:gd name="connsiteX69" fmla="*/ 74325 w 325221"/>
                <a:gd name="connsiteY69" fmla="*/ 18096 h 60570"/>
                <a:gd name="connsiteX70" fmla="*/ 67762 w 325221"/>
                <a:gd name="connsiteY70" fmla="*/ 20534 h 60570"/>
                <a:gd name="connsiteX71" fmla="*/ 64292 w 325221"/>
                <a:gd name="connsiteY71" fmla="*/ 27003 h 60570"/>
                <a:gd name="connsiteX72" fmla="*/ 84170 w 325221"/>
                <a:gd name="connsiteY72" fmla="*/ 27003 h 60570"/>
                <a:gd name="connsiteX73" fmla="*/ 107927 w 325221"/>
                <a:gd name="connsiteY73" fmla="*/ 47818 h 60570"/>
                <a:gd name="connsiteX74" fmla="*/ 99114 w 325221"/>
                <a:gd name="connsiteY74" fmla="*/ 45381 h 60570"/>
                <a:gd name="connsiteX75" fmla="*/ 94238 w 325221"/>
                <a:gd name="connsiteY75" fmla="*/ 39005 h 60570"/>
                <a:gd name="connsiteX76" fmla="*/ 99114 w 325221"/>
                <a:gd name="connsiteY76" fmla="*/ 36848 h 60570"/>
                <a:gd name="connsiteX77" fmla="*/ 102677 w 325221"/>
                <a:gd name="connsiteY77" fmla="*/ 41443 h 60570"/>
                <a:gd name="connsiteX78" fmla="*/ 107927 w 325221"/>
                <a:gd name="connsiteY78" fmla="*/ 43037 h 60570"/>
                <a:gd name="connsiteX79" fmla="*/ 113178 w 325221"/>
                <a:gd name="connsiteY79" fmla="*/ 41818 h 60570"/>
                <a:gd name="connsiteX80" fmla="*/ 115335 w 325221"/>
                <a:gd name="connsiteY80" fmla="*/ 38255 h 60570"/>
                <a:gd name="connsiteX81" fmla="*/ 113647 w 325221"/>
                <a:gd name="connsiteY81" fmla="*/ 34973 h 60570"/>
                <a:gd name="connsiteX82" fmla="*/ 108209 w 325221"/>
                <a:gd name="connsiteY82" fmla="*/ 32817 h 60570"/>
                <a:gd name="connsiteX83" fmla="*/ 104271 w 325221"/>
                <a:gd name="connsiteY83" fmla="*/ 31785 h 60570"/>
                <a:gd name="connsiteX84" fmla="*/ 97801 w 325221"/>
                <a:gd name="connsiteY84" fmla="*/ 28504 h 60570"/>
                <a:gd name="connsiteX85" fmla="*/ 95363 w 325221"/>
                <a:gd name="connsiteY85" fmla="*/ 22597 h 60570"/>
                <a:gd name="connsiteX86" fmla="*/ 97051 w 325221"/>
                <a:gd name="connsiteY86" fmla="*/ 17627 h 60570"/>
                <a:gd name="connsiteX87" fmla="*/ 101552 w 325221"/>
                <a:gd name="connsiteY87" fmla="*/ 14346 h 60570"/>
                <a:gd name="connsiteX88" fmla="*/ 107646 w 325221"/>
                <a:gd name="connsiteY88" fmla="*/ 13127 h 60570"/>
                <a:gd name="connsiteX89" fmla="*/ 115241 w 325221"/>
                <a:gd name="connsiteY89" fmla="*/ 15002 h 60570"/>
                <a:gd name="connsiteX90" fmla="*/ 120023 w 325221"/>
                <a:gd name="connsiteY90" fmla="*/ 20159 h 60570"/>
                <a:gd name="connsiteX91" fmla="*/ 115335 w 325221"/>
                <a:gd name="connsiteY91" fmla="*/ 22315 h 60570"/>
                <a:gd name="connsiteX92" fmla="*/ 107552 w 325221"/>
                <a:gd name="connsiteY92" fmla="*/ 18002 h 60570"/>
                <a:gd name="connsiteX93" fmla="*/ 102864 w 325221"/>
                <a:gd name="connsiteY93" fmla="*/ 19315 h 60570"/>
                <a:gd name="connsiteX94" fmla="*/ 100895 w 325221"/>
                <a:gd name="connsiteY94" fmla="*/ 22409 h 60570"/>
                <a:gd name="connsiteX95" fmla="*/ 102302 w 325221"/>
                <a:gd name="connsiteY95" fmla="*/ 25316 h 60570"/>
                <a:gd name="connsiteX96" fmla="*/ 106521 w 325221"/>
                <a:gd name="connsiteY96" fmla="*/ 27191 h 60570"/>
                <a:gd name="connsiteX97" fmla="*/ 111209 w 325221"/>
                <a:gd name="connsiteY97" fmla="*/ 28410 h 60570"/>
                <a:gd name="connsiteX98" fmla="*/ 118429 w 325221"/>
                <a:gd name="connsiteY98" fmla="*/ 32067 h 60570"/>
                <a:gd name="connsiteX99" fmla="*/ 120867 w 325221"/>
                <a:gd name="connsiteY99" fmla="*/ 37880 h 60570"/>
                <a:gd name="connsiteX100" fmla="*/ 119085 w 325221"/>
                <a:gd name="connsiteY100" fmla="*/ 43130 h 60570"/>
                <a:gd name="connsiteX101" fmla="*/ 114491 w 325221"/>
                <a:gd name="connsiteY101" fmla="*/ 46600 h 60570"/>
                <a:gd name="connsiteX102" fmla="*/ 107927 w 325221"/>
                <a:gd name="connsiteY102" fmla="*/ 47818 h 60570"/>
                <a:gd name="connsiteX103" fmla="*/ 141963 w 325221"/>
                <a:gd name="connsiteY103" fmla="*/ 47818 h 60570"/>
                <a:gd name="connsiteX104" fmla="*/ 133431 w 325221"/>
                <a:gd name="connsiteY104" fmla="*/ 45568 h 60570"/>
                <a:gd name="connsiteX105" fmla="*/ 127524 w 325221"/>
                <a:gd name="connsiteY105" fmla="*/ 39380 h 60570"/>
                <a:gd name="connsiteX106" fmla="*/ 125461 w 325221"/>
                <a:gd name="connsiteY106" fmla="*/ 30473 h 60570"/>
                <a:gd name="connsiteX107" fmla="*/ 127524 w 325221"/>
                <a:gd name="connsiteY107" fmla="*/ 21659 h 60570"/>
                <a:gd name="connsiteX108" fmla="*/ 133431 w 325221"/>
                <a:gd name="connsiteY108" fmla="*/ 15377 h 60570"/>
                <a:gd name="connsiteX109" fmla="*/ 141963 w 325221"/>
                <a:gd name="connsiteY109" fmla="*/ 13127 h 60570"/>
                <a:gd name="connsiteX110" fmla="*/ 150777 w 325221"/>
                <a:gd name="connsiteY110" fmla="*/ 15658 h 60570"/>
                <a:gd name="connsiteX111" fmla="*/ 156027 w 325221"/>
                <a:gd name="connsiteY111" fmla="*/ 22128 h 60570"/>
                <a:gd name="connsiteX112" fmla="*/ 151058 w 325221"/>
                <a:gd name="connsiteY112" fmla="*/ 24191 h 60570"/>
                <a:gd name="connsiteX113" fmla="*/ 147401 w 325221"/>
                <a:gd name="connsiteY113" fmla="*/ 19690 h 60570"/>
                <a:gd name="connsiteX114" fmla="*/ 141682 w 325221"/>
                <a:gd name="connsiteY114" fmla="*/ 18096 h 60570"/>
                <a:gd name="connsiteX115" fmla="*/ 136244 w 325221"/>
                <a:gd name="connsiteY115" fmla="*/ 19690 h 60570"/>
                <a:gd name="connsiteX116" fmla="*/ 132306 w 325221"/>
                <a:gd name="connsiteY116" fmla="*/ 24003 h 60570"/>
                <a:gd name="connsiteX117" fmla="*/ 130805 w 325221"/>
                <a:gd name="connsiteY117" fmla="*/ 30473 h 60570"/>
                <a:gd name="connsiteX118" fmla="*/ 132306 w 325221"/>
                <a:gd name="connsiteY118" fmla="*/ 36942 h 60570"/>
                <a:gd name="connsiteX119" fmla="*/ 136244 w 325221"/>
                <a:gd name="connsiteY119" fmla="*/ 41349 h 60570"/>
                <a:gd name="connsiteX120" fmla="*/ 141682 w 325221"/>
                <a:gd name="connsiteY120" fmla="*/ 42849 h 60570"/>
                <a:gd name="connsiteX121" fmla="*/ 147589 w 325221"/>
                <a:gd name="connsiteY121" fmla="*/ 41255 h 60570"/>
                <a:gd name="connsiteX122" fmla="*/ 151339 w 325221"/>
                <a:gd name="connsiteY122" fmla="*/ 36755 h 60570"/>
                <a:gd name="connsiteX123" fmla="*/ 156215 w 325221"/>
                <a:gd name="connsiteY123" fmla="*/ 38817 h 60570"/>
                <a:gd name="connsiteX124" fmla="*/ 150777 w 325221"/>
                <a:gd name="connsiteY124" fmla="*/ 45381 h 60570"/>
                <a:gd name="connsiteX125" fmla="*/ 141963 w 325221"/>
                <a:gd name="connsiteY125" fmla="*/ 47818 h 60570"/>
                <a:gd name="connsiteX126" fmla="*/ 161743 w 325221"/>
                <a:gd name="connsiteY126" fmla="*/ 14158 h 60570"/>
                <a:gd name="connsiteX127" fmla="*/ 166900 w 325221"/>
                <a:gd name="connsiteY127" fmla="*/ 14158 h 60570"/>
                <a:gd name="connsiteX128" fmla="*/ 166900 w 325221"/>
                <a:gd name="connsiteY128" fmla="*/ 19409 h 60570"/>
                <a:gd name="connsiteX129" fmla="*/ 167182 w 325221"/>
                <a:gd name="connsiteY129" fmla="*/ 19409 h 60570"/>
                <a:gd name="connsiteX130" fmla="*/ 170838 w 325221"/>
                <a:gd name="connsiteY130" fmla="*/ 15002 h 60570"/>
                <a:gd name="connsiteX131" fmla="*/ 176651 w 325221"/>
                <a:gd name="connsiteY131" fmla="*/ 13220 h 60570"/>
                <a:gd name="connsiteX132" fmla="*/ 180496 w 325221"/>
                <a:gd name="connsiteY132" fmla="*/ 13877 h 60570"/>
                <a:gd name="connsiteX133" fmla="*/ 180496 w 325221"/>
                <a:gd name="connsiteY133" fmla="*/ 19784 h 60570"/>
                <a:gd name="connsiteX134" fmla="*/ 175901 w 325221"/>
                <a:gd name="connsiteY134" fmla="*/ 18752 h 60570"/>
                <a:gd name="connsiteX135" fmla="*/ 171495 w 325221"/>
                <a:gd name="connsiteY135" fmla="*/ 20065 h 60570"/>
                <a:gd name="connsiteX136" fmla="*/ 168307 w 325221"/>
                <a:gd name="connsiteY136" fmla="*/ 23722 h 60570"/>
                <a:gd name="connsiteX137" fmla="*/ 167182 w 325221"/>
                <a:gd name="connsiteY137" fmla="*/ 28597 h 60570"/>
                <a:gd name="connsiteX138" fmla="*/ 167182 w 325221"/>
                <a:gd name="connsiteY138" fmla="*/ 46787 h 60570"/>
                <a:gd name="connsiteX139" fmla="*/ 161743 w 325221"/>
                <a:gd name="connsiteY139" fmla="*/ 46787 h 60570"/>
                <a:gd name="connsiteX140" fmla="*/ 161743 w 325221"/>
                <a:gd name="connsiteY140" fmla="*/ 14158 h 60570"/>
                <a:gd name="connsiteX141" fmla="*/ 198336 w 325221"/>
                <a:gd name="connsiteY141" fmla="*/ 47818 h 60570"/>
                <a:gd name="connsiteX142" fmla="*/ 189898 w 325221"/>
                <a:gd name="connsiteY142" fmla="*/ 45568 h 60570"/>
                <a:gd name="connsiteX143" fmla="*/ 184178 w 325221"/>
                <a:gd name="connsiteY143" fmla="*/ 39380 h 60570"/>
                <a:gd name="connsiteX144" fmla="*/ 182115 w 325221"/>
                <a:gd name="connsiteY144" fmla="*/ 30566 h 60570"/>
                <a:gd name="connsiteX145" fmla="*/ 183991 w 325221"/>
                <a:gd name="connsiteY145" fmla="*/ 21940 h 60570"/>
                <a:gd name="connsiteX146" fmla="*/ 189522 w 325221"/>
                <a:gd name="connsiteY146" fmla="*/ 15564 h 60570"/>
                <a:gd name="connsiteX147" fmla="*/ 197867 w 325221"/>
                <a:gd name="connsiteY147" fmla="*/ 13127 h 60570"/>
                <a:gd name="connsiteX148" fmla="*/ 206118 w 325221"/>
                <a:gd name="connsiteY148" fmla="*/ 15283 h 60570"/>
                <a:gd name="connsiteX149" fmla="*/ 211556 w 325221"/>
                <a:gd name="connsiteY149" fmla="*/ 21190 h 60570"/>
                <a:gd name="connsiteX150" fmla="*/ 213432 w 325221"/>
                <a:gd name="connsiteY150" fmla="*/ 29816 h 60570"/>
                <a:gd name="connsiteX151" fmla="*/ 213338 w 325221"/>
                <a:gd name="connsiteY151" fmla="*/ 31504 h 60570"/>
                <a:gd name="connsiteX152" fmla="*/ 187553 w 325221"/>
                <a:gd name="connsiteY152" fmla="*/ 31504 h 60570"/>
                <a:gd name="connsiteX153" fmla="*/ 189335 w 325221"/>
                <a:gd name="connsiteY153" fmla="*/ 37786 h 60570"/>
                <a:gd name="connsiteX154" fmla="*/ 193367 w 325221"/>
                <a:gd name="connsiteY154" fmla="*/ 41630 h 60570"/>
                <a:gd name="connsiteX155" fmla="*/ 198524 w 325221"/>
                <a:gd name="connsiteY155" fmla="*/ 42849 h 60570"/>
                <a:gd name="connsiteX156" fmla="*/ 208181 w 325221"/>
                <a:gd name="connsiteY156" fmla="*/ 37036 h 60570"/>
                <a:gd name="connsiteX157" fmla="*/ 212775 w 325221"/>
                <a:gd name="connsiteY157" fmla="*/ 39286 h 60570"/>
                <a:gd name="connsiteX158" fmla="*/ 207056 w 325221"/>
                <a:gd name="connsiteY158" fmla="*/ 45474 h 60570"/>
                <a:gd name="connsiteX159" fmla="*/ 198336 w 325221"/>
                <a:gd name="connsiteY159" fmla="*/ 47818 h 60570"/>
                <a:gd name="connsiteX160" fmla="*/ 207712 w 325221"/>
                <a:gd name="connsiteY160" fmla="*/ 27003 h 60570"/>
                <a:gd name="connsiteX161" fmla="*/ 206587 w 325221"/>
                <a:gd name="connsiteY161" fmla="*/ 22972 h 60570"/>
                <a:gd name="connsiteX162" fmla="*/ 203305 w 325221"/>
                <a:gd name="connsiteY162" fmla="*/ 19502 h 60570"/>
                <a:gd name="connsiteX163" fmla="*/ 197867 w 325221"/>
                <a:gd name="connsiteY163" fmla="*/ 18096 h 60570"/>
                <a:gd name="connsiteX164" fmla="*/ 191304 w 325221"/>
                <a:gd name="connsiteY164" fmla="*/ 20534 h 60570"/>
                <a:gd name="connsiteX165" fmla="*/ 187835 w 325221"/>
                <a:gd name="connsiteY165" fmla="*/ 27003 h 60570"/>
                <a:gd name="connsiteX166" fmla="*/ 207712 w 325221"/>
                <a:gd name="connsiteY166" fmla="*/ 27003 h 60570"/>
                <a:gd name="connsiteX167" fmla="*/ 234658 w 325221"/>
                <a:gd name="connsiteY167" fmla="*/ 47818 h 60570"/>
                <a:gd name="connsiteX168" fmla="*/ 226219 w 325221"/>
                <a:gd name="connsiteY168" fmla="*/ 45568 h 60570"/>
                <a:gd name="connsiteX169" fmla="*/ 220500 w 325221"/>
                <a:gd name="connsiteY169" fmla="*/ 39380 h 60570"/>
                <a:gd name="connsiteX170" fmla="*/ 218437 w 325221"/>
                <a:gd name="connsiteY170" fmla="*/ 30566 h 60570"/>
                <a:gd name="connsiteX171" fmla="*/ 220312 w 325221"/>
                <a:gd name="connsiteY171" fmla="*/ 21940 h 60570"/>
                <a:gd name="connsiteX172" fmla="*/ 225844 w 325221"/>
                <a:gd name="connsiteY172" fmla="*/ 15564 h 60570"/>
                <a:gd name="connsiteX173" fmla="*/ 234189 w 325221"/>
                <a:gd name="connsiteY173" fmla="*/ 13127 h 60570"/>
                <a:gd name="connsiteX174" fmla="*/ 242440 w 325221"/>
                <a:gd name="connsiteY174" fmla="*/ 15283 h 60570"/>
                <a:gd name="connsiteX175" fmla="*/ 247878 w 325221"/>
                <a:gd name="connsiteY175" fmla="*/ 21190 h 60570"/>
                <a:gd name="connsiteX176" fmla="*/ 249753 w 325221"/>
                <a:gd name="connsiteY176" fmla="*/ 29816 h 60570"/>
                <a:gd name="connsiteX177" fmla="*/ 249660 w 325221"/>
                <a:gd name="connsiteY177" fmla="*/ 31504 h 60570"/>
                <a:gd name="connsiteX178" fmla="*/ 223875 w 325221"/>
                <a:gd name="connsiteY178" fmla="*/ 31504 h 60570"/>
                <a:gd name="connsiteX179" fmla="*/ 225657 w 325221"/>
                <a:gd name="connsiteY179" fmla="*/ 37786 h 60570"/>
                <a:gd name="connsiteX180" fmla="*/ 229688 w 325221"/>
                <a:gd name="connsiteY180" fmla="*/ 41630 h 60570"/>
                <a:gd name="connsiteX181" fmla="*/ 234845 w 325221"/>
                <a:gd name="connsiteY181" fmla="*/ 42849 h 60570"/>
                <a:gd name="connsiteX182" fmla="*/ 244503 w 325221"/>
                <a:gd name="connsiteY182" fmla="*/ 37036 h 60570"/>
                <a:gd name="connsiteX183" fmla="*/ 249097 w 325221"/>
                <a:gd name="connsiteY183" fmla="*/ 39286 h 60570"/>
                <a:gd name="connsiteX184" fmla="*/ 243378 w 325221"/>
                <a:gd name="connsiteY184" fmla="*/ 45474 h 60570"/>
                <a:gd name="connsiteX185" fmla="*/ 234658 w 325221"/>
                <a:gd name="connsiteY185" fmla="*/ 47818 h 60570"/>
                <a:gd name="connsiteX186" fmla="*/ 244034 w 325221"/>
                <a:gd name="connsiteY186" fmla="*/ 27003 h 60570"/>
                <a:gd name="connsiteX187" fmla="*/ 242909 w 325221"/>
                <a:gd name="connsiteY187" fmla="*/ 22972 h 60570"/>
                <a:gd name="connsiteX188" fmla="*/ 239627 w 325221"/>
                <a:gd name="connsiteY188" fmla="*/ 19502 h 60570"/>
                <a:gd name="connsiteX189" fmla="*/ 234189 w 325221"/>
                <a:gd name="connsiteY189" fmla="*/ 18096 h 60570"/>
                <a:gd name="connsiteX190" fmla="*/ 227626 w 325221"/>
                <a:gd name="connsiteY190" fmla="*/ 20534 h 60570"/>
                <a:gd name="connsiteX191" fmla="*/ 224156 w 325221"/>
                <a:gd name="connsiteY191" fmla="*/ 27003 h 60570"/>
                <a:gd name="connsiteX192" fmla="*/ 244034 w 325221"/>
                <a:gd name="connsiteY192" fmla="*/ 27003 h 60570"/>
                <a:gd name="connsiteX193" fmla="*/ 256126 w 325221"/>
                <a:gd name="connsiteY193" fmla="*/ 14158 h 60570"/>
                <a:gd name="connsiteX194" fmla="*/ 261283 w 325221"/>
                <a:gd name="connsiteY194" fmla="*/ 14158 h 60570"/>
                <a:gd name="connsiteX195" fmla="*/ 261283 w 325221"/>
                <a:gd name="connsiteY195" fmla="*/ 18940 h 60570"/>
                <a:gd name="connsiteX196" fmla="*/ 261564 w 325221"/>
                <a:gd name="connsiteY196" fmla="*/ 18940 h 60570"/>
                <a:gd name="connsiteX197" fmla="*/ 265784 w 325221"/>
                <a:gd name="connsiteY197" fmla="*/ 14814 h 60570"/>
                <a:gd name="connsiteX198" fmla="*/ 272066 w 325221"/>
                <a:gd name="connsiteY198" fmla="*/ 13127 h 60570"/>
                <a:gd name="connsiteX199" fmla="*/ 281067 w 325221"/>
                <a:gd name="connsiteY199" fmla="*/ 16596 h 60570"/>
                <a:gd name="connsiteX200" fmla="*/ 284161 w 325221"/>
                <a:gd name="connsiteY200" fmla="*/ 25878 h 60570"/>
                <a:gd name="connsiteX201" fmla="*/ 284161 w 325221"/>
                <a:gd name="connsiteY201" fmla="*/ 46787 h 60570"/>
                <a:gd name="connsiteX202" fmla="*/ 278723 w 325221"/>
                <a:gd name="connsiteY202" fmla="*/ 46787 h 60570"/>
                <a:gd name="connsiteX203" fmla="*/ 278723 w 325221"/>
                <a:gd name="connsiteY203" fmla="*/ 26722 h 60570"/>
                <a:gd name="connsiteX204" fmla="*/ 276566 w 325221"/>
                <a:gd name="connsiteY204" fmla="*/ 20159 h 60570"/>
                <a:gd name="connsiteX205" fmla="*/ 270659 w 325221"/>
                <a:gd name="connsiteY205" fmla="*/ 18096 h 60570"/>
                <a:gd name="connsiteX206" fmla="*/ 265877 w 325221"/>
                <a:gd name="connsiteY206" fmla="*/ 19596 h 60570"/>
                <a:gd name="connsiteX207" fmla="*/ 262690 w 325221"/>
                <a:gd name="connsiteY207" fmla="*/ 23440 h 60570"/>
                <a:gd name="connsiteX208" fmla="*/ 261564 w 325221"/>
                <a:gd name="connsiteY208" fmla="*/ 28410 h 60570"/>
                <a:gd name="connsiteX209" fmla="*/ 261564 w 325221"/>
                <a:gd name="connsiteY209" fmla="*/ 46787 h 60570"/>
                <a:gd name="connsiteX210" fmla="*/ 256126 w 325221"/>
                <a:gd name="connsiteY210" fmla="*/ 46787 h 60570"/>
                <a:gd name="connsiteX211" fmla="*/ 256126 w 325221"/>
                <a:gd name="connsiteY211" fmla="*/ 14158 h 60570"/>
                <a:gd name="connsiteX212" fmla="*/ 295563 w 325221"/>
                <a:gd name="connsiteY212" fmla="*/ 47162 h 60570"/>
                <a:gd name="connsiteX213" fmla="*/ 292656 w 325221"/>
                <a:gd name="connsiteY213" fmla="*/ 46037 h 60570"/>
                <a:gd name="connsiteX214" fmla="*/ 291531 w 325221"/>
                <a:gd name="connsiteY214" fmla="*/ 43037 h 60570"/>
                <a:gd name="connsiteX215" fmla="*/ 292656 w 325221"/>
                <a:gd name="connsiteY215" fmla="*/ 40224 h 60570"/>
                <a:gd name="connsiteX216" fmla="*/ 295563 w 325221"/>
                <a:gd name="connsiteY216" fmla="*/ 39005 h 60570"/>
                <a:gd name="connsiteX217" fmla="*/ 298470 w 325221"/>
                <a:gd name="connsiteY217" fmla="*/ 40224 h 60570"/>
                <a:gd name="connsiteX218" fmla="*/ 299688 w 325221"/>
                <a:gd name="connsiteY218" fmla="*/ 43037 h 60570"/>
                <a:gd name="connsiteX219" fmla="*/ 298470 w 325221"/>
                <a:gd name="connsiteY219" fmla="*/ 46037 h 60570"/>
                <a:gd name="connsiteX220" fmla="*/ 295563 w 325221"/>
                <a:gd name="connsiteY220" fmla="*/ 47162 h 60570"/>
                <a:gd name="connsiteX221" fmla="*/ 306094 w 325221"/>
                <a:gd name="connsiteY221" fmla="*/ 12470 h 60570"/>
                <a:gd name="connsiteX222" fmla="*/ 309470 w 325221"/>
                <a:gd name="connsiteY222" fmla="*/ 7688 h 60570"/>
                <a:gd name="connsiteX223" fmla="*/ 307219 w 325221"/>
                <a:gd name="connsiteY223" fmla="*/ 6563 h 60570"/>
                <a:gd name="connsiteX224" fmla="*/ 306282 w 325221"/>
                <a:gd name="connsiteY224" fmla="*/ 4032 h 60570"/>
                <a:gd name="connsiteX225" fmla="*/ 307407 w 325221"/>
                <a:gd name="connsiteY225" fmla="*/ 1219 h 60570"/>
                <a:gd name="connsiteX226" fmla="*/ 310313 w 325221"/>
                <a:gd name="connsiteY226" fmla="*/ 0 h 60570"/>
                <a:gd name="connsiteX227" fmla="*/ 313220 w 325221"/>
                <a:gd name="connsiteY227" fmla="*/ 1219 h 60570"/>
                <a:gd name="connsiteX228" fmla="*/ 314439 w 325221"/>
                <a:gd name="connsiteY228" fmla="*/ 4032 h 60570"/>
                <a:gd name="connsiteX229" fmla="*/ 313970 w 325221"/>
                <a:gd name="connsiteY229" fmla="*/ 6095 h 60570"/>
                <a:gd name="connsiteX230" fmla="*/ 312657 w 325221"/>
                <a:gd name="connsiteY230" fmla="*/ 8345 h 60570"/>
                <a:gd name="connsiteX231" fmla="*/ 308626 w 325221"/>
                <a:gd name="connsiteY231" fmla="*/ 14158 h 60570"/>
                <a:gd name="connsiteX232" fmla="*/ 306094 w 325221"/>
                <a:gd name="connsiteY232" fmla="*/ 12470 h 60570"/>
                <a:gd name="connsiteX233" fmla="*/ 316877 w 325221"/>
                <a:gd name="connsiteY233" fmla="*/ 12470 h 60570"/>
                <a:gd name="connsiteX234" fmla="*/ 320252 w 325221"/>
                <a:gd name="connsiteY234" fmla="*/ 7688 h 60570"/>
                <a:gd name="connsiteX235" fmla="*/ 318002 w 325221"/>
                <a:gd name="connsiteY235" fmla="*/ 6563 h 60570"/>
                <a:gd name="connsiteX236" fmla="*/ 317064 w 325221"/>
                <a:gd name="connsiteY236" fmla="*/ 4032 h 60570"/>
                <a:gd name="connsiteX237" fmla="*/ 318189 w 325221"/>
                <a:gd name="connsiteY237" fmla="*/ 1219 h 60570"/>
                <a:gd name="connsiteX238" fmla="*/ 321096 w 325221"/>
                <a:gd name="connsiteY238" fmla="*/ 0 h 60570"/>
                <a:gd name="connsiteX239" fmla="*/ 324003 w 325221"/>
                <a:gd name="connsiteY239" fmla="*/ 1219 h 60570"/>
                <a:gd name="connsiteX240" fmla="*/ 325222 w 325221"/>
                <a:gd name="connsiteY240" fmla="*/ 4032 h 60570"/>
                <a:gd name="connsiteX241" fmla="*/ 324753 w 325221"/>
                <a:gd name="connsiteY241" fmla="*/ 6095 h 60570"/>
                <a:gd name="connsiteX242" fmla="*/ 323440 w 325221"/>
                <a:gd name="connsiteY242" fmla="*/ 8345 h 60570"/>
                <a:gd name="connsiteX243" fmla="*/ 319408 w 325221"/>
                <a:gd name="connsiteY243" fmla="*/ 14158 h 60570"/>
                <a:gd name="connsiteX244" fmla="*/ 316877 w 325221"/>
                <a:gd name="connsiteY244" fmla="*/ 12470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325221" h="60570">
                  <a:moveTo>
                    <a:pt x="0" y="14158"/>
                  </a:moveTo>
                  <a:lnTo>
                    <a:pt x="5157" y="14158"/>
                  </a:lnTo>
                  <a:lnTo>
                    <a:pt x="5157" y="19034"/>
                  </a:lnTo>
                  <a:lnTo>
                    <a:pt x="5438" y="19034"/>
                  </a:lnTo>
                  <a:cubicBezTo>
                    <a:pt x="6438" y="17346"/>
                    <a:pt x="7907" y="15939"/>
                    <a:pt x="9845" y="14814"/>
                  </a:cubicBezTo>
                  <a:cubicBezTo>
                    <a:pt x="11845" y="13689"/>
                    <a:pt x="14096" y="13127"/>
                    <a:pt x="16596" y="13127"/>
                  </a:cubicBezTo>
                  <a:cubicBezTo>
                    <a:pt x="19534" y="13127"/>
                    <a:pt x="22190" y="13877"/>
                    <a:pt x="24566" y="15377"/>
                  </a:cubicBezTo>
                  <a:cubicBezTo>
                    <a:pt x="26941" y="16877"/>
                    <a:pt x="28785" y="18971"/>
                    <a:pt x="30098" y="21659"/>
                  </a:cubicBezTo>
                  <a:cubicBezTo>
                    <a:pt x="31473" y="24284"/>
                    <a:pt x="32160" y="27222"/>
                    <a:pt x="32160" y="30473"/>
                  </a:cubicBezTo>
                  <a:cubicBezTo>
                    <a:pt x="32160" y="33785"/>
                    <a:pt x="31473" y="36755"/>
                    <a:pt x="30098" y="39380"/>
                  </a:cubicBezTo>
                  <a:cubicBezTo>
                    <a:pt x="28785" y="42005"/>
                    <a:pt x="26941" y="44068"/>
                    <a:pt x="24566" y="45568"/>
                  </a:cubicBezTo>
                  <a:cubicBezTo>
                    <a:pt x="22190" y="47068"/>
                    <a:pt x="19534" y="47818"/>
                    <a:pt x="16596" y="47818"/>
                  </a:cubicBezTo>
                  <a:cubicBezTo>
                    <a:pt x="14096" y="47818"/>
                    <a:pt x="11845" y="47256"/>
                    <a:pt x="9845" y="46131"/>
                  </a:cubicBezTo>
                  <a:cubicBezTo>
                    <a:pt x="7907" y="45006"/>
                    <a:pt x="6438" y="43631"/>
                    <a:pt x="5438" y="42005"/>
                  </a:cubicBezTo>
                  <a:lnTo>
                    <a:pt x="5157" y="42005"/>
                  </a:lnTo>
                  <a:lnTo>
                    <a:pt x="5438" y="46506"/>
                  </a:lnTo>
                  <a:lnTo>
                    <a:pt x="5438" y="60570"/>
                  </a:lnTo>
                  <a:lnTo>
                    <a:pt x="0" y="60570"/>
                  </a:lnTo>
                  <a:lnTo>
                    <a:pt x="0" y="14158"/>
                  </a:lnTo>
                  <a:close/>
                  <a:moveTo>
                    <a:pt x="16033" y="42849"/>
                  </a:moveTo>
                  <a:cubicBezTo>
                    <a:pt x="17908" y="42849"/>
                    <a:pt x="19659" y="42349"/>
                    <a:pt x="21284" y="41349"/>
                  </a:cubicBezTo>
                  <a:cubicBezTo>
                    <a:pt x="22972" y="40349"/>
                    <a:pt x="24284" y="38911"/>
                    <a:pt x="25222" y="37036"/>
                  </a:cubicBezTo>
                  <a:cubicBezTo>
                    <a:pt x="26222" y="35161"/>
                    <a:pt x="26722" y="32973"/>
                    <a:pt x="26722" y="30473"/>
                  </a:cubicBezTo>
                  <a:cubicBezTo>
                    <a:pt x="26722" y="28035"/>
                    <a:pt x="26222" y="25878"/>
                    <a:pt x="25222" y="24003"/>
                  </a:cubicBezTo>
                  <a:cubicBezTo>
                    <a:pt x="24284" y="22128"/>
                    <a:pt x="22972" y="20690"/>
                    <a:pt x="21284" y="19690"/>
                  </a:cubicBezTo>
                  <a:cubicBezTo>
                    <a:pt x="19659" y="18627"/>
                    <a:pt x="17908" y="18096"/>
                    <a:pt x="16033" y="18096"/>
                  </a:cubicBezTo>
                  <a:cubicBezTo>
                    <a:pt x="14096" y="18096"/>
                    <a:pt x="12314" y="18627"/>
                    <a:pt x="10689" y="19690"/>
                  </a:cubicBezTo>
                  <a:cubicBezTo>
                    <a:pt x="9064" y="20690"/>
                    <a:pt x="7720" y="22128"/>
                    <a:pt x="6657" y="24003"/>
                  </a:cubicBezTo>
                  <a:cubicBezTo>
                    <a:pt x="5657" y="25878"/>
                    <a:pt x="5157" y="28035"/>
                    <a:pt x="5157" y="30473"/>
                  </a:cubicBezTo>
                  <a:cubicBezTo>
                    <a:pt x="5157" y="32973"/>
                    <a:pt x="5657" y="35161"/>
                    <a:pt x="6657" y="37036"/>
                  </a:cubicBezTo>
                  <a:cubicBezTo>
                    <a:pt x="7720" y="38911"/>
                    <a:pt x="9064" y="40349"/>
                    <a:pt x="10689" y="41349"/>
                  </a:cubicBezTo>
                  <a:cubicBezTo>
                    <a:pt x="12314" y="42349"/>
                    <a:pt x="14096" y="42849"/>
                    <a:pt x="16033" y="42849"/>
                  </a:cubicBezTo>
                  <a:close/>
                  <a:moveTo>
                    <a:pt x="38201" y="14158"/>
                  </a:moveTo>
                  <a:lnTo>
                    <a:pt x="43358" y="14158"/>
                  </a:lnTo>
                  <a:lnTo>
                    <a:pt x="43358" y="19409"/>
                  </a:lnTo>
                  <a:lnTo>
                    <a:pt x="43639" y="19409"/>
                  </a:lnTo>
                  <a:cubicBezTo>
                    <a:pt x="44264" y="17596"/>
                    <a:pt x="45483" y="16127"/>
                    <a:pt x="47296" y="15002"/>
                  </a:cubicBezTo>
                  <a:cubicBezTo>
                    <a:pt x="49171" y="13814"/>
                    <a:pt x="51109" y="13220"/>
                    <a:pt x="53109" y="13220"/>
                  </a:cubicBezTo>
                  <a:cubicBezTo>
                    <a:pt x="54609" y="13220"/>
                    <a:pt x="55891" y="13439"/>
                    <a:pt x="56953" y="13877"/>
                  </a:cubicBezTo>
                  <a:lnTo>
                    <a:pt x="56953" y="19784"/>
                  </a:lnTo>
                  <a:cubicBezTo>
                    <a:pt x="55578" y="19096"/>
                    <a:pt x="54047" y="18752"/>
                    <a:pt x="52359" y="18752"/>
                  </a:cubicBezTo>
                  <a:cubicBezTo>
                    <a:pt x="50734" y="18752"/>
                    <a:pt x="49265" y="19190"/>
                    <a:pt x="47952" y="20065"/>
                  </a:cubicBezTo>
                  <a:cubicBezTo>
                    <a:pt x="46640" y="20940"/>
                    <a:pt x="45577" y="22159"/>
                    <a:pt x="44764" y="23722"/>
                  </a:cubicBezTo>
                  <a:cubicBezTo>
                    <a:pt x="44014" y="25222"/>
                    <a:pt x="43639" y="26847"/>
                    <a:pt x="43639" y="28597"/>
                  </a:cubicBezTo>
                  <a:lnTo>
                    <a:pt x="43639" y="46787"/>
                  </a:lnTo>
                  <a:lnTo>
                    <a:pt x="38201" y="46787"/>
                  </a:lnTo>
                  <a:lnTo>
                    <a:pt x="38201" y="14158"/>
                  </a:lnTo>
                  <a:close/>
                  <a:moveTo>
                    <a:pt x="74794" y="47818"/>
                  </a:moveTo>
                  <a:cubicBezTo>
                    <a:pt x="71668" y="47818"/>
                    <a:pt x="68855" y="47068"/>
                    <a:pt x="66355" y="45568"/>
                  </a:cubicBezTo>
                  <a:cubicBezTo>
                    <a:pt x="63917" y="44068"/>
                    <a:pt x="62011" y="42005"/>
                    <a:pt x="60636" y="39380"/>
                  </a:cubicBezTo>
                  <a:cubicBezTo>
                    <a:pt x="59261" y="36755"/>
                    <a:pt x="58573" y="33817"/>
                    <a:pt x="58573" y="30566"/>
                  </a:cubicBezTo>
                  <a:cubicBezTo>
                    <a:pt x="58573" y="27441"/>
                    <a:pt x="59198" y="24566"/>
                    <a:pt x="60448" y="21940"/>
                  </a:cubicBezTo>
                  <a:cubicBezTo>
                    <a:pt x="61761" y="19252"/>
                    <a:pt x="63605" y="17127"/>
                    <a:pt x="65980" y="15564"/>
                  </a:cubicBezTo>
                  <a:cubicBezTo>
                    <a:pt x="68418" y="13939"/>
                    <a:pt x="71199" y="13127"/>
                    <a:pt x="74325" y="13127"/>
                  </a:cubicBezTo>
                  <a:cubicBezTo>
                    <a:pt x="77513" y="13127"/>
                    <a:pt x="80263" y="13846"/>
                    <a:pt x="82576" y="15283"/>
                  </a:cubicBezTo>
                  <a:cubicBezTo>
                    <a:pt x="84951" y="16721"/>
                    <a:pt x="86764" y="18690"/>
                    <a:pt x="88014" y="21190"/>
                  </a:cubicBezTo>
                  <a:cubicBezTo>
                    <a:pt x="89264" y="23690"/>
                    <a:pt x="89889" y="26566"/>
                    <a:pt x="89889" y="29816"/>
                  </a:cubicBezTo>
                  <a:cubicBezTo>
                    <a:pt x="89889" y="30316"/>
                    <a:pt x="89858" y="30879"/>
                    <a:pt x="89796" y="31504"/>
                  </a:cubicBezTo>
                  <a:lnTo>
                    <a:pt x="64011" y="31504"/>
                  </a:lnTo>
                  <a:cubicBezTo>
                    <a:pt x="64136" y="34004"/>
                    <a:pt x="64730" y="36098"/>
                    <a:pt x="65793" y="37786"/>
                  </a:cubicBezTo>
                  <a:cubicBezTo>
                    <a:pt x="66855" y="39474"/>
                    <a:pt x="68199" y="40755"/>
                    <a:pt x="69824" y="41630"/>
                  </a:cubicBezTo>
                  <a:cubicBezTo>
                    <a:pt x="71450" y="42443"/>
                    <a:pt x="73168" y="42849"/>
                    <a:pt x="74981" y="42849"/>
                  </a:cubicBezTo>
                  <a:cubicBezTo>
                    <a:pt x="79232" y="42849"/>
                    <a:pt x="82451" y="40911"/>
                    <a:pt x="84639" y="37036"/>
                  </a:cubicBezTo>
                  <a:lnTo>
                    <a:pt x="89233" y="39286"/>
                  </a:lnTo>
                  <a:cubicBezTo>
                    <a:pt x="87858" y="41849"/>
                    <a:pt x="85951" y="43912"/>
                    <a:pt x="83513" y="45474"/>
                  </a:cubicBezTo>
                  <a:cubicBezTo>
                    <a:pt x="81076" y="47037"/>
                    <a:pt x="78169" y="47818"/>
                    <a:pt x="74794" y="47818"/>
                  </a:cubicBezTo>
                  <a:close/>
                  <a:moveTo>
                    <a:pt x="84170" y="27003"/>
                  </a:moveTo>
                  <a:cubicBezTo>
                    <a:pt x="84107" y="25628"/>
                    <a:pt x="83732" y="24284"/>
                    <a:pt x="83045" y="22972"/>
                  </a:cubicBezTo>
                  <a:cubicBezTo>
                    <a:pt x="82357" y="21596"/>
                    <a:pt x="81263" y="20440"/>
                    <a:pt x="79763" y="19502"/>
                  </a:cubicBezTo>
                  <a:cubicBezTo>
                    <a:pt x="78325" y="18565"/>
                    <a:pt x="76513" y="18096"/>
                    <a:pt x="74325" y="18096"/>
                  </a:cubicBezTo>
                  <a:cubicBezTo>
                    <a:pt x="71762" y="18096"/>
                    <a:pt x="69574" y="18909"/>
                    <a:pt x="67762" y="20534"/>
                  </a:cubicBezTo>
                  <a:cubicBezTo>
                    <a:pt x="66011" y="22159"/>
                    <a:pt x="64855" y="24316"/>
                    <a:pt x="64292" y="27003"/>
                  </a:cubicBezTo>
                  <a:lnTo>
                    <a:pt x="84170" y="27003"/>
                  </a:lnTo>
                  <a:close/>
                  <a:moveTo>
                    <a:pt x="107927" y="47818"/>
                  </a:moveTo>
                  <a:cubicBezTo>
                    <a:pt x="104427" y="47818"/>
                    <a:pt x="101489" y="47006"/>
                    <a:pt x="99114" y="45381"/>
                  </a:cubicBezTo>
                  <a:cubicBezTo>
                    <a:pt x="96801" y="43693"/>
                    <a:pt x="95176" y="41568"/>
                    <a:pt x="94238" y="39005"/>
                  </a:cubicBezTo>
                  <a:lnTo>
                    <a:pt x="99114" y="36848"/>
                  </a:lnTo>
                  <a:cubicBezTo>
                    <a:pt x="99926" y="38849"/>
                    <a:pt x="101114" y="40380"/>
                    <a:pt x="102677" y="41443"/>
                  </a:cubicBezTo>
                  <a:cubicBezTo>
                    <a:pt x="104302" y="42505"/>
                    <a:pt x="106052" y="43037"/>
                    <a:pt x="107927" y="43037"/>
                  </a:cubicBezTo>
                  <a:cubicBezTo>
                    <a:pt x="109990" y="43037"/>
                    <a:pt x="111740" y="42630"/>
                    <a:pt x="113178" y="41818"/>
                  </a:cubicBezTo>
                  <a:cubicBezTo>
                    <a:pt x="114616" y="40943"/>
                    <a:pt x="115335" y="39755"/>
                    <a:pt x="115335" y="38255"/>
                  </a:cubicBezTo>
                  <a:cubicBezTo>
                    <a:pt x="115335" y="36880"/>
                    <a:pt x="114772" y="35786"/>
                    <a:pt x="113647" y="34973"/>
                  </a:cubicBezTo>
                  <a:cubicBezTo>
                    <a:pt x="112522" y="34098"/>
                    <a:pt x="110709" y="33379"/>
                    <a:pt x="108209" y="32817"/>
                  </a:cubicBezTo>
                  <a:lnTo>
                    <a:pt x="104271" y="31785"/>
                  </a:lnTo>
                  <a:cubicBezTo>
                    <a:pt x="101645" y="31098"/>
                    <a:pt x="99489" y="30004"/>
                    <a:pt x="97801" y="28504"/>
                  </a:cubicBezTo>
                  <a:cubicBezTo>
                    <a:pt x="96176" y="26941"/>
                    <a:pt x="95363" y="24972"/>
                    <a:pt x="95363" y="22597"/>
                  </a:cubicBezTo>
                  <a:cubicBezTo>
                    <a:pt x="95363" y="20721"/>
                    <a:pt x="95926" y="19065"/>
                    <a:pt x="97051" y="17627"/>
                  </a:cubicBezTo>
                  <a:cubicBezTo>
                    <a:pt x="98176" y="16190"/>
                    <a:pt x="99676" y="15096"/>
                    <a:pt x="101552" y="14346"/>
                  </a:cubicBezTo>
                  <a:cubicBezTo>
                    <a:pt x="103427" y="13533"/>
                    <a:pt x="105458" y="13127"/>
                    <a:pt x="107646" y="13127"/>
                  </a:cubicBezTo>
                  <a:cubicBezTo>
                    <a:pt x="110521" y="13127"/>
                    <a:pt x="113053" y="13752"/>
                    <a:pt x="115241" y="15002"/>
                  </a:cubicBezTo>
                  <a:cubicBezTo>
                    <a:pt x="117491" y="16252"/>
                    <a:pt x="119085" y="17971"/>
                    <a:pt x="120023" y="20159"/>
                  </a:cubicBezTo>
                  <a:lnTo>
                    <a:pt x="115335" y="22315"/>
                  </a:lnTo>
                  <a:cubicBezTo>
                    <a:pt x="113897" y="19440"/>
                    <a:pt x="111303" y="18002"/>
                    <a:pt x="107552" y="18002"/>
                  </a:cubicBezTo>
                  <a:cubicBezTo>
                    <a:pt x="105802" y="18002"/>
                    <a:pt x="104239" y="18440"/>
                    <a:pt x="102864" y="19315"/>
                  </a:cubicBezTo>
                  <a:cubicBezTo>
                    <a:pt x="101552" y="20128"/>
                    <a:pt x="100895" y="21159"/>
                    <a:pt x="100895" y="22409"/>
                  </a:cubicBezTo>
                  <a:cubicBezTo>
                    <a:pt x="100895" y="23597"/>
                    <a:pt x="101364" y="24566"/>
                    <a:pt x="102302" y="25316"/>
                  </a:cubicBezTo>
                  <a:cubicBezTo>
                    <a:pt x="103239" y="26066"/>
                    <a:pt x="104646" y="26691"/>
                    <a:pt x="106521" y="27191"/>
                  </a:cubicBezTo>
                  <a:lnTo>
                    <a:pt x="111209" y="28410"/>
                  </a:lnTo>
                  <a:cubicBezTo>
                    <a:pt x="114397" y="29222"/>
                    <a:pt x="116803" y="30441"/>
                    <a:pt x="118429" y="32067"/>
                  </a:cubicBezTo>
                  <a:cubicBezTo>
                    <a:pt x="120054" y="33629"/>
                    <a:pt x="120867" y="35567"/>
                    <a:pt x="120867" y="37880"/>
                  </a:cubicBezTo>
                  <a:cubicBezTo>
                    <a:pt x="120867" y="39880"/>
                    <a:pt x="120273" y="41630"/>
                    <a:pt x="119085" y="43130"/>
                  </a:cubicBezTo>
                  <a:cubicBezTo>
                    <a:pt x="117960" y="44631"/>
                    <a:pt x="116428" y="45787"/>
                    <a:pt x="114491" y="46600"/>
                  </a:cubicBezTo>
                  <a:cubicBezTo>
                    <a:pt x="112553" y="47412"/>
                    <a:pt x="110365" y="47818"/>
                    <a:pt x="107927" y="47818"/>
                  </a:cubicBezTo>
                  <a:close/>
                  <a:moveTo>
                    <a:pt x="141963" y="47818"/>
                  </a:moveTo>
                  <a:cubicBezTo>
                    <a:pt x="138775" y="47818"/>
                    <a:pt x="135931" y="47068"/>
                    <a:pt x="133431" y="45568"/>
                  </a:cubicBezTo>
                  <a:cubicBezTo>
                    <a:pt x="130931" y="44005"/>
                    <a:pt x="128962" y="41943"/>
                    <a:pt x="127524" y="39380"/>
                  </a:cubicBezTo>
                  <a:cubicBezTo>
                    <a:pt x="126149" y="36755"/>
                    <a:pt x="125461" y="33786"/>
                    <a:pt x="125461" y="30473"/>
                  </a:cubicBezTo>
                  <a:cubicBezTo>
                    <a:pt x="125461" y="27222"/>
                    <a:pt x="126149" y="24284"/>
                    <a:pt x="127524" y="21659"/>
                  </a:cubicBezTo>
                  <a:cubicBezTo>
                    <a:pt x="128962" y="18971"/>
                    <a:pt x="130931" y="16877"/>
                    <a:pt x="133431" y="15377"/>
                  </a:cubicBezTo>
                  <a:cubicBezTo>
                    <a:pt x="135931" y="13877"/>
                    <a:pt x="138775" y="13127"/>
                    <a:pt x="141963" y="13127"/>
                  </a:cubicBezTo>
                  <a:cubicBezTo>
                    <a:pt x="145464" y="13127"/>
                    <a:pt x="148401" y="13970"/>
                    <a:pt x="150777" y="15658"/>
                  </a:cubicBezTo>
                  <a:cubicBezTo>
                    <a:pt x="153215" y="17283"/>
                    <a:pt x="154965" y="19440"/>
                    <a:pt x="156027" y="22128"/>
                  </a:cubicBezTo>
                  <a:lnTo>
                    <a:pt x="151058" y="24191"/>
                  </a:lnTo>
                  <a:cubicBezTo>
                    <a:pt x="150245" y="22190"/>
                    <a:pt x="149027" y="20690"/>
                    <a:pt x="147401" y="19690"/>
                  </a:cubicBezTo>
                  <a:cubicBezTo>
                    <a:pt x="145839" y="18627"/>
                    <a:pt x="143932" y="18096"/>
                    <a:pt x="141682" y="18096"/>
                  </a:cubicBezTo>
                  <a:cubicBezTo>
                    <a:pt x="139744" y="18096"/>
                    <a:pt x="137931" y="18627"/>
                    <a:pt x="136244" y="19690"/>
                  </a:cubicBezTo>
                  <a:cubicBezTo>
                    <a:pt x="134618" y="20690"/>
                    <a:pt x="133306" y="22128"/>
                    <a:pt x="132306" y="24003"/>
                  </a:cubicBezTo>
                  <a:cubicBezTo>
                    <a:pt x="131306" y="25878"/>
                    <a:pt x="130805" y="28035"/>
                    <a:pt x="130805" y="30473"/>
                  </a:cubicBezTo>
                  <a:cubicBezTo>
                    <a:pt x="130805" y="32910"/>
                    <a:pt x="131306" y="35067"/>
                    <a:pt x="132306" y="36942"/>
                  </a:cubicBezTo>
                  <a:cubicBezTo>
                    <a:pt x="133306" y="38817"/>
                    <a:pt x="134618" y="40286"/>
                    <a:pt x="136244" y="41349"/>
                  </a:cubicBezTo>
                  <a:cubicBezTo>
                    <a:pt x="137931" y="42349"/>
                    <a:pt x="139744" y="42849"/>
                    <a:pt x="141682" y="42849"/>
                  </a:cubicBezTo>
                  <a:cubicBezTo>
                    <a:pt x="143995" y="42849"/>
                    <a:pt x="145964" y="42318"/>
                    <a:pt x="147589" y="41255"/>
                  </a:cubicBezTo>
                  <a:cubicBezTo>
                    <a:pt x="149277" y="40193"/>
                    <a:pt x="150527" y="38692"/>
                    <a:pt x="151339" y="36755"/>
                  </a:cubicBezTo>
                  <a:lnTo>
                    <a:pt x="156215" y="38817"/>
                  </a:lnTo>
                  <a:cubicBezTo>
                    <a:pt x="155090" y="41505"/>
                    <a:pt x="153277" y="43693"/>
                    <a:pt x="150777" y="45381"/>
                  </a:cubicBezTo>
                  <a:cubicBezTo>
                    <a:pt x="148339" y="47006"/>
                    <a:pt x="145401" y="47818"/>
                    <a:pt x="141963" y="47818"/>
                  </a:cubicBezTo>
                  <a:close/>
                  <a:moveTo>
                    <a:pt x="161743" y="14158"/>
                  </a:moveTo>
                  <a:lnTo>
                    <a:pt x="166900" y="14158"/>
                  </a:lnTo>
                  <a:lnTo>
                    <a:pt x="166900" y="19409"/>
                  </a:lnTo>
                  <a:lnTo>
                    <a:pt x="167182" y="19409"/>
                  </a:lnTo>
                  <a:cubicBezTo>
                    <a:pt x="167807" y="17596"/>
                    <a:pt x="169025" y="16127"/>
                    <a:pt x="170838" y="15002"/>
                  </a:cubicBezTo>
                  <a:cubicBezTo>
                    <a:pt x="172713" y="13814"/>
                    <a:pt x="174651" y="13220"/>
                    <a:pt x="176651" y="13220"/>
                  </a:cubicBezTo>
                  <a:cubicBezTo>
                    <a:pt x="178152" y="13220"/>
                    <a:pt x="179433" y="13439"/>
                    <a:pt x="180496" y="13877"/>
                  </a:cubicBezTo>
                  <a:lnTo>
                    <a:pt x="180496" y="19784"/>
                  </a:lnTo>
                  <a:cubicBezTo>
                    <a:pt x="179121" y="19096"/>
                    <a:pt x="177589" y="18752"/>
                    <a:pt x="175901" y="18752"/>
                  </a:cubicBezTo>
                  <a:cubicBezTo>
                    <a:pt x="174276" y="18752"/>
                    <a:pt x="172807" y="19190"/>
                    <a:pt x="171495" y="20065"/>
                  </a:cubicBezTo>
                  <a:cubicBezTo>
                    <a:pt x="170182" y="20940"/>
                    <a:pt x="169119" y="22159"/>
                    <a:pt x="168307" y="23722"/>
                  </a:cubicBezTo>
                  <a:cubicBezTo>
                    <a:pt x="167557" y="25222"/>
                    <a:pt x="167182" y="26847"/>
                    <a:pt x="167182" y="28597"/>
                  </a:cubicBezTo>
                  <a:lnTo>
                    <a:pt x="167182" y="46787"/>
                  </a:lnTo>
                  <a:lnTo>
                    <a:pt x="161743" y="46787"/>
                  </a:lnTo>
                  <a:lnTo>
                    <a:pt x="161743" y="14158"/>
                  </a:lnTo>
                  <a:close/>
                  <a:moveTo>
                    <a:pt x="198336" y="47818"/>
                  </a:moveTo>
                  <a:cubicBezTo>
                    <a:pt x="195211" y="47818"/>
                    <a:pt x="192398" y="47068"/>
                    <a:pt x="189898" y="45568"/>
                  </a:cubicBezTo>
                  <a:cubicBezTo>
                    <a:pt x="187460" y="44068"/>
                    <a:pt x="185553" y="42005"/>
                    <a:pt x="184178" y="39380"/>
                  </a:cubicBezTo>
                  <a:cubicBezTo>
                    <a:pt x="182803" y="36755"/>
                    <a:pt x="182115" y="33817"/>
                    <a:pt x="182115" y="30566"/>
                  </a:cubicBezTo>
                  <a:cubicBezTo>
                    <a:pt x="182115" y="27441"/>
                    <a:pt x="182740" y="24566"/>
                    <a:pt x="183991" y="21940"/>
                  </a:cubicBezTo>
                  <a:cubicBezTo>
                    <a:pt x="185303" y="19252"/>
                    <a:pt x="187147" y="17127"/>
                    <a:pt x="189522" y="15564"/>
                  </a:cubicBezTo>
                  <a:cubicBezTo>
                    <a:pt x="191960" y="13939"/>
                    <a:pt x="194742" y="13127"/>
                    <a:pt x="197867" y="13127"/>
                  </a:cubicBezTo>
                  <a:cubicBezTo>
                    <a:pt x="201055" y="13127"/>
                    <a:pt x="203806" y="13846"/>
                    <a:pt x="206118" y="15283"/>
                  </a:cubicBezTo>
                  <a:cubicBezTo>
                    <a:pt x="208494" y="16721"/>
                    <a:pt x="210306" y="18690"/>
                    <a:pt x="211556" y="21190"/>
                  </a:cubicBezTo>
                  <a:cubicBezTo>
                    <a:pt x="212807" y="23690"/>
                    <a:pt x="213432" y="26566"/>
                    <a:pt x="213432" y="29816"/>
                  </a:cubicBezTo>
                  <a:cubicBezTo>
                    <a:pt x="213432" y="30316"/>
                    <a:pt x="213400" y="30879"/>
                    <a:pt x="213338" y="31504"/>
                  </a:cubicBezTo>
                  <a:lnTo>
                    <a:pt x="187553" y="31504"/>
                  </a:lnTo>
                  <a:cubicBezTo>
                    <a:pt x="187679" y="34004"/>
                    <a:pt x="188272" y="36098"/>
                    <a:pt x="189335" y="37786"/>
                  </a:cubicBezTo>
                  <a:cubicBezTo>
                    <a:pt x="190398" y="39474"/>
                    <a:pt x="191741" y="40755"/>
                    <a:pt x="193367" y="41630"/>
                  </a:cubicBezTo>
                  <a:cubicBezTo>
                    <a:pt x="194992" y="42443"/>
                    <a:pt x="196711" y="42849"/>
                    <a:pt x="198524" y="42849"/>
                  </a:cubicBezTo>
                  <a:cubicBezTo>
                    <a:pt x="202774" y="42849"/>
                    <a:pt x="205993" y="40911"/>
                    <a:pt x="208181" y="37036"/>
                  </a:cubicBezTo>
                  <a:lnTo>
                    <a:pt x="212775" y="39286"/>
                  </a:lnTo>
                  <a:cubicBezTo>
                    <a:pt x="211400" y="41849"/>
                    <a:pt x="209494" y="43912"/>
                    <a:pt x="207056" y="45474"/>
                  </a:cubicBezTo>
                  <a:cubicBezTo>
                    <a:pt x="204618" y="47037"/>
                    <a:pt x="201711" y="47818"/>
                    <a:pt x="198336" y="47818"/>
                  </a:cubicBezTo>
                  <a:close/>
                  <a:moveTo>
                    <a:pt x="207712" y="27003"/>
                  </a:moveTo>
                  <a:cubicBezTo>
                    <a:pt x="207650" y="25628"/>
                    <a:pt x="207275" y="24284"/>
                    <a:pt x="206587" y="22972"/>
                  </a:cubicBezTo>
                  <a:cubicBezTo>
                    <a:pt x="205899" y="21596"/>
                    <a:pt x="204806" y="20440"/>
                    <a:pt x="203305" y="19502"/>
                  </a:cubicBezTo>
                  <a:cubicBezTo>
                    <a:pt x="201868" y="18565"/>
                    <a:pt x="200055" y="18096"/>
                    <a:pt x="197867" y="18096"/>
                  </a:cubicBezTo>
                  <a:cubicBezTo>
                    <a:pt x="195304" y="18096"/>
                    <a:pt x="193117" y="18909"/>
                    <a:pt x="191304" y="20534"/>
                  </a:cubicBezTo>
                  <a:cubicBezTo>
                    <a:pt x="189554" y="22159"/>
                    <a:pt x="188397" y="24316"/>
                    <a:pt x="187835" y="27003"/>
                  </a:cubicBezTo>
                  <a:lnTo>
                    <a:pt x="207712" y="27003"/>
                  </a:lnTo>
                  <a:close/>
                  <a:moveTo>
                    <a:pt x="234658" y="47818"/>
                  </a:moveTo>
                  <a:cubicBezTo>
                    <a:pt x="231532" y="47818"/>
                    <a:pt x="228719" y="47068"/>
                    <a:pt x="226219" y="45568"/>
                  </a:cubicBezTo>
                  <a:cubicBezTo>
                    <a:pt x="223781" y="44068"/>
                    <a:pt x="221875" y="42005"/>
                    <a:pt x="220500" y="39380"/>
                  </a:cubicBezTo>
                  <a:cubicBezTo>
                    <a:pt x="219125" y="36755"/>
                    <a:pt x="218437" y="33817"/>
                    <a:pt x="218437" y="30566"/>
                  </a:cubicBezTo>
                  <a:cubicBezTo>
                    <a:pt x="218437" y="27441"/>
                    <a:pt x="219062" y="24566"/>
                    <a:pt x="220312" y="21940"/>
                  </a:cubicBezTo>
                  <a:cubicBezTo>
                    <a:pt x="221625" y="19252"/>
                    <a:pt x="223469" y="17127"/>
                    <a:pt x="225844" y="15564"/>
                  </a:cubicBezTo>
                  <a:cubicBezTo>
                    <a:pt x="228282" y="13939"/>
                    <a:pt x="231063" y="13127"/>
                    <a:pt x="234189" y="13127"/>
                  </a:cubicBezTo>
                  <a:cubicBezTo>
                    <a:pt x="237377" y="13127"/>
                    <a:pt x="240127" y="13846"/>
                    <a:pt x="242440" y="15283"/>
                  </a:cubicBezTo>
                  <a:cubicBezTo>
                    <a:pt x="244815" y="16721"/>
                    <a:pt x="246628" y="18690"/>
                    <a:pt x="247878" y="21190"/>
                  </a:cubicBezTo>
                  <a:cubicBezTo>
                    <a:pt x="249128" y="23690"/>
                    <a:pt x="249753" y="26566"/>
                    <a:pt x="249753" y="29816"/>
                  </a:cubicBezTo>
                  <a:cubicBezTo>
                    <a:pt x="249753" y="30316"/>
                    <a:pt x="249722" y="30879"/>
                    <a:pt x="249660" y="31504"/>
                  </a:cubicBezTo>
                  <a:lnTo>
                    <a:pt x="223875" y="31504"/>
                  </a:lnTo>
                  <a:cubicBezTo>
                    <a:pt x="224000" y="34004"/>
                    <a:pt x="224594" y="36098"/>
                    <a:pt x="225657" y="37786"/>
                  </a:cubicBezTo>
                  <a:cubicBezTo>
                    <a:pt x="226719" y="39474"/>
                    <a:pt x="228063" y="40755"/>
                    <a:pt x="229688" y="41630"/>
                  </a:cubicBezTo>
                  <a:cubicBezTo>
                    <a:pt x="231314" y="42443"/>
                    <a:pt x="233032" y="42849"/>
                    <a:pt x="234845" y="42849"/>
                  </a:cubicBezTo>
                  <a:cubicBezTo>
                    <a:pt x="239096" y="42849"/>
                    <a:pt x="242315" y="40911"/>
                    <a:pt x="244503" y="37036"/>
                  </a:cubicBezTo>
                  <a:lnTo>
                    <a:pt x="249097" y="39286"/>
                  </a:lnTo>
                  <a:cubicBezTo>
                    <a:pt x="247722" y="41849"/>
                    <a:pt x="245815" y="43912"/>
                    <a:pt x="243378" y="45474"/>
                  </a:cubicBezTo>
                  <a:cubicBezTo>
                    <a:pt x="240940" y="47037"/>
                    <a:pt x="238033" y="47818"/>
                    <a:pt x="234658" y="47818"/>
                  </a:cubicBezTo>
                  <a:close/>
                  <a:moveTo>
                    <a:pt x="244034" y="27003"/>
                  </a:moveTo>
                  <a:cubicBezTo>
                    <a:pt x="243971" y="25628"/>
                    <a:pt x="243596" y="24284"/>
                    <a:pt x="242909" y="22972"/>
                  </a:cubicBezTo>
                  <a:cubicBezTo>
                    <a:pt x="242221" y="21596"/>
                    <a:pt x="241127" y="20440"/>
                    <a:pt x="239627" y="19502"/>
                  </a:cubicBezTo>
                  <a:cubicBezTo>
                    <a:pt x="238189" y="18565"/>
                    <a:pt x="236377" y="18096"/>
                    <a:pt x="234189" y="18096"/>
                  </a:cubicBezTo>
                  <a:cubicBezTo>
                    <a:pt x="231626" y="18096"/>
                    <a:pt x="229438" y="18909"/>
                    <a:pt x="227626" y="20534"/>
                  </a:cubicBezTo>
                  <a:cubicBezTo>
                    <a:pt x="225875" y="22159"/>
                    <a:pt x="224719" y="24316"/>
                    <a:pt x="224156" y="27003"/>
                  </a:cubicBezTo>
                  <a:lnTo>
                    <a:pt x="244034" y="27003"/>
                  </a:lnTo>
                  <a:close/>
                  <a:moveTo>
                    <a:pt x="256126" y="14158"/>
                  </a:moveTo>
                  <a:lnTo>
                    <a:pt x="261283" y="14158"/>
                  </a:lnTo>
                  <a:lnTo>
                    <a:pt x="261283" y="18940"/>
                  </a:lnTo>
                  <a:lnTo>
                    <a:pt x="261564" y="18940"/>
                  </a:lnTo>
                  <a:cubicBezTo>
                    <a:pt x="262440" y="17315"/>
                    <a:pt x="263846" y="15939"/>
                    <a:pt x="265784" y="14814"/>
                  </a:cubicBezTo>
                  <a:cubicBezTo>
                    <a:pt x="267784" y="13689"/>
                    <a:pt x="269878" y="13127"/>
                    <a:pt x="272066" y="13127"/>
                  </a:cubicBezTo>
                  <a:cubicBezTo>
                    <a:pt x="276004" y="13127"/>
                    <a:pt x="279004" y="14283"/>
                    <a:pt x="281067" y="16596"/>
                  </a:cubicBezTo>
                  <a:cubicBezTo>
                    <a:pt x="283130" y="18846"/>
                    <a:pt x="284161" y="21940"/>
                    <a:pt x="284161" y="25878"/>
                  </a:cubicBezTo>
                  <a:lnTo>
                    <a:pt x="284161" y="46787"/>
                  </a:lnTo>
                  <a:lnTo>
                    <a:pt x="278723" y="46787"/>
                  </a:lnTo>
                  <a:lnTo>
                    <a:pt x="278723" y="26722"/>
                  </a:lnTo>
                  <a:cubicBezTo>
                    <a:pt x="278723" y="23659"/>
                    <a:pt x="278004" y="21471"/>
                    <a:pt x="276566" y="20159"/>
                  </a:cubicBezTo>
                  <a:cubicBezTo>
                    <a:pt x="275129" y="18784"/>
                    <a:pt x="273160" y="18096"/>
                    <a:pt x="270659" y="18096"/>
                  </a:cubicBezTo>
                  <a:cubicBezTo>
                    <a:pt x="268909" y="18096"/>
                    <a:pt x="267315" y="18596"/>
                    <a:pt x="265877" y="19596"/>
                  </a:cubicBezTo>
                  <a:cubicBezTo>
                    <a:pt x="264502" y="20534"/>
                    <a:pt x="263440" y="21815"/>
                    <a:pt x="262690" y="23440"/>
                  </a:cubicBezTo>
                  <a:cubicBezTo>
                    <a:pt x="261939" y="25003"/>
                    <a:pt x="261564" y="26660"/>
                    <a:pt x="261564" y="28410"/>
                  </a:cubicBezTo>
                  <a:lnTo>
                    <a:pt x="261564" y="46787"/>
                  </a:lnTo>
                  <a:lnTo>
                    <a:pt x="256126" y="46787"/>
                  </a:lnTo>
                  <a:lnTo>
                    <a:pt x="256126" y="14158"/>
                  </a:lnTo>
                  <a:close/>
                  <a:moveTo>
                    <a:pt x="295563" y="47162"/>
                  </a:moveTo>
                  <a:cubicBezTo>
                    <a:pt x="294438" y="47162"/>
                    <a:pt x="293469" y="46787"/>
                    <a:pt x="292656" y="46037"/>
                  </a:cubicBezTo>
                  <a:cubicBezTo>
                    <a:pt x="291906" y="45224"/>
                    <a:pt x="291531" y="44224"/>
                    <a:pt x="291531" y="43037"/>
                  </a:cubicBezTo>
                  <a:cubicBezTo>
                    <a:pt x="291531" y="41974"/>
                    <a:pt x="291906" y="41036"/>
                    <a:pt x="292656" y="40224"/>
                  </a:cubicBezTo>
                  <a:cubicBezTo>
                    <a:pt x="293469" y="39411"/>
                    <a:pt x="294438" y="39005"/>
                    <a:pt x="295563" y="39005"/>
                  </a:cubicBezTo>
                  <a:cubicBezTo>
                    <a:pt x="296751" y="39005"/>
                    <a:pt x="297719" y="39411"/>
                    <a:pt x="298470" y="40224"/>
                  </a:cubicBezTo>
                  <a:cubicBezTo>
                    <a:pt x="299282" y="41036"/>
                    <a:pt x="299688" y="41974"/>
                    <a:pt x="299688" y="43037"/>
                  </a:cubicBezTo>
                  <a:cubicBezTo>
                    <a:pt x="299688" y="44224"/>
                    <a:pt x="299282" y="45224"/>
                    <a:pt x="298470" y="46037"/>
                  </a:cubicBezTo>
                  <a:cubicBezTo>
                    <a:pt x="297719" y="46787"/>
                    <a:pt x="296751" y="47162"/>
                    <a:pt x="295563" y="47162"/>
                  </a:cubicBezTo>
                  <a:close/>
                  <a:moveTo>
                    <a:pt x="306094" y="12470"/>
                  </a:moveTo>
                  <a:lnTo>
                    <a:pt x="309470" y="7688"/>
                  </a:lnTo>
                  <a:cubicBezTo>
                    <a:pt x="308594" y="7563"/>
                    <a:pt x="307844" y="7188"/>
                    <a:pt x="307219" y="6563"/>
                  </a:cubicBezTo>
                  <a:cubicBezTo>
                    <a:pt x="306594" y="5876"/>
                    <a:pt x="306282" y="5032"/>
                    <a:pt x="306282" y="4032"/>
                  </a:cubicBezTo>
                  <a:cubicBezTo>
                    <a:pt x="306282" y="2907"/>
                    <a:pt x="306657" y="1969"/>
                    <a:pt x="307407" y="1219"/>
                  </a:cubicBezTo>
                  <a:cubicBezTo>
                    <a:pt x="308219" y="406"/>
                    <a:pt x="309188" y="0"/>
                    <a:pt x="310313" y="0"/>
                  </a:cubicBezTo>
                  <a:cubicBezTo>
                    <a:pt x="311439" y="0"/>
                    <a:pt x="312407" y="406"/>
                    <a:pt x="313220" y="1219"/>
                  </a:cubicBezTo>
                  <a:cubicBezTo>
                    <a:pt x="314033" y="1969"/>
                    <a:pt x="314439" y="2907"/>
                    <a:pt x="314439" y="4032"/>
                  </a:cubicBezTo>
                  <a:cubicBezTo>
                    <a:pt x="314439" y="4719"/>
                    <a:pt x="314283" y="5407"/>
                    <a:pt x="313970" y="6095"/>
                  </a:cubicBezTo>
                  <a:cubicBezTo>
                    <a:pt x="313720" y="6720"/>
                    <a:pt x="313282" y="7470"/>
                    <a:pt x="312657" y="8345"/>
                  </a:cubicBezTo>
                  <a:lnTo>
                    <a:pt x="308626" y="14158"/>
                  </a:lnTo>
                  <a:lnTo>
                    <a:pt x="306094" y="12470"/>
                  </a:lnTo>
                  <a:close/>
                  <a:moveTo>
                    <a:pt x="316877" y="12470"/>
                  </a:moveTo>
                  <a:lnTo>
                    <a:pt x="320252" y="7688"/>
                  </a:lnTo>
                  <a:cubicBezTo>
                    <a:pt x="319377" y="7563"/>
                    <a:pt x="318627" y="7188"/>
                    <a:pt x="318002" y="6563"/>
                  </a:cubicBezTo>
                  <a:cubicBezTo>
                    <a:pt x="317377" y="5876"/>
                    <a:pt x="317064" y="5032"/>
                    <a:pt x="317064" y="4032"/>
                  </a:cubicBezTo>
                  <a:cubicBezTo>
                    <a:pt x="317064" y="2907"/>
                    <a:pt x="317439" y="1969"/>
                    <a:pt x="318189" y="1219"/>
                  </a:cubicBezTo>
                  <a:cubicBezTo>
                    <a:pt x="319002" y="406"/>
                    <a:pt x="319971" y="0"/>
                    <a:pt x="321096" y="0"/>
                  </a:cubicBezTo>
                  <a:cubicBezTo>
                    <a:pt x="322221" y="0"/>
                    <a:pt x="323190" y="406"/>
                    <a:pt x="324003" y="1219"/>
                  </a:cubicBezTo>
                  <a:cubicBezTo>
                    <a:pt x="324815" y="1969"/>
                    <a:pt x="325222" y="2907"/>
                    <a:pt x="325222" y="4032"/>
                  </a:cubicBezTo>
                  <a:cubicBezTo>
                    <a:pt x="325222" y="4719"/>
                    <a:pt x="325065" y="5407"/>
                    <a:pt x="324753" y="6095"/>
                  </a:cubicBezTo>
                  <a:cubicBezTo>
                    <a:pt x="324503" y="6720"/>
                    <a:pt x="324065" y="7470"/>
                    <a:pt x="323440" y="8345"/>
                  </a:cubicBezTo>
                  <a:lnTo>
                    <a:pt x="319408" y="14158"/>
                  </a:lnTo>
                  <a:lnTo>
                    <a:pt x="316877"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3" name="Freeform: Shape 162">
              <a:extLst>
                <a:ext uri="{FF2B5EF4-FFF2-40B4-BE49-F238E27FC236}">
                  <a16:creationId xmlns:a16="http://schemas.microsoft.com/office/drawing/2014/main" id="{4F0DDBD2-A6C7-2C76-41EB-164F896CF6EE}"/>
                </a:ext>
              </a:extLst>
            </p:cNvPr>
            <p:cNvSpPr/>
            <p:nvPr/>
          </p:nvSpPr>
          <p:spPr>
            <a:xfrm>
              <a:off x="1503525" y="846718"/>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4" name="Freeform: Shape 163">
              <a:extLst>
                <a:ext uri="{FF2B5EF4-FFF2-40B4-BE49-F238E27FC236}">
                  <a16:creationId xmlns:a16="http://schemas.microsoft.com/office/drawing/2014/main" id="{1BA3DC71-992F-A142-C754-58C611E7798A}"/>
                </a:ext>
              </a:extLst>
            </p:cNvPr>
            <p:cNvSpPr/>
            <p:nvPr/>
          </p:nvSpPr>
          <p:spPr>
            <a:xfrm>
              <a:off x="1575528" y="831716"/>
              <a:ext cx="920530" cy="60570"/>
            </a:xfrm>
            <a:custGeom>
              <a:avLst/>
              <a:gdLst>
                <a:gd name="connsiteX0" fmla="*/ 4126 w 920530"/>
                <a:gd name="connsiteY0" fmla="*/ 14158 h 60570"/>
                <a:gd name="connsiteX1" fmla="*/ 1125 w 920530"/>
                <a:gd name="connsiteY1" fmla="*/ 13033 h 60570"/>
                <a:gd name="connsiteX2" fmla="*/ 0 w 920530"/>
                <a:gd name="connsiteY2" fmla="*/ 10126 h 60570"/>
                <a:gd name="connsiteX3" fmla="*/ 375 w 920530"/>
                <a:gd name="connsiteY3" fmla="*/ 8157 h 60570"/>
                <a:gd name="connsiteX4" fmla="*/ 1688 w 920530"/>
                <a:gd name="connsiteY4" fmla="*/ 5813 h 60570"/>
                <a:gd name="connsiteX5" fmla="*/ 5719 w 920530"/>
                <a:gd name="connsiteY5" fmla="*/ 0 h 60570"/>
                <a:gd name="connsiteX6" fmla="*/ 8345 w 920530"/>
                <a:gd name="connsiteY6" fmla="*/ 1688 h 60570"/>
                <a:gd name="connsiteX7" fmla="*/ 5157 w 920530"/>
                <a:gd name="connsiteY7" fmla="*/ 6470 h 60570"/>
                <a:gd name="connsiteX8" fmla="*/ 7220 w 920530"/>
                <a:gd name="connsiteY8" fmla="*/ 7688 h 60570"/>
                <a:gd name="connsiteX9" fmla="*/ 8157 w 920530"/>
                <a:gd name="connsiteY9" fmla="*/ 10126 h 60570"/>
                <a:gd name="connsiteX10" fmla="*/ 6938 w 920530"/>
                <a:gd name="connsiteY10" fmla="*/ 13033 h 60570"/>
                <a:gd name="connsiteX11" fmla="*/ 4126 w 920530"/>
                <a:gd name="connsiteY11" fmla="*/ 14158 h 60570"/>
                <a:gd name="connsiteX12" fmla="*/ 14908 w 920530"/>
                <a:gd name="connsiteY12" fmla="*/ 14158 h 60570"/>
                <a:gd name="connsiteX13" fmla="*/ 11908 w 920530"/>
                <a:gd name="connsiteY13" fmla="*/ 13033 h 60570"/>
                <a:gd name="connsiteX14" fmla="*/ 10783 w 920530"/>
                <a:gd name="connsiteY14" fmla="*/ 10126 h 60570"/>
                <a:gd name="connsiteX15" fmla="*/ 11158 w 920530"/>
                <a:gd name="connsiteY15" fmla="*/ 8157 h 60570"/>
                <a:gd name="connsiteX16" fmla="*/ 12470 w 920530"/>
                <a:gd name="connsiteY16" fmla="*/ 5813 h 60570"/>
                <a:gd name="connsiteX17" fmla="*/ 16502 w 920530"/>
                <a:gd name="connsiteY17" fmla="*/ 0 h 60570"/>
                <a:gd name="connsiteX18" fmla="*/ 19127 w 920530"/>
                <a:gd name="connsiteY18" fmla="*/ 1688 h 60570"/>
                <a:gd name="connsiteX19" fmla="*/ 15939 w 920530"/>
                <a:gd name="connsiteY19" fmla="*/ 6470 h 60570"/>
                <a:gd name="connsiteX20" fmla="*/ 18002 w 920530"/>
                <a:gd name="connsiteY20" fmla="*/ 7688 h 60570"/>
                <a:gd name="connsiteX21" fmla="*/ 18940 w 920530"/>
                <a:gd name="connsiteY21" fmla="*/ 10126 h 60570"/>
                <a:gd name="connsiteX22" fmla="*/ 17721 w 920530"/>
                <a:gd name="connsiteY22" fmla="*/ 13033 h 60570"/>
                <a:gd name="connsiteX23" fmla="*/ 14908 w 920530"/>
                <a:gd name="connsiteY23" fmla="*/ 14158 h 60570"/>
                <a:gd name="connsiteX24" fmla="*/ 27317 w 920530"/>
                <a:gd name="connsiteY24" fmla="*/ 1031 h 60570"/>
                <a:gd name="connsiteX25" fmla="*/ 32755 w 920530"/>
                <a:gd name="connsiteY25" fmla="*/ 1031 h 60570"/>
                <a:gd name="connsiteX26" fmla="*/ 32755 w 920530"/>
                <a:gd name="connsiteY26" fmla="*/ 46787 h 60570"/>
                <a:gd name="connsiteX27" fmla="*/ 27317 w 920530"/>
                <a:gd name="connsiteY27" fmla="*/ 46787 h 60570"/>
                <a:gd name="connsiteX28" fmla="*/ 27317 w 920530"/>
                <a:gd name="connsiteY28" fmla="*/ 1031 h 60570"/>
                <a:gd name="connsiteX29" fmla="*/ 40828 w 920530"/>
                <a:gd name="connsiteY29" fmla="*/ 12470 h 60570"/>
                <a:gd name="connsiteX30" fmla="*/ 44203 w 920530"/>
                <a:gd name="connsiteY30" fmla="*/ 7688 h 60570"/>
                <a:gd name="connsiteX31" fmla="*/ 41953 w 920530"/>
                <a:gd name="connsiteY31" fmla="*/ 6563 h 60570"/>
                <a:gd name="connsiteX32" fmla="*/ 41015 w 920530"/>
                <a:gd name="connsiteY32" fmla="*/ 4032 h 60570"/>
                <a:gd name="connsiteX33" fmla="*/ 42140 w 920530"/>
                <a:gd name="connsiteY33" fmla="*/ 1219 h 60570"/>
                <a:gd name="connsiteX34" fmla="*/ 45047 w 920530"/>
                <a:gd name="connsiteY34" fmla="*/ 0 h 60570"/>
                <a:gd name="connsiteX35" fmla="*/ 47953 w 920530"/>
                <a:gd name="connsiteY35" fmla="*/ 1219 h 60570"/>
                <a:gd name="connsiteX36" fmla="*/ 49172 w 920530"/>
                <a:gd name="connsiteY36" fmla="*/ 4032 h 60570"/>
                <a:gd name="connsiteX37" fmla="*/ 48704 w 920530"/>
                <a:gd name="connsiteY37" fmla="*/ 6095 h 60570"/>
                <a:gd name="connsiteX38" fmla="*/ 47391 w 920530"/>
                <a:gd name="connsiteY38" fmla="*/ 8345 h 60570"/>
                <a:gd name="connsiteX39" fmla="*/ 43359 w 920530"/>
                <a:gd name="connsiteY39" fmla="*/ 14158 h 60570"/>
                <a:gd name="connsiteX40" fmla="*/ 40828 w 920530"/>
                <a:gd name="connsiteY40" fmla="*/ 12470 h 60570"/>
                <a:gd name="connsiteX41" fmla="*/ 66859 w 920530"/>
                <a:gd name="connsiteY41" fmla="*/ 47818 h 60570"/>
                <a:gd name="connsiteX42" fmla="*/ 58889 w 920530"/>
                <a:gd name="connsiteY42" fmla="*/ 45568 h 60570"/>
                <a:gd name="connsiteX43" fmla="*/ 53264 w 920530"/>
                <a:gd name="connsiteY43" fmla="*/ 39380 h 60570"/>
                <a:gd name="connsiteX44" fmla="*/ 51295 w 920530"/>
                <a:gd name="connsiteY44" fmla="*/ 30473 h 60570"/>
                <a:gd name="connsiteX45" fmla="*/ 53264 w 920530"/>
                <a:gd name="connsiteY45" fmla="*/ 21659 h 60570"/>
                <a:gd name="connsiteX46" fmla="*/ 58889 w 920530"/>
                <a:gd name="connsiteY46" fmla="*/ 15377 h 60570"/>
                <a:gd name="connsiteX47" fmla="*/ 66859 w 920530"/>
                <a:gd name="connsiteY47" fmla="*/ 13127 h 60570"/>
                <a:gd name="connsiteX48" fmla="*/ 73516 w 920530"/>
                <a:gd name="connsiteY48" fmla="*/ 14814 h 60570"/>
                <a:gd name="connsiteX49" fmla="*/ 78017 w 920530"/>
                <a:gd name="connsiteY49" fmla="*/ 19034 h 60570"/>
                <a:gd name="connsiteX50" fmla="*/ 78204 w 920530"/>
                <a:gd name="connsiteY50" fmla="*/ 19034 h 60570"/>
                <a:gd name="connsiteX51" fmla="*/ 78017 w 920530"/>
                <a:gd name="connsiteY51" fmla="*/ 14533 h 60570"/>
                <a:gd name="connsiteX52" fmla="*/ 78017 w 920530"/>
                <a:gd name="connsiteY52" fmla="*/ 1031 h 60570"/>
                <a:gd name="connsiteX53" fmla="*/ 83455 w 920530"/>
                <a:gd name="connsiteY53" fmla="*/ 1031 h 60570"/>
                <a:gd name="connsiteX54" fmla="*/ 83455 w 920530"/>
                <a:gd name="connsiteY54" fmla="*/ 46787 h 60570"/>
                <a:gd name="connsiteX55" fmla="*/ 78204 w 920530"/>
                <a:gd name="connsiteY55" fmla="*/ 46787 h 60570"/>
                <a:gd name="connsiteX56" fmla="*/ 78204 w 920530"/>
                <a:gd name="connsiteY56" fmla="*/ 42005 h 60570"/>
                <a:gd name="connsiteX57" fmla="*/ 78017 w 920530"/>
                <a:gd name="connsiteY57" fmla="*/ 42005 h 60570"/>
                <a:gd name="connsiteX58" fmla="*/ 73516 w 920530"/>
                <a:gd name="connsiteY58" fmla="*/ 46131 h 60570"/>
                <a:gd name="connsiteX59" fmla="*/ 66859 w 920530"/>
                <a:gd name="connsiteY59" fmla="*/ 47818 h 60570"/>
                <a:gd name="connsiteX60" fmla="*/ 67422 w 920530"/>
                <a:gd name="connsiteY60" fmla="*/ 42849 h 60570"/>
                <a:gd name="connsiteX61" fmla="*/ 72766 w 920530"/>
                <a:gd name="connsiteY61" fmla="*/ 41349 h 60570"/>
                <a:gd name="connsiteX62" fmla="*/ 76704 w 920530"/>
                <a:gd name="connsiteY62" fmla="*/ 37036 h 60570"/>
                <a:gd name="connsiteX63" fmla="*/ 78204 w 920530"/>
                <a:gd name="connsiteY63" fmla="*/ 30473 h 60570"/>
                <a:gd name="connsiteX64" fmla="*/ 76704 w 920530"/>
                <a:gd name="connsiteY64" fmla="*/ 24003 h 60570"/>
                <a:gd name="connsiteX65" fmla="*/ 72766 w 920530"/>
                <a:gd name="connsiteY65" fmla="*/ 19690 h 60570"/>
                <a:gd name="connsiteX66" fmla="*/ 67422 w 920530"/>
                <a:gd name="connsiteY66" fmla="*/ 18096 h 60570"/>
                <a:gd name="connsiteX67" fmla="*/ 62077 w 920530"/>
                <a:gd name="connsiteY67" fmla="*/ 19690 h 60570"/>
                <a:gd name="connsiteX68" fmla="*/ 58139 w 920530"/>
                <a:gd name="connsiteY68" fmla="*/ 24003 h 60570"/>
                <a:gd name="connsiteX69" fmla="*/ 56639 w 920530"/>
                <a:gd name="connsiteY69" fmla="*/ 30473 h 60570"/>
                <a:gd name="connsiteX70" fmla="*/ 58139 w 920530"/>
                <a:gd name="connsiteY70" fmla="*/ 37036 h 60570"/>
                <a:gd name="connsiteX71" fmla="*/ 62077 w 920530"/>
                <a:gd name="connsiteY71" fmla="*/ 41349 h 60570"/>
                <a:gd name="connsiteX72" fmla="*/ 67422 w 920530"/>
                <a:gd name="connsiteY72" fmla="*/ 42849 h 60570"/>
                <a:gd name="connsiteX73" fmla="*/ 87446 w 920530"/>
                <a:gd name="connsiteY73" fmla="*/ 46787 h 60570"/>
                <a:gd name="connsiteX74" fmla="*/ 87446 w 920530"/>
                <a:gd name="connsiteY74" fmla="*/ 46787 h 60570"/>
                <a:gd name="connsiteX75" fmla="*/ 106314 w 920530"/>
                <a:gd name="connsiteY75" fmla="*/ 1031 h 60570"/>
                <a:gd name="connsiteX76" fmla="*/ 111752 w 920530"/>
                <a:gd name="connsiteY76" fmla="*/ 1031 h 60570"/>
                <a:gd name="connsiteX77" fmla="*/ 111752 w 920530"/>
                <a:gd name="connsiteY77" fmla="*/ 46787 h 60570"/>
                <a:gd name="connsiteX78" fmla="*/ 106314 w 920530"/>
                <a:gd name="connsiteY78" fmla="*/ 46787 h 60570"/>
                <a:gd name="connsiteX79" fmla="*/ 106314 w 920530"/>
                <a:gd name="connsiteY79" fmla="*/ 1031 h 60570"/>
                <a:gd name="connsiteX80" fmla="*/ 134488 w 920530"/>
                <a:gd name="connsiteY80" fmla="*/ 47818 h 60570"/>
                <a:gd name="connsiteX81" fmla="*/ 125862 w 920530"/>
                <a:gd name="connsiteY81" fmla="*/ 45568 h 60570"/>
                <a:gd name="connsiteX82" fmla="*/ 119861 w 920530"/>
                <a:gd name="connsiteY82" fmla="*/ 39286 h 60570"/>
                <a:gd name="connsiteX83" fmla="*/ 117798 w 920530"/>
                <a:gd name="connsiteY83" fmla="*/ 30473 h 60570"/>
                <a:gd name="connsiteX84" fmla="*/ 119861 w 920530"/>
                <a:gd name="connsiteY84" fmla="*/ 21753 h 60570"/>
                <a:gd name="connsiteX85" fmla="*/ 125862 w 920530"/>
                <a:gd name="connsiteY85" fmla="*/ 15471 h 60570"/>
                <a:gd name="connsiteX86" fmla="*/ 134488 w 920530"/>
                <a:gd name="connsiteY86" fmla="*/ 13127 h 60570"/>
                <a:gd name="connsiteX87" fmla="*/ 143114 w 920530"/>
                <a:gd name="connsiteY87" fmla="*/ 15471 h 60570"/>
                <a:gd name="connsiteX88" fmla="*/ 149115 w 920530"/>
                <a:gd name="connsiteY88" fmla="*/ 21753 h 60570"/>
                <a:gd name="connsiteX89" fmla="*/ 151271 w 920530"/>
                <a:gd name="connsiteY89" fmla="*/ 30473 h 60570"/>
                <a:gd name="connsiteX90" fmla="*/ 149115 w 920530"/>
                <a:gd name="connsiteY90" fmla="*/ 39286 h 60570"/>
                <a:gd name="connsiteX91" fmla="*/ 143114 w 920530"/>
                <a:gd name="connsiteY91" fmla="*/ 45568 h 60570"/>
                <a:gd name="connsiteX92" fmla="*/ 134488 w 920530"/>
                <a:gd name="connsiteY92" fmla="*/ 47818 h 60570"/>
                <a:gd name="connsiteX93" fmla="*/ 134488 w 920530"/>
                <a:gd name="connsiteY93" fmla="*/ 42849 h 60570"/>
                <a:gd name="connsiteX94" fmla="*/ 140114 w 920530"/>
                <a:gd name="connsiteY94" fmla="*/ 41349 h 60570"/>
                <a:gd name="connsiteX95" fmla="*/ 144239 w 920530"/>
                <a:gd name="connsiteY95" fmla="*/ 37036 h 60570"/>
                <a:gd name="connsiteX96" fmla="*/ 145833 w 920530"/>
                <a:gd name="connsiteY96" fmla="*/ 30473 h 60570"/>
                <a:gd name="connsiteX97" fmla="*/ 144239 w 920530"/>
                <a:gd name="connsiteY97" fmla="*/ 23909 h 60570"/>
                <a:gd name="connsiteX98" fmla="*/ 140114 w 920530"/>
                <a:gd name="connsiteY98" fmla="*/ 19596 h 60570"/>
                <a:gd name="connsiteX99" fmla="*/ 134488 w 920530"/>
                <a:gd name="connsiteY99" fmla="*/ 18096 h 60570"/>
                <a:gd name="connsiteX100" fmla="*/ 128862 w 920530"/>
                <a:gd name="connsiteY100" fmla="*/ 19596 h 60570"/>
                <a:gd name="connsiteX101" fmla="*/ 124643 w 920530"/>
                <a:gd name="connsiteY101" fmla="*/ 23909 h 60570"/>
                <a:gd name="connsiteX102" fmla="*/ 123143 w 920530"/>
                <a:gd name="connsiteY102" fmla="*/ 30473 h 60570"/>
                <a:gd name="connsiteX103" fmla="*/ 124643 w 920530"/>
                <a:gd name="connsiteY103" fmla="*/ 37036 h 60570"/>
                <a:gd name="connsiteX104" fmla="*/ 128862 w 920530"/>
                <a:gd name="connsiteY104" fmla="*/ 41349 h 60570"/>
                <a:gd name="connsiteX105" fmla="*/ 134488 w 920530"/>
                <a:gd name="connsiteY105" fmla="*/ 42849 h 60570"/>
                <a:gd name="connsiteX106" fmla="*/ 153075 w 920530"/>
                <a:gd name="connsiteY106" fmla="*/ 14158 h 60570"/>
                <a:gd name="connsiteX107" fmla="*/ 158888 w 920530"/>
                <a:gd name="connsiteY107" fmla="*/ 14158 h 60570"/>
                <a:gd name="connsiteX108" fmla="*/ 169014 w 920530"/>
                <a:gd name="connsiteY108" fmla="*/ 40411 h 60570"/>
                <a:gd name="connsiteX109" fmla="*/ 169108 w 920530"/>
                <a:gd name="connsiteY109" fmla="*/ 40411 h 60570"/>
                <a:gd name="connsiteX110" fmla="*/ 179328 w 920530"/>
                <a:gd name="connsiteY110" fmla="*/ 14158 h 60570"/>
                <a:gd name="connsiteX111" fmla="*/ 185048 w 920530"/>
                <a:gd name="connsiteY111" fmla="*/ 14158 h 60570"/>
                <a:gd name="connsiteX112" fmla="*/ 171734 w 920530"/>
                <a:gd name="connsiteY112" fmla="*/ 46787 h 60570"/>
                <a:gd name="connsiteX113" fmla="*/ 166202 w 920530"/>
                <a:gd name="connsiteY113" fmla="*/ 46787 h 60570"/>
                <a:gd name="connsiteX114" fmla="*/ 153075 w 920530"/>
                <a:gd name="connsiteY114" fmla="*/ 14158 h 60570"/>
                <a:gd name="connsiteX115" fmla="*/ 203079 w 920530"/>
                <a:gd name="connsiteY115" fmla="*/ 47818 h 60570"/>
                <a:gd name="connsiteX116" fmla="*/ 194641 w 920530"/>
                <a:gd name="connsiteY116" fmla="*/ 45568 h 60570"/>
                <a:gd name="connsiteX117" fmla="*/ 188921 w 920530"/>
                <a:gd name="connsiteY117" fmla="*/ 39380 h 60570"/>
                <a:gd name="connsiteX118" fmla="*/ 186858 w 920530"/>
                <a:gd name="connsiteY118" fmla="*/ 30566 h 60570"/>
                <a:gd name="connsiteX119" fmla="*/ 188734 w 920530"/>
                <a:gd name="connsiteY119" fmla="*/ 21940 h 60570"/>
                <a:gd name="connsiteX120" fmla="*/ 194265 w 920530"/>
                <a:gd name="connsiteY120" fmla="*/ 15564 h 60570"/>
                <a:gd name="connsiteX121" fmla="*/ 202610 w 920530"/>
                <a:gd name="connsiteY121" fmla="*/ 13127 h 60570"/>
                <a:gd name="connsiteX122" fmla="*/ 210861 w 920530"/>
                <a:gd name="connsiteY122" fmla="*/ 15283 h 60570"/>
                <a:gd name="connsiteX123" fmla="*/ 216300 w 920530"/>
                <a:gd name="connsiteY123" fmla="*/ 21190 h 60570"/>
                <a:gd name="connsiteX124" fmla="*/ 218175 w 920530"/>
                <a:gd name="connsiteY124" fmla="*/ 29816 h 60570"/>
                <a:gd name="connsiteX125" fmla="*/ 218081 w 920530"/>
                <a:gd name="connsiteY125" fmla="*/ 31504 h 60570"/>
                <a:gd name="connsiteX126" fmla="*/ 192297 w 920530"/>
                <a:gd name="connsiteY126" fmla="*/ 31504 h 60570"/>
                <a:gd name="connsiteX127" fmla="*/ 194078 w 920530"/>
                <a:gd name="connsiteY127" fmla="*/ 37786 h 60570"/>
                <a:gd name="connsiteX128" fmla="*/ 198110 w 920530"/>
                <a:gd name="connsiteY128" fmla="*/ 41630 h 60570"/>
                <a:gd name="connsiteX129" fmla="*/ 203267 w 920530"/>
                <a:gd name="connsiteY129" fmla="*/ 42849 h 60570"/>
                <a:gd name="connsiteX130" fmla="*/ 212924 w 920530"/>
                <a:gd name="connsiteY130" fmla="*/ 37036 h 60570"/>
                <a:gd name="connsiteX131" fmla="*/ 217518 w 920530"/>
                <a:gd name="connsiteY131" fmla="*/ 39286 h 60570"/>
                <a:gd name="connsiteX132" fmla="*/ 211799 w 920530"/>
                <a:gd name="connsiteY132" fmla="*/ 45474 h 60570"/>
                <a:gd name="connsiteX133" fmla="*/ 203079 w 920530"/>
                <a:gd name="connsiteY133" fmla="*/ 47818 h 60570"/>
                <a:gd name="connsiteX134" fmla="*/ 212455 w 920530"/>
                <a:gd name="connsiteY134" fmla="*/ 27003 h 60570"/>
                <a:gd name="connsiteX135" fmla="*/ 211330 w 920530"/>
                <a:gd name="connsiteY135" fmla="*/ 22972 h 60570"/>
                <a:gd name="connsiteX136" fmla="*/ 208048 w 920530"/>
                <a:gd name="connsiteY136" fmla="*/ 19502 h 60570"/>
                <a:gd name="connsiteX137" fmla="*/ 202610 w 920530"/>
                <a:gd name="connsiteY137" fmla="*/ 18096 h 60570"/>
                <a:gd name="connsiteX138" fmla="*/ 196047 w 920530"/>
                <a:gd name="connsiteY138" fmla="*/ 20534 h 60570"/>
                <a:gd name="connsiteX139" fmla="*/ 192578 w 920530"/>
                <a:gd name="connsiteY139" fmla="*/ 27003 h 60570"/>
                <a:gd name="connsiteX140" fmla="*/ 212455 w 920530"/>
                <a:gd name="connsiteY140" fmla="*/ 27003 h 60570"/>
                <a:gd name="connsiteX141" fmla="*/ 220516 w 920530"/>
                <a:gd name="connsiteY141" fmla="*/ 46787 h 60570"/>
                <a:gd name="connsiteX142" fmla="*/ 220516 w 920530"/>
                <a:gd name="connsiteY142" fmla="*/ 46787 h 60570"/>
                <a:gd name="connsiteX143" fmla="*/ 249791 w 920530"/>
                <a:gd name="connsiteY143" fmla="*/ 47818 h 60570"/>
                <a:gd name="connsiteX144" fmla="*/ 243415 w 920530"/>
                <a:gd name="connsiteY144" fmla="*/ 46412 h 60570"/>
                <a:gd name="connsiteX145" fmla="*/ 239008 w 920530"/>
                <a:gd name="connsiteY145" fmla="*/ 42568 h 60570"/>
                <a:gd name="connsiteX146" fmla="*/ 237508 w 920530"/>
                <a:gd name="connsiteY146" fmla="*/ 36942 h 60570"/>
                <a:gd name="connsiteX147" fmla="*/ 241352 w 920530"/>
                <a:gd name="connsiteY147" fmla="*/ 28879 h 60570"/>
                <a:gd name="connsiteX148" fmla="*/ 251291 w 920530"/>
                <a:gd name="connsiteY148" fmla="*/ 25972 h 60570"/>
                <a:gd name="connsiteX149" fmla="*/ 256729 w 920530"/>
                <a:gd name="connsiteY149" fmla="*/ 26628 h 60570"/>
                <a:gd name="connsiteX150" fmla="*/ 260573 w 920530"/>
                <a:gd name="connsiteY150" fmla="*/ 28035 h 60570"/>
                <a:gd name="connsiteX151" fmla="*/ 260573 w 920530"/>
                <a:gd name="connsiteY151" fmla="*/ 26066 h 60570"/>
                <a:gd name="connsiteX152" fmla="*/ 258042 w 920530"/>
                <a:gd name="connsiteY152" fmla="*/ 20253 h 60570"/>
                <a:gd name="connsiteX153" fmla="*/ 251572 w 920530"/>
                <a:gd name="connsiteY153" fmla="*/ 18002 h 60570"/>
                <a:gd name="connsiteX154" fmla="*/ 246603 w 920530"/>
                <a:gd name="connsiteY154" fmla="*/ 19221 h 60570"/>
                <a:gd name="connsiteX155" fmla="*/ 242852 w 920530"/>
                <a:gd name="connsiteY155" fmla="*/ 22503 h 60570"/>
                <a:gd name="connsiteX156" fmla="*/ 238821 w 920530"/>
                <a:gd name="connsiteY156" fmla="*/ 19409 h 60570"/>
                <a:gd name="connsiteX157" fmla="*/ 244071 w 920530"/>
                <a:gd name="connsiteY157" fmla="*/ 14814 h 60570"/>
                <a:gd name="connsiteX158" fmla="*/ 251572 w 920530"/>
                <a:gd name="connsiteY158" fmla="*/ 13127 h 60570"/>
                <a:gd name="connsiteX159" fmla="*/ 261980 w 920530"/>
                <a:gd name="connsiteY159" fmla="*/ 16690 h 60570"/>
                <a:gd name="connsiteX160" fmla="*/ 265824 w 920530"/>
                <a:gd name="connsiteY160" fmla="*/ 26160 h 60570"/>
                <a:gd name="connsiteX161" fmla="*/ 265824 w 920530"/>
                <a:gd name="connsiteY161" fmla="*/ 46787 h 60570"/>
                <a:gd name="connsiteX162" fmla="*/ 260573 w 920530"/>
                <a:gd name="connsiteY162" fmla="*/ 46787 h 60570"/>
                <a:gd name="connsiteX163" fmla="*/ 260573 w 920530"/>
                <a:gd name="connsiteY163" fmla="*/ 42099 h 60570"/>
                <a:gd name="connsiteX164" fmla="*/ 260386 w 920530"/>
                <a:gd name="connsiteY164" fmla="*/ 42099 h 60570"/>
                <a:gd name="connsiteX165" fmla="*/ 256167 w 920530"/>
                <a:gd name="connsiteY165" fmla="*/ 46131 h 60570"/>
                <a:gd name="connsiteX166" fmla="*/ 249791 w 920530"/>
                <a:gd name="connsiteY166" fmla="*/ 47818 h 60570"/>
                <a:gd name="connsiteX167" fmla="*/ 250353 w 920530"/>
                <a:gd name="connsiteY167" fmla="*/ 43037 h 60570"/>
                <a:gd name="connsiteX168" fmla="*/ 255416 w 920530"/>
                <a:gd name="connsiteY168" fmla="*/ 41630 h 60570"/>
                <a:gd name="connsiteX169" fmla="*/ 259167 w 920530"/>
                <a:gd name="connsiteY169" fmla="*/ 37880 h 60570"/>
                <a:gd name="connsiteX170" fmla="*/ 260573 w 920530"/>
                <a:gd name="connsiteY170" fmla="*/ 32629 h 60570"/>
                <a:gd name="connsiteX171" fmla="*/ 256823 w 920530"/>
                <a:gd name="connsiteY171" fmla="*/ 31035 h 60570"/>
                <a:gd name="connsiteX172" fmla="*/ 252135 w 920530"/>
                <a:gd name="connsiteY172" fmla="*/ 30379 h 60570"/>
                <a:gd name="connsiteX173" fmla="*/ 245384 w 920530"/>
                <a:gd name="connsiteY173" fmla="*/ 32254 h 60570"/>
                <a:gd name="connsiteX174" fmla="*/ 243134 w 920530"/>
                <a:gd name="connsiteY174" fmla="*/ 37036 h 60570"/>
                <a:gd name="connsiteX175" fmla="*/ 245103 w 920530"/>
                <a:gd name="connsiteY175" fmla="*/ 41349 h 60570"/>
                <a:gd name="connsiteX176" fmla="*/ 250353 w 920530"/>
                <a:gd name="connsiteY176" fmla="*/ 43037 h 60570"/>
                <a:gd name="connsiteX177" fmla="*/ 269307 w 920530"/>
                <a:gd name="connsiteY177" fmla="*/ 46787 h 60570"/>
                <a:gd name="connsiteX178" fmla="*/ 269307 w 920530"/>
                <a:gd name="connsiteY178" fmla="*/ 46787 h 60570"/>
                <a:gd name="connsiteX179" fmla="*/ 284611 w 920530"/>
                <a:gd name="connsiteY179" fmla="*/ 14158 h 60570"/>
                <a:gd name="connsiteX180" fmla="*/ 290237 w 920530"/>
                <a:gd name="connsiteY180" fmla="*/ 14158 h 60570"/>
                <a:gd name="connsiteX181" fmla="*/ 297925 w 920530"/>
                <a:gd name="connsiteY181" fmla="*/ 39942 h 60570"/>
                <a:gd name="connsiteX182" fmla="*/ 298019 w 920530"/>
                <a:gd name="connsiteY182" fmla="*/ 39942 h 60570"/>
                <a:gd name="connsiteX183" fmla="*/ 306270 w 920530"/>
                <a:gd name="connsiteY183" fmla="*/ 14158 h 60570"/>
                <a:gd name="connsiteX184" fmla="*/ 311802 w 920530"/>
                <a:gd name="connsiteY184" fmla="*/ 14158 h 60570"/>
                <a:gd name="connsiteX185" fmla="*/ 320053 w 920530"/>
                <a:gd name="connsiteY185" fmla="*/ 39849 h 60570"/>
                <a:gd name="connsiteX186" fmla="*/ 320147 w 920530"/>
                <a:gd name="connsiteY186" fmla="*/ 39849 h 60570"/>
                <a:gd name="connsiteX187" fmla="*/ 327835 w 920530"/>
                <a:gd name="connsiteY187" fmla="*/ 14158 h 60570"/>
                <a:gd name="connsiteX188" fmla="*/ 333367 w 920530"/>
                <a:gd name="connsiteY188" fmla="*/ 14158 h 60570"/>
                <a:gd name="connsiteX189" fmla="*/ 322866 w 920530"/>
                <a:gd name="connsiteY189" fmla="*/ 46787 h 60570"/>
                <a:gd name="connsiteX190" fmla="*/ 317334 w 920530"/>
                <a:gd name="connsiteY190" fmla="*/ 46787 h 60570"/>
                <a:gd name="connsiteX191" fmla="*/ 308895 w 920530"/>
                <a:gd name="connsiteY191" fmla="*/ 20721 h 60570"/>
                <a:gd name="connsiteX192" fmla="*/ 300551 w 920530"/>
                <a:gd name="connsiteY192" fmla="*/ 46787 h 60570"/>
                <a:gd name="connsiteX193" fmla="*/ 295112 w 920530"/>
                <a:gd name="connsiteY193" fmla="*/ 46787 h 60570"/>
                <a:gd name="connsiteX194" fmla="*/ 284611 w 920530"/>
                <a:gd name="connsiteY194" fmla="*/ 14158 h 60570"/>
                <a:gd name="connsiteX195" fmla="*/ 347628 w 920530"/>
                <a:gd name="connsiteY195" fmla="*/ 47818 h 60570"/>
                <a:gd name="connsiteX196" fmla="*/ 341252 w 920530"/>
                <a:gd name="connsiteY196" fmla="*/ 46412 h 60570"/>
                <a:gd name="connsiteX197" fmla="*/ 336845 w 920530"/>
                <a:gd name="connsiteY197" fmla="*/ 42568 h 60570"/>
                <a:gd name="connsiteX198" fmla="*/ 335345 w 920530"/>
                <a:gd name="connsiteY198" fmla="*/ 36942 h 60570"/>
                <a:gd name="connsiteX199" fmla="*/ 339189 w 920530"/>
                <a:gd name="connsiteY199" fmla="*/ 28879 h 60570"/>
                <a:gd name="connsiteX200" fmla="*/ 349128 w 920530"/>
                <a:gd name="connsiteY200" fmla="*/ 25972 h 60570"/>
                <a:gd name="connsiteX201" fmla="*/ 354566 w 920530"/>
                <a:gd name="connsiteY201" fmla="*/ 26628 h 60570"/>
                <a:gd name="connsiteX202" fmla="*/ 358410 w 920530"/>
                <a:gd name="connsiteY202" fmla="*/ 28035 h 60570"/>
                <a:gd name="connsiteX203" fmla="*/ 358410 w 920530"/>
                <a:gd name="connsiteY203" fmla="*/ 26066 h 60570"/>
                <a:gd name="connsiteX204" fmla="*/ 355879 w 920530"/>
                <a:gd name="connsiteY204" fmla="*/ 20253 h 60570"/>
                <a:gd name="connsiteX205" fmla="*/ 349409 w 920530"/>
                <a:gd name="connsiteY205" fmla="*/ 18002 h 60570"/>
                <a:gd name="connsiteX206" fmla="*/ 344440 w 920530"/>
                <a:gd name="connsiteY206" fmla="*/ 19221 h 60570"/>
                <a:gd name="connsiteX207" fmla="*/ 340689 w 920530"/>
                <a:gd name="connsiteY207" fmla="*/ 22503 h 60570"/>
                <a:gd name="connsiteX208" fmla="*/ 336658 w 920530"/>
                <a:gd name="connsiteY208" fmla="*/ 19409 h 60570"/>
                <a:gd name="connsiteX209" fmla="*/ 341908 w 920530"/>
                <a:gd name="connsiteY209" fmla="*/ 14814 h 60570"/>
                <a:gd name="connsiteX210" fmla="*/ 349409 w 920530"/>
                <a:gd name="connsiteY210" fmla="*/ 13127 h 60570"/>
                <a:gd name="connsiteX211" fmla="*/ 359817 w 920530"/>
                <a:gd name="connsiteY211" fmla="*/ 16690 h 60570"/>
                <a:gd name="connsiteX212" fmla="*/ 363661 w 920530"/>
                <a:gd name="connsiteY212" fmla="*/ 26160 h 60570"/>
                <a:gd name="connsiteX213" fmla="*/ 363661 w 920530"/>
                <a:gd name="connsiteY213" fmla="*/ 46787 h 60570"/>
                <a:gd name="connsiteX214" fmla="*/ 358410 w 920530"/>
                <a:gd name="connsiteY214" fmla="*/ 46787 h 60570"/>
                <a:gd name="connsiteX215" fmla="*/ 358410 w 920530"/>
                <a:gd name="connsiteY215" fmla="*/ 42099 h 60570"/>
                <a:gd name="connsiteX216" fmla="*/ 358223 w 920530"/>
                <a:gd name="connsiteY216" fmla="*/ 42099 h 60570"/>
                <a:gd name="connsiteX217" fmla="*/ 354003 w 920530"/>
                <a:gd name="connsiteY217" fmla="*/ 46131 h 60570"/>
                <a:gd name="connsiteX218" fmla="*/ 347628 w 920530"/>
                <a:gd name="connsiteY218" fmla="*/ 47818 h 60570"/>
                <a:gd name="connsiteX219" fmla="*/ 348190 w 920530"/>
                <a:gd name="connsiteY219" fmla="*/ 43037 h 60570"/>
                <a:gd name="connsiteX220" fmla="*/ 353253 w 920530"/>
                <a:gd name="connsiteY220" fmla="*/ 41630 h 60570"/>
                <a:gd name="connsiteX221" fmla="*/ 357004 w 920530"/>
                <a:gd name="connsiteY221" fmla="*/ 37880 h 60570"/>
                <a:gd name="connsiteX222" fmla="*/ 358410 w 920530"/>
                <a:gd name="connsiteY222" fmla="*/ 32629 h 60570"/>
                <a:gd name="connsiteX223" fmla="*/ 354660 w 920530"/>
                <a:gd name="connsiteY223" fmla="*/ 31035 h 60570"/>
                <a:gd name="connsiteX224" fmla="*/ 349972 w 920530"/>
                <a:gd name="connsiteY224" fmla="*/ 30379 h 60570"/>
                <a:gd name="connsiteX225" fmla="*/ 343221 w 920530"/>
                <a:gd name="connsiteY225" fmla="*/ 32254 h 60570"/>
                <a:gd name="connsiteX226" fmla="*/ 340971 w 920530"/>
                <a:gd name="connsiteY226" fmla="*/ 37036 h 60570"/>
                <a:gd name="connsiteX227" fmla="*/ 342940 w 920530"/>
                <a:gd name="connsiteY227" fmla="*/ 41349 h 60570"/>
                <a:gd name="connsiteX228" fmla="*/ 348190 w 920530"/>
                <a:gd name="connsiteY228" fmla="*/ 43037 h 60570"/>
                <a:gd name="connsiteX229" fmla="*/ 380474 w 920530"/>
                <a:gd name="connsiteY229" fmla="*/ 44724 h 60570"/>
                <a:gd name="connsiteX230" fmla="*/ 366972 w 920530"/>
                <a:gd name="connsiteY230" fmla="*/ 14158 h 60570"/>
                <a:gd name="connsiteX231" fmla="*/ 372879 w 920530"/>
                <a:gd name="connsiteY231" fmla="*/ 14158 h 60570"/>
                <a:gd name="connsiteX232" fmla="*/ 383099 w 920530"/>
                <a:gd name="connsiteY232" fmla="*/ 38442 h 60570"/>
                <a:gd name="connsiteX233" fmla="*/ 383287 w 920530"/>
                <a:gd name="connsiteY233" fmla="*/ 38442 h 60570"/>
                <a:gd name="connsiteX234" fmla="*/ 393132 w 920530"/>
                <a:gd name="connsiteY234" fmla="*/ 14158 h 60570"/>
                <a:gd name="connsiteX235" fmla="*/ 398945 w 920530"/>
                <a:gd name="connsiteY235" fmla="*/ 14158 h 60570"/>
                <a:gd name="connsiteX236" fmla="*/ 378880 w 920530"/>
                <a:gd name="connsiteY236" fmla="*/ 60570 h 60570"/>
                <a:gd name="connsiteX237" fmla="*/ 373254 w 920530"/>
                <a:gd name="connsiteY237" fmla="*/ 60570 h 60570"/>
                <a:gd name="connsiteX238" fmla="*/ 380474 w 920530"/>
                <a:gd name="connsiteY238" fmla="*/ 44724 h 60570"/>
                <a:gd name="connsiteX239" fmla="*/ 399500 w 920530"/>
                <a:gd name="connsiteY239" fmla="*/ 46787 h 60570"/>
                <a:gd name="connsiteX240" fmla="*/ 399500 w 920530"/>
                <a:gd name="connsiteY240" fmla="*/ 46787 h 60570"/>
                <a:gd name="connsiteX241" fmla="*/ 430931 w 920530"/>
                <a:gd name="connsiteY241" fmla="*/ 47256 h 60570"/>
                <a:gd name="connsiteX242" fmla="*/ 427181 w 920530"/>
                <a:gd name="connsiteY242" fmla="*/ 46693 h 60570"/>
                <a:gd name="connsiteX243" fmla="*/ 424368 w 920530"/>
                <a:gd name="connsiteY243" fmla="*/ 44912 h 60570"/>
                <a:gd name="connsiteX244" fmla="*/ 421836 w 920530"/>
                <a:gd name="connsiteY244" fmla="*/ 38255 h 60570"/>
                <a:gd name="connsiteX245" fmla="*/ 421836 w 920530"/>
                <a:gd name="connsiteY245" fmla="*/ 19127 h 60570"/>
                <a:gd name="connsiteX246" fmla="*/ 416117 w 920530"/>
                <a:gd name="connsiteY246" fmla="*/ 19127 h 60570"/>
                <a:gd name="connsiteX247" fmla="*/ 416117 w 920530"/>
                <a:gd name="connsiteY247" fmla="*/ 14158 h 60570"/>
                <a:gd name="connsiteX248" fmla="*/ 421836 w 920530"/>
                <a:gd name="connsiteY248" fmla="*/ 14158 h 60570"/>
                <a:gd name="connsiteX249" fmla="*/ 421836 w 920530"/>
                <a:gd name="connsiteY249" fmla="*/ 4969 h 60570"/>
                <a:gd name="connsiteX250" fmla="*/ 427275 w 920530"/>
                <a:gd name="connsiteY250" fmla="*/ 4969 h 60570"/>
                <a:gd name="connsiteX251" fmla="*/ 427275 w 920530"/>
                <a:gd name="connsiteY251" fmla="*/ 14158 h 60570"/>
                <a:gd name="connsiteX252" fmla="*/ 435244 w 920530"/>
                <a:gd name="connsiteY252" fmla="*/ 14158 h 60570"/>
                <a:gd name="connsiteX253" fmla="*/ 435244 w 920530"/>
                <a:gd name="connsiteY253" fmla="*/ 19127 h 60570"/>
                <a:gd name="connsiteX254" fmla="*/ 427275 w 920530"/>
                <a:gd name="connsiteY254" fmla="*/ 19127 h 60570"/>
                <a:gd name="connsiteX255" fmla="*/ 427275 w 920530"/>
                <a:gd name="connsiteY255" fmla="*/ 36848 h 60570"/>
                <a:gd name="connsiteX256" fmla="*/ 428306 w 920530"/>
                <a:gd name="connsiteY256" fmla="*/ 40880 h 60570"/>
                <a:gd name="connsiteX257" fmla="*/ 431775 w 920530"/>
                <a:gd name="connsiteY257" fmla="*/ 42287 h 60570"/>
                <a:gd name="connsiteX258" fmla="*/ 435338 w 920530"/>
                <a:gd name="connsiteY258" fmla="*/ 41161 h 60570"/>
                <a:gd name="connsiteX259" fmla="*/ 435338 w 920530"/>
                <a:gd name="connsiteY259" fmla="*/ 46506 h 60570"/>
                <a:gd name="connsiteX260" fmla="*/ 433369 w 920530"/>
                <a:gd name="connsiteY260" fmla="*/ 47068 h 60570"/>
                <a:gd name="connsiteX261" fmla="*/ 430931 w 920530"/>
                <a:gd name="connsiteY261" fmla="*/ 47256 h 60570"/>
                <a:gd name="connsiteX262" fmla="*/ 455365 w 920530"/>
                <a:gd name="connsiteY262" fmla="*/ 47818 h 60570"/>
                <a:gd name="connsiteX263" fmla="*/ 446739 w 920530"/>
                <a:gd name="connsiteY263" fmla="*/ 45568 h 60570"/>
                <a:gd name="connsiteX264" fmla="*/ 440738 w 920530"/>
                <a:gd name="connsiteY264" fmla="*/ 39286 h 60570"/>
                <a:gd name="connsiteX265" fmla="*/ 438676 w 920530"/>
                <a:gd name="connsiteY265" fmla="*/ 30473 h 60570"/>
                <a:gd name="connsiteX266" fmla="*/ 440738 w 920530"/>
                <a:gd name="connsiteY266" fmla="*/ 21753 h 60570"/>
                <a:gd name="connsiteX267" fmla="*/ 446739 w 920530"/>
                <a:gd name="connsiteY267" fmla="*/ 15471 h 60570"/>
                <a:gd name="connsiteX268" fmla="*/ 455365 w 920530"/>
                <a:gd name="connsiteY268" fmla="*/ 13127 h 60570"/>
                <a:gd name="connsiteX269" fmla="*/ 463991 w 920530"/>
                <a:gd name="connsiteY269" fmla="*/ 15471 h 60570"/>
                <a:gd name="connsiteX270" fmla="*/ 469992 w 920530"/>
                <a:gd name="connsiteY270" fmla="*/ 21753 h 60570"/>
                <a:gd name="connsiteX271" fmla="*/ 472149 w 920530"/>
                <a:gd name="connsiteY271" fmla="*/ 30473 h 60570"/>
                <a:gd name="connsiteX272" fmla="*/ 469992 w 920530"/>
                <a:gd name="connsiteY272" fmla="*/ 39286 h 60570"/>
                <a:gd name="connsiteX273" fmla="*/ 463991 w 920530"/>
                <a:gd name="connsiteY273" fmla="*/ 45568 h 60570"/>
                <a:gd name="connsiteX274" fmla="*/ 455365 w 920530"/>
                <a:gd name="connsiteY274" fmla="*/ 47818 h 60570"/>
                <a:gd name="connsiteX275" fmla="*/ 455365 w 920530"/>
                <a:gd name="connsiteY275" fmla="*/ 42849 h 60570"/>
                <a:gd name="connsiteX276" fmla="*/ 460991 w 920530"/>
                <a:gd name="connsiteY276" fmla="*/ 41349 h 60570"/>
                <a:gd name="connsiteX277" fmla="*/ 465116 w 920530"/>
                <a:gd name="connsiteY277" fmla="*/ 37036 h 60570"/>
                <a:gd name="connsiteX278" fmla="*/ 466710 w 920530"/>
                <a:gd name="connsiteY278" fmla="*/ 30473 h 60570"/>
                <a:gd name="connsiteX279" fmla="*/ 465116 w 920530"/>
                <a:gd name="connsiteY279" fmla="*/ 23909 h 60570"/>
                <a:gd name="connsiteX280" fmla="*/ 460991 w 920530"/>
                <a:gd name="connsiteY280" fmla="*/ 19596 h 60570"/>
                <a:gd name="connsiteX281" fmla="*/ 455365 w 920530"/>
                <a:gd name="connsiteY281" fmla="*/ 18096 h 60570"/>
                <a:gd name="connsiteX282" fmla="*/ 449739 w 920530"/>
                <a:gd name="connsiteY282" fmla="*/ 19596 h 60570"/>
                <a:gd name="connsiteX283" fmla="*/ 445520 w 920530"/>
                <a:gd name="connsiteY283" fmla="*/ 23909 h 60570"/>
                <a:gd name="connsiteX284" fmla="*/ 444020 w 920530"/>
                <a:gd name="connsiteY284" fmla="*/ 30473 h 60570"/>
                <a:gd name="connsiteX285" fmla="*/ 445520 w 920530"/>
                <a:gd name="connsiteY285" fmla="*/ 37036 h 60570"/>
                <a:gd name="connsiteX286" fmla="*/ 449739 w 920530"/>
                <a:gd name="connsiteY286" fmla="*/ 41349 h 60570"/>
                <a:gd name="connsiteX287" fmla="*/ 455365 w 920530"/>
                <a:gd name="connsiteY287" fmla="*/ 42849 h 60570"/>
                <a:gd name="connsiteX288" fmla="*/ 474443 w 920530"/>
                <a:gd name="connsiteY288" fmla="*/ 46787 h 60570"/>
                <a:gd name="connsiteX289" fmla="*/ 474443 w 920530"/>
                <a:gd name="connsiteY289" fmla="*/ 46787 h 60570"/>
                <a:gd name="connsiteX290" fmla="*/ 509906 w 920530"/>
                <a:gd name="connsiteY290" fmla="*/ 47818 h 60570"/>
                <a:gd name="connsiteX291" fmla="*/ 503156 w 920530"/>
                <a:gd name="connsiteY291" fmla="*/ 46131 h 60570"/>
                <a:gd name="connsiteX292" fmla="*/ 498749 w 920530"/>
                <a:gd name="connsiteY292" fmla="*/ 42005 h 60570"/>
                <a:gd name="connsiteX293" fmla="*/ 498468 w 920530"/>
                <a:gd name="connsiteY293" fmla="*/ 42005 h 60570"/>
                <a:gd name="connsiteX294" fmla="*/ 498468 w 920530"/>
                <a:gd name="connsiteY294" fmla="*/ 46787 h 60570"/>
                <a:gd name="connsiteX295" fmla="*/ 493311 w 920530"/>
                <a:gd name="connsiteY295" fmla="*/ 46787 h 60570"/>
                <a:gd name="connsiteX296" fmla="*/ 493311 w 920530"/>
                <a:gd name="connsiteY296" fmla="*/ 1031 h 60570"/>
                <a:gd name="connsiteX297" fmla="*/ 498749 w 920530"/>
                <a:gd name="connsiteY297" fmla="*/ 1031 h 60570"/>
                <a:gd name="connsiteX298" fmla="*/ 498749 w 920530"/>
                <a:gd name="connsiteY298" fmla="*/ 14533 h 60570"/>
                <a:gd name="connsiteX299" fmla="*/ 498468 w 920530"/>
                <a:gd name="connsiteY299" fmla="*/ 19034 h 60570"/>
                <a:gd name="connsiteX300" fmla="*/ 498749 w 920530"/>
                <a:gd name="connsiteY300" fmla="*/ 19034 h 60570"/>
                <a:gd name="connsiteX301" fmla="*/ 503156 w 920530"/>
                <a:gd name="connsiteY301" fmla="*/ 14814 h 60570"/>
                <a:gd name="connsiteX302" fmla="*/ 509906 w 920530"/>
                <a:gd name="connsiteY302" fmla="*/ 13127 h 60570"/>
                <a:gd name="connsiteX303" fmla="*/ 517782 w 920530"/>
                <a:gd name="connsiteY303" fmla="*/ 15377 h 60570"/>
                <a:gd name="connsiteX304" fmla="*/ 523408 w 920530"/>
                <a:gd name="connsiteY304" fmla="*/ 21659 h 60570"/>
                <a:gd name="connsiteX305" fmla="*/ 525471 w 920530"/>
                <a:gd name="connsiteY305" fmla="*/ 30473 h 60570"/>
                <a:gd name="connsiteX306" fmla="*/ 523408 w 920530"/>
                <a:gd name="connsiteY306" fmla="*/ 39380 h 60570"/>
                <a:gd name="connsiteX307" fmla="*/ 517782 w 920530"/>
                <a:gd name="connsiteY307" fmla="*/ 45568 h 60570"/>
                <a:gd name="connsiteX308" fmla="*/ 509906 w 920530"/>
                <a:gd name="connsiteY308" fmla="*/ 47818 h 60570"/>
                <a:gd name="connsiteX309" fmla="*/ 509250 w 920530"/>
                <a:gd name="connsiteY309" fmla="*/ 42849 h 60570"/>
                <a:gd name="connsiteX310" fmla="*/ 514595 w 920530"/>
                <a:gd name="connsiteY310" fmla="*/ 41349 h 60570"/>
                <a:gd name="connsiteX311" fmla="*/ 518533 w 920530"/>
                <a:gd name="connsiteY311" fmla="*/ 37036 h 60570"/>
                <a:gd name="connsiteX312" fmla="*/ 520033 w 920530"/>
                <a:gd name="connsiteY312" fmla="*/ 30473 h 60570"/>
                <a:gd name="connsiteX313" fmla="*/ 518533 w 920530"/>
                <a:gd name="connsiteY313" fmla="*/ 24003 h 60570"/>
                <a:gd name="connsiteX314" fmla="*/ 514595 w 920530"/>
                <a:gd name="connsiteY314" fmla="*/ 19690 h 60570"/>
                <a:gd name="connsiteX315" fmla="*/ 509250 w 920530"/>
                <a:gd name="connsiteY315" fmla="*/ 18096 h 60570"/>
                <a:gd name="connsiteX316" fmla="*/ 503906 w 920530"/>
                <a:gd name="connsiteY316" fmla="*/ 19690 h 60570"/>
                <a:gd name="connsiteX317" fmla="*/ 499968 w 920530"/>
                <a:gd name="connsiteY317" fmla="*/ 24003 h 60570"/>
                <a:gd name="connsiteX318" fmla="*/ 498468 w 920530"/>
                <a:gd name="connsiteY318" fmla="*/ 30473 h 60570"/>
                <a:gd name="connsiteX319" fmla="*/ 499968 w 920530"/>
                <a:gd name="connsiteY319" fmla="*/ 37036 h 60570"/>
                <a:gd name="connsiteX320" fmla="*/ 503906 w 920530"/>
                <a:gd name="connsiteY320" fmla="*/ 41349 h 60570"/>
                <a:gd name="connsiteX321" fmla="*/ 509250 w 920530"/>
                <a:gd name="connsiteY321" fmla="*/ 42849 h 60570"/>
                <a:gd name="connsiteX322" fmla="*/ 546808 w 920530"/>
                <a:gd name="connsiteY322" fmla="*/ 47818 h 60570"/>
                <a:gd name="connsiteX323" fmla="*/ 538182 w 920530"/>
                <a:gd name="connsiteY323" fmla="*/ 45568 h 60570"/>
                <a:gd name="connsiteX324" fmla="*/ 532181 w 920530"/>
                <a:gd name="connsiteY324" fmla="*/ 39286 h 60570"/>
                <a:gd name="connsiteX325" fmla="*/ 530119 w 920530"/>
                <a:gd name="connsiteY325" fmla="*/ 30473 h 60570"/>
                <a:gd name="connsiteX326" fmla="*/ 532181 w 920530"/>
                <a:gd name="connsiteY326" fmla="*/ 21753 h 60570"/>
                <a:gd name="connsiteX327" fmla="*/ 538182 w 920530"/>
                <a:gd name="connsiteY327" fmla="*/ 15471 h 60570"/>
                <a:gd name="connsiteX328" fmla="*/ 546808 w 920530"/>
                <a:gd name="connsiteY328" fmla="*/ 13127 h 60570"/>
                <a:gd name="connsiteX329" fmla="*/ 555434 w 920530"/>
                <a:gd name="connsiteY329" fmla="*/ 15471 h 60570"/>
                <a:gd name="connsiteX330" fmla="*/ 561435 w 920530"/>
                <a:gd name="connsiteY330" fmla="*/ 21753 h 60570"/>
                <a:gd name="connsiteX331" fmla="*/ 563591 w 920530"/>
                <a:gd name="connsiteY331" fmla="*/ 30473 h 60570"/>
                <a:gd name="connsiteX332" fmla="*/ 561435 w 920530"/>
                <a:gd name="connsiteY332" fmla="*/ 39286 h 60570"/>
                <a:gd name="connsiteX333" fmla="*/ 555434 w 920530"/>
                <a:gd name="connsiteY333" fmla="*/ 45568 h 60570"/>
                <a:gd name="connsiteX334" fmla="*/ 546808 w 920530"/>
                <a:gd name="connsiteY334" fmla="*/ 47818 h 60570"/>
                <a:gd name="connsiteX335" fmla="*/ 546808 w 920530"/>
                <a:gd name="connsiteY335" fmla="*/ 42849 h 60570"/>
                <a:gd name="connsiteX336" fmla="*/ 552434 w 920530"/>
                <a:gd name="connsiteY336" fmla="*/ 41349 h 60570"/>
                <a:gd name="connsiteX337" fmla="*/ 556559 w 920530"/>
                <a:gd name="connsiteY337" fmla="*/ 37036 h 60570"/>
                <a:gd name="connsiteX338" fmla="*/ 558153 w 920530"/>
                <a:gd name="connsiteY338" fmla="*/ 30473 h 60570"/>
                <a:gd name="connsiteX339" fmla="*/ 556559 w 920530"/>
                <a:gd name="connsiteY339" fmla="*/ 23909 h 60570"/>
                <a:gd name="connsiteX340" fmla="*/ 552434 w 920530"/>
                <a:gd name="connsiteY340" fmla="*/ 19596 h 60570"/>
                <a:gd name="connsiteX341" fmla="*/ 546808 w 920530"/>
                <a:gd name="connsiteY341" fmla="*/ 18096 h 60570"/>
                <a:gd name="connsiteX342" fmla="*/ 541182 w 920530"/>
                <a:gd name="connsiteY342" fmla="*/ 19596 h 60570"/>
                <a:gd name="connsiteX343" fmla="*/ 536963 w 920530"/>
                <a:gd name="connsiteY343" fmla="*/ 23909 h 60570"/>
                <a:gd name="connsiteX344" fmla="*/ 535463 w 920530"/>
                <a:gd name="connsiteY344" fmla="*/ 30473 h 60570"/>
                <a:gd name="connsiteX345" fmla="*/ 536963 w 920530"/>
                <a:gd name="connsiteY345" fmla="*/ 37036 h 60570"/>
                <a:gd name="connsiteX346" fmla="*/ 541182 w 920530"/>
                <a:gd name="connsiteY346" fmla="*/ 41349 h 60570"/>
                <a:gd name="connsiteX347" fmla="*/ 546808 w 920530"/>
                <a:gd name="connsiteY347" fmla="*/ 42849 h 60570"/>
                <a:gd name="connsiteX348" fmla="*/ 584920 w 920530"/>
                <a:gd name="connsiteY348" fmla="*/ 47818 h 60570"/>
                <a:gd name="connsiteX349" fmla="*/ 576294 w 920530"/>
                <a:gd name="connsiteY349" fmla="*/ 45568 h 60570"/>
                <a:gd name="connsiteX350" fmla="*/ 570293 w 920530"/>
                <a:gd name="connsiteY350" fmla="*/ 39286 h 60570"/>
                <a:gd name="connsiteX351" fmla="*/ 568230 w 920530"/>
                <a:gd name="connsiteY351" fmla="*/ 30473 h 60570"/>
                <a:gd name="connsiteX352" fmla="*/ 570293 w 920530"/>
                <a:gd name="connsiteY352" fmla="*/ 21753 h 60570"/>
                <a:gd name="connsiteX353" fmla="*/ 576294 w 920530"/>
                <a:gd name="connsiteY353" fmla="*/ 15471 h 60570"/>
                <a:gd name="connsiteX354" fmla="*/ 584920 w 920530"/>
                <a:gd name="connsiteY354" fmla="*/ 13127 h 60570"/>
                <a:gd name="connsiteX355" fmla="*/ 593546 w 920530"/>
                <a:gd name="connsiteY355" fmla="*/ 15471 h 60570"/>
                <a:gd name="connsiteX356" fmla="*/ 599547 w 920530"/>
                <a:gd name="connsiteY356" fmla="*/ 21753 h 60570"/>
                <a:gd name="connsiteX357" fmla="*/ 601703 w 920530"/>
                <a:gd name="connsiteY357" fmla="*/ 30473 h 60570"/>
                <a:gd name="connsiteX358" fmla="*/ 599547 w 920530"/>
                <a:gd name="connsiteY358" fmla="*/ 39286 h 60570"/>
                <a:gd name="connsiteX359" fmla="*/ 593546 w 920530"/>
                <a:gd name="connsiteY359" fmla="*/ 45568 h 60570"/>
                <a:gd name="connsiteX360" fmla="*/ 584920 w 920530"/>
                <a:gd name="connsiteY360" fmla="*/ 47818 h 60570"/>
                <a:gd name="connsiteX361" fmla="*/ 584920 w 920530"/>
                <a:gd name="connsiteY361" fmla="*/ 42849 h 60570"/>
                <a:gd name="connsiteX362" fmla="*/ 590546 w 920530"/>
                <a:gd name="connsiteY362" fmla="*/ 41349 h 60570"/>
                <a:gd name="connsiteX363" fmla="*/ 594671 w 920530"/>
                <a:gd name="connsiteY363" fmla="*/ 37036 h 60570"/>
                <a:gd name="connsiteX364" fmla="*/ 596265 w 920530"/>
                <a:gd name="connsiteY364" fmla="*/ 30473 h 60570"/>
                <a:gd name="connsiteX365" fmla="*/ 594671 w 920530"/>
                <a:gd name="connsiteY365" fmla="*/ 23909 h 60570"/>
                <a:gd name="connsiteX366" fmla="*/ 590546 w 920530"/>
                <a:gd name="connsiteY366" fmla="*/ 19596 h 60570"/>
                <a:gd name="connsiteX367" fmla="*/ 584920 w 920530"/>
                <a:gd name="connsiteY367" fmla="*/ 18096 h 60570"/>
                <a:gd name="connsiteX368" fmla="*/ 579294 w 920530"/>
                <a:gd name="connsiteY368" fmla="*/ 19596 h 60570"/>
                <a:gd name="connsiteX369" fmla="*/ 575075 w 920530"/>
                <a:gd name="connsiteY369" fmla="*/ 23909 h 60570"/>
                <a:gd name="connsiteX370" fmla="*/ 573575 w 920530"/>
                <a:gd name="connsiteY370" fmla="*/ 30473 h 60570"/>
                <a:gd name="connsiteX371" fmla="*/ 575075 w 920530"/>
                <a:gd name="connsiteY371" fmla="*/ 37036 h 60570"/>
                <a:gd name="connsiteX372" fmla="*/ 579294 w 920530"/>
                <a:gd name="connsiteY372" fmla="*/ 41349 h 60570"/>
                <a:gd name="connsiteX373" fmla="*/ 584920 w 920530"/>
                <a:gd name="connsiteY373" fmla="*/ 42849 h 60570"/>
                <a:gd name="connsiteX374" fmla="*/ 607710 w 920530"/>
                <a:gd name="connsiteY374" fmla="*/ 1031 h 60570"/>
                <a:gd name="connsiteX375" fmla="*/ 613148 w 920530"/>
                <a:gd name="connsiteY375" fmla="*/ 1031 h 60570"/>
                <a:gd name="connsiteX376" fmla="*/ 613148 w 920530"/>
                <a:gd name="connsiteY376" fmla="*/ 29816 h 60570"/>
                <a:gd name="connsiteX377" fmla="*/ 628525 w 920530"/>
                <a:gd name="connsiteY377" fmla="*/ 14158 h 60570"/>
                <a:gd name="connsiteX378" fmla="*/ 635370 w 920530"/>
                <a:gd name="connsiteY378" fmla="*/ 14158 h 60570"/>
                <a:gd name="connsiteX379" fmla="*/ 635370 w 920530"/>
                <a:gd name="connsiteY379" fmla="*/ 14439 h 60570"/>
                <a:gd name="connsiteX380" fmla="*/ 622618 w 920530"/>
                <a:gd name="connsiteY380" fmla="*/ 27378 h 60570"/>
                <a:gd name="connsiteX381" fmla="*/ 635745 w 920530"/>
                <a:gd name="connsiteY381" fmla="*/ 46506 h 60570"/>
                <a:gd name="connsiteX382" fmla="*/ 635745 w 920530"/>
                <a:gd name="connsiteY382" fmla="*/ 46787 h 60570"/>
                <a:gd name="connsiteX383" fmla="*/ 629275 w 920530"/>
                <a:gd name="connsiteY383" fmla="*/ 46787 h 60570"/>
                <a:gd name="connsiteX384" fmla="*/ 618774 w 920530"/>
                <a:gd name="connsiteY384" fmla="*/ 31129 h 60570"/>
                <a:gd name="connsiteX385" fmla="*/ 613148 w 920530"/>
                <a:gd name="connsiteY385" fmla="*/ 36755 h 60570"/>
                <a:gd name="connsiteX386" fmla="*/ 613148 w 920530"/>
                <a:gd name="connsiteY386" fmla="*/ 46787 h 60570"/>
                <a:gd name="connsiteX387" fmla="*/ 607710 w 920530"/>
                <a:gd name="connsiteY387" fmla="*/ 46787 h 60570"/>
                <a:gd name="connsiteX388" fmla="*/ 607710 w 920530"/>
                <a:gd name="connsiteY388" fmla="*/ 1031 h 60570"/>
                <a:gd name="connsiteX389" fmla="*/ 635971 w 920530"/>
                <a:gd name="connsiteY389" fmla="*/ 46787 h 60570"/>
                <a:gd name="connsiteX390" fmla="*/ 635971 w 920530"/>
                <a:gd name="connsiteY390" fmla="*/ 46787 h 60570"/>
                <a:gd name="connsiteX391" fmla="*/ 666184 w 920530"/>
                <a:gd name="connsiteY391" fmla="*/ 47818 h 60570"/>
                <a:gd name="connsiteX392" fmla="*/ 657370 w 920530"/>
                <a:gd name="connsiteY392" fmla="*/ 45381 h 60570"/>
                <a:gd name="connsiteX393" fmla="*/ 652494 w 920530"/>
                <a:gd name="connsiteY393" fmla="*/ 39005 h 60570"/>
                <a:gd name="connsiteX394" fmla="*/ 657370 w 920530"/>
                <a:gd name="connsiteY394" fmla="*/ 36848 h 60570"/>
                <a:gd name="connsiteX395" fmla="*/ 660933 w 920530"/>
                <a:gd name="connsiteY395" fmla="*/ 41443 h 60570"/>
                <a:gd name="connsiteX396" fmla="*/ 666184 w 920530"/>
                <a:gd name="connsiteY396" fmla="*/ 43037 h 60570"/>
                <a:gd name="connsiteX397" fmla="*/ 671434 w 920530"/>
                <a:gd name="connsiteY397" fmla="*/ 41818 h 60570"/>
                <a:gd name="connsiteX398" fmla="*/ 673591 w 920530"/>
                <a:gd name="connsiteY398" fmla="*/ 38255 h 60570"/>
                <a:gd name="connsiteX399" fmla="*/ 671903 w 920530"/>
                <a:gd name="connsiteY399" fmla="*/ 34973 h 60570"/>
                <a:gd name="connsiteX400" fmla="*/ 666465 w 920530"/>
                <a:gd name="connsiteY400" fmla="*/ 32817 h 60570"/>
                <a:gd name="connsiteX401" fmla="*/ 662527 w 920530"/>
                <a:gd name="connsiteY401" fmla="*/ 31785 h 60570"/>
                <a:gd name="connsiteX402" fmla="*/ 656057 w 920530"/>
                <a:gd name="connsiteY402" fmla="*/ 28504 h 60570"/>
                <a:gd name="connsiteX403" fmla="*/ 653620 w 920530"/>
                <a:gd name="connsiteY403" fmla="*/ 22597 h 60570"/>
                <a:gd name="connsiteX404" fmla="*/ 655307 w 920530"/>
                <a:gd name="connsiteY404" fmla="*/ 17627 h 60570"/>
                <a:gd name="connsiteX405" fmla="*/ 659808 w 920530"/>
                <a:gd name="connsiteY405" fmla="*/ 14346 h 60570"/>
                <a:gd name="connsiteX406" fmla="*/ 665902 w 920530"/>
                <a:gd name="connsiteY406" fmla="*/ 13127 h 60570"/>
                <a:gd name="connsiteX407" fmla="*/ 673497 w 920530"/>
                <a:gd name="connsiteY407" fmla="*/ 15002 h 60570"/>
                <a:gd name="connsiteX408" fmla="*/ 678279 w 920530"/>
                <a:gd name="connsiteY408" fmla="*/ 20159 h 60570"/>
                <a:gd name="connsiteX409" fmla="*/ 673591 w 920530"/>
                <a:gd name="connsiteY409" fmla="*/ 22315 h 60570"/>
                <a:gd name="connsiteX410" fmla="*/ 665809 w 920530"/>
                <a:gd name="connsiteY410" fmla="*/ 18002 h 60570"/>
                <a:gd name="connsiteX411" fmla="*/ 661121 w 920530"/>
                <a:gd name="connsiteY411" fmla="*/ 19315 h 60570"/>
                <a:gd name="connsiteX412" fmla="*/ 659152 w 920530"/>
                <a:gd name="connsiteY412" fmla="*/ 22409 h 60570"/>
                <a:gd name="connsiteX413" fmla="*/ 660558 w 920530"/>
                <a:gd name="connsiteY413" fmla="*/ 25316 h 60570"/>
                <a:gd name="connsiteX414" fmla="*/ 664777 w 920530"/>
                <a:gd name="connsiteY414" fmla="*/ 27191 h 60570"/>
                <a:gd name="connsiteX415" fmla="*/ 669465 w 920530"/>
                <a:gd name="connsiteY415" fmla="*/ 28410 h 60570"/>
                <a:gd name="connsiteX416" fmla="*/ 676685 w 920530"/>
                <a:gd name="connsiteY416" fmla="*/ 32067 h 60570"/>
                <a:gd name="connsiteX417" fmla="*/ 679123 w 920530"/>
                <a:gd name="connsiteY417" fmla="*/ 37880 h 60570"/>
                <a:gd name="connsiteX418" fmla="*/ 677341 w 920530"/>
                <a:gd name="connsiteY418" fmla="*/ 43130 h 60570"/>
                <a:gd name="connsiteX419" fmla="*/ 672747 w 920530"/>
                <a:gd name="connsiteY419" fmla="*/ 46600 h 60570"/>
                <a:gd name="connsiteX420" fmla="*/ 666184 w 920530"/>
                <a:gd name="connsiteY420" fmla="*/ 47818 h 60570"/>
                <a:gd name="connsiteX421" fmla="*/ 700407 w 920530"/>
                <a:gd name="connsiteY421" fmla="*/ 47818 h 60570"/>
                <a:gd name="connsiteX422" fmla="*/ 691781 w 920530"/>
                <a:gd name="connsiteY422" fmla="*/ 45568 h 60570"/>
                <a:gd name="connsiteX423" fmla="*/ 685780 w 920530"/>
                <a:gd name="connsiteY423" fmla="*/ 39286 h 60570"/>
                <a:gd name="connsiteX424" fmla="*/ 683717 w 920530"/>
                <a:gd name="connsiteY424" fmla="*/ 30473 h 60570"/>
                <a:gd name="connsiteX425" fmla="*/ 685780 w 920530"/>
                <a:gd name="connsiteY425" fmla="*/ 21753 h 60570"/>
                <a:gd name="connsiteX426" fmla="*/ 691781 w 920530"/>
                <a:gd name="connsiteY426" fmla="*/ 15471 h 60570"/>
                <a:gd name="connsiteX427" fmla="*/ 700407 w 920530"/>
                <a:gd name="connsiteY427" fmla="*/ 13127 h 60570"/>
                <a:gd name="connsiteX428" fmla="*/ 709033 w 920530"/>
                <a:gd name="connsiteY428" fmla="*/ 15471 h 60570"/>
                <a:gd name="connsiteX429" fmla="*/ 715034 w 920530"/>
                <a:gd name="connsiteY429" fmla="*/ 21753 h 60570"/>
                <a:gd name="connsiteX430" fmla="*/ 717190 w 920530"/>
                <a:gd name="connsiteY430" fmla="*/ 30473 h 60570"/>
                <a:gd name="connsiteX431" fmla="*/ 715034 w 920530"/>
                <a:gd name="connsiteY431" fmla="*/ 39286 h 60570"/>
                <a:gd name="connsiteX432" fmla="*/ 709033 w 920530"/>
                <a:gd name="connsiteY432" fmla="*/ 45568 h 60570"/>
                <a:gd name="connsiteX433" fmla="*/ 700407 w 920530"/>
                <a:gd name="connsiteY433" fmla="*/ 47818 h 60570"/>
                <a:gd name="connsiteX434" fmla="*/ 700407 w 920530"/>
                <a:gd name="connsiteY434" fmla="*/ 42849 h 60570"/>
                <a:gd name="connsiteX435" fmla="*/ 706033 w 920530"/>
                <a:gd name="connsiteY435" fmla="*/ 41349 h 60570"/>
                <a:gd name="connsiteX436" fmla="*/ 710158 w 920530"/>
                <a:gd name="connsiteY436" fmla="*/ 37036 h 60570"/>
                <a:gd name="connsiteX437" fmla="*/ 711752 w 920530"/>
                <a:gd name="connsiteY437" fmla="*/ 30473 h 60570"/>
                <a:gd name="connsiteX438" fmla="*/ 710158 w 920530"/>
                <a:gd name="connsiteY438" fmla="*/ 23909 h 60570"/>
                <a:gd name="connsiteX439" fmla="*/ 706033 w 920530"/>
                <a:gd name="connsiteY439" fmla="*/ 19596 h 60570"/>
                <a:gd name="connsiteX440" fmla="*/ 700407 w 920530"/>
                <a:gd name="connsiteY440" fmla="*/ 18096 h 60570"/>
                <a:gd name="connsiteX441" fmla="*/ 694781 w 920530"/>
                <a:gd name="connsiteY441" fmla="*/ 19596 h 60570"/>
                <a:gd name="connsiteX442" fmla="*/ 690562 w 920530"/>
                <a:gd name="connsiteY442" fmla="*/ 23909 h 60570"/>
                <a:gd name="connsiteX443" fmla="*/ 689062 w 920530"/>
                <a:gd name="connsiteY443" fmla="*/ 30473 h 60570"/>
                <a:gd name="connsiteX444" fmla="*/ 690562 w 920530"/>
                <a:gd name="connsiteY444" fmla="*/ 37036 h 60570"/>
                <a:gd name="connsiteX445" fmla="*/ 694781 w 920530"/>
                <a:gd name="connsiteY445" fmla="*/ 41349 h 60570"/>
                <a:gd name="connsiteX446" fmla="*/ 700407 w 920530"/>
                <a:gd name="connsiteY446" fmla="*/ 42849 h 60570"/>
                <a:gd name="connsiteX447" fmla="*/ 722877 w 920530"/>
                <a:gd name="connsiteY447" fmla="*/ 14158 h 60570"/>
                <a:gd name="connsiteX448" fmla="*/ 728034 w 920530"/>
                <a:gd name="connsiteY448" fmla="*/ 14158 h 60570"/>
                <a:gd name="connsiteX449" fmla="*/ 728034 w 920530"/>
                <a:gd name="connsiteY449" fmla="*/ 18940 h 60570"/>
                <a:gd name="connsiteX450" fmla="*/ 728315 w 920530"/>
                <a:gd name="connsiteY450" fmla="*/ 18940 h 60570"/>
                <a:gd name="connsiteX451" fmla="*/ 732534 w 920530"/>
                <a:gd name="connsiteY451" fmla="*/ 14814 h 60570"/>
                <a:gd name="connsiteX452" fmla="*/ 738441 w 920530"/>
                <a:gd name="connsiteY452" fmla="*/ 13127 h 60570"/>
                <a:gd name="connsiteX453" fmla="*/ 744723 w 920530"/>
                <a:gd name="connsiteY453" fmla="*/ 14908 h 60570"/>
                <a:gd name="connsiteX454" fmla="*/ 748474 w 920530"/>
                <a:gd name="connsiteY454" fmla="*/ 19502 h 60570"/>
                <a:gd name="connsiteX455" fmla="*/ 753068 w 920530"/>
                <a:gd name="connsiteY455" fmla="*/ 14908 h 60570"/>
                <a:gd name="connsiteX456" fmla="*/ 759725 w 920530"/>
                <a:gd name="connsiteY456" fmla="*/ 13127 h 60570"/>
                <a:gd name="connsiteX457" fmla="*/ 768164 w 920530"/>
                <a:gd name="connsiteY457" fmla="*/ 16596 h 60570"/>
                <a:gd name="connsiteX458" fmla="*/ 771070 w 920530"/>
                <a:gd name="connsiteY458" fmla="*/ 25878 h 60570"/>
                <a:gd name="connsiteX459" fmla="*/ 771070 w 920530"/>
                <a:gd name="connsiteY459" fmla="*/ 46787 h 60570"/>
                <a:gd name="connsiteX460" fmla="*/ 765632 w 920530"/>
                <a:gd name="connsiteY460" fmla="*/ 46787 h 60570"/>
                <a:gd name="connsiteX461" fmla="*/ 765632 w 920530"/>
                <a:gd name="connsiteY461" fmla="*/ 26722 h 60570"/>
                <a:gd name="connsiteX462" fmla="*/ 763757 w 920530"/>
                <a:gd name="connsiteY462" fmla="*/ 20159 h 60570"/>
                <a:gd name="connsiteX463" fmla="*/ 758319 w 920530"/>
                <a:gd name="connsiteY463" fmla="*/ 18096 h 60570"/>
                <a:gd name="connsiteX464" fmla="*/ 753912 w 920530"/>
                <a:gd name="connsiteY464" fmla="*/ 19502 h 60570"/>
                <a:gd name="connsiteX465" fmla="*/ 750818 w 920530"/>
                <a:gd name="connsiteY465" fmla="*/ 23253 h 60570"/>
                <a:gd name="connsiteX466" fmla="*/ 749693 w 920530"/>
                <a:gd name="connsiteY466" fmla="*/ 28410 h 60570"/>
                <a:gd name="connsiteX467" fmla="*/ 749693 w 920530"/>
                <a:gd name="connsiteY467" fmla="*/ 46787 h 60570"/>
                <a:gd name="connsiteX468" fmla="*/ 744254 w 920530"/>
                <a:gd name="connsiteY468" fmla="*/ 46787 h 60570"/>
                <a:gd name="connsiteX469" fmla="*/ 744254 w 920530"/>
                <a:gd name="connsiteY469" fmla="*/ 26816 h 60570"/>
                <a:gd name="connsiteX470" fmla="*/ 742379 w 920530"/>
                <a:gd name="connsiteY470" fmla="*/ 20159 h 60570"/>
                <a:gd name="connsiteX471" fmla="*/ 736941 w 920530"/>
                <a:gd name="connsiteY471" fmla="*/ 18096 h 60570"/>
                <a:gd name="connsiteX472" fmla="*/ 732534 w 920530"/>
                <a:gd name="connsiteY472" fmla="*/ 19502 h 60570"/>
                <a:gd name="connsiteX473" fmla="*/ 729440 w 920530"/>
                <a:gd name="connsiteY473" fmla="*/ 23347 h 60570"/>
                <a:gd name="connsiteX474" fmla="*/ 728315 w 920530"/>
                <a:gd name="connsiteY474" fmla="*/ 28504 h 60570"/>
                <a:gd name="connsiteX475" fmla="*/ 728315 w 920530"/>
                <a:gd name="connsiteY475" fmla="*/ 46787 h 60570"/>
                <a:gd name="connsiteX476" fmla="*/ 722877 w 920530"/>
                <a:gd name="connsiteY476" fmla="*/ 46787 h 60570"/>
                <a:gd name="connsiteX477" fmla="*/ 722877 w 920530"/>
                <a:gd name="connsiteY477" fmla="*/ 14158 h 60570"/>
                <a:gd name="connsiteX478" fmla="*/ 793427 w 920530"/>
                <a:gd name="connsiteY478" fmla="*/ 47818 h 60570"/>
                <a:gd name="connsiteX479" fmla="*/ 784988 w 920530"/>
                <a:gd name="connsiteY479" fmla="*/ 45568 h 60570"/>
                <a:gd name="connsiteX480" fmla="*/ 779269 w 920530"/>
                <a:gd name="connsiteY480" fmla="*/ 39380 h 60570"/>
                <a:gd name="connsiteX481" fmla="*/ 777206 w 920530"/>
                <a:gd name="connsiteY481" fmla="*/ 30566 h 60570"/>
                <a:gd name="connsiteX482" fmla="*/ 779081 w 920530"/>
                <a:gd name="connsiteY482" fmla="*/ 21940 h 60570"/>
                <a:gd name="connsiteX483" fmla="*/ 784613 w 920530"/>
                <a:gd name="connsiteY483" fmla="*/ 15564 h 60570"/>
                <a:gd name="connsiteX484" fmla="*/ 792958 w 920530"/>
                <a:gd name="connsiteY484" fmla="*/ 13127 h 60570"/>
                <a:gd name="connsiteX485" fmla="*/ 801209 w 920530"/>
                <a:gd name="connsiteY485" fmla="*/ 15283 h 60570"/>
                <a:gd name="connsiteX486" fmla="*/ 806647 w 920530"/>
                <a:gd name="connsiteY486" fmla="*/ 21190 h 60570"/>
                <a:gd name="connsiteX487" fmla="*/ 808522 w 920530"/>
                <a:gd name="connsiteY487" fmla="*/ 29816 h 60570"/>
                <a:gd name="connsiteX488" fmla="*/ 808429 w 920530"/>
                <a:gd name="connsiteY488" fmla="*/ 31504 h 60570"/>
                <a:gd name="connsiteX489" fmla="*/ 782644 w 920530"/>
                <a:gd name="connsiteY489" fmla="*/ 31504 h 60570"/>
                <a:gd name="connsiteX490" fmla="*/ 784426 w 920530"/>
                <a:gd name="connsiteY490" fmla="*/ 37786 h 60570"/>
                <a:gd name="connsiteX491" fmla="*/ 788457 w 920530"/>
                <a:gd name="connsiteY491" fmla="*/ 41630 h 60570"/>
                <a:gd name="connsiteX492" fmla="*/ 793614 w 920530"/>
                <a:gd name="connsiteY492" fmla="*/ 42849 h 60570"/>
                <a:gd name="connsiteX493" fmla="*/ 803272 w 920530"/>
                <a:gd name="connsiteY493" fmla="*/ 37036 h 60570"/>
                <a:gd name="connsiteX494" fmla="*/ 807866 w 920530"/>
                <a:gd name="connsiteY494" fmla="*/ 39286 h 60570"/>
                <a:gd name="connsiteX495" fmla="*/ 802147 w 920530"/>
                <a:gd name="connsiteY495" fmla="*/ 45474 h 60570"/>
                <a:gd name="connsiteX496" fmla="*/ 793427 w 920530"/>
                <a:gd name="connsiteY496" fmla="*/ 47818 h 60570"/>
                <a:gd name="connsiteX497" fmla="*/ 802803 w 920530"/>
                <a:gd name="connsiteY497" fmla="*/ 27003 h 60570"/>
                <a:gd name="connsiteX498" fmla="*/ 801678 w 920530"/>
                <a:gd name="connsiteY498" fmla="*/ 22972 h 60570"/>
                <a:gd name="connsiteX499" fmla="*/ 798396 w 920530"/>
                <a:gd name="connsiteY499" fmla="*/ 19502 h 60570"/>
                <a:gd name="connsiteX500" fmla="*/ 792958 w 920530"/>
                <a:gd name="connsiteY500" fmla="*/ 18096 h 60570"/>
                <a:gd name="connsiteX501" fmla="*/ 786395 w 920530"/>
                <a:gd name="connsiteY501" fmla="*/ 20534 h 60570"/>
                <a:gd name="connsiteX502" fmla="*/ 782925 w 920530"/>
                <a:gd name="connsiteY502" fmla="*/ 27003 h 60570"/>
                <a:gd name="connsiteX503" fmla="*/ 802803 w 920530"/>
                <a:gd name="connsiteY503" fmla="*/ 27003 h 60570"/>
                <a:gd name="connsiteX504" fmla="*/ 830217 w 920530"/>
                <a:gd name="connsiteY504" fmla="*/ 47818 h 60570"/>
                <a:gd name="connsiteX505" fmla="*/ 821591 w 920530"/>
                <a:gd name="connsiteY505" fmla="*/ 45568 h 60570"/>
                <a:gd name="connsiteX506" fmla="*/ 815590 w 920530"/>
                <a:gd name="connsiteY506" fmla="*/ 39286 h 60570"/>
                <a:gd name="connsiteX507" fmla="*/ 813528 w 920530"/>
                <a:gd name="connsiteY507" fmla="*/ 30473 h 60570"/>
                <a:gd name="connsiteX508" fmla="*/ 815590 w 920530"/>
                <a:gd name="connsiteY508" fmla="*/ 21753 h 60570"/>
                <a:gd name="connsiteX509" fmla="*/ 821591 w 920530"/>
                <a:gd name="connsiteY509" fmla="*/ 15471 h 60570"/>
                <a:gd name="connsiteX510" fmla="*/ 830217 w 920530"/>
                <a:gd name="connsiteY510" fmla="*/ 13127 h 60570"/>
                <a:gd name="connsiteX511" fmla="*/ 838843 w 920530"/>
                <a:gd name="connsiteY511" fmla="*/ 15471 h 60570"/>
                <a:gd name="connsiteX512" fmla="*/ 844844 w 920530"/>
                <a:gd name="connsiteY512" fmla="*/ 21753 h 60570"/>
                <a:gd name="connsiteX513" fmla="*/ 847001 w 920530"/>
                <a:gd name="connsiteY513" fmla="*/ 30473 h 60570"/>
                <a:gd name="connsiteX514" fmla="*/ 844844 w 920530"/>
                <a:gd name="connsiteY514" fmla="*/ 39286 h 60570"/>
                <a:gd name="connsiteX515" fmla="*/ 838843 w 920530"/>
                <a:gd name="connsiteY515" fmla="*/ 45568 h 60570"/>
                <a:gd name="connsiteX516" fmla="*/ 830217 w 920530"/>
                <a:gd name="connsiteY516" fmla="*/ 47818 h 60570"/>
                <a:gd name="connsiteX517" fmla="*/ 830217 w 920530"/>
                <a:gd name="connsiteY517" fmla="*/ 42849 h 60570"/>
                <a:gd name="connsiteX518" fmla="*/ 835843 w 920530"/>
                <a:gd name="connsiteY518" fmla="*/ 41349 h 60570"/>
                <a:gd name="connsiteX519" fmla="*/ 839968 w 920530"/>
                <a:gd name="connsiteY519" fmla="*/ 37036 h 60570"/>
                <a:gd name="connsiteX520" fmla="*/ 841562 w 920530"/>
                <a:gd name="connsiteY520" fmla="*/ 30473 h 60570"/>
                <a:gd name="connsiteX521" fmla="*/ 839968 w 920530"/>
                <a:gd name="connsiteY521" fmla="*/ 23909 h 60570"/>
                <a:gd name="connsiteX522" fmla="*/ 835843 w 920530"/>
                <a:gd name="connsiteY522" fmla="*/ 19596 h 60570"/>
                <a:gd name="connsiteX523" fmla="*/ 830217 w 920530"/>
                <a:gd name="connsiteY523" fmla="*/ 18096 h 60570"/>
                <a:gd name="connsiteX524" fmla="*/ 824591 w 920530"/>
                <a:gd name="connsiteY524" fmla="*/ 19596 h 60570"/>
                <a:gd name="connsiteX525" fmla="*/ 820372 w 920530"/>
                <a:gd name="connsiteY525" fmla="*/ 23909 h 60570"/>
                <a:gd name="connsiteX526" fmla="*/ 818872 w 920530"/>
                <a:gd name="connsiteY526" fmla="*/ 30473 h 60570"/>
                <a:gd name="connsiteX527" fmla="*/ 820372 w 920530"/>
                <a:gd name="connsiteY527" fmla="*/ 37036 h 60570"/>
                <a:gd name="connsiteX528" fmla="*/ 824591 w 920530"/>
                <a:gd name="connsiteY528" fmla="*/ 41349 h 60570"/>
                <a:gd name="connsiteX529" fmla="*/ 830217 w 920530"/>
                <a:gd name="connsiteY529" fmla="*/ 42849 h 60570"/>
                <a:gd name="connsiteX530" fmla="*/ 852687 w 920530"/>
                <a:gd name="connsiteY530" fmla="*/ 14158 h 60570"/>
                <a:gd name="connsiteX531" fmla="*/ 857844 w 920530"/>
                <a:gd name="connsiteY531" fmla="*/ 14158 h 60570"/>
                <a:gd name="connsiteX532" fmla="*/ 857844 w 920530"/>
                <a:gd name="connsiteY532" fmla="*/ 18940 h 60570"/>
                <a:gd name="connsiteX533" fmla="*/ 858125 w 920530"/>
                <a:gd name="connsiteY533" fmla="*/ 18940 h 60570"/>
                <a:gd name="connsiteX534" fmla="*/ 862345 w 920530"/>
                <a:gd name="connsiteY534" fmla="*/ 14814 h 60570"/>
                <a:gd name="connsiteX535" fmla="*/ 868627 w 920530"/>
                <a:gd name="connsiteY535" fmla="*/ 13127 h 60570"/>
                <a:gd name="connsiteX536" fmla="*/ 877628 w 920530"/>
                <a:gd name="connsiteY536" fmla="*/ 16596 h 60570"/>
                <a:gd name="connsiteX537" fmla="*/ 880722 w 920530"/>
                <a:gd name="connsiteY537" fmla="*/ 25878 h 60570"/>
                <a:gd name="connsiteX538" fmla="*/ 880722 w 920530"/>
                <a:gd name="connsiteY538" fmla="*/ 46787 h 60570"/>
                <a:gd name="connsiteX539" fmla="*/ 875284 w 920530"/>
                <a:gd name="connsiteY539" fmla="*/ 46787 h 60570"/>
                <a:gd name="connsiteX540" fmla="*/ 875284 w 920530"/>
                <a:gd name="connsiteY540" fmla="*/ 26722 h 60570"/>
                <a:gd name="connsiteX541" fmla="*/ 873127 w 920530"/>
                <a:gd name="connsiteY541" fmla="*/ 20159 h 60570"/>
                <a:gd name="connsiteX542" fmla="*/ 867220 w 920530"/>
                <a:gd name="connsiteY542" fmla="*/ 18096 h 60570"/>
                <a:gd name="connsiteX543" fmla="*/ 862438 w 920530"/>
                <a:gd name="connsiteY543" fmla="*/ 19596 h 60570"/>
                <a:gd name="connsiteX544" fmla="*/ 859250 w 920530"/>
                <a:gd name="connsiteY544" fmla="*/ 23440 h 60570"/>
                <a:gd name="connsiteX545" fmla="*/ 858125 w 920530"/>
                <a:gd name="connsiteY545" fmla="*/ 28410 h 60570"/>
                <a:gd name="connsiteX546" fmla="*/ 858125 w 920530"/>
                <a:gd name="connsiteY546" fmla="*/ 46787 h 60570"/>
                <a:gd name="connsiteX547" fmla="*/ 852687 w 920530"/>
                <a:gd name="connsiteY547" fmla="*/ 46787 h 60570"/>
                <a:gd name="connsiteX548" fmla="*/ 852687 w 920530"/>
                <a:gd name="connsiteY548" fmla="*/ 14158 h 60570"/>
                <a:gd name="connsiteX549" fmla="*/ 903094 w 920530"/>
                <a:gd name="connsiteY549" fmla="*/ 47818 h 60570"/>
                <a:gd name="connsiteX550" fmla="*/ 894655 w 920530"/>
                <a:gd name="connsiteY550" fmla="*/ 45568 h 60570"/>
                <a:gd name="connsiteX551" fmla="*/ 888936 w 920530"/>
                <a:gd name="connsiteY551" fmla="*/ 39380 h 60570"/>
                <a:gd name="connsiteX552" fmla="*/ 886873 w 920530"/>
                <a:gd name="connsiteY552" fmla="*/ 30566 h 60570"/>
                <a:gd name="connsiteX553" fmla="*/ 888748 w 920530"/>
                <a:gd name="connsiteY553" fmla="*/ 21940 h 60570"/>
                <a:gd name="connsiteX554" fmla="*/ 894280 w 920530"/>
                <a:gd name="connsiteY554" fmla="*/ 15564 h 60570"/>
                <a:gd name="connsiteX555" fmla="*/ 902625 w 920530"/>
                <a:gd name="connsiteY555" fmla="*/ 13127 h 60570"/>
                <a:gd name="connsiteX556" fmla="*/ 910876 w 920530"/>
                <a:gd name="connsiteY556" fmla="*/ 15283 h 60570"/>
                <a:gd name="connsiteX557" fmla="*/ 916314 w 920530"/>
                <a:gd name="connsiteY557" fmla="*/ 21190 h 60570"/>
                <a:gd name="connsiteX558" fmla="*/ 918189 w 920530"/>
                <a:gd name="connsiteY558" fmla="*/ 29816 h 60570"/>
                <a:gd name="connsiteX559" fmla="*/ 918096 w 920530"/>
                <a:gd name="connsiteY559" fmla="*/ 31504 h 60570"/>
                <a:gd name="connsiteX560" fmla="*/ 892311 w 920530"/>
                <a:gd name="connsiteY560" fmla="*/ 31504 h 60570"/>
                <a:gd name="connsiteX561" fmla="*/ 894093 w 920530"/>
                <a:gd name="connsiteY561" fmla="*/ 37786 h 60570"/>
                <a:gd name="connsiteX562" fmla="*/ 898124 w 920530"/>
                <a:gd name="connsiteY562" fmla="*/ 41630 h 60570"/>
                <a:gd name="connsiteX563" fmla="*/ 903281 w 920530"/>
                <a:gd name="connsiteY563" fmla="*/ 42849 h 60570"/>
                <a:gd name="connsiteX564" fmla="*/ 912939 w 920530"/>
                <a:gd name="connsiteY564" fmla="*/ 37036 h 60570"/>
                <a:gd name="connsiteX565" fmla="*/ 917533 w 920530"/>
                <a:gd name="connsiteY565" fmla="*/ 39286 h 60570"/>
                <a:gd name="connsiteX566" fmla="*/ 911814 w 920530"/>
                <a:gd name="connsiteY566" fmla="*/ 45474 h 60570"/>
                <a:gd name="connsiteX567" fmla="*/ 903094 w 920530"/>
                <a:gd name="connsiteY567" fmla="*/ 47818 h 60570"/>
                <a:gd name="connsiteX568" fmla="*/ 912470 w 920530"/>
                <a:gd name="connsiteY568" fmla="*/ 27003 h 60570"/>
                <a:gd name="connsiteX569" fmla="*/ 911345 w 920530"/>
                <a:gd name="connsiteY569" fmla="*/ 22972 h 60570"/>
                <a:gd name="connsiteX570" fmla="*/ 908063 w 920530"/>
                <a:gd name="connsiteY570" fmla="*/ 19502 h 60570"/>
                <a:gd name="connsiteX571" fmla="*/ 902625 w 920530"/>
                <a:gd name="connsiteY571" fmla="*/ 18096 h 60570"/>
                <a:gd name="connsiteX572" fmla="*/ 896062 w 920530"/>
                <a:gd name="connsiteY572" fmla="*/ 20534 h 60570"/>
                <a:gd name="connsiteX573" fmla="*/ 892593 w 920530"/>
                <a:gd name="connsiteY573" fmla="*/ 27003 h 60570"/>
                <a:gd name="connsiteX574" fmla="*/ 912470 w 920530"/>
                <a:gd name="connsiteY574" fmla="*/ 27003 h 60570"/>
                <a:gd name="connsiteX575" fmla="*/ 920531 w 920530"/>
                <a:gd name="connsiteY575" fmla="*/ 46787 h 60570"/>
                <a:gd name="connsiteX576" fmla="*/ 920531 w 920530"/>
                <a:gd name="connsiteY576" fmla="*/ 46787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Lst>
              <a:rect l="l" t="t" r="r" b="b"/>
              <a:pathLst>
                <a:path w="920530" h="60570">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4"/>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4"/>
                    <a:pt x="18940" y="9126"/>
                    <a:pt x="18940" y="10126"/>
                  </a:cubicBezTo>
                  <a:cubicBezTo>
                    <a:pt x="18940" y="11251"/>
                    <a:pt x="18534" y="12220"/>
                    <a:pt x="17721" y="13033"/>
                  </a:cubicBezTo>
                  <a:cubicBezTo>
                    <a:pt x="16908" y="13783"/>
                    <a:pt x="15971" y="14158"/>
                    <a:pt x="14908" y="14158"/>
                  </a:cubicBezTo>
                  <a:close/>
                  <a:moveTo>
                    <a:pt x="27317" y="1031"/>
                  </a:moveTo>
                  <a:lnTo>
                    <a:pt x="32755" y="1031"/>
                  </a:lnTo>
                  <a:lnTo>
                    <a:pt x="32755" y="46787"/>
                  </a:lnTo>
                  <a:lnTo>
                    <a:pt x="27317" y="46787"/>
                  </a:lnTo>
                  <a:lnTo>
                    <a:pt x="27317" y="1031"/>
                  </a:lnTo>
                  <a:close/>
                  <a:moveTo>
                    <a:pt x="40828" y="12470"/>
                  </a:moveTo>
                  <a:lnTo>
                    <a:pt x="44203" y="7688"/>
                  </a:lnTo>
                  <a:cubicBezTo>
                    <a:pt x="43328" y="7563"/>
                    <a:pt x="42578" y="7188"/>
                    <a:pt x="41953" y="6563"/>
                  </a:cubicBezTo>
                  <a:cubicBezTo>
                    <a:pt x="41328" y="5876"/>
                    <a:pt x="41015" y="5032"/>
                    <a:pt x="41015" y="4032"/>
                  </a:cubicBezTo>
                  <a:cubicBezTo>
                    <a:pt x="41015" y="2907"/>
                    <a:pt x="41390" y="1969"/>
                    <a:pt x="42140" y="1219"/>
                  </a:cubicBezTo>
                  <a:cubicBezTo>
                    <a:pt x="42953" y="406"/>
                    <a:pt x="43922" y="0"/>
                    <a:pt x="45047" y="0"/>
                  </a:cubicBezTo>
                  <a:cubicBezTo>
                    <a:pt x="46172" y="0"/>
                    <a:pt x="47141" y="406"/>
                    <a:pt x="47953" y="1219"/>
                  </a:cubicBezTo>
                  <a:cubicBezTo>
                    <a:pt x="48766" y="1969"/>
                    <a:pt x="49172" y="2907"/>
                    <a:pt x="49172" y="4032"/>
                  </a:cubicBezTo>
                  <a:cubicBezTo>
                    <a:pt x="49172" y="4719"/>
                    <a:pt x="49016" y="5407"/>
                    <a:pt x="48704" y="6095"/>
                  </a:cubicBezTo>
                  <a:cubicBezTo>
                    <a:pt x="48454" y="6720"/>
                    <a:pt x="48016" y="7470"/>
                    <a:pt x="47391" y="8345"/>
                  </a:cubicBezTo>
                  <a:lnTo>
                    <a:pt x="43359" y="14158"/>
                  </a:lnTo>
                  <a:lnTo>
                    <a:pt x="40828" y="12470"/>
                  </a:lnTo>
                  <a:close/>
                  <a:moveTo>
                    <a:pt x="66859" y="47818"/>
                  </a:moveTo>
                  <a:cubicBezTo>
                    <a:pt x="63921" y="47818"/>
                    <a:pt x="61265" y="47068"/>
                    <a:pt x="58889" y="45568"/>
                  </a:cubicBezTo>
                  <a:cubicBezTo>
                    <a:pt x="56514" y="44068"/>
                    <a:pt x="54639" y="42005"/>
                    <a:pt x="53264" y="39380"/>
                  </a:cubicBezTo>
                  <a:cubicBezTo>
                    <a:pt x="51951" y="36755"/>
                    <a:pt x="51295" y="33785"/>
                    <a:pt x="51295" y="30473"/>
                  </a:cubicBezTo>
                  <a:cubicBezTo>
                    <a:pt x="51295" y="27222"/>
                    <a:pt x="51951" y="24284"/>
                    <a:pt x="53264" y="21659"/>
                  </a:cubicBezTo>
                  <a:cubicBezTo>
                    <a:pt x="54639" y="18971"/>
                    <a:pt x="56514" y="16877"/>
                    <a:pt x="58889" y="15377"/>
                  </a:cubicBezTo>
                  <a:cubicBezTo>
                    <a:pt x="61265" y="13877"/>
                    <a:pt x="63921" y="13127"/>
                    <a:pt x="66859" y="13127"/>
                  </a:cubicBezTo>
                  <a:cubicBezTo>
                    <a:pt x="69359" y="13127"/>
                    <a:pt x="71578" y="13689"/>
                    <a:pt x="73516" y="14814"/>
                  </a:cubicBezTo>
                  <a:cubicBezTo>
                    <a:pt x="75454" y="15939"/>
                    <a:pt x="76954" y="17346"/>
                    <a:pt x="78017" y="19034"/>
                  </a:cubicBezTo>
                  <a:lnTo>
                    <a:pt x="78204" y="19034"/>
                  </a:lnTo>
                  <a:lnTo>
                    <a:pt x="78017" y="14533"/>
                  </a:lnTo>
                  <a:lnTo>
                    <a:pt x="78017" y="1031"/>
                  </a:lnTo>
                  <a:lnTo>
                    <a:pt x="83455" y="1031"/>
                  </a:lnTo>
                  <a:lnTo>
                    <a:pt x="83455" y="46787"/>
                  </a:lnTo>
                  <a:lnTo>
                    <a:pt x="78204" y="46787"/>
                  </a:lnTo>
                  <a:lnTo>
                    <a:pt x="78204" y="42005"/>
                  </a:lnTo>
                  <a:lnTo>
                    <a:pt x="78017" y="42005"/>
                  </a:lnTo>
                  <a:cubicBezTo>
                    <a:pt x="76954" y="43630"/>
                    <a:pt x="75454" y="45006"/>
                    <a:pt x="73516" y="46131"/>
                  </a:cubicBezTo>
                  <a:cubicBezTo>
                    <a:pt x="71578" y="47256"/>
                    <a:pt x="69359" y="47818"/>
                    <a:pt x="66859" y="47818"/>
                  </a:cubicBezTo>
                  <a:close/>
                  <a:moveTo>
                    <a:pt x="67422" y="42849"/>
                  </a:moveTo>
                  <a:cubicBezTo>
                    <a:pt x="69359" y="42849"/>
                    <a:pt x="71141" y="42349"/>
                    <a:pt x="72766" y="41349"/>
                  </a:cubicBezTo>
                  <a:cubicBezTo>
                    <a:pt x="74391" y="40349"/>
                    <a:pt x="75704" y="38911"/>
                    <a:pt x="76704" y="37036"/>
                  </a:cubicBezTo>
                  <a:cubicBezTo>
                    <a:pt x="77704" y="35161"/>
                    <a:pt x="78204" y="32973"/>
                    <a:pt x="78204" y="30473"/>
                  </a:cubicBezTo>
                  <a:cubicBezTo>
                    <a:pt x="78204" y="28035"/>
                    <a:pt x="77704" y="25878"/>
                    <a:pt x="76704" y="24003"/>
                  </a:cubicBezTo>
                  <a:cubicBezTo>
                    <a:pt x="75704" y="22128"/>
                    <a:pt x="74391" y="20690"/>
                    <a:pt x="72766" y="19690"/>
                  </a:cubicBezTo>
                  <a:cubicBezTo>
                    <a:pt x="71141" y="18627"/>
                    <a:pt x="69359" y="18096"/>
                    <a:pt x="67422" y="18096"/>
                  </a:cubicBezTo>
                  <a:cubicBezTo>
                    <a:pt x="65546" y="18096"/>
                    <a:pt x="63765" y="18627"/>
                    <a:pt x="62077" y="19690"/>
                  </a:cubicBezTo>
                  <a:cubicBezTo>
                    <a:pt x="60452" y="20690"/>
                    <a:pt x="59139" y="22128"/>
                    <a:pt x="58139" y="24003"/>
                  </a:cubicBezTo>
                  <a:cubicBezTo>
                    <a:pt x="57139" y="25878"/>
                    <a:pt x="56639" y="28035"/>
                    <a:pt x="56639" y="30473"/>
                  </a:cubicBezTo>
                  <a:cubicBezTo>
                    <a:pt x="56639" y="32910"/>
                    <a:pt x="57139" y="35098"/>
                    <a:pt x="58139" y="37036"/>
                  </a:cubicBezTo>
                  <a:cubicBezTo>
                    <a:pt x="59139" y="38911"/>
                    <a:pt x="60452" y="40349"/>
                    <a:pt x="62077" y="41349"/>
                  </a:cubicBezTo>
                  <a:cubicBezTo>
                    <a:pt x="63765" y="42349"/>
                    <a:pt x="65546" y="42849"/>
                    <a:pt x="67422" y="42849"/>
                  </a:cubicBezTo>
                  <a:close/>
                  <a:moveTo>
                    <a:pt x="87446" y="46787"/>
                  </a:moveTo>
                  <a:lnTo>
                    <a:pt x="87446" y="46787"/>
                  </a:lnTo>
                  <a:close/>
                  <a:moveTo>
                    <a:pt x="106314" y="1031"/>
                  </a:moveTo>
                  <a:lnTo>
                    <a:pt x="111752" y="1031"/>
                  </a:lnTo>
                  <a:lnTo>
                    <a:pt x="111752" y="46787"/>
                  </a:lnTo>
                  <a:lnTo>
                    <a:pt x="106314" y="46787"/>
                  </a:lnTo>
                  <a:lnTo>
                    <a:pt x="106314" y="1031"/>
                  </a:lnTo>
                  <a:close/>
                  <a:moveTo>
                    <a:pt x="134488" y="47818"/>
                  </a:moveTo>
                  <a:cubicBezTo>
                    <a:pt x="131300" y="47818"/>
                    <a:pt x="128425" y="47068"/>
                    <a:pt x="125862" y="45568"/>
                  </a:cubicBezTo>
                  <a:cubicBezTo>
                    <a:pt x="123299" y="44005"/>
                    <a:pt x="121299" y="41911"/>
                    <a:pt x="119861" y="39286"/>
                  </a:cubicBezTo>
                  <a:cubicBezTo>
                    <a:pt x="118486" y="36598"/>
                    <a:pt x="117798" y="33660"/>
                    <a:pt x="117798" y="30473"/>
                  </a:cubicBezTo>
                  <a:cubicBezTo>
                    <a:pt x="117798" y="27285"/>
                    <a:pt x="118486" y="24378"/>
                    <a:pt x="119861" y="21753"/>
                  </a:cubicBezTo>
                  <a:cubicBezTo>
                    <a:pt x="121299" y="19065"/>
                    <a:pt x="123299" y="16971"/>
                    <a:pt x="125862" y="15471"/>
                  </a:cubicBezTo>
                  <a:cubicBezTo>
                    <a:pt x="128425" y="13908"/>
                    <a:pt x="131300" y="13127"/>
                    <a:pt x="134488" y="13127"/>
                  </a:cubicBezTo>
                  <a:cubicBezTo>
                    <a:pt x="137676" y="13127"/>
                    <a:pt x="140551" y="13908"/>
                    <a:pt x="143114" y="15471"/>
                  </a:cubicBezTo>
                  <a:cubicBezTo>
                    <a:pt x="145677" y="16971"/>
                    <a:pt x="147677" y="19065"/>
                    <a:pt x="149115" y="21753"/>
                  </a:cubicBezTo>
                  <a:cubicBezTo>
                    <a:pt x="150553" y="24378"/>
                    <a:pt x="151271" y="27285"/>
                    <a:pt x="151271" y="30473"/>
                  </a:cubicBezTo>
                  <a:cubicBezTo>
                    <a:pt x="151271" y="33660"/>
                    <a:pt x="150553" y="36598"/>
                    <a:pt x="149115" y="39286"/>
                  </a:cubicBezTo>
                  <a:cubicBezTo>
                    <a:pt x="147677" y="41911"/>
                    <a:pt x="145677" y="44005"/>
                    <a:pt x="143114" y="45568"/>
                  </a:cubicBezTo>
                  <a:cubicBezTo>
                    <a:pt x="140551" y="47068"/>
                    <a:pt x="137676" y="47818"/>
                    <a:pt x="134488" y="47818"/>
                  </a:cubicBezTo>
                  <a:close/>
                  <a:moveTo>
                    <a:pt x="134488" y="42849"/>
                  </a:moveTo>
                  <a:cubicBezTo>
                    <a:pt x="136488" y="42849"/>
                    <a:pt x="138364" y="42349"/>
                    <a:pt x="140114" y="41349"/>
                  </a:cubicBezTo>
                  <a:cubicBezTo>
                    <a:pt x="141864" y="40349"/>
                    <a:pt x="143239" y="38911"/>
                    <a:pt x="144239" y="37036"/>
                  </a:cubicBezTo>
                  <a:cubicBezTo>
                    <a:pt x="145302" y="35161"/>
                    <a:pt x="145833" y="32973"/>
                    <a:pt x="145833" y="30473"/>
                  </a:cubicBezTo>
                  <a:cubicBezTo>
                    <a:pt x="145833" y="27972"/>
                    <a:pt x="145302" y="25784"/>
                    <a:pt x="144239" y="23909"/>
                  </a:cubicBezTo>
                  <a:cubicBezTo>
                    <a:pt x="143239" y="22034"/>
                    <a:pt x="141864" y="20596"/>
                    <a:pt x="140114" y="19596"/>
                  </a:cubicBezTo>
                  <a:cubicBezTo>
                    <a:pt x="138364" y="18596"/>
                    <a:pt x="136488" y="18096"/>
                    <a:pt x="134488" y="18096"/>
                  </a:cubicBezTo>
                  <a:cubicBezTo>
                    <a:pt x="132488" y="18096"/>
                    <a:pt x="130612" y="18596"/>
                    <a:pt x="128862" y="19596"/>
                  </a:cubicBezTo>
                  <a:cubicBezTo>
                    <a:pt x="127112" y="20596"/>
                    <a:pt x="125706" y="22034"/>
                    <a:pt x="124643" y="23909"/>
                  </a:cubicBezTo>
                  <a:cubicBezTo>
                    <a:pt x="123643" y="25784"/>
                    <a:pt x="123143" y="27972"/>
                    <a:pt x="123143" y="30473"/>
                  </a:cubicBezTo>
                  <a:cubicBezTo>
                    <a:pt x="123143" y="32973"/>
                    <a:pt x="123643" y="35161"/>
                    <a:pt x="124643" y="37036"/>
                  </a:cubicBezTo>
                  <a:cubicBezTo>
                    <a:pt x="125706" y="38911"/>
                    <a:pt x="127112" y="40349"/>
                    <a:pt x="128862" y="41349"/>
                  </a:cubicBezTo>
                  <a:cubicBezTo>
                    <a:pt x="130612" y="42349"/>
                    <a:pt x="132488" y="42849"/>
                    <a:pt x="134488" y="42849"/>
                  </a:cubicBezTo>
                  <a:close/>
                  <a:moveTo>
                    <a:pt x="153075" y="14158"/>
                  </a:moveTo>
                  <a:lnTo>
                    <a:pt x="158888" y="14158"/>
                  </a:lnTo>
                  <a:lnTo>
                    <a:pt x="169014" y="40411"/>
                  </a:lnTo>
                  <a:lnTo>
                    <a:pt x="169108" y="40411"/>
                  </a:lnTo>
                  <a:lnTo>
                    <a:pt x="179328" y="14158"/>
                  </a:lnTo>
                  <a:lnTo>
                    <a:pt x="185048" y="14158"/>
                  </a:lnTo>
                  <a:lnTo>
                    <a:pt x="171734" y="46787"/>
                  </a:lnTo>
                  <a:lnTo>
                    <a:pt x="166202" y="46787"/>
                  </a:lnTo>
                  <a:lnTo>
                    <a:pt x="153075" y="14158"/>
                  </a:lnTo>
                  <a:close/>
                  <a:moveTo>
                    <a:pt x="203079" y="47818"/>
                  </a:moveTo>
                  <a:cubicBezTo>
                    <a:pt x="199954" y="47818"/>
                    <a:pt x="197141" y="47068"/>
                    <a:pt x="194641" y="45568"/>
                  </a:cubicBezTo>
                  <a:cubicBezTo>
                    <a:pt x="192203" y="44068"/>
                    <a:pt x="190296" y="42005"/>
                    <a:pt x="188921" y="39380"/>
                  </a:cubicBezTo>
                  <a:cubicBezTo>
                    <a:pt x="187546" y="36755"/>
                    <a:pt x="186858" y="33817"/>
                    <a:pt x="186858" y="30566"/>
                  </a:cubicBezTo>
                  <a:cubicBezTo>
                    <a:pt x="186858" y="27441"/>
                    <a:pt x="187483" y="24566"/>
                    <a:pt x="188734" y="21940"/>
                  </a:cubicBezTo>
                  <a:cubicBezTo>
                    <a:pt x="190046" y="19252"/>
                    <a:pt x="191890" y="17127"/>
                    <a:pt x="194265" y="15564"/>
                  </a:cubicBezTo>
                  <a:cubicBezTo>
                    <a:pt x="196703" y="13939"/>
                    <a:pt x="199485" y="13127"/>
                    <a:pt x="202610" y="13127"/>
                  </a:cubicBezTo>
                  <a:cubicBezTo>
                    <a:pt x="205798" y="13127"/>
                    <a:pt x="208549" y="13846"/>
                    <a:pt x="210861" y="15283"/>
                  </a:cubicBezTo>
                  <a:cubicBezTo>
                    <a:pt x="213237" y="16721"/>
                    <a:pt x="215049" y="18690"/>
                    <a:pt x="216300" y="21190"/>
                  </a:cubicBezTo>
                  <a:cubicBezTo>
                    <a:pt x="217550" y="23690"/>
                    <a:pt x="218175" y="26566"/>
                    <a:pt x="218175" y="29816"/>
                  </a:cubicBezTo>
                  <a:cubicBezTo>
                    <a:pt x="218175" y="30316"/>
                    <a:pt x="218143" y="30879"/>
                    <a:pt x="218081" y="31504"/>
                  </a:cubicBezTo>
                  <a:lnTo>
                    <a:pt x="192297" y="31504"/>
                  </a:lnTo>
                  <a:cubicBezTo>
                    <a:pt x="192422" y="34004"/>
                    <a:pt x="193015" y="36098"/>
                    <a:pt x="194078" y="37786"/>
                  </a:cubicBezTo>
                  <a:cubicBezTo>
                    <a:pt x="195141" y="39474"/>
                    <a:pt x="196484" y="40755"/>
                    <a:pt x="198110" y="41630"/>
                  </a:cubicBezTo>
                  <a:cubicBezTo>
                    <a:pt x="199735" y="42443"/>
                    <a:pt x="201454" y="42849"/>
                    <a:pt x="203267" y="42849"/>
                  </a:cubicBezTo>
                  <a:cubicBezTo>
                    <a:pt x="207517" y="42849"/>
                    <a:pt x="210736" y="40911"/>
                    <a:pt x="212924" y="37036"/>
                  </a:cubicBezTo>
                  <a:lnTo>
                    <a:pt x="217518" y="39286"/>
                  </a:lnTo>
                  <a:cubicBezTo>
                    <a:pt x="216143" y="41849"/>
                    <a:pt x="214237" y="43912"/>
                    <a:pt x="211799" y="45474"/>
                  </a:cubicBezTo>
                  <a:cubicBezTo>
                    <a:pt x="209361" y="47037"/>
                    <a:pt x="206455" y="47818"/>
                    <a:pt x="203079" y="47818"/>
                  </a:cubicBezTo>
                  <a:close/>
                  <a:moveTo>
                    <a:pt x="212455" y="27003"/>
                  </a:moveTo>
                  <a:cubicBezTo>
                    <a:pt x="212393" y="25628"/>
                    <a:pt x="212018" y="24284"/>
                    <a:pt x="211330" y="22972"/>
                  </a:cubicBezTo>
                  <a:cubicBezTo>
                    <a:pt x="210642" y="21596"/>
                    <a:pt x="209549" y="20440"/>
                    <a:pt x="208048" y="19502"/>
                  </a:cubicBezTo>
                  <a:cubicBezTo>
                    <a:pt x="206611" y="18565"/>
                    <a:pt x="204798" y="18096"/>
                    <a:pt x="202610" y="18096"/>
                  </a:cubicBezTo>
                  <a:cubicBezTo>
                    <a:pt x="200047" y="18096"/>
                    <a:pt x="197860" y="18909"/>
                    <a:pt x="196047" y="20534"/>
                  </a:cubicBezTo>
                  <a:cubicBezTo>
                    <a:pt x="194297" y="22159"/>
                    <a:pt x="193140" y="24316"/>
                    <a:pt x="192578" y="27003"/>
                  </a:cubicBezTo>
                  <a:lnTo>
                    <a:pt x="212455" y="27003"/>
                  </a:lnTo>
                  <a:close/>
                  <a:moveTo>
                    <a:pt x="220516" y="46787"/>
                  </a:moveTo>
                  <a:lnTo>
                    <a:pt x="220516" y="46787"/>
                  </a:lnTo>
                  <a:close/>
                  <a:moveTo>
                    <a:pt x="249791" y="47818"/>
                  </a:moveTo>
                  <a:cubicBezTo>
                    <a:pt x="247415" y="47818"/>
                    <a:pt x="245290" y="47350"/>
                    <a:pt x="243415" y="46412"/>
                  </a:cubicBezTo>
                  <a:cubicBezTo>
                    <a:pt x="241540" y="45474"/>
                    <a:pt x="240071" y="44193"/>
                    <a:pt x="239008" y="42568"/>
                  </a:cubicBezTo>
                  <a:cubicBezTo>
                    <a:pt x="238008" y="40880"/>
                    <a:pt x="237508" y="39005"/>
                    <a:pt x="237508" y="36942"/>
                  </a:cubicBezTo>
                  <a:cubicBezTo>
                    <a:pt x="237508" y="33504"/>
                    <a:pt x="238789" y="30816"/>
                    <a:pt x="241352" y="28879"/>
                  </a:cubicBezTo>
                  <a:cubicBezTo>
                    <a:pt x="243978" y="26941"/>
                    <a:pt x="247290" y="25972"/>
                    <a:pt x="251291" y="25972"/>
                  </a:cubicBezTo>
                  <a:cubicBezTo>
                    <a:pt x="253229" y="25972"/>
                    <a:pt x="255041" y="26191"/>
                    <a:pt x="256729" y="26628"/>
                  </a:cubicBezTo>
                  <a:cubicBezTo>
                    <a:pt x="258417" y="27003"/>
                    <a:pt x="259698" y="27472"/>
                    <a:pt x="260573" y="28035"/>
                  </a:cubicBezTo>
                  <a:lnTo>
                    <a:pt x="260573" y="26066"/>
                  </a:lnTo>
                  <a:cubicBezTo>
                    <a:pt x="260573" y="23628"/>
                    <a:pt x="259729" y="21690"/>
                    <a:pt x="258042" y="20253"/>
                  </a:cubicBezTo>
                  <a:cubicBezTo>
                    <a:pt x="256354" y="18752"/>
                    <a:pt x="254198" y="18002"/>
                    <a:pt x="251572" y="18002"/>
                  </a:cubicBezTo>
                  <a:cubicBezTo>
                    <a:pt x="249822" y="18002"/>
                    <a:pt x="248165" y="18409"/>
                    <a:pt x="246603" y="19221"/>
                  </a:cubicBezTo>
                  <a:cubicBezTo>
                    <a:pt x="245040" y="19971"/>
                    <a:pt x="243790" y="21065"/>
                    <a:pt x="242852" y="22503"/>
                  </a:cubicBezTo>
                  <a:lnTo>
                    <a:pt x="238821" y="19409"/>
                  </a:lnTo>
                  <a:cubicBezTo>
                    <a:pt x="240071" y="17471"/>
                    <a:pt x="241821" y="15939"/>
                    <a:pt x="244071" y="14814"/>
                  </a:cubicBezTo>
                  <a:cubicBezTo>
                    <a:pt x="246384" y="13689"/>
                    <a:pt x="248884" y="13127"/>
                    <a:pt x="251572" y="13127"/>
                  </a:cubicBezTo>
                  <a:cubicBezTo>
                    <a:pt x="256010" y="13127"/>
                    <a:pt x="259480" y="14314"/>
                    <a:pt x="261980" y="16690"/>
                  </a:cubicBezTo>
                  <a:cubicBezTo>
                    <a:pt x="264543" y="19002"/>
                    <a:pt x="265824" y="22159"/>
                    <a:pt x="265824" y="26160"/>
                  </a:cubicBezTo>
                  <a:lnTo>
                    <a:pt x="265824" y="46787"/>
                  </a:lnTo>
                  <a:lnTo>
                    <a:pt x="260573" y="46787"/>
                  </a:lnTo>
                  <a:lnTo>
                    <a:pt x="260573" y="42099"/>
                  </a:lnTo>
                  <a:lnTo>
                    <a:pt x="260386" y="42099"/>
                  </a:lnTo>
                  <a:cubicBezTo>
                    <a:pt x="259448" y="43662"/>
                    <a:pt x="258042" y="45006"/>
                    <a:pt x="256167" y="46131"/>
                  </a:cubicBezTo>
                  <a:cubicBezTo>
                    <a:pt x="254291" y="47256"/>
                    <a:pt x="252166" y="47818"/>
                    <a:pt x="249791" y="47818"/>
                  </a:cubicBezTo>
                  <a:close/>
                  <a:moveTo>
                    <a:pt x="250353" y="43037"/>
                  </a:moveTo>
                  <a:cubicBezTo>
                    <a:pt x="252166" y="43037"/>
                    <a:pt x="253854" y="42568"/>
                    <a:pt x="255416" y="41630"/>
                  </a:cubicBezTo>
                  <a:cubicBezTo>
                    <a:pt x="256979" y="40693"/>
                    <a:pt x="258229" y="39442"/>
                    <a:pt x="259167" y="37880"/>
                  </a:cubicBezTo>
                  <a:cubicBezTo>
                    <a:pt x="260105" y="36255"/>
                    <a:pt x="260573" y="34504"/>
                    <a:pt x="260573" y="32629"/>
                  </a:cubicBezTo>
                  <a:cubicBezTo>
                    <a:pt x="259573" y="31942"/>
                    <a:pt x="258323" y="31410"/>
                    <a:pt x="256823" y="31035"/>
                  </a:cubicBezTo>
                  <a:cubicBezTo>
                    <a:pt x="255323" y="30598"/>
                    <a:pt x="253760" y="30379"/>
                    <a:pt x="252135" y="30379"/>
                  </a:cubicBezTo>
                  <a:cubicBezTo>
                    <a:pt x="249134" y="30379"/>
                    <a:pt x="246884" y="31004"/>
                    <a:pt x="245384" y="32254"/>
                  </a:cubicBezTo>
                  <a:cubicBezTo>
                    <a:pt x="243884" y="33442"/>
                    <a:pt x="243134" y="35036"/>
                    <a:pt x="243134" y="37036"/>
                  </a:cubicBezTo>
                  <a:cubicBezTo>
                    <a:pt x="243134" y="38786"/>
                    <a:pt x="243790" y="40224"/>
                    <a:pt x="245103" y="41349"/>
                  </a:cubicBezTo>
                  <a:cubicBezTo>
                    <a:pt x="246478" y="42474"/>
                    <a:pt x="248228" y="43037"/>
                    <a:pt x="250353" y="43037"/>
                  </a:cubicBezTo>
                  <a:close/>
                  <a:moveTo>
                    <a:pt x="269307" y="46787"/>
                  </a:moveTo>
                  <a:lnTo>
                    <a:pt x="269307" y="46787"/>
                  </a:lnTo>
                  <a:close/>
                  <a:moveTo>
                    <a:pt x="284611" y="14158"/>
                  </a:moveTo>
                  <a:lnTo>
                    <a:pt x="290237" y="14158"/>
                  </a:lnTo>
                  <a:lnTo>
                    <a:pt x="297925" y="39942"/>
                  </a:lnTo>
                  <a:lnTo>
                    <a:pt x="298019" y="39942"/>
                  </a:lnTo>
                  <a:lnTo>
                    <a:pt x="306270" y="14158"/>
                  </a:lnTo>
                  <a:lnTo>
                    <a:pt x="311802" y="14158"/>
                  </a:lnTo>
                  <a:lnTo>
                    <a:pt x="320053" y="39849"/>
                  </a:lnTo>
                  <a:lnTo>
                    <a:pt x="320147" y="39849"/>
                  </a:lnTo>
                  <a:lnTo>
                    <a:pt x="327835" y="14158"/>
                  </a:lnTo>
                  <a:lnTo>
                    <a:pt x="333367" y="14158"/>
                  </a:lnTo>
                  <a:lnTo>
                    <a:pt x="322866" y="46787"/>
                  </a:lnTo>
                  <a:lnTo>
                    <a:pt x="317334" y="46787"/>
                  </a:lnTo>
                  <a:lnTo>
                    <a:pt x="308895" y="20721"/>
                  </a:lnTo>
                  <a:lnTo>
                    <a:pt x="300551" y="46787"/>
                  </a:lnTo>
                  <a:lnTo>
                    <a:pt x="295112" y="46787"/>
                  </a:lnTo>
                  <a:lnTo>
                    <a:pt x="284611" y="14158"/>
                  </a:lnTo>
                  <a:close/>
                  <a:moveTo>
                    <a:pt x="347628" y="47818"/>
                  </a:moveTo>
                  <a:cubicBezTo>
                    <a:pt x="345252" y="47818"/>
                    <a:pt x="343127" y="47350"/>
                    <a:pt x="341252" y="46412"/>
                  </a:cubicBezTo>
                  <a:cubicBezTo>
                    <a:pt x="339377" y="45474"/>
                    <a:pt x="337908" y="44193"/>
                    <a:pt x="336845" y="42568"/>
                  </a:cubicBezTo>
                  <a:cubicBezTo>
                    <a:pt x="335845" y="40880"/>
                    <a:pt x="335345" y="39005"/>
                    <a:pt x="335345" y="36942"/>
                  </a:cubicBezTo>
                  <a:cubicBezTo>
                    <a:pt x="335345" y="33504"/>
                    <a:pt x="336626" y="30816"/>
                    <a:pt x="339189" y="28879"/>
                  </a:cubicBezTo>
                  <a:cubicBezTo>
                    <a:pt x="341814" y="26941"/>
                    <a:pt x="345127" y="25972"/>
                    <a:pt x="349128" y="25972"/>
                  </a:cubicBezTo>
                  <a:cubicBezTo>
                    <a:pt x="351065" y="25972"/>
                    <a:pt x="352878" y="26191"/>
                    <a:pt x="354566" y="26628"/>
                  </a:cubicBezTo>
                  <a:cubicBezTo>
                    <a:pt x="356254" y="27003"/>
                    <a:pt x="357535" y="27472"/>
                    <a:pt x="358410" y="28035"/>
                  </a:cubicBezTo>
                  <a:lnTo>
                    <a:pt x="358410" y="26066"/>
                  </a:lnTo>
                  <a:cubicBezTo>
                    <a:pt x="358410" y="23628"/>
                    <a:pt x="357566" y="21690"/>
                    <a:pt x="355879" y="20253"/>
                  </a:cubicBezTo>
                  <a:cubicBezTo>
                    <a:pt x="354191" y="18752"/>
                    <a:pt x="352034" y="18002"/>
                    <a:pt x="349409" y="18002"/>
                  </a:cubicBezTo>
                  <a:cubicBezTo>
                    <a:pt x="347659" y="18002"/>
                    <a:pt x="346002" y="18409"/>
                    <a:pt x="344440" y="19221"/>
                  </a:cubicBezTo>
                  <a:cubicBezTo>
                    <a:pt x="342877" y="19971"/>
                    <a:pt x="341627" y="21065"/>
                    <a:pt x="340689" y="22503"/>
                  </a:cubicBezTo>
                  <a:lnTo>
                    <a:pt x="336658" y="19409"/>
                  </a:lnTo>
                  <a:cubicBezTo>
                    <a:pt x="337908" y="17471"/>
                    <a:pt x="339658" y="15939"/>
                    <a:pt x="341908" y="14814"/>
                  </a:cubicBezTo>
                  <a:cubicBezTo>
                    <a:pt x="344221" y="13689"/>
                    <a:pt x="346721" y="13127"/>
                    <a:pt x="349409" y="13127"/>
                  </a:cubicBezTo>
                  <a:cubicBezTo>
                    <a:pt x="353847" y="13127"/>
                    <a:pt x="357316" y="14314"/>
                    <a:pt x="359817" y="16690"/>
                  </a:cubicBezTo>
                  <a:cubicBezTo>
                    <a:pt x="362380" y="19002"/>
                    <a:pt x="363661" y="22159"/>
                    <a:pt x="363661" y="26160"/>
                  </a:cubicBezTo>
                  <a:lnTo>
                    <a:pt x="363661" y="46787"/>
                  </a:lnTo>
                  <a:lnTo>
                    <a:pt x="358410" y="46787"/>
                  </a:lnTo>
                  <a:lnTo>
                    <a:pt x="358410" y="42099"/>
                  </a:lnTo>
                  <a:lnTo>
                    <a:pt x="358223" y="42099"/>
                  </a:lnTo>
                  <a:cubicBezTo>
                    <a:pt x="357285" y="43662"/>
                    <a:pt x="355879" y="45006"/>
                    <a:pt x="354003" y="46131"/>
                  </a:cubicBezTo>
                  <a:cubicBezTo>
                    <a:pt x="352128" y="47256"/>
                    <a:pt x="350003" y="47818"/>
                    <a:pt x="347628" y="47818"/>
                  </a:cubicBezTo>
                  <a:close/>
                  <a:moveTo>
                    <a:pt x="348190" y="43037"/>
                  </a:moveTo>
                  <a:cubicBezTo>
                    <a:pt x="350003" y="43037"/>
                    <a:pt x="351691" y="42568"/>
                    <a:pt x="353253" y="41630"/>
                  </a:cubicBezTo>
                  <a:cubicBezTo>
                    <a:pt x="354816" y="40693"/>
                    <a:pt x="356066" y="39442"/>
                    <a:pt x="357004" y="37880"/>
                  </a:cubicBezTo>
                  <a:cubicBezTo>
                    <a:pt x="357941" y="36255"/>
                    <a:pt x="358410" y="34504"/>
                    <a:pt x="358410" y="32629"/>
                  </a:cubicBezTo>
                  <a:cubicBezTo>
                    <a:pt x="357410" y="31942"/>
                    <a:pt x="356160" y="31410"/>
                    <a:pt x="354660" y="31035"/>
                  </a:cubicBezTo>
                  <a:cubicBezTo>
                    <a:pt x="353160" y="30598"/>
                    <a:pt x="351597" y="30379"/>
                    <a:pt x="349972" y="30379"/>
                  </a:cubicBezTo>
                  <a:cubicBezTo>
                    <a:pt x="346971" y="30379"/>
                    <a:pt x="344721" y="31004"/>
                    <a:pt x="343221" y="32254"/>
                  </a:cubicBezTo>
                  <a:cubicBezTo>
                    <a:pt x="341721" y="33442"/>
                    <a:pt x="340971" y="35036"/>
                    <a:pt x="340971" y="37036"/>
                  </a:cubicBezTo>
                  <a:cubicBezTo>
                    <a:pt x="340971" y="38786"/>
                    <a:pt x="341627" y="40224"/>
                    <a:pt x="342940" y="41349"/>
                  </a:cubicBezTo>
                  <a:cubicBezTo>
                    <a:pt x="344315" y="42474"/>
                    <a:pt x="346065" y="43037"/>
                    <a:pt x="348190" y="43037"/>
                  </a:cubicBezTo>
                  <a:close/>
                  <a:moveTo>
                    <a:pt x="380474" y="44724"/>
                  </a:moveTo>
                  <a:lnTo>
                    <a:pt x="366972" y="14158"/>
                  </a:lnTo>
                  <a:lnTo>
                    <a:pt x="372879" y="14158"/>
                  </a:lnTo>
                  <a:lnTo>
                    <a:pt x="383099" y="38442"/>
                  </a:lnTo>
                  <a:lnTo>
                    <a:pt x="383287" y="38442"/>
                  </a:lnTo>
                  <a:lnTo>
                    <a:pt x="393132" y="14158"/>
                  </a:lnTo>
                  <a:lnTo>
                    <a:pt x="398945" y="14158"/>
                  </a:lnTo>
                  <a:lnTo>
                    <a:pt x="378880" y="60570"/>
                  </a:lnTo>
                  <a:lnTo>
                    <a:pt x="373254" y="60570"/>
                  </a:lnTo>
                  <a:lnTo>
                    <a:pt x="380474" y="44724"/>
                  </a:lnTo>
                  <a:close/>
                  <a:moveTo>
                    <a:pt x="399500" y="46787"/>
                  </a:moveTo>
                  <a:lnTo>
                    <a:pt x="399500" y="46787"/>
                  </a:lnTo>
                  <a:close/>
                  <a:moveTo>
                    <a:pt x="430931" y="47256"/>
                  </a:moveTo>
                  <a:cubicBezTo>
                    <a:pt x="429556" y="47256"/>
                    <a:pt x="428306" y="47068"/>
                    <a:pt x="427181" y="46693"/>
                  </a:cubicBezTo>
                  <a:cubicBezTo>
                    <a:pt x="426056" y="46256"/>
                    <a:pt x="425118" y="45662"/>
                    <a:pt x="424368" y="44912"/>
                  </a:cubicBezTo>
                  <a:cubicBezTo>
                    <a:pt x="422680" y="43287"/>
                    <a:pt x="421836" y="41068"/>
                    <a:pt x="421836" y="38255"/>
                  </a:cubicBezTo>
                  <a:lnTo>
                    <a:pt x="421836" y="19127"/>
                  </a:lnTo>
                  <a:lnTo>
                    <a:pt x="416117" y="19127"/>
                  </a:lnTo>
                  <a:lnTo>
                    <a:pt x="416117" y="14158"/>
                  </a:lnTo>
                  <a:lnTo>
                    <a:pt x="421836" y="14158"/>
                  </a:lnTo>
                  <a:lnTo>
                    <a:pt x="421836" y="4969"/>
                  </a:lnTo>
                  <a:lnTo>
                    <a:pt x="427275" y="4969"/>
                  </a:lnTo>
                  <a:lnTo>
                    <a:pt x="427275" y="14158"/>
                  </a:lnTo>
                  <a:lnTo>
                    <a:pt x="435244" y="14158"/>
                  </a:lnTo>
                  <a:lnTo>
                    <a:pt x="435244" y="19127"/>
                  </a:lnTo>
                  <a:lnTo>
                    <a:pt x="427275" y="19127"/>
                  </a:lnTo>
                  <a:lnTo>
                    <a:pt x="427275" y="36848"/>
                  </a:lnTo>
                  <a:cubicBezTo>
                    <a:pt x="427275" y="38661"/>
                    <a:pt x="427618" y="40005"/>
                    <a:pt x="428306" y="40880"/>
                  </a:cubicBezTo>
                  <a:cubicBezTo>
                    <a:pt x="429118" y="41818"/>
                    <a:pt x="430275" y="42287"/>
                    <a:pt x="431775" y="42287"/>
                  </a:cubicBezTo>
                  <a:cubicBezTo>
                    <a:pt x="433088" y="42287"/>
                    <a:pt x="434275" y="41911"/>
                    <a:pt x="435338" y="41161"/>
                  </a:cubicBezTo>
                  <a:lnTo>
                    <a:pt x="435338" y="46506"/>
                  </a:lnTo>
                  <a:cubicBezTo>
                    <a:pt x="434713" y="46756"/>
                    <a:pt x="434057" y="46943"/>
                    <a:pt x="433369" y="47068"/>
                  </a:cubicBezTo>
                  <a:cubicBezTo>
                    <a:pt x="432744" y="47193"/>
                    <a:pt x="431931" y="47256"/>
                    <a:pt x="430931" y="47256"/>
                  </a:cubicBezTo>
                  <a:close/>
                  <a:moveTo>
                    <a:pt x="455365" y="47818"/>
                  </a:moveTo>
                  <a:cubicBezTo>
                    <a:pt x="452177" y="47818"/>
                    <a:pt x="449302" y="47068"/>
                    <a:pt x="446739" y="45568"/>
                  </a:cubicBezTo>
                  <a:cubicBezTo>
                    <a:pt x="444176" y="44005"/>
                    <a:pt x="442176" y="41911"/>
                    <a:pt x="440738" y="39286"/>
                  </a:cubicBezTo>
                  <a:cubicBezTo>
                    <a:pt x="439363" y="36598"/>
                    <a:pt x="438676" y="33660"/>
                    <a:pt x="438676" y="30473"/>
                  </a:cubicBezTo>
                  <a:cubicBezTo>
                    <a:pt x="438676" y="27285"/>
                    <a:pt x="439363" y="24378"/>
                    <a:pt x="440738" y="21753"/>
                  </a:cubicBezTo>
                  <a:cubicBezTo>
                    <a:pt x="442176" y="19065"/>
                    <a:pt x="444176" y="16971"/>
                    <a:pt x="446739" y="15471"/>
                  </a:cubicBezTo>
                  <a:cubicBezTo>
                    <a:pt x="449302" y="13908"/>
                    <a:pt x="452177" y="13127"/>
                    <a:pt x="455365" y="13127"/>
                  </a:cubicBezTo>
                  <a:cubicBezTo>
                    <a:pt x="458553" y="13127"/>
                    <a:pt x="461428" y="13908"/>
                    <a:pt x="463991" y="15471"/>
                  </a:cubicBezTo>
                  <a:cubicBezTo>
                    <a:pt x="466554" y="16971"/>
                    <a:pt x="468554" y="19065"/>
                    <a:pt x="469992" y="21753"/>
                  </a:cubicBezTo>
                  <a:cubicBezTo>
                    <a:pt x="471430" y="24378"/>
                    <a:pt x="472149" y="27285"/>
                    <a:pt x="472149" y="30473"/>
                  </a:cubicBezTo>
                  <a:cubicBezTo>
                    <a:pt x="472149" y="33660"/>
                    <a:pt x="471430" y="36598"/>
                    <a:pt x="469992" y="39286"/>
                  </a:cubicBezTo>
                  <a:cubicBezTo>
                    <a:pt x="468554" y="41911"/>
                    <a:pt x="466554" y="44005"/>
                    <a:pt x="463991" y="45568"/>
                  </a:cubicBezTo>
                  <a:cubicBezTo>
                    <a:pt x="461428" y="47068"/>
                    <a:pt x="458553" y="47818"/>
                    <a:pt x="455365" y="47818"/>
                  </a:cubicBezTo>
                  <a:close/>
                  <a:moveTo>
                    <a:pt x="455365" y="42849"/>
                  </a:moveTo>
                  <a:cubicBezTo>
                    <a:pt x="457365" y="42849"/>
                    <a:pt x="459241" y="42349"/>
                    <a:pt x="460991" y="41349"/>
                  </a:cubicBezTo>
                  <a:cubicBezTo>
                    <a:pt x="462741" y="40349"/>
                    <a:pt x="464116" y="38911"/>
                    <a:pt x="465116" y="37036"/>
                  </a:cubicBezTo>
                  <a:cubicBezTo>
                    <a:pt x="466179" y="35161"/>
                    <a:pt x="466710" y="32973"/>
                    <a:pt x="466710" y="30473"/>
                  </a:cubicBezTo>
                  <a:cubicBezTo>
                    <a:pt x="466710" y="27972"/>
                    <a:pt x="466179" y="25784"/>
                    <a:pt x="465116" y="23909"/>
                  </a:cubicBezTo>
                  <a:cubicBezTo>
                    <a:pt x="464116" y="22034"/>
                    <a:pt x="462741" y="20596"/>
                    <a:pt x="460991" y="19596"/>
                  </a:cubicBezTo>
                  <a:cubicBezTo>
                    <a:pt x="459241" y="18596"/>
                    <a:pt x="457365" y="18096"/>
                    <a:pt x="455365" y="18096"/>
                  </a:cubicBezTo>
                  <a:cubicBezTo>
                    <a:pt x="453365" y="18096"/>
                    <a:pt x="451490" y="18596"/>
                    <a:pt x="449739" y="19596"/>
                  </a:cubicBezTo>
                  <a:cubicBezTo>
                    <a:pt x="447989" y="20596"/>
                    <a:pt x="446583" y="22034"/>
                    <a:pt x="445520" y="23909"/>
                  </a:cubicBezTo>
                  <a:cubicBezTo>
                    <a:pt x="444520" y="25784"/>
                    <a:pt x="444020" y="27972"/>
                    <a:pt x="444020" y="30473"/>
                  </a:cubicBezTo>
                  <a:cubicBezTo>
                    <a:pt x="444020" y="32973"/>
                    <a:pt x="444520" y="35161"/>
                    <a:pt x="445520" y="37036"/>
                  </a:cubicBezTo>
                  <a:cubicBezTo>
                    <a:pt x="446583" y="38911"/>
                    <a:pt x="447989" y="40349"/>
                    <a:pt x="449739" y="41349"/>
                  </a:cubicBezTo>
                  <a:cubicBezTo>
                    <a:pt x="451490" y="42349"/>
                    <a:pt x="453365" y="42849"/>
                    <a:pt x="455365" y="42849"/>
                  </a:cubicBezTo>
                  <a:close/>
                  <a:moveTo>
                    <a:pt x="474443" y="46787"/>
                  </a:moveTo>
                  <a:lnTo>
                    <a:pt x="474443" y="46787"/>
                  </a:lnTo>
                  <a:close/>
                  <a:moveTo>
                    <a:pt x="509906" y="47818"/>
                  </a:moveTo>
                  <a:cubicBezTo>
                    <a:pt x="507406" y="47818"/>
                    <a:pt x="505156" y="47256"/>
                    <a:pt x="503156" y="46131"/>
                  </a:cubicBezTo>
                  <a:cubicBezTo>
                    <a:pt x="501218" y="45006"/>
                    <a:pt x="499749" y="43630"/>
                    <a:pt x="498749" y="42005"/>
                  </a:cubicBezTo>
                  <a:lnTo>
                    <a:pt x="498468" y="42005"/>
                  </a:lnTo>
                  <a:lnTo>
                    <a:pt x="498468" y="46787"/>
                  </a:lnTo>
                  <a:lnTo>
                    <a:pt x="493311" y="46787"/>
                  </a:lnTo>
                  <a:lnTo>
                    <a:pt x="493311" y="1031"/>
                  </a:lnTo>
                  <a:lnTo>
                    <a:pt x="498749" y="1031"/>
                  </a:lnTo>
                  <a:lnTo>
                    <a:pt x="498749" y="14533"/>
                  </a:lnTo>
                  <a:lnTo>
                    <a:pt x="498468" y="19034"/>
                  </a:lnTo>
                  <a:lnTo>
                    <a:pt x="498749" y="19034"/>
                  </a:lnTo>
                  <a:cubicBezTo>
                    <a:pt x="499749" y="17346"/>
                    <a:pt x="501218" y="15939"/>
                    <a:pt x="503156" y="14814"/>
                  </a:cubicBezTo>
                  <a:cubicBezTo>
                    <a:pt x="505156" y="13689"/>
                    <a:pt x="507406" y="13127"/>
                    <a:pt x="509906" y="13127"/>
                  </a:cubicBezTo>
                  <a:cubicBezTo>
                    <a:pt x="512844" y="13127"/>
                    <a:pt x="515470" y="13877"/>
                    <a:pt x="517782" y="15377"/>
                  </a:cubicBezTo>
                  <a:cubicBezTo>
                    <a:pt x="520158" y="16877"/>
                    <a:pt x="522033" y="18971"/>
                    <a:pt x="523408" y="21659"/>
                  </a:cubicBezTo>
                  <a:cubicBezTo>
                    <a:pt x="524783" y="24284"/>
                    <a:pt x="525471" y="27222"/>
                    <a:pt x="525471" y="30473"/>
                  </a:cubicBezTo>
                  <a:cubicBezTo>
                    <a:pt x="525471" y="33785"/>
                    <a:pt x="524783" y="36755"/>
                    <a:pt x="523408" y="39380"/>
                  </a:cubicBezTo>
                  <a:cubicBezTo>
                    <a:pt x="522033" y="42005"/>
                    <a:pt x="520158" y="44068"/>
                    <a:pt x="517782" y="45568"/>
                  </a:cubicBezTo>
                  <a:cubicBezTo>
                    <a:pt x="515470" y="47068"/>
                    <a:pt x="512844" y="47818"/>
                    <a:pt x="509906" y="47818"/>
                  </a:cubicBezTo>
                  <a:close/>
                  <a:moveTo>
                    <a:pt x="509250" y="42849"/>
                  </a:moveTo>
                  <a:cubicBezTo>
                    <a:pt x="511125" y="42849"/>
                    <a:pt x="512907" y="42349"/>
                    <a:pt x="514595" y="41349"/>
                  </a:cubicBezTo>
                  <a:cubicBezTo>
                    <a:pt x="516282" y="40349"/>
                    <a:pt x="517595" y="38911"/>
                    <a:pt x="518533" y="37036"/>
                  </a:cubicBezTo>
                  <a:cubicBezTo>
                    <a:pt x="519533" y="35161"/>
                    <a:pt x="520033" y="32973"/>
                    <a:pt x="520033" y="30473"/>
                  </a:cubicBezTo>
                  <a:cubicBezTo>
                    <a:pt x="520033" y="28035"/>
                    <a:pt x="519533" y="25878"/>
                    <a:pt x="518533" y="24003"/>
                  </a:cubicBezTo>
                  <a:cubicBezTo>
                    <a:pt x="517595" y="22128"/>
                    <a:pt x="516282" y="20690"/>
                    <a:pt x="514595" y="19690"/>
                  </a:cubicBezTo>
                  <a:cubicBezTo>
                    <a:pt x="512907" y="18627"/>
                    <a:pt x="511125" y="18096"/>
                    <a:pt x="509250" y="18096"/>
                  </a:cubicBezTo>
                  <a:cubicBezTo>
                    <a:pt x="507375" y="18096"/>
                    <a:pt x="505593" y="18627"/>
                    <a:pt x="503906" y="19690"/>
                  </a:cubicBezTo>
                  <a:cubicBezTo>
                    <a:pt x="502280" y="20690"/>
                    <a:pt x="500968" y="22128"/>
                    <a:pt x="499968" y="24003"/>
                  </a:cubicBezTo>
                  <a:cubicBezTo>
                    <a:pt x="498968" y="25878"/>
                    <a:pt x="498468" y="28035"/>
                    <a:pt x="498468" y="30473"/>
                  </a:cubicBezTo>
                  <a:cubicBezTo>
                    <a:pt x="498468" y="32973"/>
                    <a:pt x="498968" y="35161"/>
                    <a:pt x="499968" y="37036"/>
                  </a:cubicBezTo>
                  <a:cubicBezTo>
                    <a:pt x="500968" y="38911"/>
                    <a:pt x="502280" y="40349"/>
                    <a:pt x="503906" y="41349"/>
                  </a:cubicBezTo>
                  <a:cubicBezTo>
                    <a:pt x="505593" y="42349"/>
                    <a:pt x="507375" y="42849"/>
                    <a:pt x="509250" y="42849"/>
                  </a:cubicBezTo>
                  <a:close/>
                  <a:moveTo>
                    <a:pt x="546808" y="47818"/>
                  </a:moveTo>
                  <a:cubicBezTo>
                    <a:pt x="543620" y="47818"/>
                    <a:pt x="540745" y="47068"/>
                    <a:pt x="538182" y="45568"/>
                  </a:cubicBezTo>
                  <a:cubicBezTo>
                    <a:pt x="535619" y="44005"/>
                    <a:pt x="533619" y="41911"/>
                    <a:pt x="532181" y="39286"/>
                  </a:cubicBezTo>
                  <a:cubicBezTo>
                    <a:pt x="530806" y="36598"/>
                    <a:pt x="530119" y="33660"/>
                    <a:pt x="530119" y="30473"/>
                  </a:cubicBezTo>
                  <a:cubicBezTo>
                    <a:pt x="530119" y="27285"/>
                    <a:pt x="530806" y="24378"/>
                    <a:pt x="532181" y="21753"/>
                  </a:cubicBezTo>
                  <a:cubicBezTo>
                    <a:pt x="533619" y="19065"/>
                    <a:pt x="535619" y="16971"/>
                    <a:pt x="538182" y="15471"/>
                  </a:cubicBezTo>
                  <a:cubicBezTo>
                    <a:pt x="540745" y="13908"/>
                    <a:pt x="543620" y="13127"/>
                    <a:pt x="546808" y="13127"/>
                  </a:cubicBezTo>
                  <a:cubicBezTo>
                    <a:pt x="549996" y="13127"/>
                    <a:pt x="552871" y="13908"/>
                    <a:pt x="555434" y="15471"/>
                  </a:cubicBezTo>
                  <a:cubicBezTo>
                    <a:pt x="557997" y="16971"/>
                    <a:pt x="559997" y="19065"/>
                    <a:pt x="561435" y="21753"/>
                  </a:cubicBezTo>
                  <a:cubicBezTo>
                    <a:pt x="562873" y="24378"/>
                    <a:pt x="563591" y="27285"/>
                    <a:pt x="563591" y="30473"/>
                  </a:cubicBezTo>
                  <a:cubicBezTo>
                    <a:pt x="563591" y="33660"/>
                    <a:pt x="562873" y="36598"/>
                    <a:pt x="561435" y="39286"/>
                  </a:cubicBezTo>
                  <a:cubicBezTo>
                    <a:pt x="559997" y="41911"/>
                    <a:pt x="557997" y="44005"/>
                    <a:pt x="555434" y="45568"/>
                  </a:cubicBezTo>
                  <a:cubicBezTo>
                    <a:pt x="552871" y="47068"/>
                    <a:pt x="549996" y="47818"/>
                    <a:pt x="546808" y="47818"/>
                  </a:cubicBezTo>
                  <a:close/>
                  <a:moveTo>
                    <a:pt x="546808" y="42849"/>
                  </a:moveTo>
                  <a:cubicBezTo>
                    <a:pt x="548808" y="42849"/>
                    <a:pt x="550684" y="42349"/>
                    <a:pt x="552434" y="41349"/>
                  </a:cubicBezTo>
                  <a:cubicBezTo>
                    <a:pt x="554184" y="40349"/>
                    <a:pt x="555559" y="38911"/>
                    <a:pt x="556559" y="37036"/>
                  </a:cubicBezTo>
                  <a:cubicBezTo>
                    <a:pt x="557622" y="35161"/>
                    <a:pt x="558153" y="32973"/>
                    <a:pt x="558153" y="30473"/>
                  </a:cubicBezTo>
                  <a:cubicBezTo>
                    <a:pt x="558153" y="27972"/>
                    <a:pt x="557622" y="25784"/>
                    <a:pt x="556559" y="23909"/>
                  </a:cubicBezTo>
                  <a:cubicBezTo>
                    <a:pt x="555559" y="22034"/>
                    <a:pt x="554184" y="20596"/>
                    <a:pt x="552434" y="19596"/>
                  </a:cubicBezTo>
                  <a:cubicBezTo>
                    <a:pt x="550684" y="18596"/>
                    <a:pt x="548808" y="18096"/>
                    <a:pt x="546808" y="18096"/>
                  </a:cubicBezTo>
                  <a:cubicBezTo>
                    <a:pt x="544808" y="18096"/>
                    <a:pt x="542933" y="18596"/>
                    <a:pt x="541182" y="19596"/>
                  </a:cubicBezTo>
                  <a:cubicBezTo>
                    <a:pt x="539432" y="20596"/>
                    <a:pt x="538026" y="22034"/>
                    <a:pt x="536963" y="23909"/>
                  </a:cubicBezTo>
                  <a:cubicBezTo>
                    <a:pt x="535963" y="25784"/>
                    <a:pt x="535463" y="27972"/>
                    <a:pt x="535463" y="30473"/>
                  </a:cubicBezTo>
                  <a:cubicBezTo>
                    <a:pt x="535463" y="32973"/>
                    <a:pt x="535963" y="35161"/>
                    <a:pt x="536963" y="37036"/>
                  </a:cubicBezTo>
                  <a:cubicBezTo>
                    <a:pt x="538026" y="38911"/>
                    <a:pt x="539432" y="40349"/>
                    <a:pt x="541182" y="41349"/>
                  </a:cubicBezTo>
                  <a:cubicBezTo>
                    <a:pt x="542933" y="42349"/>
                    <a:pt x="544808" y="42849"/>
                    <a:pt x="546808" y="42849"/>
                  </a:cubicBezTo>
                  <a:close/>
                  <a:moveTo>
                    <a:pt x="584920" y="47818"/>
                  </a:moveTo>
                  <a:cubicBezTo>
                    <a:pt x="581732" y="47818"/>
                    <a:pt x="578857" y="47068"/>
                    <a:pt x="576294" y="45568"/>
                  </a:cubicBezTo>
                  <a:cubicBezTo>
                    <a:pt x="573731" y="44005"/>
                    <a:pt x="571731" y="41911"/>
                    <a:pt x="570293" y="39286"/>
                  </a:cubicBezTo>
                  <a:cubicBezTo>
                    <a:pt x="568918" y="36598"/>
                    <a:pt x="568230" y="33660"/>
                    <a:pt x="568230" y="30473"/>
                  </a:cubicBezTo>
                  <a:cubicBezTo>
                    <a:pt x="568230" y="27285"/>
                    <a:pt x="568918" y="24378"/>
                    <a:pt x="570293" y="21753"/>
                  </a:cubicBezTo>
                  <a:cubicBezTo>
                    <a:pt x="571731" y="19065"/>
                    <a:pt x="573731" y="16971"/>
                    <a:pt x="576294" y="15471"/>
                  </a:cubicBezTo>
                  <a:cubicBezTo>
                    <a:pt x="578857" y="13908"/>
                    <a:pt x="581732" y="13127"/>
                    <a:pt x="584920" y="13127"/>
                  </a:cubicBezTo>
                  <a:cubicBezTo>
                    <a:pt x="588108" y="13127"/>
                    <a:pt x="590983" y="13908"/>
                    <a:pt x="593546" y="15471"/>
                  </a:cubicBezTo>
                  <a:cubicBezTo>
                    <a:pt x="596109" y="16971"/>
                    <a:pt x="598109" y="19065"/>
                    <a:pt x="599547" y="21753"/>
                  </a:cubicBezTo>
                  <a:cubicBezTo>
                    <a:pt x="600985" y="24378"/>
                    <a:pt x="601703" y="27285"/>
                    <a:pt x="601703" y="30473"/>
                  </a:cubicBezTo>
                  <a:cubicBezTo>
                    <a:pt x="601703" y="33660"/>
                    <a:pt x="600985" y="36598"/>
                    <a:pt x="599547" y="39286"/>
                  </a:cubicBezTo>
                  <a:cubicBezTo>
                    <a:pt x="598109" y="41911"/>
                    <a:pt x="596109" y="44005"/>
                    <a:pt x="593546" y="45568"/>
                  </a:cubicBezTo>
                  <a:cubicBezTo>
                    <a:pt x="590983" y="47068"/>
                    <a:pt x="588108" y="47818"/>
                    <a:pt x="584920" y="47818"/>
                  </a:cubicBezTo>
                  <a:close/>
                  <a:moveTo>
                    <a:pt x="584920" y="42849"/>
                  </a:moveTo>
                  <a:cubicBezTo>
                    <a:pt x="586920" y="42849"/>
                    <a:pt x="588796" y="42349"/>
                    <a:pt x="590546" y="41349"/>
                  </a:cubicBezTo>
                  <a:cubicBezTo>
                    <a:pt x="592296" y="40349"/>
                    <a:pt x="593671" y="38911"/>
                    <a:pt x="594671" y="37036"/>
                  </a:cubicBezTo>
                  <a:cubicBezTo>
                    <a:pt x="595734" y="35161"/>
                    <a:pt x="596265" y="32973"/>
                    <a:pt x="596265" y="30473"/>
                  </a:cubicBezTo>
                  <a:cubicBezTo>
                    <a:pt x="596265" y="27972"/>
                    <a:pt x="595734" y="25784"/>
                    <a:pt x="594671" y="23909"/>
                  </a:cubicBezTo>
                  <a:cubicBezTo>
                    <a:pt x="593671" y="22034"/>
                    <a:pt x="592296" y="20596"/>
                    <a:pt x="590546" y="19596"/>
                  </a:cubicBezTo>
                  <a:cubicBezTo>
                    <a:pt x="588796" y="18596"/>
                    <a:pt x="586920" y="18096"/>
                    <a:pt x="584920" y="18096"/>
                  </a:cubicBezTo>
                  <a:cubicBezTo>
                    <a:pt x="582920" y="18096"/>
                    <a:pt x="581045" y="18596"/>
                    <a:pt x="579294" y="19596"/>
                  </a:cubicBezTo>
                  <a:cubicBezTo>
                    <a:pt x="577544" y="20596"/>
                    <a:pt x="576138" y="22034"/>
                    <a:pt x="575075" y="23909"/>
                  </a:cubicBezTo>
                  <a:cubicBezTo>
                    <a:pt x="574075" y="25784"/>
                    <a:pt x="573575" y="27972"/>
                    <a:pt x="573575" y="30473"/>
                  </a:cubicBezTo>
                  <a:cubicBezTo>
                    <a:pt x="573575" y="32973"/>
                    <a:pt x="574075" y="35161"/>
                    <a:pt x="575075" y="37036"/>
                  </a:cubicBezTo>
                  <a:cubicBezTo>
                    <a:pt x="576138" y="38911"/>
                    <a:pt x="577544" y="40349"/>
                    <a:pt x="579294" y="41349"/>
                  </a:cubicBezTo>
                  <a:cubicBezTo>
                    <a:pt x="581045" y="42349"/>
                    <a:pt x="582920" y="42849"/>
                    <a:pt x="584920" y="42849"/>
                  </a:cubicBezTo>
                  <a:close/>
                  <a:moveTo>
                    <a:pt x="607710" y="1031"/>
                  </a:moveTo>
                  <a:lnTo>
                    <a:pt x="613148" y="1031"/>
                  </a:lnTo>
                  <a:lnTo>
                    <a:pt x="613148" y="29816"/>
                  </a:lnTo>
                  <a:lnTo>
                    <a:pt x="628525" y="14158"/>
                  </a:lnTo>
                  <a:lnTo>
                    <a:pt x="635370" y="14158"/>
                  </a:lnTo>
                  <a:lnTo>
                    <a:pt x="635370" y="14439"/>
                  </a:lnTo>
                  <a:lnTo>
                    <a:pt x="622618" y="27378"/>
                  </a:lnTo>
                  <a:lnTo>
                    <a:pt x="635745" y="46506"/>
                  </a:lnTo>
                  <a:lnTo>
                    <a:pt x="635745" y="46787"/>
                  </a:lnTo>
                  <a:lnTo>
                    <a:pt x="629275" y="46787"/>
                  </a:lnTo>
                  <a:lnTo>
                    <a:pt x="618774" y="31129"/>
                  </a:lnTo>
                  <a:lnTo>
                    <a:pt x="613148" y="36755"/>
                  </a:lnTo>
                  <a:lnTo>
                    <a:pt x="613148" y="46787"/>
                  </a:lnTo>
                  <a:lnTo>
                    <a:pt x="607710" y="46787"/>
                  </a:lnTo>
                  <a:lnTo>
                    <a:pt x="607710" y="1031"/>
                  </a:lnTo>
                  <a:close/>
                  <a:moveTo>
                    <a:pt x="635971" y="46787"/>
                  </a:moveTo>
                  <a:lnTo>
                    <a:pt x="635971" y="46787"/>
                  </a:lnTo>
                  <a:close/>
                  <a:moveTo>
                    <a:pt x="666184" y="47818"/>
                  </a:moveTo>
                  <a:cubicBezTo>
                    <a:pt x="662683" y="47818"/>
                    <a:pt x="659745" y="47006"/>
                    <a:pt x="657370" y="45381"/>
                  </a:cubicBezTo>
                  <a:cubicBezTo>
                    <a:pt x="655057" y="43693"/>
                    <a:pt x="653432" y="41568"/>
                    <a:pt x="652494" y="39005"/>
                  </a:cubicBezTo>
                  <a:lnTo>
                    <a:pt x="657370" y="36848"/>
                  </a:lnTo>
                  <a:cubicBezTo>
                    <a:pt x="658183" y="38849"/>
                    <a:pt x="659370" y="40380"/>
                    <a:pt x="660933" y="41443"/>
                  </a:cubicBezTo>
                  <a:cubicBezTo>
                    <a:pt x="662558" y="42505"/>
                    <a:pt x="664308" y="43037"/>
                    <a:pt x="666184" y="43037"/>
                  </a:cubicBezTo>
                  <a:cubicBezTo>
                    <a:pt x="668246" y="43037"/>
                    <a:pt x="669997" y="42630"/>
                    <a:pt x="671434" y="41818"/>
                  </a:cubicBezTo>
                  <a:cubicBezTo>
                    <a:pt x="672872" y="40943"/>
                    <a:pt x="673591" y="39755"/>
                    <a:pt x="673591" y="38255"/>
                  </a:cubicBezTo>
                  <a:cubicBezTo>
                    <a:pt x="673591" y="36880"/>
                    <a:pt x="673028" y="35786"/>
                    <a:pt x="671903" y="34973"/>
                  </a:cubicBezTo>
                  <a:cubicBezTo>
                    <a:pt x="670778" y="34098"/>
                    <a:pt x="668965" y="33379"/>
                    <a:pt x="666465" y="32817"/>
                  </a:cubicBezTo>
                  <a:lnTo>
                    <a:pt x="662527" y="31785"/>
                  </a:lnTo>
                  <a:cubicBezTo>
                    <a:pt x="659902" y="31098"/>
                    <a:pt x="657745" y="30004"/>
                    <a:pt x="656057" y="28504"/>
                  </a:cubicBezTo>
                  <a:cubicBezTo>
                    <a:pt x="654432" y="26941"/>
                    <a:pt x="653620" y="24972"/>
                    <a:pt x="653620" y="22597"/>
                  </a:cubicBezTo>
                  <a:cubicBezTo>
                    <a:pt x="653620" y="20721"/>
                    <a:pt x="654182" y="19065"/>
                    <a:pt x="655307" y="17627"/>
                  </a:cubicBezTo>
                  <a:cubicBezTo>
                    <a:pt x="656432" y="16190"/>
                    <a:pt x="657933" y="15096"/>
                    <a:pt x="659808" y="14346"/>
                  </a:cubicBezTo>
                  <a:cubicBezTo>
                    <a:pt x="661683" y="13533"/>
                    <a:pt x="663715" y="13127"/>
                    <a:pt x="665902" y="13127"/>
                  </a:cubicBezTo>
                  <a:cubicBezTo>
                    <a:pt x="668778" y="13127"/>
                    <a:pt x="671309" y="13752"/>
                    <a:pt x="673497" y="15002"/>
                  </a:cubicBezTo>
                  <a:cubicBezTo>
                    <a:pt x="675747" y="16252"/>
                    <a:pt x="677341" y="17971"/>
                    <a:pt x="678279" y="20159"/>
                  </a:cubicBezTo>
                  <a:lnTo>
                    <a:pt x="673591" y="22315"/>
                  </a:lnTo>
                  <a:cubicBezTo>
                    <a:pt x="672153" y="19440"/>
                    <a:pt x="669559" y="18002"/>
                    <a:pt x="665809" y="18002"/>
                  </a:cubicBezTo>
                  <a:cubicBezTo>
                    <a:pt x="664058" y="18002"/>
                    <a:pt x="662496" y="18440"/>
                    <a:pt x="661121" y="19315"/>
                  </a:cubicBezTo>
                  <a:cubicBezTo>
                    <a:pt x="659808" y="20128"/>
                    <a:pt x="659152" y="21159"/>
                    <a:pt x="659152" y="22409"/>
                  </a:cubicBezTo>
                  <a:cubicBezTo>
                    <a:pt x="659152" y="23597"/>
                    <a:pt x="659620" y="24566"/>
                    <a:pt x="660558" y="25316"/>
                  </a:cubicBezTo>
                  <a:cubicBezTo>
                    <a:pt x="661496" y="26066"/>
                    <a:pt x="662902" y="26691"/>
                    <a:pt x="664777" y="27191"/>
                  </a:cubicBezTo>
                  <a:lnTo>
                    <a:pt x="669465" y="28410"/>
                  </a:lnTo>
                  <a:cubicBezTo>
                    <a:pt x="672653" y="29222"/>
                    <a:pt x="675060" y="30441"/>
                    <a:pt x="676685" y="32067"/>
                  </a:cubicBezTo>
                  <a:cubicBezTo>
                    <a:pt x="678310" y="33629"/>
                    <a:pt x="679123" y="35567"/>
                    <a:pt x="679123" y="37880"/>
                  </a:cubicBezTo>
                  <a:cubicBezTo>
                    <a:pt x="679123" y="39880"/>
                    <a:pt x="678529" y="41630"/>
                    <a:pt x="677341" y="43130"/>
                  </a:cubicBezTo>
                  <a:cubicBezTo>
                    <a:pt x="676216" y="44631"/>
                    <a:pt x="674685" y="45787"/>
                    <a:pt x="672747" y="46600"/>
                  </a:cubicBezTo>
                  <a:cubicBezTo>
                    <a:pt x="670809" y="47412"/>
                    <a:pt x="668621" y="47818"/>
                    <a:pt x="666184" y="47818"/>
                  </a:cubicBezTo>
                  <a:close/>
                  <a:moveTo>
                    <a:pt x="700407" y="47818"/>
                  </a:moveTo>
                  <a:cubicBezTo>
                    <a:pt x="697219" y="47818"/>
                    <a:pt x="694344" y="47068"/>
                    <a:pt x="691781" y="45568"/>
                  </a:cubicBezTo>
                  <a:cubicBezTo>
                    <a:pt x="689218" y="44005"/>
                    <a:pt x="687218" y="41911"/>
                    <a:pt x="685780" y="39286"/>
                  </a:cubicBezTo>
                  <a:cubicBezTo>
                    <a:pt x="684405" y="36598"/>
                    <a:pt x="683717" y="33660"/>
                    <a:pt x="683717" y="30473"/>
                  </a:cubicBezTo>
                  <a:cubicBezTo>
                    <a:pt x="683717" y="27285"/>
                    <a:pt x="684405" y="24378"/>
                    <a:pt x="685780" y="21753"/>
                  </a:cubicBezTo>
                  <a:cubicBezTo>
                    <a:pt x="687218" y="19065"/>
                    <a:pt x="689218" y="16971"/>
                    <a:pt x="691781" y="15471"/>
                  </a:cubicBezTo>
                  <a:cubicBezTo>
                    <a:pt x="694344" y="13908"/>
                    <a:pt x="697219" y="13127"/>
                    <a:pt x="700407" y="13127"/>
                  </a:cubicBezTo>
                  <a:cubicBezTo>
                    <a:pt x="703595" y="13127"/>
                    <a:pt x="706470" y="13908"/>
                    <a:pt x="709033" y="15471"/>
                  </a:cubicBezTo>
                  <a:cubicBezTo>
                    <a:pt x="711596" y="16971"/>
                    <a:pt x="713596" y="19065"/>
                    <a:pt x="715034" y="21753"/>
                  </a:cubicBezTo>
                  <a:cubicBezTo>
                    <a:pt x="716471" y="24378"/>
                    <a:pt x="717190" y="27285"/>
                    <a:pt x="717190" y="30473"/>
                  </a:cubicBezTo>
                  <a:cubicBezTo>
                    <a:pt x="717190" y="33660"/>
                    <a:pt x="716471" y="36598"/>
                    <a:pt x="715034" y="39286"/>
                  </a:cubicBezTo>
                  <a:cubicBezTo>
                    <a:pt x="713596" y="41911"/>
                    <a:pt x="711596" y="44005"/>
                    <a:pt x="709033" y="45568"/>
                  </a:cubicBezTo>
                  <a:cubicBezTo>
                    <a:pt x="706470" y="47068"/>
                    <a:pt x="703595" y="47818"/>
                    <a:pt x="700407" y="47818"/>
                  </a:cubicBezTo>
                  <a:close/>
                  <a:moveTo>
                    <a:pt x="700407" y="42849"/>
                  </a:moveTo>
                  <a:cubicBezTo>
                    <a:pt x="702407" y="42849"/>
                    <a:pt x="704282" y="42349"/>
                    <a:pt x="706033" y="41349"/>
                  </a:cubicBezTo>
                  <a:cubicBezTo>
                    <a:pt x="707783" y="40349"/>
                    <a:pt x="709158" y="38911"/>
                    <a:pt x="710158" y="37036"/>
                  </a:cubicBezTo>
                  <a:cubicBezTo>
                    <a:pt x="711221" y="35161"/>
                    <a:pt x="711752" y="32973"/>
                    <a:pt x="711752" y="30473"/>
                  </a:cubicBezTo>
                  <a:cubicBezTo>
                    <a:pt x="711752" y="27972"/>
                    <a:pt x="711221" y="25784"/>
                    <a:pt x="710158" y="23909"/>
                  </a:cubicBezTo>
                  <a:cubicBezTo>
                    <a:pt x="709158" y="22034"/>
                    <a:pt x="707783" y="20596"/>
                    <a:pt x="706033" y="19596"/>
                  </a:cubicBezTo>
                  <a:cubicBezTo>
                    <a:pt x="704282" y="18596"/>
                    <a:pt x="702407" y="18096"/>
                    <a:pt x="700407" y="18096"/>
                  </a:cubicBezTo>
                  <a:cubicBezTo>
                    <a:pt x="698407" y="18096"/>
                    <a:pt x="696531" y="18596"/>
                    <a:pt x="694781" y="19596"/>
                  </a:cubicBezTo>
                  <a:cubicBezTo>
                    <a:pt x="693031" y="20596"/>
                    <a:pt x="691625" y="22034"/>
                    <a:pt x="690562" y="23909"/>
                  </a:cubicBezTo>
                  <a:cubicBezTo>
                    <a:pt x="689562" y="25784"/>
                    <a:pt x="689062" y="27972"/>
                    <a:pt x="689062" y="30473"/>
                  </a:cubicBezTo>
                  <a:cubicBezTo>
                    <a:pt x="689062" y="32973"/>
                    <a:pt x="689562" y="35161"/>
                    <a:pt x="690562" y="37036"/>
                  </a:cubicBezTo>
                  <a:cubicBezTo>
                    <a:pt x="691625" y="38911"/>
                    <a:pt x="693031" y="40349"/>
                    <a:pt x="694781" y="41349"/>
                  </a:cubicBezTo>
                  <a:cubicBezTo>
                    <a:pt x="696531" y="42349"/>
                    <a:pt x="698407" y="42849"/>
                    <a:pt x="700407" y="42849"/>
                  </a:cubicBezTo>
                  <a:close/>
                  <a:moveTo>
                    <a:pt x="722877" y="14158"/>
                  </a:moveTo>
                  <a:lnTo>
                    <a:pt x="728034" y="14158"/>
                  </a:lnTo>
                  <a:lnTo>
                    <a:pt x="728034" y="18940"/>
                  </a:lnTo>
                  <a:lnTo>
                    <a:pt x="728315" y="18940"/>
                  </a:lnTo>
                  <a:cubicBezTo>
                    <a:pt x="729252" y="17315"/>
                    <a:pt x="730659" y="15939"/>
                    <a:pt x="732534" y="14814"/>
                  </a:cubicBezTo>
                  <a:cubicBezTo>
                    <a:pt x="734409" y="13689"/>
                    <a:pt x="736378" y="13127"/>
                    <a:pt x="738441" y="13127"/>
                  </a:cubicBezTo>
                  <a:cubicBezTo>
                    <a:pt x="740879" y="13127"/>
                    <a:pt x="742973" y="13720"/>
                    <a:pt x="744723" y="14908"/>
                  </a:cubicBezTo>
                  <a:cubicBezTo>
                    <a:pt x="746473" y="16033"/>
                    <a:pt x="747724" y="17565"/>
                    <a:pt x="748474" y="19502"/>
                  </a:cubicBezTo>
                  <a:cubicBezTo>
                    <a:pt x="749661" y="17565"/>
                    <a:pt x="751193" y="16033"/>
                    <a:pt x="753068" y="14908"/>
                  </a:cubicBezTo>
                  <a:cubicBezTo>
                    <a:pt x="755006" y="13720"/>
                    <a:pt x="757225" y="13127"/>
                    <a:pt x="759725" y="13127"/>
                  </a:cubicBezTo>
                  <a:cubicBezTo>
                    <a:pt x="763476" y="13127"/>
                    <a:pt x="766288" y="14283"/>
                    <a:pt x="768164" y="16596"/>
                  </a:cubicBezTo>
                  <a:cubicBezTo>
                    <a:pt x="770101" y="18846"/>
                    <a:pt x="771070" y="21940"/>
                    <a:pt x="771070" y="25878"/>
                  </a:cubicBezTo>
                  <a:lnTo>
                    <a:pt x="771070" y="46787"/>
                  </a:lnTo>
                  <a:lnTo>
                    <a:pt x="765632" y="46787"/>
                  </a:lnTo>
                  <a:lnTo>
                    <a:pt x="765632" y="26722"/>
                  </a:lnTo>
                  <a:cubicBezTo>
                    <a:pt x="765632" y="23659"/>
                    <a:pt x="765007" y="21471"/>
                    <a:pt x="763757" y="20159"/>
                  </a:cubicBezTo>
                  <a:cubicBezTo>
                    <a:pt x="762569" y="18784"/>
                    <a:pt x="760756" y="18096"/>
                    <a:pt x="758319" y="18096"/>
                  </a:cubicBezTo>
                  <a:cubicBezTo>
                    <a:pt x="756693" y="18096"/>
                    <a:pt x="755224" y="18565"/>
                    <a:pt x="753912" y="19502"/>
                  </a:cubicBezTo>
                  <a:cubicBezTo>
                    <a:pt x="752599" y="20440"/>
                    <a:pt x="751568" y="21690"/>
                    <a:pt x="750818" y="23253"/>
                  </a:cubicBezTo>
                  <a:cubicBezTo>
                    <a:pt x="750068" y="24816"/>
                    <a:pt x="749693" y="26535"/>
                    <a:pt x="749693" y="28410"/>
                  </a:cubicBezTo>
                  <a:lnTo>
                    <a:pt x="749693" y="46787"/>
                  </a:lnTo>
                  <a:lnTo>
                    <a:pt x="744254" y="46787"/>
                  </a:lnTo>
                  <a:lnTo>
                    <a:pt x="744254" y="26816"/>
                  </a:lnTo>
                  <a:cubicBezTo>
                    <a:pt x="744254" y="23690"/>
                    <a:pt x="743629" y="21471"/>
                    <a:pt x="742379" y="20159"/>
                  </a:cubicBezTo>
                  <a:cubicBezTo>
                    <a:pt x="741129" y="18784"/>
                    <a:pt x="739316" y="18096"/>
                    <a:pt x="736941" y="18096"/>
                  </a:cubicBezTo>
                  <a:cubicBezTo>
                    <a:pt x="735316" y="18096"/>
                    <a:pt x="733847" y="18565"/>
                    <a:pt x="732534" y="19502"/>
                  </a:cubicBezTo>
                  <a:cubicBezTo>
                    <a:pt x="731221" y="20440"/>
                    <a:pt x="730190" y="21721"/>
                    <a:pt x="729440" y="23347"/>
                  </a:cubicBezTo>
                  <a:cubicBezTo>
                    <a:pt x="728690" y="24972"/>
                    <a:pt x="728315" y="26691"/>
                    <a:pt x="728315" y="28504"/>
                  </a:cubicBezTo>
                  <a:lnTo>
                    <a:pt x="728315" y="46787"/>
                  </a:lnTo>
                  <a:lnTo>
                    <a:pt x="722877" y="46787"/>
                  </a:lnTo>
                  <a:lnTo>
                    <a:pt x="722877" y="14158"/>
                  </a:lnTo>
                  <a:close/>
                  <a:moveTo>
                    <a:pt x="793427" y="47818"/>
                  </a:moveTo>
                  <a:cubicBezTo>
                    <a:pt x="790301" y="47818"/>
                    <a:pt x="787488" y="47068"/>
                    <a:pt x="784988" y="45568"/>
                  </a:cubicBezTo>
                  <a:cubicBezTo>
                    <a:pt x="782550" y="44068"/>
                    <a:pt x="780644" y="42005"/>
                    <a:pt x="779269" y="39380"/>
                  </a:cubicBezTo>
                  <a:cubicBezTo>
                    <a:pt x="777894" y="36755"/>
                    <a:pt x="777206" y="33817"/>
                    <a:pt x="777206" y="30566"/>
                  </a:cubicBezTo>
                  <a:cubicBezTo>
                    <a:pt x="777206" y="27441"/>
                    <a:pt x="777831" y="24566"/>
                    <a:pt x="779081" y="21940"/>
                  </a:cubicBezTo>
                  <a:cubicBezTo>
                    <a:pt x="780394" y="19252"/>
                    <a:pt x="782238" y="17127"/>
                    <a:pt x="784613" y="15564"/>
                  </a:cubicBezTo>
                  <a:cubicBezTo>
                    <a:pt x="787051" y="13939"/>
                    <a:pt x="789832" y="13127"/>
                    <a:pt x="792958" y="13127"/>
                  </a:cubicBezTo>
                  <a:cubicBezTo>
                    <a:pt x="796146" y="13127"/>
                    <a:pt x="798896" y="13846"/>
                    <a:pt x="801209" y="15283"/>
                  </a:cubicBezTo>
                  <a:cubicBezTo>
                    <a:pt x="803584" y="16721"/>
                    <a:pt x="805397" y="18690"/>
                    <a:pt x="806647" y="21190"/>
                  </a:cubicBezTo>
                  <a:cubicBezTo>
                    <a:pt x="807897" y="23690"/>
                    <a:pt x="808522" y="26566"/>
                    <a:pt x="808522" y="29816"/>
                  </a:cubicBezTo>
                  <a:cubicBezTo>
                    <a:pt x="808522" y="30316"/>
                    <a:pt x="808491" y="30879"/>
                    <a:pt x="808429" y="31504"/>
                  </a:cubicBezTo>
                  <a:lnTo>
                    <a:pt x="782644" y="31504"/>
                  </a:lnTo>
                  <a:cubicBezTo>
                    <a:pt x="782769" y="34004"/>
                    <a:pt x="783363" y="36098"/>
                    <a:pt x="784426" y="37786"/>
                  </a:cubicBezTo>
                  <a:cubicBezTo>
                    <a:pt x="785488" y="39474"/>
                    <a:pt x="786832" y="40755"/>
                    <a:pt x="788457" y="41630"/>
                  </a:cubicBezTo>
                  <a:cubicBezTo>
                    <a:pt x="790083" y="42443"/>
                    <a:pt x="791801" y="42849"/>
                    <a:pt x="793614" y="42849"/>
                  </a:cubicBezTo>
                  <a:cubicBezTo>
                    <a:pt x="797865" y="42849"/>
                    <a:pt x="801084" y="40911"/>
                    <a:pt x="803272" y="37036"/>
                  </a:cubicBezTo>
                  <a:lnTo>
                    <a:pt x="807866" y="39286"/>
                  </a:lnTo>
                  <a:cubicBezTo>
                    <a:pt x="806491" y="41849"/>
                    <a:pt x="804584" y="43912"/>
                    <a:pt x="802147" y="45474"/>
                  </a:cubicBezTo>
                  <a:cubicBezTo>
                    <a:pt x="799709" y="47037"/>
                    <a:pt x="796802" y="47818"/>
                    <a:pt x="793427" y="47818"/>
                  </a:cubicBezTo>
                  <a:close/>
                  <a:moveTo>
                    <a:pt x="802803" y="27003"/>
                  </a:moveTo>
                  <a:cubicBezTo>
                    <a:pt x="802740" y="25628"/>
                    <a:pt x="802365" y="24284"/>
                    <a:pt x="801678" y="22972"/>
                  </a:cubicBezTo>
                  <a:cubicBezTo>
                    <a:pt x="800990" y="21596"/>
                    <a:pt x="799896" y="20440"/>
                    <a:pt x="798396" y="19502"/>
                  </a:cubicBezTo>
                  <a:cubicBezTo>
                    <a:pt x="796958" y="18565"/>
                    <a:pt x="795146" y="18096"/>
                    <a:pt x="792958" y="18096"/>
                  </a:cubicBezTo>
                  <a:cubicBezTo>
                    <a:pt x="790395" y="18096"/>
                    <a:pt x="788207" y="18909"/>
                    <a:pt x="786395" y="20534"/>
                  </a:cubicBezTo>
                  <a:cubicBezTo>
                    <a:pt x="784644" y="22159"/>
                    <a:pt x="783488" y="24316"/>
                    <a:pt x="782925" y="27003"/>
                  </a:cubicBezTo>
                  <a:lnTo>
                    <a:pt x="802803" y="27003"/>
                  </a:lnTo>
                  <a:close/>
                  <a:moveTo>
                    <a:pt x="830217" y="47818"/>
                  </a:moveTo>
                  <a:cubicBezTo>
                    <a:pt x="827029" y="47818"/>
                    <a:pt x="824154" y="47068"/>
                    <a:pt x="821591" y="45568"/>
                  </a:cubicBezTo>
                  <a:cubicBezTo>
                    <a:pt x="819028" y="44005"/>
                    <a:pt x="817028" y="41911"/>
                    <a:pt x="815590" y="39286"/>
                  </a:cubicBezTo>
                  <a:cubicBezTo>
                    <a:pt x="814215" y="36598"/>
                    <a:pt x="813528" y="33660"/>
                    <a:pt x="813528" y="30473"/>
                  </a:cubicBezTo>
                  <a:cubicBezTo>
                    <a:pt x="813528" y="27285"/>
                    <a:pt x="814215" y="24378"/>
                    <a:pt x="815590" y="21753"/>
                  </a:cubicBezTo>
                  <a:cubicBezTo>
                    <a:pt x="817028" y="19065"/>
                    <a:pt x="819028" y="16971"/>
                    <a:pt x="821591" y="15471"/>
                  </a:cubicBezTo>
                  <a:cubicBezTo>
                    <a:pt x="824154" y="13908"/>
                    <a:pt x="827029" y="13127"/>
                    <a:pt x="830217" y="13127"/>
                  </a:cubicBezTo>
                  <a:cubicBezTo>
                    <a:pt x="833405" y="13127"/>
                    <a:pt x="836280" y="13908"/>
                    <a:pt x="838843" y="15471"/>
                  </a:cubicBezTo>
                  <a:cubicBezTo>
                    <a:pt x="841406" y="16971"/>
                    <a:pt x="843406" y="19065"/>
                    <a:pt x="844844" y="21753"/>
                  </a:cubicBezTo>
                  <a:cubicBezTo>
                    <a:pt x="846282" y="24378"/>
                    <a:pt x="847001" y="27285"/>
                    <a:pt x="847001" y="30473"/>
                  </a:cubicBezTo>
                  <a:cubicBezTo>
                    <a:pt x="847001" y="33660"/>
                    <a:pt x="846282" y="36598"/>
                    <a:pt x="844844" y="39286"/>
                  </a:cubicBezTo>
                  <a:cubicBezTo>
                    <a:pt x="843406" y="41911"/>
                    <a:pt x="841406" y="44005"/>
                    <a:pt x="838843" y="45568"/>
                  </a:cubicBezTo>
                  <a:cubicBezTo>
                    <a:pt x="836280" y="47068"/>
                    <a:pt x="833405" y="47818"/>
                    <a:pt x="830217" y="47818"/>
                  </a:cubicBezTo>
                  <a:close/>
                  <a:moveTo>
                    <a:pt x="830217" y="42849"/>
                  </a:moveTo>
                  <a:cubicBezTo>
                    <a:pt x="832218" y="42849"/>
                    <a:pt x="834093" y="42349"/>
                    <a:pt x="835843" y="41349"/>
                  </a:cubicBezTo>
                  <a:cubicBezTo>
                    <a:pt x="837593" y="40349"/>
                    <a:pt x="838968" y="38911"/>
                    <a:pt x="839968" y="37036"/>
                  </a:cubicBezTo>
                  <a:cubicBezTo>
                    <a:pt x="841031" y="35161"/>
                    <a:pt x="841562" y="32973"/>
                    <a:pt x="841562" y="30473"/>
                  </a:cubicBezTo>
                  <a:cubicBezTo>
                    <a:pt x="841562" y="27972"/>
                    <a:pt x="841031" y="25784"/>
                    <a:pt x="839968" y="23909"/>
                  </a:cubicBezTo>
                  <a:cubicBezTo>
                    <a:pt x="838968" y="22034"/>
                    <a:pt x="837593" y="20596"/>
                    <a:pt x="835843" y="19596"/>
                  </a:cubicBezTo>
                  <a:cubicBezTo>
                    <a:pt x="834093" y="18596"/>
                    <a:pt x="832218" y="18096"/>
                    <a:pt x="830217" y="18096"/>
                  </a:cubicBezTo>
                  <a:cubicBezTo>
                    <a:pt x="828217" y="18096"/>
                    <a:pt x="826342" y="18596"/>
                    <a:pt x="824591" y="19596"/>
                  </a:cubicBezTo>
                  <a:cubicBezTo>
                    <a:pt x="822841" y="20596"/>
                    <a:pt x="821435" y="22034"/>
                    <a:pt x="820372" y="23909"/>
                  </a:cubicBezTo>
                  <a:cubicBezTo>
                    <a:pt x="819372" y="25784"/>
                    <a:pt x="818872" y="27972"/>
                    <a:pt x="818872" y="30473"/>
                  </a:cubicBezTo>
                  <a:cubicBezTo>
                    <a:pt x="818872" y="32973"/>
                    <a:pt x="819372" y="35161"/>
                    <a:pt x="820372" y="37036"/>
                  </a:cubicBezTo>
                  <a:cubicBezTo>
                    <a:pt x="821435" y="38911"/>
                    <a:pt x="822841" y="40349"/>
                    <a:pt x="824591" y="41349"/>
                  </a:cubicBezTo>
                  <a:cubicBezTo>
                    <a:pt x="826342" y="42349"/>
                    <a:pt x="828217" y="42849"/>
                    <a:pt x="830217" y="42849"/>
                  </a:cubicBezTo>
                  <a:close/>
                  <a:moveTo>
                    <a:pt x="852687" y="14158"/>
                  </a:moveTo>
                  <a:lnTo>
                    <a:pt x="857844" y="14158"/>
                  </a:lnTo>
                  <a:lnTo>
                    <a:pt x="857844" y="18940"/>
                  </a:lnTo>
                  <a:lnTo>
                    <a:pt x="858125" y="18940"/>
                  </a:lnTo>
                  <a:cubicBezTo>
                    <a:pt x="859000" y="17315"/>
                    <a:pt x="860407" y="15939"/>
                    <a:pt x="862345" y="14814"/>
                  </a:cubicBezTo>
                  <a:cubicBezTo>
                    <a:pt x="864345" y="13689"/>
                    <a:pt x="866439" y="13127"/>
                    <a:pt x="868627" y="13127"/>
                  </a:cubicBezTo>
                  <a:cubicBezTo>
                    <a:pt x="872565" y="13127"/>
                    <a:pt x="875565" y="14283"/>
                    <a:pt x="877628" y="16596"/>
                  </a:cubicBezTo>
                  <a:cubicBezTo>
                    <a:pt x="879690" y="18846"/>
                    <a:pt x="880722" y="21940"/>
                    <a:pt x="880722" y="25878"/>
                  </a:cubicBezTo>
                  <a:lnTo>
                    <a:pt x="880722" y="46787"/>
                  </a:lnTo>
                  <a:lnTo>
                    <a:pt x="875284" y="46787"/>
                  </a:lnTo>
                  <a:lnTo>
                    <a:pt x="875284" y="26722"/>
                  </a:lnTo>
                  <a:cubicBezTo>
                    <a:pt x="875284" y="23659"/>
                    <a:pt x="874565" y="21471"/>
                    <a:pt x="873127" y="20159"/>
                  </a:cubicBezTo>
                  <a:cubicBezTo>
                    <a:pt x="871689" y="18784"/>
                    <a:pt x="869720" y="18096"/>
                    <a:pt x="867220" y="18096"/>
                  </a:cubicBezTo>
                  <a:cubicBezTo>
                    <a:pt x="865470" y="18096"/>
                    <a:pt x="863876" y="18596"/>
                    <a:pt x="862438" y="19596"/>
                  </a:cubicBezTo>
                  <a:cubicBezTo>
                    <a:pt x="861063" y="20534"/>
                    <a:pt x="860000" y="21815"/>
                    <a:pt x="859250" y="23440"/>
                  </a:cubicBezTo>
                  <a:cubicBezTo>
                    <a:pt x="858500" y="25003"/>
                    <a:pt x="858125" y="26660"/>
                    <a:pt x="858125" y="28410"/>
                  </a:cubicBezTo>
                  <a:lnTo>
                    <a:pt x="858125" y="46787"/>
                  </a:lnTo>
                  <a:lnTo>
                    <a:pt x="852687" y="46787"/>
                  </a:lnTo>
                  <a:lnTo>
                    <a:pt x="852687" y="14158"/>
                  </a:lnTo>
                  <a:close/>
                  <a:moveTo>
                    <a:pt x="903094" y="47818"/>
                  </a:moveTo>
                  <a:cubicBezTo>
                    <a:pt x="899968" y="47818"/>
                    <a:pt x="897156" y="47068"/>
                    <a:pt x="894655" y="45568"/>
                  </a:cubicBezTo>
                  <a:cubicBezTo>
                    <a:pt x="892218" y="44068"/>
                    <a:pt x="890311" y="42005"/>
                    <a:pt x="888936" y="39380"/>
                  </a:cubicBezTo>
                  <a:cubicBezTo>
                    <a:pt x="887561" y="36755"/>
                    <a:pt x="886873" y="33817"/>
                    <a:pt x="886873" y="30566"/>
                  </a:cubicBezTo>
                  <a:cubicBezTo>
                    <a:pt x="886873" y="27441"/>
                    <a:pt x="887498" y="24566"/>
                    <a:pt x="888748" y="21940"/>
                  </a:cubicBezTo>
                  <a:cubicBezTo>
                    <a:pt x="890061" y="19252"/>
                    <a:pt x="891905" y="17127"/>
                    <a:pt x="894280" y="15564"/>
                  </a:cubicBezTo>
                  <a:cubicBezTo>
                    <a:pt x="896718" y="13939"/>
                    <a:pt x="899500" y="13127"/>
                    <a:pt x="902625" y="13127"/>
                  </a:cubicBezTo>
                  <a:cubicBezTo>
                    <a:pt x="905813" y="13127"/>
                    <a:pt x="908563" y="13846"/>
                    <a:pt x="910876" y="15283"/>
                  </a:cubicBezTo>
                  <a:cubicBezTo>
                    <a:pt x="913251" y="16721"/>
                    <a:pt x="915064" y="18690"/>
                    <a:pt x="916314" y="21190"/>
                  </a:cubicBezTo>
                  <a:cubicBezTo>
                    <a:pt x="917564" y="23690"/>
                    <a:pt x="918189" y="26566"/>
                    <a:pt x="918189" y="29816"/>
                  </a:cubicBezTo>
                  <a:cubicBezTo>
                    <a:pt x="918189" y="30316"/>
                    <a:pt x="918158" y="30879"/>
                    <a:pt x="918096" y="31504"/>
                  </a:cubicBezTo>
                  <a:lnTo>
                    <a:pt x="892311" y="31504"/>
                  </a:lnTo>
                  <a:cubicBezTo>
                    <a:pt x="892436" y="34004"/>
                    <a:pt x="893030" y="36098"/>
                    <a:pt x="894093" y="37786"/>
                  </a:cubicBezTo>
                  <a:cubicBezTo>
                    <a:pt x="895155" y="39474"/>
                    <a:pt x="896499" y="40755"/>
                    <a:pt x="898124" y="41630"/>
                  </a:cubicBezTo>
                  <a:cubicBezTo>
                    <a:pt x="899750" y="42443"/>
                    <a:pt x="901469" y="42849"/>
                    <a:pt x="903281" y="42849"/>
                  </a:cubicBezTo>
                  <a:cubicBezTo>
                    <a:pt x="907532" y="42849"/>
                    <a:pt x="910751" y="40911"/>
                    <a:pt x="912939" y="37036"/>
                  </a:cubicBezTo>
                  <a:lnTo>
                    <a:pt x="917533" y="39286"/>
                  </a:lnTo>
                  <a:cubicBezTo>
                    <a:pt x="916158" y="41849"/>
                    <a:pt x="914252" y="43912"/>
                    <a:pt x="911814" y="45474"/>
                  </a:cubicBezTo>
                  <a:cubicBezTo>
                    <a:pt x="909376" y="47037"/>
                    <a:pt x="906469" y="47818"/>
                    <a:pt x="903094" y="47818"/>
                  </a:cubicBezTo>
                  <a:close/>
                  <a:moveTo>
                    <a:pt x="912470" y="27003"/>
                  </a:moveTo>
                  <a:cubicBezTo>
                    <a:pt x="912408" y="25628"/>
                    <a:pt x="912033" y="24284"/>
                    <a:pt x="911345" y="22972"/>
                  </a:cubicBezTo>
                  <a:cubicBezTo>
                    <a:pt x="910657" y="21596"/>
                    <a:pt x="909563" y="20440"/>
                    <a:pt x="908063" y="19502"/>
                  </a:cubicBezTo>
                  <a:cubicBezTo>
                    <a:pt x="906625" y="18565"/>
                    <a:pt x="904813" y="18096"/>
                    <a:pt x="902625" y="18096"/>
                  </a:cubicBezTo>
                  <a:cubicBezTo>
                    <a:pt x="900062" y="18096"/>
                    <a:pt x="897875" y="18909"/>
                    <a:pt x="896062" y="20534"/>
                  </a:cubicBezTo>
                  <a:cubicBezTo>
                    <a:pt x="894312" y="22159"/>
                    <a:pt x="893155" y="24316"/>
                    <a:pt x="892593" y="27003"/>
                  </a:cubicBezTo>
                  <a:lnTo>
                    <a:pt x="912470" y="27003"/>
                  </a:lnTo>
                  <a:close/>
                  <a:moveTo>
                    <a:pt x="920531" y="46787"/>
                  </a:moveTo>
                  <a:lnTo>
                    <a:pt x="920531"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5" name="Freeform: Shape 164">
              <a:extLst>
                <a:ext uri="{FF2B5EF4-FFF2-40B4-BE49-F238E27FC236}">
                  <a16:creationId xmlns:a16="http://schemas.microsoft.com/office/drawing/2014/main" id="{04572002-DBE0-DAF5-5F4B-AE5A5A67E263}"/>
                </a:ext>
              </a:extLst>
            </p:cNvPr>
            <p:cNvSpPr/>
            <p:nvPr/>
          </p:nvSpPr>
          <p:spPr>
            <a:xfrm>
              <a:off x="1574965" y="920047"/>
              <a:ext cx="374837" cy="60570"/>
            </a:xfrm>
            <a:custGeom>
              <a:avLst/>
              <a:gdLst>
                <a:gd name="connsiteX0" fmla="*/ 16502 w 374837"/>
                <a:gd name="connsiteY0" fmla="*/ 47818 h 60570"/>
                <a:gd name="connsiteX1" fmla="*/ 7970 w 374837"/>
                <a:gd name="connsiteY1" fmla="*/ 45568 h 60570"/>
                <a:gd name="connsiteX2" fmla="*/ 2063 w 374837"/>
                <a:gd name="connsiteY2" fmla="*/ 39380 h 60570"/>
                <a:gd name="connsiteX3" fmla="*/ 0 w 374837"/>
                <a:gd name="connsiteY3" fmla="*/ 30473 h 60570"/>
                <a:gd name="connsiteX4" fmla="*/ 2063 w 374837"/>
                <a:gd name="connsiteY4" fmla="*/ 21659 h 60570"/>
                <a:gd name="connsiteX5" fmla="*/ 7970 w 374837"/>
                <a:gd name="connsiteY5" fmla="*/ 15377 h 60570"/>
                <a:gd name="connsiteX6" fmla="*/ 16502 w 374837"/>
                <a:gd name="connsiteY6" fmla="*/ 13127 h 60570"/>
                <a:gd name="connsiteX7" fmla="*/ 25316 w 374837"/>
                <a:gd name="connsiteY7" fmla="*/ 15658 h 60570"/>
                <a:gd name="connsiteX8" fmla="*/ 30566 w 374837"/>
                <a:gd name="connsiteY8" fmla="*/ 22128 h 60570"/>
                <a:gd name="connsiteX9" fmla="*/ 25597 w 374837"/>
                <a:gd name="connsiteY9" fmla="*/ 24191 h 60570"/>
                <a:gd name="connsiteX10" fmla="*/ 21940 w 374837"/>
                <a:gd name="connsiteY10" fmla="*/ 19690 h 60570"/>
                <a:gd name="connsiteX11" fmla="*/ 16221 w 374837"/>
                <a:gd name="connsiteY11" fmla="*/ 18096 h 60570"/>
                <a:gd name="connsiteX12" fmla="*/ 10783 w 374837"/>
                <a:gd name="connsiteY12" fmla="*/ 19690 h 60570"/>
                <a:gd name="connsiteX13" fmla="*/ 6845 w 374837"/>
                <a:gd name="connsiteY13" fmla="*/ 24003 h 60570"/>
                <a:gd name="connsiteX14" fmla="*/ 5344 w 374837"/>
                <a:gd name="connsiteY14" fmla="*/ 30473 h 60570"/>
                <a:gd name="connsiteX15" fmla="*/ 6845 w 374837"/>
                <a:gd name="connsiteY15" fmla="*/ 36942 h 60570"/>
                <a:gd name="connsiteX16" fmla="*/ 10783 w 374837"/>
                <a:gd name="connsiteY16" fmla="*/ 41349 h 60570"/>
                <a:gd name="connsiteX17" fmla="*/ 16221 w 374837"/>
                <a:gd name="connsiteY17" fmla="*/ 42849 h 60570"/>
                <a:gd name="connsiteX18" fmla="*/ 22128 w 374837"/>
                <a:gd name="connsiteY18" fmla="*/ 41255 h 60570"/>
                <a:gd name="connsiteX19" fmla="*/ 25878 w 374837"/>
                <a:gd name="connsiteY19" fmla="*/ 36755 h 60570"/>
                <a:gd name="connsiteX20" fmla="*/ 30754 w 374837"/>
                <a:gd name="connsiteY20" fmla="*/ 38817 h 60570"/>
                <a:gd name="connsiteX21" fmla="*/ 25316 w 374837"/>
                <a:gd name="connsiteY21" fmla="*/ 45381 h 60570"/>
                <a:gd name="connsiteX22" fmla="*/ 16502 w 374837"/>
                <a:gd name="connsiteY22" fmla="*/ 47818 h 60570"/>
                <a:gd name="connsiteX23" fmla="*/ 51284 w 374837"/>
                <a:gd name="connsiteY23" fmla="*/ 47818 h 60570"/>
                <a:gd name="connsiteX24" fmla="*/ 42658 w 374837"/>
                <a:gd name="connsiteY24" fmla="*/ 45568 h 60570"/>
                <a:gd name="connsiteX25" fmla="*/ 36657 w 374837"/>
                <a:gd name="connsiteY25" fmla="*/ 39286 h 60570"/>
                <a:gd name="connsiteX26" fmla="*/ 34595 w 374837"/>
                <a:gd name="connsiteY26" fmla="*/ 30473 h 60570"/>
                <a:gd name="connsiteX27" fmla="*/ 36657 w 374837"/>
                <a:gd name="connsiteY27" fmla="*/ 21753 h 60570"/>
                <a:gd name="connsiteX28" fmla="*/ 42658 w 374837"/>
                <a:gd name="connsiteY28" fmla="*/ 15471 h 60570"/>
                <a:gd name="connsiteX29" fmla="*/ 51284 w 374837"/>
                <a:gd name="connsiteY29" fmla="*/ 13127 h 60570"/>
                <a:gd name="connsiteX30" fmla="*/ 59910 w 374837"/>
                <a:gd name="connsiteY30" fmla="*/ 15471 h 60570"/>
                <a:gd name="connsiteX31" fmla="*/ 65911 w 374837"/>
                <a:gd name="connsiteY31" fmla="*/ 21753 h 60570"/>
                <a:gd name="connsiteX32" fmla="*/ 68068 w 374837"/>
                <a:gd name="connsiteY32" fmla="*/ 30473 h 60570"/>
                <a:gd name="connsiteX33" fmla="*/ 65911 w 374837"/>
                <a:gd name="connsiteY33" fmla="*/ 39286 h 60570"/>
                <a:gd name="connsiteX34" fmla="*/ 59910 w 374837"/>
                <a:gd name="connsiteY34" fmla="*/ 45568 h 60570"/>
                <a:gd name="connsiteX35" fmla="*/ 51284 w 374837"/>
                <a:gd name="connsiteY35" fmla="*/ 47818 h 60570"/>
                <a:gd name="connsiteX36" fmla="*/ 51284 w 374837"/>
                <a:gd name="connsiteY36" fmla="*/ 42849 h 60570"/>
                <a:gd name="connsiteX37" fmla="*/ 56910 w 374837"/>
                <a:gd name="connsiteY37" fmla="*/ 41349 h 60570"/>
                <a:gd name="connsiteX38" fmla="*/ 61035 w 374837"/>
                <a:gd name="connsiteY38" fmla="*/ 37036 h 60570"/>
                <a:gd name="connsiteX39" fmla="*/ 62629 w 374837"/>
                <a:gd name="connsiteY39" fmla="*/ 30473 h 60570"/>
                <a:gd name="connsiteX40" fmla="*/ 61035 w 374837"/>
                <a:gd name="connsiteY40" fmla="*/ 23909 h 60570"/>
                <a:gd name="connsiteX41" fmla="*/ 56910 w 374837"/>
                <a:gd name="connsiteY41" fmla="*/ 19596 h 60570"/>
                <a:gd name="connsiteX42" fmla="*/ 51284 w 374837"/>
                <a:gd name="connsiteY42" fmla="*/ 18096 h 60570"/>
                <a:gd name="connsiteX43" fmla="*/ 45658 w 374837"/>
                <a:gd name="connsiteY43" fmla="*/ 19596 h 60570"/>
                <a:gd name="connsiteX44" fmla="*/ 41439 w 374837"/>
                <a:gd name="connsiteY44" fmla="*/ 23909 h 60570"/>
                <a:gd name="connsiteX45" fmla="*/ 39939 w 374837"/>
                <a:gd name="connsiteY45" fmla="*/ 30473 h 60570"/>
                <a:gd name="connsiteX46" fmla="*/ 41439 w 374837"/>
                <a:gd name="connsiteY46" fmla="*/ 37036 h 60570"/>
                <a:gd name="connsiteX47" fmla="*/ 45658 w 374837"/>
                <a:gd name="connsiteY47" fmla="*/ 41349 h 60570"/>
                <a:gd name="connsiteX48" fmla="*/ 51284 w 374837"/>
                <a:gd name="connsiteY48" fmla="*/ 42849 h 60570"/>
                <a:gd name="connsiteX49" fmla="*/ 73754 w 374837"/>
                <a:gd name="connsiteY49" fmla="*/ 14158 h 60570"/>
                <a:gd name="connsiteX50" fmla="*/ 78911 w 374837"/>
                <a:gd name="connsiteY50" fmla="*/ 14158 h 60570"/>
                <a:gd name="connsiteX51" fmla="*/ 78911 w 374837"/>
                <a:gd name="connsiteY51" fmla="*/ 18940 h 60570"/>
                <a:gd name="connsiteX52" fmla="*/ 79192 w 374837"/>
                <a:gd name="connsiteY52" fmla="*/ 18940 h 60570"/>
                <a:gd name="connsiteX53" fmla="*/ 83412 w 374837"/>
                <a:gd name="connsiteY53" fmla="*/ 14814 h 60570"/>
                <a:gd name="connsiteX54" fmla="*/ 89694 w 374837"/>
                <a:gd name="connsiteY54" fmla="*/ 13127 h 60570"/>
                <a:gd name="connsiteX55" fmla="*/ 98695 w 374837"/>
                <a:gd name="connsiteY55" fmla="*/ 16596 h 60570"/>
                <a:gd name="connsiteX56" fmla="*/ 101789 w 374837"/>
                <a:gd name="connsiteY56" fmla="*/ 25878 h 60570"/>
                <a:gd name="connsiteX57" fmla="*/ 101789 w 374837"/>
                <a:gd name="connsiteY57" fmla="*/ 46787 h 60570"/>
                <a:gd name="connsiteX58" fmla="*/ 96351 w 374837"/>
                <a:gd name="connsiteY58" fmla="*/ 46787 h 60570"/>
                <a:gd name="connsiteX59" fmla="*/ 96351 w 374837"/>
                <a:gd name="connsiteY59" fmla="*/ 26722 h 60570"/>
                <a:gd name="connsiteX60" fmla="*/ 94194 w 374837"/>
                <a:gd name="connsiteY60" fmla="*/ 20159 h 60570"/>
                <a:gd name="connsiteX61" fmla="*/ 88287 w 374837"/>
                <a:gd name="connsiteY61" fmla="*/ 18096 h 60570"/>
                <a:gd name="connsiteX62" fmla="*/ 83505 w 374837"/>
                <a:gd name="connsiteY62" fmla="*/ 19596 h 60570"/>
                <a:gd name="connsiteX63" fmla="*/ 80318 w 374837"/>
                <a:gd name="connsiteY63" fmla="*/ 23440 h 60570"/>
                <a:gd name="connsiteX64" fmla="*/ 79192 w 374837"/>
                <a:gd name="connsiteY64" fmla="*/ 28410 h 60570"/>
                <a:gd name="connsiteX65" fmla="*/ 79192 w 374837"/>
                <a:gd name="connsiteY65" fmla="*/ 46787 h 60570"/>
                <a:gd name="connsiteX66" fmla="*/ 73754 w 374837"/>
                <a:gd name="connsiteY66" fmla="*/ 46787 h 60570"/>
                <a:gd name="connsiteX67" fmla="*/ 73754 w 374837"/>
                <a:gd name="connsiteY67" fmla="*/ 14158 h 60570"/>
                <a:gd name="connsiteX68" fmla="*/ 120653 w 374837"/>
                <a:gd name="connsiteY68" fmla="*/ 47818 h 60570"/>
                <a:gd name="connsiteX69" fmla="*/ 111839 w 374837"/>
                <a:gd name="connsiteY69" fmla="*/ 45381 h 60570"/>
                <a:gd name="connsiteX70" fmla="*/ 106964 w 374837"/>
                <a:gd name="connsiteY70" fmla="*/ 39005 h 60570"/>
                <a:gd name="connsiteX71" fmla="*/ 111839 w 374837"/>
                <a:gd name="connsiteY71" fmla="*/ 36848 h 60570"/>
                <a:gd name="connsiteX72" fmla="*/ 115402 w 374837"/>
                <a:gd name="connsiteY72" fmla="*/ 41443 h 60570"/>
                <a:gd name="connsiteX73" fmla="*/ 120653 w 374837"/>
                <a:gd name="connsiteY73" fmla="*/ 43037 h 60570"/>
                <a:gd name="connsiteX74" fmla="*/ 125904 w 374837"/>
                <a:gd name="connsiteY74" fmla="*/ 41818 h 60570"/>
                <a:gd name="connsiteX75" fmla="*/ 128060 w 374837"/>
                <a:gd name="connsiteY75" fmla="*/ 38255 h 60570"/>
                <a:gd name="connsiteX76" fmla="*/ 126372 w 374837"/>
                <a:gd name="connsiteY76" fmla="*/ 34973 h 60570"/>
                <a:gd name="connsiteX77" fmla="*/ 120934 w 374837"/>
                <a:gd name="connsiteY77" fmla="*/ 32817 h 60570"/>
                <a:gd name="connsiteX78" fmla="*/ 116996 w 374837"/>
                <a:gd name="connsiteY78" fmla="*/ 31785 h 60570"/>
                <a:gd name="connsiteX79" fmla="*/ 110527 w 374837"/>
                <a:gd name="connsiteY79" fmla="*/ 28504 h 60570"/>
                <a:gd name="connsiteX80" fmla="*/ 108089 w 374837"/>
                <a:gd name="connsiteY80" fmla="*/ 22597 h 60570"/>
                <a:gd name="connsiteX81" fmla="*/ 109777 w 374837"/>
                <a:gd name="connsiteY81" fmla="*/ 17627 h 60570"/>
                <a:gd name="connsiteX82" fmla="*/ 114277 w 374837"/>
                <a:gd name="connsiteY82" fmla="*/ 14346 h 60570"/>
                <a:gd name="connsiteX83" fmla="*/ 120372 w 374837"/>
                <a:gd name="connsiteY83" fmla="*/ 13127 h 60570"/>
                <a:gd name="connsiteX84" fmla="*/ 127966 w 374837"/>
                <a:gd name="connsiteY84" fmla="*/ 15002 h 60570"/>
                <a:gd name="connsiteX85" fmla="*/ 132748 w 374837"/>
                <a:gd name="connsiteY85" fmla="*/ 20159 h 60570"/>
                <a:gd name="connsiteX86" fmla="*/ 128060 w 374837"/>
                <a:gd name="connsiteY86" fmla="*/ 22315 h 60570"/>
                <a:gd name="connsiteX87" fmla="*/ 120278 w 374837"/>
                <a:gd name="connsiteY87" fmla="*/ 18002 h 60570"/>
                <a:gd name="connsiteX88" fmla="*/ 115590 w 374837"/>
                <a:gd name="connsiteY88" fmla="*/ 19315 h 60570"/>
                <a:gd name="connsiteX89" fmla="*/ 113621 w 374837"/>
                <a:gd name="connsiteY89" fmla="*/ 22409 h 60570"/>
                <a:gd name="connsiteX90" fmla="*/ 115027 w 374837"/>
                <a:gd name="connsiteY90" fmla="*/ 25316 h 60570"/>
                <a:gd name="connsiteX91" fmla="*/ 119247 w 374837"/>
                <a:gd name="connsiteY91" fmla="*/ 27191 h 60570"/>
                <a:gd name="connsiteX92" fmla="*/ 123935 w 374837"/>
                <a:gd name="connsiteY92" fmla="*/ 28410 h 60570"/>
                <a:gd name="connsiteX93" fmla="*/ 131154 w 374837"/>
                <a:gd name="connsiteY93" fmla="*/ 32067 h 60570"/>
                <a:gd name="connsiteX94" fmla="*/ 133592 w 374837"/>
                <a:gd name="connsiteY94" fmla="*/ 37880 h 60570"/>
                <a:gd name="connsiteX95" fmla="*/ 131811 w 374837"/>
                <a:gd name="connsiteY95" fmla="*/ 43130 h 60570"/>
                <a:gd name="connsiteX96" fmla="*/ 127216 w 374837"/>
                <a:gd name="connsiteY96" fmla="*/ 46600 h 60570"/>
                <a:gd name="connsiteX97" fmla="*/ 120653 w 374837"/>
                <a:gd name="connsiteY97" fmla="*/ 47818 h 60570"/>
                <a:gd name="connsiteX98" fmla="*/ 142422 w 374837"/>
                <a:gd name="connsiteY98" fmla="*/ 8157 h 60570"/>
                <a:gd name="connsiteX99" fmla="*/ 139609 w 374837"/>
                <a:gd name="connsiteY99" fmla="*/ 7032 h 60570"/>
                <a:gd name="connsiteX100" fmla="*/ 138484 w 374837"/>
                <a:gd name="connsiteY100" fmla="*/ 4219 h 60570"/>
                <a:gd name="connsiteX101" fmla="*/ 139609 w 374837"/>
                <a:gd name="connsiteY101" fmla="*/ 1500 h 60570"/>
                <a:gd name="connsiteX102" fmla="*/ 142422 w 374837"/>
                <a:gd name="connsiteY102" fmla="*/ 375 h 60570"/>
                <a:gd name="connsiteX103" fmla="*/ 145235 w 374837"/>
                <a:gd name="connsiteY103" fmla="*/ 1500 h 60570"/>
                <a:gd name="connsiteX104" fmla="*/ 146360 w 374837"/>
                <a:gd name="connsiteY104" fmla="*/ 4219 h 60570"/>
                <a:gd name="connsiteX105" fmla="*/ 145235 w 374837"/>
                <a:gd name="connsiteY105" fmla="*/ 7032 h 60570"/>
                <a:gd name="connsiteX106" fmla="*/ 142422 w 374837"/>
                <a:gd name="connsiteY106" fmla="*/ 8157 h 60570"/>
                <a:gd name="connsiteX107" fmla="*/ 139703 w 374837"/>
                <a:gd name="connsiteY107" fmla="*/ 14158 h 60570"/>
                <a:gd name="connsiteX108" fmla="*/ 145141 w 374837"/>
                <a:gd name="connsiteY108" fmla="*/ 14158 h 60570"/>
                <a:gd name="connsiteX109" fmla="*/ 145141 w 374837"/>
                <a:gd name="connsiteY109" fmla="*/ 46787 h 60570"/>
                <a:gd name="connsiteX110" fmla="*/ 139703 w 374837"/>
                <a:gd name="connsiteY110" fmla="*/ 46787 h 60570"/>
                <a:gd name="connsiteX111" fmla="*/ 139703 w 374837"/>
                <a:gd name="connsiteY111" fmla="*/ 14158 h 60570"/>
                <a:gd name="connsiteX112" fmla="*/ 165031 w 374837"/>
                <a:gd name="connsiteY112" fmla="*/ 47818 h 60570"/>
                <a:gd name="connsiteX113" fmla="*/ 156218 w 374837"/>
                <a:gd name="connsiteY113" fmla="*/ 45381 h 60570"/>
                <a:gd name="connsiteX114" fmla="*/ 151342 w 374837"/>
                <a:gd name="connsiteY114" fmla="*/ 39005 h 60570"/>
                <a:gd name="connsiteX115" fmla="*/ 156218 w 374837"/>
                <a:gd name="connsiteY115" fmla="*/ 36848 h 60570"/>
                <a:gd name="connsiteX116" fmla="*/ 159781 w 374837"/>
                <a:gd name="connsiteY116" fmla="*/ 41443 h 60570"/>
                <a:gd name="connsiteX117" fmla="*/ 165031 w 374837"/>
                <a:gd name="connsiteY117" fmla="*/ 43037 h 60570"/>
                <a:gd name="connsiteX118" fmla="*/ 170282 w 374837"/>
                <a:gd name="connsiteY118" fmla="*/ 41818 h 60570"/>
                <a:gd name="connsiteX119" fmla="*/ 172439 w 374837"/>
                <a:gd name="connsiteY119" fmla="*/ 38255 h 60570"/>
                <a:gd name="connsiteX120" fmla="*/ 170751 w 374837"/>
                <a:gd name="connsiteY120" fmla="*/ 34973 h 60570"/>
                <a:gd name="connsiteX121" fmla="*/ 165313 w 374837"/>
                <a:gd name="connsiteY121" fmla="*/ 32817 h 60570"/>
                <a:gd name="connsiteX122" fmla="*/ 161375 w 374837"/>
                <a:gd name="connsiteY122" fmla="*/ 31785 h 60570"/>
                <a:gd name="connsiteX123" fmla="*/ 154905 w 374837"/>
                <a:gd name="connsiteY123" fmla="*/ 28504 h 60570"/>
                <a:gd name="connsiteX124" fmla="*/ 152467 w 374837"/>
                <a:gd name="connsiteY124" fmla="*/ 22597 h 60570"/>
                <a:gd name="connsiteX125" fmla="*/ 154155 w 374837"/>
                <a:gd name="connsiteY125" fmla="*/ 17627 h 60570"/>
                <a:gd name="connsiteX126" fmla="*/ 158656 w 374837"/>
                <a:gd name="connsiteY126" fmla="*/ 14346 h 60570"/>
                <a:gd name="connsiteX127" fmla="*/ 164750 w 374837"/>
                <a:gd name="connsiteY127" fmla="*/ 13127 h 60570"/>
                <a:gd name="connsiteX128" fmla="*/ 172345 w 374837"/>
                <a:gd name="connsiteY128" fmla="*/ 15002 h 60570"/>
                <a:gd name="connsiteX129" fmla="*/ 177127 w 374837"/>
                <a:gd name="connsiteY129" fmla="*/ 20159 h 60570"/>
                <a:gd name="connsiteX130" fmla="*/ 172439 w 374837"/>
                <a:gd name="connsiteY130" fmla="*/ 22315 h 60570"/>
                <a:gd name="connsiteX131" fmla="*/ 164656 w 374837"/>
                <a:gd name="connsiteY131" fmla="*/ 18002 h 60570"/>
                <a:gd name="connsiteX132" fmla="*/ 159968 w 374837"/>
                <a:gd name="connsiteY132" fmla="*/ 19315 h 60570"/>
                <a:gd name="connsiteX133" fmla="*/ 157999 w 374837"/>
                <a:gd name="connsiteY133" fmla="*/ 22409 h 60570"/>
                <a:gd name="connsiteX134" fmla="*/ 159406 w 374837"/>
                <a:gd name="connsiteY134" fmla="*/ 25316 h 60570"/>
                <a:gd name="connsiteX135" fmla="*/ 163625 w 374837"/>
                <a:gd name="connsiteY135" fmla="*/ 27191 h 60570"/>
                <a:gd name="connsiteX136" fmla="*/ 168313 w 374837"/>
                <a:gd name="connsiteY136" fmla="*/ 28410 h 60570"/>
                <a:gd name="connsiteX137" fmla="*/ 175533 w 374837"/>
                <a:gd name="connsiteY137" fmla="*/ 32067 h 60570"/>
                <a:gd name="connsiteX138" fmla="*/ 177971 w 374837"/>
                <a:gd name="connsiteY138" fmla="*/ 37880 h 60570"/>
                <a:gd name="connsiteX139" fmla="*/ 176189 w 374837"/>
                <a:gd name="connsiteY139" fmla="*/ 43130 h 60570"/>
                <a:gd name="connsiteX140" fmla="*/ 171595 w 374837"/>
                <a:gd name="connsiteY140" fmla="*/ 46600 h 60570"/>
                <a:gd name="connsiteX141" fmla="*/ 165031 w 374837"/>
                <a:gd name="connsiteY141" fmla="*/ 47818 h 60570"/>
                <a:gd name="connsiteX142" fmla="*/ 196177 w 374837"/>
                <a:gd name="connsiteY142" fmla="*/ 47256 h 60570"/>
                <a:gd name="connsiteX143" fmla="*/ 192426 w 374837"/>
                <a:gd name="connsiteY143" fmla="*/ 46693 h 60570"/>
                <a:gd name="connsiteX144" fmla="*/ 189613 w 374837"/>
                <a:gd name="connsiteY144" fmla="*/ 44912 h 60570"/>
                <a:gd name="connsiteX145" fmla="*/ 187082 w 374837"/>
                <a:gd name="connsiteY145" fmla="*/ 38255 h 60570"/>
                <a:gd name="connsiteX146" fmla="*/ 187082 w 374837"/>
                <a:gd name="connsiteY146" fmla="*/ 19127 h 60570"/>
                <a:gd name="connsiteX147" fmla="*/ 181362 w 374837"/>
                <a:gd name="connsiteY147" fmla="*/ 19127 h 60570"/>
                <a:gd name="connsiteX148" fmla="*/ 181362 w 374837"/>
                <a:gd name="connsiteY148" fmla="*/ 14158 h 60570"/>
                <a:gd name="connsiteX149" fmla="*/ 187082 w 374837"/>
                <a:gd name="connsiteY149" fmla="*/ 14158 h 60570"/>
                <a:gd name="connsiteX150" fmla="*/ 187082 w 374837"/>
                <a:gd name="connsiteY150" fmla="*/ 4969 h 60570"/>
                <a:gd name="connsiteX151" fmla="*/ 192520 w 374837"/>
                <a:gd name="connsiteY151" fmla="*/ 4969 h 60570"/>
                <a:gd name="connsiteX152" fmla="*/ 192520 w 374837"/>
                <a:gd name="connsiteY152" fmla="*/ 14158 h 60570"/>
                <a:gd name="connsiteX153" fmla="*/ 200490 w 374837"/>
                <a:gd name="connsiteY153" fmla="*/ 14158 h 60570"/>
                <a:gd name="connsiteX154" fmla="*/ 200490 w 374837"/>
                <a:gd name="connsiteY154" fmla="*/ 19127 h 60570"/>
                <a:gd name="connsiteX155" fmla="*/ 192520 w 374837"/>
                <a:gd name="connsiteY155" fmla="*/ 19127 h 60570"/>
                <a:gd name="connsiteX156" fmla="*/ 192520 w 374837"/>
                <a:gd name="connsiteY156" fmla="*/ 36848 h 60570"/>
                <a:gd name="connsiteX157" fmla="*/ 193551 w 374837"/>
                <a:gd name="connsiteY157" fmla="*/ 40880 h 60570"/>
                <a:gd name="connsiteX158" fmla="*/ 197021 w 374837"/>
                <a:gd name="connsiteY158" fmla="*/ 42287 h 60570"/>
                <a:gd name="connsiteX159" fmla="*/ 200584 w 374837"/>
                <a:gd name="connsiteY159" fmla="*/ 41161 h 60570"/>
                <a:gd name="connsiteX160" fmla="*/ 200584 w 374837"/>
                <a:gd name="connsiteY160" fmla="*/ 46506 h 60570"/>
                <a:gd name="connsiteX161" fmla="*/ 198615 w 374837"/>
                <a:gd name="connsiteY161" fmla="*/ 47068 h 60570"/>
                <a:gd name="connsiteX162" fmla="*/ 196177 w 374837"/>
                <a:gd name="connsiteY162" fmla="*/ 47256 h 60570"/>
                <a:gd name="connsiteX163" fmla="*/ 220142 w 374837"/>
                <a:gd name="connsiteY163" fmla="*/ 47818 h 60570"/>
                <a:gd name="connsiteX164" fmla="*/ 211703 w 374837"/>
                <a:gd name="connsiteY164" fmla="*/ 45568 h 60570"/>
                <a:gd name="connsiteX165" fmla="*/ 205984 w 374837"/>
                <a:gd name="connsiteY165" fmla="*/ 39380 h 60570"/>
                <a:gd name="connsiteX166" fmla="*/ 203921 w 374837"/>
                <a:gd name="connsiteY166" fmla="*/ 30566 h 60570"/>
                <a:gd name="connsiteX167" fmla="*/ 205796 w 374837"/>
                <a:gd name="connsiteY167" fmla="*/ 21940 h 60570"/>
                <a:gd name="connsiteX168" fmla="*/ 211328 w 374837"/>
                <a:gd name="connsiteY168" fmla="*/ 15564 h 60570"/>
                <a:gd name="connsiteX169" fmla="*/ 219673 w 374837"/>
                <a:gd name="connsiteY169" fmla="*/ 13127 h 60570"/>
                <a:gd name="connsiteX170" fmla="*/ 227924 w 374837"/>
                <a:gd name="connsiteY170" fmla="*/ 15283 h 60570"/>
                <a:gd name="connsiteX171" fmla="*/ 233362 w 374837"/>
                <a:gd name="connsiteY171" fmla="*/ 21190 h 60570"/>
                <a:gd name="connsiteX172" fmla="*/ 235238 w 374837"/>
                <a:gd name="connsiteY172" fmla="*/ 29816 h 60570"/>
                <a:gd name="connsiteX173" fmla="*/ 235144 w 374837"/>
                <a:gd name="connsiteY173" fmla="*/ 31504 h 60570"/>
                <a:gd name="connsiteX174" fmla="*/ 209359 w 374837"/>
                <a:gd name="connsiteY174" fmla="*/ 31504 h 60570"/>
                <a:gd name="connsiteX175" fmla="*/ 211141 w 374837"/>
                <a:gd name="connsiteY175" fmla="*/ 37786 h 60570"/>
                <a:gd name="connsiteX176" fmla="*/ 215173 w 374837"/>
                <a:gd name="connsiteY176" fmla="*/ 41630 h 60570"/>
                <a:gd name="connsiteX177" fmla="*/ 220329 w 374837"/>
                <a:gd name="connsiteY177" fmla="*/ 42849 h 60570"/>
                <a:gd name="connsiteX178" fmla="*/ 229987 w 374837"/>
                <a:gd name="connsiteY178" fmla="*/ 37036 h 60570"/>
                <a:gd name="connsiteX179" fmla="*/ 234581 w 374837"/>
                <a:gd name="connsiteY179" fmla="*/ 39286 h 60570"/>
                <a:gd name="connsiteX180" fmla="*/ 228862 w 374837"/>
                <a:gd name="connsiteY180" fmla="*/ 45474 h 60570"/>
                <a:gd name="connsiteX181" fmla="*/ 220142 w 374837"/>
                <a:gd name="connsiteY181" fmla="*/ 47818 h 60570"/>
                <a:gd name="connsiteX182" fmla="*/ 229518 w 374837"/>
                <a:gd name="connsiteY182" fmla="*/ 27003 h 60570"/>
                <a:gd name="connsiteX183" fmla="*/ 228393 w 374837"/>
                <a:gd name="connsiteY183" fmla="*/ 22972 h 60570"/>
                <a:gd name="connsiteX184" fmla="*/ 225111 w 374837"/>
                <a:gd name="connsiteY184" fmla="*/ 19502 h 60570"/>
                <a:gd name="connsiteX185" fmla="*/ 219673 w 374837"/>
                <a:gd name="connsiteY185" fmla="*/ 18096 h 60570"/>
                <a:gd name="connsiteX186" fmla="*/ 213110 w 374837"/>
                <a:gd name="connsiteY186" fmla="*/ 20534 h 60570"/>
                <a:gd name="connsiteX187" fmla="*/ 209641 w 374837"/>
                <a:gd name="connsiteY187" fmla="*/ 27003 h 60570"/>
                <a:gd name="connsiteX188" fmla="*/ 229518 w 374837"/>
                <a:gd name="connsiteY188" fmla="*/ 27003 h 60570"/>
                <a:gd name="connsiteX189" fmla="*/ 241610 w 374837"/>
                <a:gd name="connsiteY189" fmla="*/ 14158 h 60570"/>
                <a:gd name="connsiteX190" fmla="*/ 246767 w 374837"/>
                <a:gd name="connsiteY190" fmla="*/ 14158 h 60570"/>
                <a:gd name="connsiteX191" fmla="*/ 246767 w 374837"/>
                <a:gd name="connsiteY191" fmla="*/ 18940 h 60570"/>
                <a:gd name="connsiteX192" fmla="*/ 247049 w 374837"/>
                <a:gd name="connsiteY192" fmla="*/ 18940 h 60570"/>
                <a:gd name="connsiteX193" fmla="*/ 251268 w 374837"/>
                <a:gd name="connsiteY193" fmla="*/ 14814 h 60570"/>
                <a:gd name="connsiteX194" fmla="*/ 257550 w 374837"/>
                <a:gd name="connsiteY194" fmla="*/ 13127 h 60570"/>
                <a:gd name="connsiteX195" fmla="*/ 266551 w 374837"/>
                <a:gd name="connsiteY195" fmla="*/ 16596 h 60570"/>
                <a:gd name="connsiteX196" fmla="*/ 269645 w 374837"/>
                <a:gd name="connsiteY196" fmla="*/ 25878 h 60570"/>
                <a:gd name="connsiteX197" fmla="*/ 269645 w 374837"/>
                <a:gd name="connsiteY197" fmla="*/ 46787 h 60570"/>
                <a:gd name="connsiteX198" fmla="*/ 264207 w 374837"/>
                <a:gd name="connsiteY198" fmla="*/ 46787 h 60570"/>
                <a:gd name="connsiteX199" fmla="*/ 264207 w 374837"/>
                <a:gd name="connsiteY199" fmla="*/ 26722 h 60570"/>
                <a:gd name="connsiteX200" fmla="*/ 262050 w 374837"/>
                <a:gd name="connsiteY200" fmla="*/ 20159 h 60570"/>
                <a:gd name="connsiteX201" fmla="*/ 256143 w 374837"/>
                <a:gd name="connsiteY201" fmla="*/ 18096 h 60570"/>
                <a:gd name="connsiteX202" fmla="*/ 251362 w 374837"/>
                <a:gd name="connsiteY202" fmla="*/ 19596 h 60570"/>
                <a:gd name="connsiteX203" fmla="*/ 248174 w 374837"/>
                <a:gd name="connsiteY203" fmla="*/ 23440 h 60570"/>
                <a:gd name="connsiteX204" fmla="*/ 247049 w 374837"/>
                <a:gd name="connsiteY204" fmla="*/ 28410 h 60570"/>
                <a:gd name="connsiteX205" fmla="*/ 247049 w 374837"/>
                <a:gd name="connsiteY205" fmla="*/ 46787 h 60570"/>
                <a:gd name="connsiteX206" fmla="*/ 241610 w 374837"/>
                <a:gd name="connsiteY206" fmla="*/ 46787 h 60570"/>
                <a:gd name="connsiteX207" fmla="*/ 241610 w 374837"/>
                <a:gd name="connsiteY207" fmla="*/ 14158 h 60570"/>
                <a:gd name="connsiteX208" fmla="*/ 288448 w 374837"/>
                <a:gd name="connsiteY208" fmla="*/ 47256 h 60570"/>
                <a:gd name="connsiteX209" fmla="*/ 284698 w 374837"/>
                <a:gd name="connsiteY209" fmla="*/ 46693 h 60570"/>
                <a:gd name="connsiteX210" fmla="*/ 281885 w 374837"/>
                <a:gd name="connsiteY210" fmla="*/ 44912 h 60570"/>
                <a:gd name="connsiteX211" fmla="*/ 279353 w 374837"/>
                <a:gd name="connsiteY211" fmla="*/ 38255 h 60570"/>
                <a:gd name="connsiteX212" fmla="*/ 279353 w 374837"/>
                <a:gd name="connsiteY212" fmla="*/ 19127 h 60570"/>
                <a:gd name="connsiteX213" fmla="*/ 273634 w 374837"/>
                <a:gd name="connsiteY213" fmla="*/ 19127 h 60570"/>
                <a:gd name="connsiteX214" fmla="*/ 273634 w 374837"/>
                <a:gd name="connsiteY214" fmla="*/ 14158 h 60570"/>
                <a:gd name="connsiteX215" fmla="*/ 279353 w 374837"/>
                <a:gd name="connsiteY215" fmla="*/ 14158 h 60570"/>
                <a:gd name="connsiteX216" fmla="*/ 279353 w 374837"/>
                <a:gd name="connsiteY216" fmla="*/ 4969 h 60570"/>
                <a:gd name="connsiteX217" fmla="*/ 284791 w 374837"/>
                <a:gd name="connsiteY217" fmla="*/ 4969 h 60570"/>
                <a:gd name="connsiteX218" fmla="*/ 284791 w 374837"/>
                <a:gd name="connsiteY218" fmla="*/ 14158 h 60570"/>
                <a:gd name="connsiteX219" fmla="*/ 292761 w 374837"/>
                <a:gd name="connsiteY219" fmla="*/ 14158 h 60570"/>
                <a:gd name="connsiteX220" fmla="*/ 292761 w 374837"/>
                <a:gd name="connsiteY220" fmla="*/ 19127 h 60570"/>
                <a:gd name="connsiteX221" fmla="*/ 284791 w 374837"/>
                <a:gd name="connsiteY221" fmla="*/ 19127 h 60570"/>
                <a:gd name="connsiteX222" fmla="*/ 284791 w 374837"/>
                <a:gd name="connsiteY222" fmla="*/ 36848 h 60570"/>
                <a:gd name="connsiteX223" fmla="*/ 285823 w 374837"/>
                <a:gd name="connsiteY223" fmla="*/ 40880 h 60570"/>
                <a:gd name="connsiteX224" fmla="*/ 289292 w 374837"/>
                <a:gd name="connsiteY224" fmla="*/ 42287 h 60570"/>
                <a:gd name="connsiteX225" fmla="*/ 292855 w 374837"/>
                <a:gd name="connsiteY225" fmla="*/ 41161 h 60570"/>
                <a:gd name="connsiteX226" fmla="*/ 292855 w 374837"/>
                <a:gd name="connsiteY226" fmla="*/ 46506 h 60570"/>
                <a:gd name="connsiteX227" fmla="*/ 290886 w 374837"/>
                <a:gd name="connsiteY227" fmla="*/ 47068 h 60570"/>
                <a:gd name="connsiteX228" fmla="*/ 288448 w 374837"/>
                <a:gd name="connsiteY228" fmla="*/ 47256 h 60570"/>
                <a:gd name="connsiteX229" fmla="*/ 299608 w 374837"/>
                <a:gd name="connsiteY229" fmla="*/ 1031 h 60570"/>
                <a:gd name="connsiteX230" fmla="*/ 305046 w 374837"/>
                <a:gd name="connsiteY230" fmla="*/ 1031 h 60570"/>
                <a:gd name="connsiteX231" fmla="*/ 305046 w 374837"/>
                <a:gd name="connsiteY231" fmla="*/ 46787 h 60570"/>
                <a:gd name="connsiteX232" fmla="*/ 299608 w 374837"/>
                <a:gd name="connsiteY232" fmla="*/ 46787 h 60570"/>
                <a:gd name="connsiteX233" fmla="*/ 299608 w 374837"/>
                <a:gd name="connsiteY233" fmla="*/ 1031 h 60570"/>
                <a:gd name="connsiteX234" fmla="*/ 323040 w 374837"/>
                <a:gd name="connsiteY234" fmla="*/ 44724 h 60570"/>
                <a:gd name="connsiteX235" fmla="*/ 309538 w 374837"/>
                <a:gd name="connsiteY235" fmla="*/ 14158 h 60570"/>
                <a:gd name="connsiteX236" fmla="*/ 315445 w 374837"/>
                <a:gd name="connsiteY236" fmla="*/ 14158 h 60570"/>
                <a:gd name="connsiteX237" fmla="*/ 325665 w 374837"/>
                <a:gd name="connsiteY237" fmla="*/ 38442 h 60570"/>
                <a:gd name="connsiteX238" fmla="*/ 325853 w 374837"/>
                <a:gd name="connsiteY238" fmla="*/ 38442 h 60570"/>
                <a:gd name="connsiteX239" fmla="*/ 335698 w 374837"/>
                <a:gd name="connsiteY239" fmla="*/ 14158 h 60570"/>
                <a:gd name="connsiteX240" fmla="*/ 341511 w 374837"/>
                <a:gd name="connsiteY240" fmla="*/ 14158 h 60570"/>
                <a:gd name="connsiteX241" fmla="*/ 321446 w 374837"/>
                <a:gd name="connsiteY241" fmla="*/ 60570 h 60570"/>
                <a:gd name="connsiteX242" fmla="*/ 315820 w 374837"/>
                <a:gd name="connsiteY242" fmla="*/ 60570 h 60570"/>
                <a:gd name="connsiteX243" fmla="*/ 323040 w 374837"/>
                <a:gd name="connsiteY243" fmla="*/ 44724 h 60570"/>
                <a:gd name="connsiteX244" fmla="*/ 345180 w 374837"/>
                <a:gd name="connsiteY244" fmla="*/ 47162 h 60570"/>
                <a:gd name="connsiteX245" fmla="*/ 342273 w 374837"/>
                <a:gd name="connsiteY245" fmla="*/ 46037 h 60570"/>
                <a:gd name="connsiteX246" fmla="*/ 341148 w 374837"/>
                <a:gd name="connsiteY246" fmla="*/ 43037 h 60570"/>
                <a:gd name="connsiteX247" fmla="*/ 342273 w 374837"/>
                <a:gd name="connsiteY247" fmla="*/ 40224 h 60570"/>
                <a:gd name="connsiteX248" fmla="*/ 345180 w 374837"/>
                <a:gd name="connsiteY248" fmla="*/ 39005 h 60570"/>
                <a:gd name="connsiteX249" fmla="*/ 348086 w 374837"/>
                <a:gd name="connsiteY249" fmla="*/ 40224 h 60570"/>
                <a:gd name="connsiteX250" fmla="*/ 349305 w 374837"/>
                <a:gd name="connsiteY250" fmla="*/ 43037 h 60570"/>
                <a:gd name="connsiteX251" fmla="*/ 348086 w 374837"/>
                <a:gd name="connsiteY251" fmla="*/ 46037 h 60570"/>
                <a:gd name="connsiteX252" fmla="*/ 345180 w 374837"/>
                <a:gd name="connsiteY252" fmla="*/ 47162 h 60570"/>
                <a:gd name="connsiteX253" fmla="*/ 355711 w 374837"/>
                <a:gd name="connsiteY253" fmla="*/ 12470 h 60570"/>
                <a:gd name="connsiteX254" fmla="*/ 359086 w 374837"/>
                <a:gd name="connsiteY254" fmla="*/ 7688 h 60570"/>
                <a:gd name="connsiteX255" fmla="*/ 356836 w 374837"/>
                <a:gd name="connsiteY255" fmla="*/ 6563 h 60570"/>
                <a:gd name="connsiteX256" fmla="*/ 355898 w 374837"/>
                <a:gd name="connsiteY256" fmla="*/ 4032 h 60570"/>
                <a:gd name="connsiteX257" fmla="*/ 357023 w 374837"/>
                <a:gd name="connsiteY257" fmla="*/ 1219 h 60570"/>
                <a:gd name="connsiteX258" fmla="*/ 359930 w 374837"/>
                <a:gd name="connsiteY258" fmla="*/ 0 h 60570"/>
                <a:gd name="connsiteX259" fmla="*/ 362836 w 374837"/>
                <a:gd name="connsiteY259" fmla="*/ 1219 h 60570"/>
                <a:gd name="connsiteX260" fmla="*/ 364055 w 374837"/>
                <a:gd name="connsiteY260" fmla="*/ 4032 h 60570"/>
                <a:gd name="connsiteX261" fmla="*/ 363587 w 374837"/>
                <a:gd name="connsiteY261" fmla="*/ 6095 h 60570"/>
                <a:gd name="connsiteX262" fmla="*/ 362274 w 374837"/>
                <a:gd name="connsiteY262" fmla="*/ 8345 h 60570"/>
                <a:gd name="connsiteX263" fmla="*/ 358242 w 374837"/>
                <a:gd name="connsiteY263" fmla="*/ 14158 h 60570"/>
                <a:gd name="connsiteX264" fmla="*/ 355711 w 374837"/>
                <a:gd name="connsiteY264" fmla="*/ 12470 h 60570"/>
                <a:gd name="connsiteX265" fmla="*/ 366493 w 374837"/>
                <a:gd name="connsiteY265" fmla="*/ 12470 h 60570"/>
                <a:gd name="connsiteX266" fmla="*/ 369869 w 374837"/>
                <a:gd name="connsiteY266" fmla="*/ 7688 h 60570"/>
                <a:gd name="connsiteX267" fmla="*/ 367618 w 374837"/>
                <a:gd name="connsiteY267" fmla="*/ 6563 h 60570"/>
                <a:gd name="connsiteX268" fmla="*/ 366681 w 374837"/>
                <a:gd name="connsiteY268" fmla="*/ 4032 h 60570"/>
                <a:gd name="connsiteX269" fmla="*/ 367806 w 374837"/>
                <a:gd name="connsiteY269" fmla="*/ 1219 h 60570"/>
                <a:gd name="connsiteX270" fmla="*/ 370712 w 374837"/>
                <a:gd name="connsiteY270" fmla="*/ 0 h 60570"/>
                <a:gd name="connsiteX271" fmla="*/ 373619 w 374837"/>
                <a:gd name="connsiteY271" fmla="*/ 1219 h 60570"/>
                <a:gd name="connsiteX272" fmla="*/ 374838 w 374837"/>
                <a:gd name="connsiteY272" fmla="*/ 4032 h 60570"/>
                <a:gd name="connsiteX273" fmla="*/ 374369 w 374837"/>
                <a:gd name="connsiteY273" fmla="*/ 6095 h 60570"/>
                <a:gd name="connsiteX274" fmla="*/ 373056 w 374837"/>
                <a:gd name="connsiteY274" fmla="*/ 8345 h 60570"/>
                <a:gd name="connsiteX275" fmla="*/ 369025 w 374837"/>
                <a:gd name="connsiteY275" fmla="*/ 14158 h 60570"/>
                <a:gd name="connsiteX276" fmla="*/ 366493 w 374837"/>
                <a:gd name="connsiteY276" fmla="*/ 12470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Lst>
              <a:rect l="l" t="t" r="r" b="b"/>
              <a:pathLst>
                <a:path w="374837" h="60570">
                  <a:moveTo>
                    <a:pt x="16502" y="47818"/>
                  </a:moveTo>
                  <a:cubicBezTo>
                    <a:pt x="13314" y="47818"/>
                    <a:pt x="10470" y="47068"/>
                    <a:pt x="7970" y="45568"/>
                  </a:cubicBezTo>
                  <a:cubicBezTo>
                    <a:pt x="5469" y="44005"/>
                    <a:pt x="3500" y="41943"/>
                    <a:pt x="2063" y="39380"/>
                  </a:cubicBezTo>
                  <a:cubicBezTo>
                    <a:pt x="688" y="36755"/>
                    <a:pt x="0" y="33785"/>
                    <a:pt x="0" y="30473"/>
                  </a:cubicBezTo>
                  <a:cubicBezTo>
                    <a:pt x="0" y="27222"/>
                    <a:pt x="688" y="24284"/>
                    <a:pt x="2063" y="21659"/>
                  </a:cubicBezTo>
                  <a:cubicBezTo>
                    <a:pt x="3500" y="18971"/>
                    <a:pt x="5469" y="16877"/>
                    <a:pt x="7970" y="15377"/>
                  </a:cubicBezTo>
                  <a:cubicBezTo>
                    <a:pt x="10470" y="13877"/>
                    <a:pt x="13314" y="13127"/>
                    <a:pt x="16502" y="13127"/>
                  </a:cubicBezTo>
                  <a:cubicBezTo>
                    <a:pt x="20003" y="13127"/>
                    <a:pt x="22940" y="13970"/>
                    <a:pt x="25316" y="15658"/>
                  </a:cubicBezTo>
                  <a:cubicBezTo>
                    <a:pt x="27753" y="17283"/>
                    <a:pt x="29504" y="19440"/>
                    <a:pt x="30566" y="22128"/>
                  </a:cubicBezTo>
                  <a:lnTo>
                    <a:pt x="25597" y="24191"/>
                  </a:lnTo>
                  <a:cubicBezTo>
                    <a:pt x="24784" y="22190"/>
                    <a:pt x="23566" y="20690"/>
                    <a:pt x="21940" y="19690"/>
                  </a:cubicBezTo>
                  <a:cubicBezTo>
                    <a:pt x="20378" y="18627"/>
                    <a:pt x="18471" y="18096"/>
                    <a:pt x="16221" y="18096"/>
                  </a:cubicBezTo>
                  <a:cubicBezTo>
                    <a:pt x="14283" y="18096"/>
                    <a:pt x="12470" y="18627"/>
                    <a:pt x="10783" y="19690"/>
                  </a:cubicBezTo>
                  <a:cubicBezTo>
                    <a:pt x="9158" y="20690"/>
                    <a:pt x="7845" y="22128"/>
                    <a:pt x="6845" y="24003"/>
                  </a:cubicBezTo>
                  <a:cubicBezTo>
                    <a:pt x="5845" y="25878"/>
                    <a:pt x="5344" y="28035"/>
                    <a:pt x="5344" y="30473"/>
                  </a:cubicBezTo>
                  <a:cubicBezTo>
                    <a:pt x="5344" y="32910"/>
                    <a:pt x="5845" y="35067"/>
                    <a:pt x="6845" y="36942"/>
                  </a:cubicBezTo>
                  <a:cubicBezTo>
                    <a:pt x="7845" y="38817"/>
                    <a:pt x="9158" y="40286"/>
                    <a:pt x="10783" y="41349"/>
                  </a:cubicBezTo>
                  <a:cubicBezTo>
                    <a:pt x="12470" y="42349"/>
                    <a:pt x="14283" y="42849"/>
                    <a:pt x="16221" y="42849"/>
                  </a:cubicBezTo>
                  <a:cubicBezTo>
                    <a:pt x="18534" y="42849"/>
                    <a:pt x="20503" y="42318"/>
                    <a:pt x="22128" y="41255"/>
                  </a:cubicBezTo>
                  <a:cubicBezTo>
                    <a:pt x="23815" y="40193"/>
                    <a:pt x="25066" y="38692"/>
                    <a:pt x="25878" y="36755"/>
                  </a:cubicBezTo>
                  <a:lnTo>
                    <a:pt x="30754" y="38817"/>
                  </a:lnTo>
                  <a:cubicBezTo>
                    <a:pt x="29629" y="41505"/>
                    <a:pt x="27816" y="43693"/>
                    <a:pt x="25316" y="45381"/>
                  </a:cubicBezTo>
                  <a:cubicBezTo>
                    <a:pt x="22878" y="47006"/>
                    <a:pt x="19940" y="47818"/>
                    <a:pt x="16502" y="47818"/>
                  </a:cubicBezTo>
                  <a:close/>
                  <a:moveTo>
                    <a:pt x="51284" y="47818"/>
                  </a:moveTo>
                  <a:cubicBezTo>
                    <a:pt x="48096" y="47818"/>
                    <a:pt x="45221" y="47068"/>
                    <a:pt x="42658" y="45568"/>
                  </a:cubicBezTo>
                  <a:cubicBezTo>
                    <a:pt x="40095" y="44005"/>
                    <a:pt x="38095" y="41911"/>
                    <a:pt x="36657" y="39286"/>
                  </a:cubicBezTo>
                  <a:cubicBezTo>
                    <a:pt x="35282" y="36598"/>
                    <a:pt x="34595" y="33660"/>
                    <a:pt x="34595" y="30473"/>
                  </a:cubicBezTo>
                  <a:cubicBezTo>
                    <a:pt x="34595" y="27285"/>
                    <a:pt x="35282" y="24378"/>
                    <a:pt x="36657" y="21753"/>
                  </a:cubicBezTo>
                  <a:cubicBezTo>
                    <a:pt x="38095" y="19065"/>
                    <a:pt x="40095" y="16971"/>
                    <a:pt x="42658" y="15471"/>
                  </a:cubicBezTo>
                  <a:cubicBezTo>
                    <a:pt x="45221" y="13908"/>
                    <a:pt x="48096" y="13127"/>
                    <a:pt x="51284" y="13127"/>
                  </a:cubicBezTo>
                  <a:cubicBezTo>
                    <a:pt x="54472" y="13127"/>
                    <a:pt x="57348" y="13908"/>
                    <a:pt x="59910" y="15471"/>
                  </a:cubicBezTo>
                  <a:cubicBezTo>
                    <a:pt x="62473" y="16971"/>
                    <a:pt x="64473" y="19065"/>
                    <a:pt x="65911" y="21753"/>
                  </a:cubicBezTo>
                  <a:cubicBezTo>
                    <a:pt x="67349" y="24378"/>
                    <a:pt x="68068" y="27285"/>
                    <a:pt x="68068" y="30473"/>
                  </a:cubicBezTo>
                  <a:cubicBezTo>
                    <a:pt x="68068" y="33660"/>
                    <a:pt x="67349" y="36598"/>
                    <a:pt x="65911" y="39286"/>
                  </a:cubicBezTo>
                  <a:cubicBezTo>
                    <a:pt x="64473" y="41911"/>
                    <a:pt x="62473" y="44005"/>
                    <a:pt x="59910" y="45568"/>
                  </a:cubicBezTo>
                  <a:cubicBezTo>
                    <a:pt x="57348" y="47068"/>
                    <a:pt x="54472" y="47818"/>
                    <a:pt x="51284" y="47818"/>
                  </a:cubicBezTo>
                  <a:close/>
                  <a:moveTo>
                    <a:pt x="51284" y="42849"/>
                  </a:moveTo>
                  <a:cubicBezTo>
                    <a:pt x="53284" y="42849"/>
                    <a:pt x="55160" y="42349"/>
                    <a:pt x="56910" y="41349"/>
                  </a:cubicBezTo>
                  <a:cubicBezTo>
                    <a:pt x="58660" y="40349"/>
                    <a:pt x="60035" y="38911"/>
                    <a:pt x="61035" y="37036"/>
                  </a:cubicBezTo>
                  <a:cubicBezTo>
                    <a:pt x="62098" y="35161"/>
                    <a:pt x="62629" y="32973"/>
                    <a:pt x="62629" y="30473"/>
                  </a:cubicBezTo>
                  <a:cubicBezTo>
                    <a:pt x="62629" y="27972"/>
                    <a:pt x="62098" y="25784"/>
                    <a:pt x="61035" y="23909"/>
                  </a:cubicBezTo>
                  <a:cubicBezTo>
                    <a:pt x="60035" y="22034"/>
                    <a:pt x="58660" y="20596"/>
                    <a:pt x="56910" y="19596"/>
                  </a:cubicBezTo>
                  <a:cubicBezTo>
                    <a:pt x="55160" y="18596"/>
                    <a:pt x="53284" y="18096"/>
                    <a:pt x="51284" y="18096"/>
                  </a:cubicBezTo>
                  <a:cubicBezTo>
                    <a:pt x="49284" y="18096"/>
                    <a:pt x="47409" y="18596"/>
                    <a:pt x="45658" y="19596"/>
                  </a:cubicBezTo>
                  <a:cubicBezTo>
                    <a:pt x="43908" y="20596"/>
                    <a:pt x="42502" y="22034"/>
                    <a:pt x="41439" y="23909"/>
                  </a:cubicBezTo>
                  <a:cubicBezTo>
                    <a:pt x="40439" y="25784"/>
                    <a:pt x="39939" y="27972"/>
                    <a:pt x="39939" y="30473"/>
                  </a:cubicBezTo>
                  <a:cubicBezTo>
                    <a:pt x="39939" y="32973"/>
                    <a:pt x="40439" y="35161"/>
                    <a:pt x="41439" y="37036"/>
                  </a:cubicBezTo>
                  <a:cubicBezTo>
                    <a:pt x="42502" y="38911"/>
                    <a:pt x="43908" y="40349"/>
                    <a:pt x="45658" y="41349"/>
                  </a:cubicBezTo>
                  <a:cubicBezTo>
                    <a:pt x="47409" y="42349"/>
                    <a:pt x="49284" y="42849"/>
                    <a:pt x="51284" y="42849"/>
                  </a:cubicBezTo>
                  <a:close/>
                  <a:moveTo>
                    <a:pt x="73754" y="14158"/>
                  </a:moveTo>
                  <a:lnTo>
                    <a:pt x="78911" y="14158"/>
                  </a:lnTo>
                  <a:lnTo>
                    <a:pt x="78911" y="18940"/>
                  </a:lnTo>
                  <a:lnTo>
                    <a:pt x="79192" y="18940"/>
                  </a:lnTo>
                  <a:cubicBezTo>
                    <a:pt x="80068" y="17315"/>
                    <a:pt x="81474" y="15939"/>
                    <a:pt x="83412" y="14814"/>
                  </a:cubicBezTo>
                  <a:cubicBezTo>
                    <a:pt x="85412" y="13689"/>
                    <a:pt x="87506" y="13127"/>
                    <a:pt x="89694" y="13127"/>
                  </a:cubicBezTo>
                  <a:cubicBezTo>
                    <a:pt x="93632" y="13127"/>
                    <a:pt x="96632" y="14283"/>
                    <a:pt x="98695" y="16596"/>
                  </a:cubicBezTo>
                  <a:cubicBezTo>
                    <a:pt x="100758" y="18846"/>
                    <a:pt x="101789" y="21940"/>
                    <a:pt x="101789" y="25878"/>
                  </a:cubicBezTo>
                  <a:lnTo>
                    <a:pt x="101789" y="46787"/>
                  </a:lnTo>
                  <a:lnTo>
                    <a:pt x="96351" y="46787"/>
                  </a:lnTo>
                  <a:lnTo>
                    <a:pt x="96351" y="26722"/>
                  </a:lnTo>
                  <a:cubicBezTo>
                    <a:pt x="96351" y="23659"/>
                    <a:pt x="95632" y="21471"/>
                    <a:pt x="94194" y="20159"/>
                  </a:cubicBezTo>
                  <a:cubicBezTo>
                    <a:pt x="92757" y="18784"/>
                    <a:pt x="90788" y="18096"/>
                    <a:pt x="88287" y="18096"/>
                  </a:cubicBezTo>
                  <a:cubicBezTo>
                    <a:pt x="86537" y="18096"/>
                    <a:pt x="84943" y="18596"/>
                    <a:pt x="83505" y="19596"/>
                  </a:cubicBezTo>
                  <a:cubicBezTo>
                    <a:pt x="82130" y="20534"/>
                    <a:pt x="81068" y="21815"/>
                    <a:pt x="80318" y="23440"/>
                  </a:cubicBezTo>
                  <a:cubicBezTo>
                    <a:pt x="79567" y="25003"/>
                    <a:pt x="79192" y="26660"/>
                    <a:pt x="79192" y="28410"/>
                  </a:cubicBezTo>
                  <a:lnTo>
                    <a:pt x="79192" y="46787"/>
                  </a:lnTo>
                  <a:lnTo>
                    <a:pt x="73754" y="46787"/>
                  </a:lnTo>
                  <a:lnTo>
                    <a:pt x="73754" y="14158"/>
                  </a:lnTo>
                  <a:close/>
                  <a:moveTo>
                    <a:pt x="120653" y="47818"/>
                  </a:moveTo>
                  <a:cubicBezTo>
                    <a:pt x="117153" y="47818"/>
                    <a:pt x="114215" y="47006"/>
                    <a:pt x="111839" y="45381"/>
                  </a:cubicBezTo>
                  <a:cubicBezTo>
                    <a:pt x="109527" y="43693"/>
                    <a:pt x="107901" y="41568"/>
                    <a:pt x="106964" y="39005"/>
                  </a:cubicBezTo>
                  <a:lnTo>
                    <a:pt x="111839" y="36848"/>
                  </a:lnTo>
                  <a:cubicBezTo>
                    <a:pt x="112652" y="38849"/>
                    <a:pt x="113840" y="40380"/>
                    <a:pt x="115402" y="41443"/>
                  </a:cubicBezTo>
                  <a:cubicBezTo>
                    <a:pt x="117028" y="42505"/>
                    <a:pt x="118778" y="43037"/>
                    <a:pt x="120653" y="43037"/>
                  </a:cubicBezTo>
                  <a:cubicBezTo>
                    <a:pt x="122716" y="43037"/>
                    <a:pt x="124466" y="42630"/>
                    <a:pt x="125904" y="41818"/>
                  </a:cubicBezTo>
                  <a:cubicBezTo>
                    <a:pt x="127341" y="40943"/>
                    <a:pt x="128060" y="39755"/>
                    <a:pt x="128060" y="38255"/>
                  </a:cubicBezTo>
                  <a:cubicBezTo>
                    <a:pt x="128060" y="36880"/>
                    <a:pt x="127498" y="35786"/>
                    <a:pt x="126372" y="34973"/>
                  </a:cubicBezTo>
                  <a:cubicBezTo>
                    <a:pt x="125247" y="34098"/>
                    <a:pt x="123435" y="33379"/>
                    <a:pt x="120934" y="32817"/>
                  </a:cubicBezTo>
                  <a:lnTo>
                    <a:pt x="116996" y="31785"/>
                  </a:lnTo>
                  <a:cubicBezTo>
                    <a:pt x="114371" y="31098"/>
                    <a:pt x="112214" y="30004"/>
                    <a:pt x="110527" y="28504"/>
                  </a:cubicBezTo>
                  <a:cubicBezTo>
                    <a:pt x="108902" y="26941"/>
                    <a:pt x="108089" y="24972"/>
                    <a:pt x="108089" y="22597"/>
                  </a:cubicBezTo>
                  <a:cubicBezTo>
                    <a:pt x="108089" y="20721"/>
                    <a:pt x="108652" y="19065"/>
                    <a:pt x="109777" y="17627"/>
                  </a:cubicBezTo>
                  <a:cubicBezTo>
                    <a:pt x="110902" y="16190"/>
                    <a:pt x="112402" y="15096"/>
                    <a:pt x="114277" y="14346"/>
                  </a:cubicBezTo>
                  <a:cubicBezTo>
                    <a:pt x="116152" y="13533"/>
                    <a:pt x="118184" y="13127"/>
                    <a:pt x="120372" y="13127"/>
                  </a:cubicBezTo>
                  <a:cubicBezTo>
                    <a:pt x="123247" y="13127"/>
                    <a:pt x="125779" y="13752"/>
                    <a:pt x="127966" y="15002"/>
                  </a:cubicBezTo>
                  <a:cubicBezTo>
                    <a:pt x="130217" y="16252"/>
                    <a:pt x="131811" y="17971"/>
                    <a:pt x="132748" y="20159"/>
                  </a:cubicBezTo>
                  <a:lnTo>
                    <a:pt x="128060" y="22315"/>
                  </a:lnTo>
                  <a:cubicBezTo>
                    <a:pt x="126623" y="19440"/>
                    <a:pt x="124028" y="18002"/>
                    <a:pt x="120278" y="18002"/>
                  </a:cubicBezTo>
                  <a:cubicBezTo>
                    <a:pt x="118528" y="18002"/>
                    <a:pt x="116965" y="18440"/>
                    <a:pt x="115590" y="19315"/>
                  </a:cubicBezTo>
                  <a:cubicBezTo>
                    <a:pt x="114277" y="20128"/>
                    <a:pt x="113621" y="21159"/>
                    <a:pt x="113621" y="22409"/>
                  </a:cubicBezTo>
                  <a:cubicBezTo>
                    <a:pt x="113621" y="23597"/>
                    <a:pt x="114090" y="24566"/>
                    <a:pt x="115027" y="25316"/>
                  </a:cubicBezTo>
                  <a:cubicBezTo>
                    <a:pt x="115965" y="26066"/>
                    <a:pt x="117371" y="26691"/>
                    <a:pt x="119247" y="27191"/>
                  </a:cubicBezTo>
                  <a:lnTo>
                    <a:pt x="123935" y="28410"/>
                  </a:lnTo>
                  <a:cubicBezTo>
                    <a:pt x="127123" y="29222"/>
                    <a:pt x="129529" y="30441"/>
                    <a:pt x="131154" y="32067"/>
                  </a:cubicBezTo>
                  <a:cubicBezTo>
                    <a:pt x="132780" y="33629"/>
                    <a:pt x="133592" y="35567"/>
                    <a:pt x="133592" y="37880"/>
                  </a:cubicBezTo>
                  <a:cubicBezTo>
                    <a:pt x="133592" y="39880"/>
                    <a:pt x="132998" y="41630"/>
                    <a:pt x="131811" y="43130"/>
                  </a:cubicBezTo>
                  <a:cubicBezTo>
                    <a:pt x="130686" y="44631"/>
                    <a:pt x="129154" y="45787"/>
                    <a:pt x="127216" y="46600"/>
                  </a:cubicBezTo>
                  <a:cubicBezTo>
                    <a:pt x="125279" y="47412"/>
                    <a:pt x="123091" y="47818"/>
                    <a:pt x="120653" y="47818"/>
                  </a:cubicBezTo>
                  <a:close/>
                  <a:moveTo>
                    <a:pt x="142422" y="8157"/>
                  </a:moveTo>
                  <a:cubicBezTo>
                    <a:pt x="141360" y="8157"/>
                    <a:pt x="140422" y="7782"/>
                    <a:pt x="139609" y="7032"/>
                  </a:cubicBezTo>
                  <a:cubicBezTo>
                    <a:pt x="138859" y="6282"/>
                    <a:pt x="138484" y="5344"/>
                    <a:pt x="138484" y="4219"/>
                  </a:cubicBezTo>
                  <a:cubicBezTo>
                    <a:pt x="138484" y="3157"/>
                    <a:pt x="138859" y="2250"/>
                    <a:pt x="139609" y="1500"/>
                  </a:cubicBezTo>
                  <a:cubicBezTo>
                    <a:pt x="140422" y="750"/>
                    <a:pt x="141360" y="375"/>
                    <a:pt x="142422" y="375"/>
                  </a:cubicBezTo>
                  <a:cubicBezTo>
                    <a:pt x="143547" y="375"/>
                    <a:pt x="144485" y="750"/>
                    <a:pt x="145235" y="1500"/>
                  </a:cubicBezTo>
                  <a:cubicBezTo>
                    <a:pt x="145985" y="2250"/>
                    <a:pt x="146360" y="3157"/>
                    <a:pt x="146360" y="4219"/>
                  </a:cubicBezTo>
                  <a:cubicBezTo>
                    <a:pt x="146360" y="5344"/>
                    <a:pt x="145985" y="6282"/>
                    <a:pt x="145235" y="7032"/>
                  </a:cubicBezTo>
                  <a:cubicBezTo>
                    <a:pt x="144485" y="7782"/>
                    <a:pt x="143547" y="8157"/>
                    <a:pt x="142422" y="8157"/>
                  </a:cubicBezTo>
                  <a:close/>
                  <a:moveTo>
                    <a:pt x="139703" y="14158"/>
                  </a:moveTo>
                  <a:lnTo>
                    <a:pt x="145141" y="14158"/>
                  </a:lnTo>
                  <a:lnTo>
                    <a:pt x="145141" y="46787"/>
                  </a:lnTo>
                  <a:lnTo>
                    <a:pt x="139703" y="46787"/>
                  </a:lnTo>
                  <a:lnTo>
                    <a:pt x="139703" y="14158"/>
                  </a:lnTo>
                  <a:close/>
                  <a:moveTo>
                    <a:pt x="165031" y="47818"/>
                  </a:moveTo>
                  <a:cubicBezTo>
                    <a:pt x="161531" y="47818"/>
                    <a:pt x="158593" y="47006"/>
                    <a:pt x="156218" y="45381"/>
                  </a:cubicBezTo>
                  <a:cubicBezTo>
                    <a:pt x="153905" y="43693"/>
                    <a:pt x="152280" y="41568"/>
                    <a:pt x="151342" y="39005"/>
                  </a:cubicBezTo>
                  <a:lnTo>
                    <a:pt x="156218" y="36848"/>
                  </a:lnTo>
                  <a:cubicBezTo>
                    <a:pt x="157031" y="38849"/>
                    <a:pt x="158218" y="40380"/>
                    <a:pt x="159781" y="41443"/>
                  </a:cubicBezTo>
                  <a:cubicBezTo>
                    <a:pt x="161406" y="42505"/>
                    <a:pt x="163156" y="43037"/>
                    <a:pt x="165031" y="43037"/>
                  </a:cubicBezTo>
                  <a:cubicBezTo>
                    <a:pt x="167094" y="43037"/>
                    <a:pt x="168845" y="42630"/>
                    <a:pt x="170282" y="41818"/>
                  </a:cubicBezTo>
                  <a:cubicBezTo>
                    <a:pt x="171720" y="40943"/>
                    <a:pt x="172439" y="39755"/>
                    <a:pt x="172439" y="38255"/>
                  </a:cubicBezTo>
                  <a:cubicBezTo>
                    <a:pt x="172439" y="36880"/>
                    <a:pt x="171876" y="35786"/>
                    <a:pt x="170751" y="34973"/>
                  </a:cubicBezTo>
                  <a:cubicBezTo>
                    <a:pt x="169626" y="34098"/>
                    <a:pt x="167813" y="33379"/>
                    <a:pt x="165313" y="32817"/>
                  </a:cubicBezTo>
                  <a:lnTo>
                    <a:pt x="161375" y="31785"/>
                  </a:lnTo>
                  <a:cubicBezTo>
                    <a:pt x="158749" y="31098"/>
                    <a:pt x="156593" y="30004"/>
                    <a:pt x="154905" y="28504"/>
                  </a:cubicBezTo>
                  <a:cubicBezTo>
                    <a:pt x="153280" y="26941"/>
                    <a:pt x="152467" y="24972"/>
                    <a:pt x="152467" y="22597"/>
                  </a:cubicBezTo>
                  <a:cubicBezTo>
                    <a:pt x="152467" y="20721"/>
                    <a:pt x="153030" y="19065"/>
                    <a:pt x="154155" y="17627"/>
                  </a:cubicBezTo>
                  <a:cubicBezTo>
                    <a:pt x="155280" y="16190"/>
                    <a:pt x="156780" y="15096"/>
                    <a:pt x="158656" y="14346"/>
                  </a:cubicBezTo>
                  <a:cubicBezTo>
                    <a:pt x="160531" y="13533"/>
                    <a:pt x="162563" y="13127"/>
                    <a:pt x="164750" y="13127"/>
                  </a:cubicBezTo>
                  <a:cubicBezTo>
                    <a:pt x="167626" y="13127"/>
                    <a:pt x="170157" y="13752"/>
                    <a:pt x="172345" y="15002"/>
                  </a:cubicBezTo>
                  <a:cubicBezTo>
                    <a:pt x="174595" y="16252"/>
                    <a:pt x="176189" y="17971"/>
                    <a:pt x="177127" y="20159"/>
                  </a:cubicBezTo>
                  <a:lnTo>
                    <a:pt x="172439" y="22315"/>
                  </a:lnTo>
                  <a:cubicBezTo>
                    <a:pt x="171001" y="19440"/>
                    <a:pt x="168407" y="18002"/>
                    <a:pt x="164656" y="18002"/>
                  </a:cubicBezTo>
                  <a:cubicBezTo>
                    <a:pt x="162906" y="18002"/>
                    <a:pt x="161344" y="18440"/>
                    <a:pt x="159968" y="19315"/>
                  </a:cubicBezTo>
                  <a:cubicBezTo>
                    <a:pt x="158656" y="20128"/>
                    <a:pt x="157999" y="21159"/>
                    <a:pt x="157999" y="22409"/>
                  </a:cubicBezTo>
                  <a:cubicBezTo>
                    <a:pt x="157999" y="23597"/>
                    <a:pt x="158468" y="24566"/>
                    <a:pt x="159406" y="25316"/>
                  </a:cubicBezTo>
                  <a:cubicBezTo>
                    <a:pt x="160343" y="26066"/>
                    <a:pt x="161750" y="26691"/>
                    <a:pt x="163625" y="27191"/>
                  </a:cubicBezTo>
                  <a:lnTo>
                    <a:pt x="168313" y="28410"/>
                  </a:lnTo>
                  <a:cubicBezTo>
                    <a:pt x="171501" y="29222"/>
                    <a:pt x="173908" y="30441"/>
                    <a:pt x="175533" y="32067"/>
                  </a:cubicBezTo>
                  <a:cubicBezTo>
                    <a:pt x="177158" y="33629"/>
                    <a:pt x="177971" y="35567"/>
                    <a:pt x="177971" y="37880"/>
                  </a:cubicBezTo>
                  <a:cubicBezTo>
                    <a:pt x="177971" y="39880"/>
                    <a:pt x="177377" y="41630"/>
                    <a:pt x="176189" y="43130"/>
                  </a:cubicBezTo>
                  <a:cubicBezTo>
                    <a:pt x="175064" y="44631"/>
                    <a:pt x="173533" y="45787"/>
                    <a:pt x="171595" y="46600"/>
                  </a:cubicBezTo>
                  <a:cubicBezTo>
                    <a:pt x="169657" y="47412"/>
                    <a:pt x="167469" y="47818"/>
                    <a:pt x="165031" y="47818"/>
                  </a:cubicBezTo>
                  <a:close/>
                  <a:moveTo>
                    <a:pt x="196177" y="47256"/>
                  </a:moveTo>
                  <a:cubicBezTo>
                    <a:pt x="194802" y="47256"/>
                    <a:pt x="193551" y="47068"/>
                    <a:pt x="192426" y="46693"/>
                  </a:cubicBezTo>
                  <a:cubicBezTo>
                    <a:pt x="191301" y="46256"/>
                    <a:pt x="190364" y="45662"/>
                    <a:pt x="189613" y="44912"/>
                  </a:cubicBezTo>
                  <a:cubicBezTo>
                    <a:pt x="187926" y="43287"/>
                    <a:pt x="187082" y="41068"/>
                    <a:pt x="187082" y="38255"/>
                  </a:cubicBezTo>
                  <a:lnTo>
                    <a:pt x="187082" y="19127"/>
                  </a:lnTo>
                  <a:lnTo>
                    <a:pt x="181362" y="19127"/>
                  </a:lnTo>
                  <a:lnTo>
                    <a:pt x="181362" y="14158"/>
                  </a:lnTo>
                  <a:lnTo>
                    <a:pt x="187082" y="14158"/>
                  </a:lnTo>
                  <a:lnTo>
                    <a:pt x="187082" y="4969"/>
                  </a:lnTo>
                  <a:lnTo>
                    <a:pt x="192520" y="4969"/>
                  </a:lnTo>
                  <a:lnTo>
                    <a:pt x="192520" y="14158"/>
                  </a:lnTo>
                  <a:lnTo>
                    <a:pt x="200490" y="14158"/>
                  </a:lnTo>
                  <a:lnTo>
                    <a:pt x="200490" y="19127"/>
                  </a:lnTo>
                  <a:lnTo>
                    <a:pt x="192520" y="19127"/>
                  </a:lnTo>
                  <a:lnTo>
                    <a:pt x="192520" y="36848"/>
                  </a:lnTo>
                  <a:cubicBezTo>
                    <a:pt x="192520" y="38661"/>
                    <a:pt x="192864" y="40005"/>
                    <a:pt x="193551" y="40880"/>
                  </a:cubicBezTo>
                  <a:cubicBezTo>
                    <a:pt x="194364" y="41818"/>
                    <a:pt x="195520" y="42287"/>
                    <a:pt x="197021" y="42287"/>
                  </a:cubicBezTo>
                  <a:cubicBezTo>
                    <a:pt x="198333" y="42287"/>
                    <a:pt x="199521" y="41911"/>
                    <a:pt x="200584" y="41161"/>
                  </a:cubicBezTo>
                  <a:lnTo>
                    <a:pt x="200584" y="46506"/>
                  </a:lnTo>
                  <a:cubicBezTo>
                    <a:pt x="199959" y="46756"/>
                    <a:pt x="199302" y="46943"/>
                    <a:pt x="198615" y="47068"/>
                  </a:cubicBezTo>
                  <a:cubicBezTo>
                    <a:pt x="197990" y="47193"/>
                    <a:pt x="197177" y="47256"/>
                    <a:pt x="196177" y="47256"/>
                  </a:cubicBezTo>
                  <a:close/>
                  <a:moveTo>
                    <a:pt x="220142" y="47818"/>
                  </a:moveTo>
                  <a:cubicBezTo>
                    <a:pt x="217017" y="47818"/>
                    <a:pt x="214204" y="47068"/>
                    <a:pt x="211703" y="45568"/>
                  </a:cubicBezTo>
                  <a:cubicBezTo>
                    <a:pt x="209266" y="44068"/>
                    <a:pt x="207359" y="42005"/>
                    <a:pt x="205984" y="39380"/>
                  </a:cubicBezTo>
                  <a:cubicBezTo>
                    <a:pt x="204609" y="36755"/>
                    <a:pt x="203921" y="33817"/>
                    <a:pt x="203921" y="30566"/>
                  </a:cubicBezTo>
                  <a:cubicBezTo>
                    <a:pt x="203921" y="27441"/>
                    <a:pt x="204546" y="24566"/>
                    <a:pt x="205796" y="21940"/>
                  </a:cubicBezTo>
                  <a:cubicBezTo>
                    <a:pt x="207109" y="19252"/>
                    <a:pt x="208953" y="17127"/>
                    <a:pt x="211328" y="15564"/>
                  </a:cubicBezTo>
                  <a:cubicBezTo>
                    <a:pt x="213766" y="13939"/>
                    <a:pt x="216548" y="13127"/>
                    <a:pt x="219673" y="13127"/>
                  </a:cubicBezTo>
                  <a:cubicBezTo>
                    <a:pt x="222861" y="13127"/>
                    <a:pt x="225611" y="13846"/>
                    <a:pt x="227924" y="15283"/>
                  </a:cubicBezTo>
                  <a:cubicBezTo>
                    <a:pt x="230299" y="16721"/>
                    <a:pt x="232112" y="18690"/>
                    <a:pt x="233362" y="21190"/>
                  </a:cubicBezTo>
                  <a:cubicBezTo>
                    <a:pt x="234613" y="23690"/>
                    <a:pt x="235238" y="26566"/>
                    <a:pt x="235238" y="29816"/>
                  </a:cubicBezTo>
                  <a:cubicBezTo>
                    <a:pt x="235238" y="30316"/>
                    <a:pt x="235206" y="30879"/>
                    <a:pt x="235144" y="31504"/>
                  </a:cubicBezTo>
                  <a:lnTo>
                    <a:pt x="209359" y="31504"/>
                  </a:lnTo>
                  <a:cubicBezTo>
                    <a:pt x="209484" y="34004"/>
                    <a:pt x="210078" y="36098"/>
                    <a:pt x="211141" y="37786"/>
                  </a:cubicBezTo>
                  <a:cubicBezTo>
                    <a:pt x="212203" y="39474"/>
                    <a:pt x="213547" y="40755"/>
                    <a:pt x="215173" y="41630"/>
                  </a:cubicBezTo>
                  <a:cubicBezTo>
                    <a:pt x="216798" y="42443"/>
                    <a:pt x="218517" y="42849"/>
                    <a:pt x="220329" y="42849"/>
                  </a:cubicBezTo>
                  <a:cubicBezTo>
                    <a:pt x="224580" y="42849"/>
                    <a:pt x="227799" y="40911"/>
                    <a:pt x="229987" y="37036"/>
                  </a:cubicBezTo>
                  <a:lnTo>
                    <a:pt x="234581" y="39286"/>
                  </a:lnTo>
                  <a:cubicBezTo>
                    <a:pt x="233206" y="41849"/>
                    <a:pt x="231300" y="43912"/>
                    <a:pt x="228862" y="45474"/>
                  </a:cubicBezTo>
                  <a:cubicBezTo>
                    <a:pt x="226424" y="47037"/>
                    <a:pt x="223517" y="47818"/>
                    <a:pt x="220142" y="47818"/>
                  </a:cubicBezTo>
                  <a:close/>
                  <a:moveTo>
                    <a:pt x="229518" y="27003"/>
                  </a:moveTo>
                  <a:cubicBezTo>
                    <a:pt x="229456" y="25628"/>
                    <a:pt x="229081" y="24284"/>
                    <a:pt x="228393" y="22972"/>
                  </a:cubicBezTo>
                  <a:cubicBezTo>
                    <a:pt x="227705" y="21596"/>
                    <a:pt x="226611" y="20440"/>
                    <a:pt x="225111" y="19502"/>
                  </a:cubicBezTo>
                  <a:cubicBezTo>
                    <a:pt x="223674" y="18565"/>
                    <a:pt x="221861" y="18096"/>
                    <a:pt x="219673" y="18096"/>
                  </a:cubicBezTo>
                  <a:cubicBezTo>
                    <a:pt x="217110" y="18096"/>
                    <a:pt x="214923" y="18909"/>
                    <a:pt x="213110" y="20534"/>
                  </a:cubicBezTo>
                  <a:cubicBezTo>
                    <a:pt x="211360" y="22159"/>
                    <a:pt x="210203" y="24316"/>
                    <a:pt x="209641" y="27003"/>
                  </a:cubicBezTo>
                  <a:lnTo>
                    <a:pt x="229518" y="27003"/>
                  </a:lnTo>
                  <a:close/>
                  <a:moveTo>
                    <a:pt x="241610" y="14158"/>
                  </a:moveTo>
                  <a:lnTo>
                    <a:pt x="246767" y="14158"/>
                  </a:lnTo>
                  <a:lnTo>
                    <a:pt x="246767" y="18940"/>
                  </a:lnTo>
                  <a:lnTo>
                    <a:pt x="247049" y="18940"/>
                  </a:lnTo>
                  <a:cubicBezTo>
                    <a:pt x="247924" y="17315"/>
                    <a:pt x="249330" y="15939"/>
                    <a:pt x="251268" y="14814"/>
                  </a:cubicBezTo>
                  <a:cubicBezTo>
                    <a:pt x="253268" y="13689"/>
                    <a:pt x="255362" y="13127"/>
                    <a:pt x="257550" y="13127"/>
                  </a:cubicBezTo>
                  <a:cubicBezTo>
                    <a:pt x="261488" y="13127"/>
                    <a:pt x="264488" y="14283"/>
                    <a:pt x="266551" y="16596"/>
                  </a:cubicBezTo>
                  <a:cubicBezTo>
                    <a:pt x="268614" y="18846"/>
                    <a:pt x="269645" y="21940"/>
                    <a:pt x="269645" y="25878"/>
                  </a:cubicBezTo>
                  <a:lnTo>
                    <a:pt x="269645" y="46787"/>
                  </a:lnTo>
                  <a:lnTo>
                    <a:pt x="264207" y="46787"/>
                  </a:lnTo>
                  <a:lnTo>
                    <a:pt x="264207" y="26722"/>
                  </a:lnTo>
                  <a:cubicBezTo>
                    <a:pt x="264207" y="23659"/>
                    <a:pt x="263488" y="21471"/>
                    <a:pt x="262050" y="20159"/>
                  </a:cubicBezTo>
                  <a:cubicBezTo>
                    <a:pt x="260613" y="18784"/>
                    <a:pt x="258644" y="18096"/>
                    <a:pt x="256143" y="18096"/>
                  </a:cubicBezTo>
                  <a:cubicBezTo>
                    <a:pt x="254393" y="18096"/>
                    <a:pt x="252799" y="18596"/>
                    <a:pt x="251362" y="19596"/>
                  </a:cubicBezTo>
                  <a:cubicBezTo>
                    <a:pt x="249987" y="20534"/>
                    <a:pt x="248924" y="21815"/>
                    <a:pt x="248174" y="23440"/>
                  </a:cubicBezTo>
                  <a:cubicBezTo>
                    <a:pt x="247424" y="25003"/>
                    <a:pt x="247049" y="26660"/>
                    <a:pt x="247049" y="28410"/>
                  </a:cubicBezTo>
                  <a:lnTo>
                    <a:pt x="247049" y="46787"/>
                  </a:lnTo>
                  <a:lnTo>
                    <a:pt x="241610" y="46787"/>
                  </a:lnTo>
                  <a:lnTo>
                    <a:pt x="241610" y="14158"/>
                  </a:lnTo>
                  <a:close/>
                  <a:moveTo>
                    <a:pt x="288448" y="47256"/>
                  </a:moveTo>
                  <a:cubicBezTo>
                    <a:pt x="287073" y="47256"/>
                    <a:pt x="285823" y="47068"/>
                    <a:pt x="284698" y="46693"/>
                  </a:cubicBezTo>
                  <a:cubicBezTo>
                    <a:pt x="283572" y="46256"/>
                    <a:pt x="282635" y="45662"/>
                    <a:pt x="281885" y="44912"/>
                  </a:cubicBezTo>
                  <a:cubicBezTo>
                    <a:pt x="280197" y="43287"/>
                    <a:pt x="279353" y="41068"/>
                    <a:pt x="279353" y="38255"/>
                  </a:cubicBezTo>
                  <a:lnTo>
                    <a:pt x="279353" y="19127"/>
                  </a:lnTo>
                  <a:lnTo>
                    <a:pt x="273634" y="19127"/>
                  </a:lnTo>
                  <a:lnTo>
                    <a:pt x="273634" y="14158"/>
                  </a:lnTo>
                  <a:lnTo>
                    <a:pt x="279353" y="14158"/>
                  </a:lnTo>
                  <a:lnTo>
                    <a:pt x="279353" y="4969"/>
                  </a:lnTo>
                  <a:lnTo>
                    <a:pt x="284791" y="4969"/>
                  </a:lnTo>
                  <a:lnTo>
                    <a:pt x="284791" y="14158"/>
                  </a:lnTo>
                  <a:lnTo>
                    <a:pt x="292761" y="14158"/>
                  </a:lnTo>
                  <a:lnTo>
                    <a:pt x="292761" y="19127"/>
                  </a:lnTo>
                  <a:lnTo>
                    <a:pt x="284791" y="19127"/>
                  </a:lnTo>
                  <a:lnTo>
                    <a:pt x="284791" y="36848"/>
                  </a:lnTo>
                  <a:cubicBezTo>
                    <a:pt x="284791" y="38661"/>
                    <a:pt x="285135" y="40005"/>
                    <a:pt x="285823" y="40880"/>
                  </a:cubicBezTo>
                  <a:cubicBezTo>
                    <a:pt x="286635" y="41818"/>
                    <a:pt x="287792" y="42287"/>
                    <a:pt x="289292" y="42287"/>
                  </a:cubicBezTo>
                  <a:cubicBezTo>
                    <a:pt x="290605" y="42287"/>
                    <a:pt x="291792" y="41911"/>
                    <a:pt x="292855" y="41161"/>
                  </a:cubicBezTo>
                  <a:lnTo>
                    <a:pt x="292855" y="46506"/>
                  </a:lnTo>
                  <a:cubicBezTo>
                    <a:pt x="292230" y="46756"/>
                    <a:pt x="291574" y="46943"/>
                    <a:pt x="290886" y="47068"/>
                  </a:cubicBezTo>
                  <a:cubicBezTo>
                    <a:pt x="290261" y="47193"/>
                    <a:pt x="289448" y="47256"/>
                    <a:pt x="288448" y="47256"/>
                  </a:cubicBezTo>
                  <a:close/>
                  <a:moveTo>
                    <a:pt x="299608" y="1031"/>
                  </a:moveTo>
                  <a:lnTo>
                    <a:pt x="305046" y="1031"/>
                  </a:lnTo>
                  <a:lnTo>
                    <a:pt x="305046" y="46787"/>
                  </a:lnTo>
                  <a:lnTo>
                    <a:pt x="299608" y="46787"/>
                  </a:lnTo>
                  <a:lnTo>
                    <a:pt x="299608" y="1031"/>
                  </a:lnTo>
                  <a:close/>
                  <a:moveTo>
                    <a:pt x="323040" y="44724"/>
                  </a:moveTo>
                  <a:lnTo>
                    <a:pt x="309538" y="14158"/>
                  </a:lnTo>
                  <a:lnTo>
                    <a:pt x="315445" y="14158"/>
                  </a:lnTo>
                  <a:lnTo>
                    <a:pt x="325665" y="38442"/>
                  </a:lnTo>
                  <a:lnTo>
                    <a:pt x="325853" y="38442"/>
                  </a:lnTo>
                  <a:lnTo>
                    <a:pt x="335698" y="14158"/>
                  </a:lnTo>
                  <a:lnTo>
                    <a:pt x="341511" y="14158"/>
                  </a:lnTo>
                  <a:lnTo>
                    <a:pt x="321446" y="60570"/>
                  </a:lnTo>
                  <a:lnTo>
                    <a:pt x="315820" y="60570"/>
                  </a:lnTo>
                  <a:lnTo>
                    <a:pt x="323040" y="44724"/>
                  </a:lnTo>
                  <a:close/>
                  <a:moveTo>
                    <a:pt x="345180" y="47162"/>
                  </a:moveTo>
                  <a:cubicBezTo>
                    <a:pt x="344054" y="47162"/>
                    <a:pt x="343086" y="46787"/>
                    <a:pt x="342273" y="46037"/>
                  </a:cubicBezTo>
                  <a:cubicBezTo>
                    <a:pt x="341523" y="45224"/>
                    <a:pt x="341148" y="44224"/>
                    <a:pt x="341148" y="43037"/>
                  </a:cubicBezTo>
                  <a:cubicBezTo>
                    <a:pt x="341148" y="41974"/>
                    <a:pt x="341523" y="41036"/>
                    <a:pt x="342273" y="40224"/>
                  </a:cubicBezTo>
                  <a:cubicBezTo>
                    <a:pt x="343086" y="39411"/>
                    <a:pt x="344054" y="39005"/>
                    <a:pt x="345180" y="39005"/>
                  </a:cubicBezTo>
                  <a:cubicBezTo>
                    <a:pt x="346367" y="39005"/>
                    <a:pt x="347336" y="39411"/>
                    <a:pt x="348086" y="40224"/>
                  </a:cubicBezTo>
                  <a:cubicBezTo>
                    <a:pt x="348899" y="41036"/>
                    <a:pt x="349305" y="41974"/>
                    <a:pt x="349305" y="43037"/>
                  </a:cubicBezTo>
                  <a:cubicBezTo>
                    <a:pt x="349305" y="44224"/>
                    <a:pt x="348899" y="45224"/>
                    <a:pt x="348086" y="46037"/>
                  </a:cubicBezTo>
                  <a:cubicBezTo>
                    <a:pt x="347336" y="46787"/>
                    <a:pt x="346367" y="47162"/>
                    <a:pt x="345180" y="47162"/>
                  </a:cubicBezTo>
                  <a:close/>
                  <a:moveTo>
                    <a:pt x="355711" y="12470"/>
                  </a:moveTo>
                  <a:lnTo>
                    <a:pt x="359086" y="7688"/>
                  </a:lnTo>
                  <a:cubicBezTo>
                    <a:pt x="358211" y="7563"/>
                    <a:pt x="357461" y="7188"/>
                    <a:pt x="356836" y="6563"/>
                  </a:cubicBezTo>
                  <a:cubicBezTo>
                    <a:pt x="356211" y="5876"/>
                    <a:pt x="355898" y="5032"/>
                    <a:pt x="355898" y="4032"/>
                  </a:cubicBezTo>
                  <a:cubicBezTo>
                    <a:pt x="355898" y="2907"/>
                    <a:pt x="356273" y="1969"/>
                    <a:pt x="357023" y="1219"/>
                  </a:cubicBezTo>
                  <a:cubicBezTo>
                    <a:pt x="357836" y="406"/>
                    <a:pt x="358805" y="0"/>
                    <a:pt x="359930" y="0"/>
                  </a:cubicBezTo>
                  <a:cubicBezTo>
                    <a:pt x="361055" y="0"/>
                    <a:pt x="362024" y="406"/>
                    <a:pt x="362836" y="1219"/>
                  </a:cubicBezTo>
                  <a:cubicBezTo>
                    <a:pt x="363649" y="1969"/>
                    <a:pt x="364055" y="2907"/>
                    <a:pt x="364055" y="4032"/>
                  </a:cubicBezTo>
                  <a:cubicBezTo>
                    <a:pt x="364055" y="4719"/>
                    <a:pt x="363899" y="5407"/>
                    <a:pt x="363587" y="6095"/>
                  </a:cubicBezTo>
                  <a:cubicBezTo>
                    <a:pt x="363337" y="6720"/>
                    <a:pt x="362899" y="7470"/>
                    <a:pt x="362274" y="8345"/>
                  </a:cubicBezTo>
                  <a:lnTo>
                    <a:pt x="358242" y="14158"/>
                  </a:lnTo>
                  <a:lnTo>
                    <a:pt x="355711" y="12470"/>
                  </a:lnTo>
                  <a:close/>
                  <a:moveTo>
                    <a:pt x="366493" y="12470"/>
                  </a:moveTo>
                  <a:lnTo>
                    <a:pt x="369869" y="7688"/>
                  </a:lnTo>
                  <a:cubicBezTo>
                    <a:pt x="368994" y="7563"/>
                    <a:pt x="368243" y="7188"/>
                    <a:pt x="367618" y="6563"/>
                  </a:cubicBezTo>
                  <a:cubicBezTo>
                    <a:pt x="366993" y="5876"/>
                    <a:pt x="366681" y="5032"/>
                    <a:pt x="366681" y="4032"/>
                  </a:cubicBezTo>
                  <a:cubicBezTo>
                    <a:pt x="366681" y="2907"/>
                    <a:pt x="367056" y="1969"/>
                    <a:pt x="367806" y="1219"/>
                  </a:cubicBezTo>
                  <a:cubicBezTo>
                    <a:pt x="368619" y="406"/>
                    <a:pt x="369587" y="0"/>
                    <a:pt x="370712" y="0"/>
                  </a:cubicBezTo>
                  <a:cubicBezTo>
                    <a:pt x="371838" y="0"/>
                    <a:pt x="372806" y="406"/>
                    <a:pt x="373619" y="1219"/>
                  </a:cubicBezTo>
                  <a:cubicBezTo>
                    <a:pt x="374432" y="1969"/>
                    <a:pt x="374838" y="2907"/>
                    <a:pt x="374838" y="4032"/>
                  </a:cubicBezTo>
                  <a:cubicBezTo>
                    <a:pt x="374838" y="4719"/>
                    <a:pt x="374682" y="5407"/>
                    <a:pt x="374369" y="6095"/>
                  </a:cubicBezTo>
                  <a:cubicBezTo>
                    <a:pt x="374119" y="6720"/>
                    <a:pt x="373682" y="7470"/>
                    <a:pt x="373056" y="8345"/>
                  </a:cubicBezTo>
                  <a:lnTo>
                    <a:pt x="369025" y="14158"/>
                  </a:lnTo>
                  <a:lnTo>
                    <a:pt x="366493"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6" name="Freeform: Shape 165">
              <a:extLst>
                <a:ext uri="{FF2B5EF4-FFF2-40B4-BE49-F238E27FC236}">
                  <a16:creationId xmlns:a16="http://schemas.microsoft.com/office/drawing/2014/main" id="{CDFBEE33-2D8A-5454-9965-0D2D2E9D289E}"/>
                </a:ext>
              </a:extLst>
            </p:cNvPr>
            <p:cNvSpPr/>
            <p:nvPr/>
          </p:nvSpPr>
          <p:spPr>
            <a:xfrm>
              <a:off x="1503525" y="1023380"/>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7" name="Freeform: Shape 166">
              <a:extLst>
                <a:ext uri="{FF2B5EF4-FFF2-40B4-BE49-F238E27FC236}">
                  <a16:creationId xmlns:a16="http://schemas.microsoft.com/office/drawing/2014/main" id="{C4D33C6C-841D-E8C3-F16B-01F65742D410}"/>
                </a:ext>
              </a:extLst>
            </p:cNvPr>
            <p:cNvSpPr/>
            <p:nvPr/>
          </p:nvSpPr>
          <p:spPr>
            <a:xfrm>
              <a:off x="1575528" y="1008378"/>
              <a:ext cx="1031607" cy="61601"/>
            </a:xfrm>
            <a:custGeom>
              <a:avLst/>
              <a:gdLst>
                <a:gd name="connsiteX0" fmla="*/ 4126 w 1031607"/>
                <a:gd name="connsiteY0" fmla="*/ 14158 h 61601"/>
                <a:gd name="connsiteX1" fmla="*/ 1125 w 1031607"/>
                <a:gd name="connsiteY1" fmla="*/ 13033 h 61601"/>
                <a:gd name="connsiteX2" fmla="*/ 0 w 1031607"/>
                <a:gd name="connsiteY2" fmla="*/ 10126 h 61601"/>
                <a:gd name="connsiteX3" fmla="*/ 375 w 1031607"/>
                <a:gd name="connsiteY3" fmla="*/ 8157 h 61601"/>
                <a:gd name="connsiteX4" fmla="*/ 1688 w 1031607"/>
                <a:gd name="connsiteY4" fmla="*/ 5813 h 61601"/>
                <a:gd name="connsiteX5" fmla="*/ 5719 w 1031607"/>
                <a:gd name="connsiteY5" fmla="*/ 0 h 61601"/>
                <a:gd name="connsiteX6" fmla="*/ 8345 w 1031607"/>
                <a:gd name="connsiteY6" fmla="*/ 1688 h 61601"/>
                <a:gd name="connsiteX7" fmla="*/ 5157 w 1031607"/>
                <a:gd name="connsiteY7" fmla="*/ 6470 h 61601"/>
                <a:gd name="connsiteX8" fmla="*/ 7220 w 1031607"/>
                <a:gd name="connsiteY8" fmla="*/ 7688 h 61601"/>
                <a:gd name="connsiteX9" fmla="*/ 8157 w 1031607"/>
                <a:gd name="connsiteY9" fmla="*/ 10126 h 61601"/>
                <a:gd name="connsiteX10" fmla="*/ 6938 w 1031607"/>
                <a:gd name="connsiteY10" fmla="*/ 13033 h 61601"/>
                <a:gd name="connsiteX11" fmla="*/ 4126 w 1031607"/>
                <a:gd name="connsiteY11" fmla="*/ 14158 h 61601"/>
                <a:gd name="connsiteX12" fmla="*/ 14908 w 1031607"/>
                <a:gd name="connsiteY12" fmla="*/ 14158 h 61601"/>
                <a:gd name="connsiteX13" fmla="*/ 11908 w 1031607"/>
                <a:gd name="connsiteY13" fmla="*/ 13033 h 61601"/>
                <a:gd name="connsiteX14" fmla="*/ 10783 w 1031607"/>
                <a:gd name="connsiteY14" fmla="*/ 10126 h 61601"/>
                <a:gd name="connsiteX15" fmla="*/ 11158 w 1031607"/>
                <a:gd name="connsiteY15" fmla="*/ 8157 h 61601"/>
                <a:gd name="connsiteX16" fmla="*/ 12470 w 1031607"/>
                <a:gd name="connsiteY16" fmla="*/ 5813 h 61601"/>
                <a:gd name="connsiteX17" fmla="*/ 16502 w 1031607"/>
                <a:gd name="connsiteY17" fmla="*/ 0 h 61601"/>
                <a:gd name="connsiteX18" fmla="*/ 19127 w 1031607"/>
                <a:gd name="connsiteY18" fmla="*/ 1688 h 61601"/>
                <a:gd name="connsiteX19" fmla="*/ 15939 w 1031607"/>
                <a:gd name="connsiteY19" fmla="*/ 6470 h 61601"/>
                <a:gd name="connsiteX20" fmla="*/ 18002 w 1031607"/>
                <a:gd name="connsiteY20" fmla="*/ 7688 h 61601"/>
                <a:gd name="connsiteX21" fmla="*/ 18940 w 1031607"/>
                <a:gd name="connsiteY21" fmla="*/ 10126 h 61601"/>
                <a:gd name="connsiteX22" fmla="*/ 17721 w 1031607"/>
                <a:gd name="connsiteY22" fmla="*/ 13033 h 61601"/>
                <a:gd name="connsiteX23" fmla="*/ 14908 w 1031607"/>
                <a:gd name="connsiteY23" fmla="*/ 14158 h 61601"/>
                <a:gd name="connsiteX24" fmla="*/ 27317 w 1031607"/>
                <a:gd name="connsiteY24" fmla="*/ 1031 h 61601"/>
                <a:gd name="connsiteX25" fmla="*/ 32755 w 1031607"/>
                <a:gd name="connsiteY25" fmla="*/ 1031 h 61601"/>
                <a:gd name="connsiteX26" fmla="*/ 32755 w 1031607"/>
                <a:gd name="connsiteY26" fmla="*/ 46787 h 61601"/>
                <a:gd name="connsiteX27" fmla="*/ 27317 w 1031607"/>
                <a:gd name="connsiteY27" fmla="*/ 46787 h 61601"/>
                <a:gd name="connsiteX28" fmla="*/ 27317 w 1031607"/>
                <a:gd name="connsiteY28" fmla="*/ 1031 h 61601"/>
                <a:gd name="connsiteX29" fmla="*/ 55095 w 1031607"/>
                <a:gd name="connsiteY29" fmla="*/ 47818 h 61601"/>
                <a:gd name="connsiteX30" fmla="*/ 47126 w 1031607"/>
                <a:gd name="connsiteY30" fmla="*/ 45568 h 61601"/>
                <a:gd name="connsiteX31" fmla="*/ 41500 w 1031607"/>
                <a:gd name="connsiteY31" fmla="*/ 39380 h 61601"/>
                <a:gd name="connsiteX32" fmla="*/ 39531 w 1031607"/>
                <a:gd name="connsiteY32" fmla="*/ 30473 h 61601"/>
                <a:gd name="connsiteX33" fmla="*/ 41500 w 1031607"/>
                <a:gd name="connsiteY33" fmla="*/ 21659 h 61601"/>
                <a:gd name="connsiteX34" fmla="*/ 47126 w 1031607"/>
                <a:gd name="connsiteY34" fmla="*/ 15377 h 61601"/>
                <a:gd name="connsiteX35" fmla="*/ 55095 w 1031607"/>
                <a:gd name="connsiteY35" fmla="*/ 13127 h 61601"/>
                <a:gd name="connsiteX36" fmla="*/ 61753 w 1031607"/>
                <a:gd name="connsiteY36" fmla="*/ 14814 h 61601"/>
                <a:gd name="connsiteX37" fmla="*/ 66253 w 1031607"/>
                <a:gd name="connsiteY37" fmla="*/ 19034 h 61601"/>
                <a:gd name="connsiteX38" fmla="*/ 66441 w 1031607"/>
                <a:gd name="connsiteY38" fmla="*/ 19034 h 61601"/>
                <a:gd name="connsiteX39" fmla="*/ 66253 w 1031607"/>
                <a:gd name="connsiteY39" fmla="*/ 14533 h 61601"/>
                <a:gd name="connsiteX40" fmla="*/ 66253 w 1031607"/>
                <a:gd name="connsiteY40" fmla="*/ 1031 h 61601"/>
                <a:gd name="connsiteX41" fmla="*/ 71691 w 1031607"/>
                <a:gd name="connsiteY41" fmla="*/ 1031 h 61601"/>
                <a:gd name="connsiteX42" fmla="*/ 71691 w 1031607"/>
                <a:gd name="connsiteY42" fmla="*/ 46787 h 61601"/>
                <a:gd name="connsiteX43" fmla="*/ 66441 w 1031607"/>
                <a:gd name="connsiteY43" fmla="*/ 46787 h 61601"/>
                <a:gd name="connsiteX44" fmla="*/ 66441 w 1031607"/>
                <a:gd name="connsiteY44" fmla="*/ 42005 h 61601"/>
                <a:gd name="connsiteX45" fmla="*/ 66253 w 1031607"/>
                <a:gd name="connsiteY45" fmla="*/ 42005 h 61601"/>
                <a:gd name="connsiteX46" fmla="*/ 61753 w 1031607"/>
                <a:gd name="connsiteY46" fmla="*/ 46131 h 61601"/>
                <a:gd name="connsiteX47" fmla="*/ 55095 w 1031607"/>
                <a:gd name="connsiteY47" fmla="*/ 47818 h 61601"/>
                <a:gd name="connsiteX48" fmla="*/ 55658 w 1031607"/>
                <a:gd name="connsiteY48" fmla="*/ 42849 h 61601"/>
                <a:gd name="connsiteX49" fmla="*/ 61002 w 1031607"/>
                <a:gd name="connsiteY49" fmla="*/ 41349 h 61601"/>
                <a:gd name="connsiteX50" fmla="*/ 64940 w 1031607"/>
                <a:gd name="connsiteY50" fmla="*/ 37036 h 61601"/>
                <a:gd name="connsiteX51" fmla="*/ 66441 w 1031607"/>
                <a:gd name="connsiteY51" fmla="*/ 30473 h 61601"/>
                <a:gd name="connsiteX52" fmla="*/ 64940 w 1031607"/>
                <a:gd name="connsiteY52" fmla="*/ 24003 h 61601"/>
                <a:gd name="connsiteX53" fmla="*/ 61002 w 1031607"/>
                <a:gd name="connsiteY53" fmla="*/ 19690 h 61601"/>
                <a:gd name="connsiteX54" fmla="*/ 55658 w 1031607"/>
                <a:gd name="connsiteY54" fmla="*/ 18096 h 61601"/>
                <a:gd name="connsiteX55" fmla="*/ 50314 w 1031607"/>
                <a:gd name="connsiteY55" fmla="*/ 19690 h 61601"/>
                <a:gd name="connsiteX56" fmla="*/ 46376 w 1031607"/>
                <a:gd name="connsiteY56" fmla="*/ 24003 h 61601"/>
                <a:gd name="connsiteX57" fmla="*/ 44875 w 1031607"/>
                <a:gd name="connsiteY57" fmla="*/ 30473 h 61601"/>
                <a:gd name="connsiteX58" fmla="*/ 46376 w 1031607"/>
                <a:gd name="connsiteY58" fmla="*/ 37036 h 61601"/>
                <a:gd name="connsiteX59" fmla="*/ 50314 w 1031607"/>
                <a:gd name="connsiteY59" fmla="*/ 41349 h 61601"/>
                <a:gd name="connsiteX60" fmla="*/ 55658 w 1031607"/>
                <a:gd name="connsiteY60" fmla="*/ 42849 h 61601"/>
                <a:gd name="connsiteX61" fmla="*/ 93927 w 1031607"/>
                <a:gd name="connsiteY61" fmla="*/ 47818 h 61601"/>
                <a:gd name="connsiteX62" fmla="*/ 85489 w 1031607"/>
                <a:gd name="connsiteY62" fmla="*/ 45568 h 61601"/>
                <a:gd name="connsiteX63" fmla="*/ 79769 w 1031607"/>
                <a:gd name="connsiteY63" fmla="*/ 39380 h 61601"/>
                <a:gd name="connsiteX64" fmla="*/ 77707 w 1031607"/>
                <a:gd name="connsiteY64" fmla="*/ 30566 h 61601"/>
                <a:gd name="connsiteX65" fmla="*/ 79582 w 1031607"/>
                <a:gd name="connsiteY65" fmla="*/ 21940 h 61601"/>
                <a:gd name="connsiteX66" fmla="*/ 85114 w 1031607"/>
                <a:gd name="connsiteY66" fmla="*/ 15564 h 61601"/>
                <a:gd name="connsiteX67" fmla="*/ 93459 w 1031607"/>
                <a:gd name="connsiteY67" fmla="*/ 13127 h 61601"/>
                <a:gd name="connsiteX68" fmla="*/ 101710 w 1031607"/>
                <a:gd name="connsiteY68" fmla="*/ 15283 h 61601"/>
                <a:gd name="connsiteX69" fmla="*/ 107148 w 1031607"/>
                <a:gd name="connsiteY69" fmla="*/ 21190 h 61601"/>
                <a:gd name="connsiteX70" fmla="*/ 109023 w 1031607"/>
                <a:gd name="connsiteY70" fmla="*/ 29816 h 61601"/>
                <a:gd name="connsiteX71" fmla="*/ 108929 w 1031607"/>
                <a:gd name="connsiteY71" fmla="*/ 31504 h 61601"/>
                <a:gd name="connsiteX72" fmla="*/ 83145 w 1031607"/>
                <a:gd name="connsiteY72" fmla="*/ 31504 h 61601"/>
                <a:gd name="connsiteX73" fmla="*/ 84926 w 1031607"/>
                <a:gd name="connsiteY73" fmla="*/ 37786 h 61601"/>
                <a:gd name="connsiteX74" fmla="*/ 88958 w 1031607"/>
                <a:gd name="connsiteY74" fmla="*/ 41630 h 61601"/>
                <a:gd name="connsiteX75" fmla="*/ 94115 w 1031607"/>
                <a:gd name="connsiteY75" fmla="*/ 42849 h 61601"/>
                <a:gd name="connsiteX76" fmla="*/ 103772 w 1031607"/>
                <a:gd name="connsiteY76" fmla="*/ 37036 h 61601"/>
                <a:gd name="connsiteX77" fmla="*/ 108367 w 1031607"/>
                <a:gd name="connsiteY77" fmla="*/ 39286 h 61601"/>
                <a:gd name="connsiteX78" fmla="*/ 102647 w 1031607"/>
                <a:gd name="connsiteY78" fmla="*/ 45474 h 61601"/>
                <a:gd name="connsiteX79" fmla="*/ 93927 w 1031607"/>
                <a:gd name="connsiteY79" fmla="*/ 47818 h 61601"/>
                <a:gd name="connsiteX80" fmla="*/ 103304 w 1031607"/>
                <a:gd name="connsiteY80" fmla="*/ 27003 h 61601"/>
                <a:gd name="connsiteX81" fmla="*/ 102178 w 1031607"/>
                <a:gd name="connsiteY81" fmla="*/ 22972 h 61601"/>
                <a:gd name="connsiteX82" fmla="*/ 98897 w 1031607"/>
                <a:gd name="connsiteY82" fmla="*/ 19502 h 61601"/>
                <a:gd name="connsiteX83" fmla="*/ 93459 w 1031607"/>
                <a:gd name="connsiteY83" fmla="*/ 18096 h 61601"/>
                <a:gd name="connsiteX84" fmla="*/ 86895 w 1031607"/>
                <a:gd name="connsiteY84" fmla="*/ 20534 h 61601"/>
                <a:gd name="connsiteX85" fmla="*/ 83426 w 1031607"/>
                <a:gd name="connsiteY85" fmla="*/ 27003 h 61601"/>
                <a:gd name="connsiteX86" fmla="*/ 103304 w 1031607"/>
                <a:gd name="connsiteY86" fmla="*/ 27003 h 61601"/>
                <a:gd name="connsiteX87" fmla="*/ 126124 w 1031607"/>
                <a:gd name="connsiteY87" fmla="*/ 47818 h 61601"/>
                <a:gd name="connsiteX88" fmla="*/ 119748 w 1031607"/>
                <a:gd name="connsiteY88" fmla="*/ 46412 h 61601"/>
                <a:gd name="connsiteX89" fmla="*/ 115341 w 1031607"/>
                <a:gd name="connsiteY89" fmla="*/ 42568 h 61601"/>
                <a:gd name="connsiteX90" fmla="*/ 113841 w 1031607"/>
                <a:gd name="connsiteY90" fmla="*/ 36942 h 61601"/>
                <a:gd name="connsiteX91" fmla="*/ 117685 w 1031607"/>
                <a:gd name="connsiteY91" fmla="*/ 28879 h 61601"/>
                <a:gd name="connsiteX92" fmla="*/ 127624 w 1031607"/>
                <a:gd name="connsiteY92" fmla="*/ 25972 h 61601"/>
                <a:gd name="connsiteX93" fmla="*/ 133062 w 1031607"/>
                <a:gd name="connsiteY93" fmla="*/ 26628 h 61601"/>
                <a:gd name="connsiteX94" fmla="*/ 136906 w 1031607"/>
                <a:gd name="connsiteY94" fmla="*/ 28035 h 61601"/>
                <a:gd name="connsiteX95" fmla="*/ 136906 w 1031607"/>
                <a:gd name="connsiteY95" fmla="*/ 26066 h 61601"/>
                <a:gd name="connsiteX96" fmla="*/ 134375 w 1031607"/>
                <a:gd name="connsiteY96" fmla="*/ 20253 h 61601"/>
                <a:gd name="connsiteX97" fmla="*/ 127905 w 1031607"/>
                <a:gd name="connsiteY97" fmla="*/ 18002 h 61601"/>
                <a:gd name="connsiteX98" fmla="*/ 122936 w 1031607"/>
                <a:gd name="connsiteY98" fmla="*/ 19221 h 61601"/>
                <a:gd name="connsiteX99" fmla="*/ 119185 w 1031607"/>
                <a:gd name="connsiteY99" fmla="*/ 22503 h 61601"/>
                <a:gd name="connsiteX100" fmla="*/ 115153 w 1031607"/>
                <a:gd name="connsiteY100" fmla="*/ 19409 h 61601"/>
                <a:gd name="connsiteX101" fmla="*/ 120404 w 1031607"/>
                <a:gd name="connsiteY101" fmla="*/ 14814 h 61601"/>
                <a:gd name="connsiteX102" fmla="*/ 127905 w 1031607"/>
                <a:gd name="connsiteY102" fmla="*/ 13127 h 61601"/>
                <a:gd name="connsiteX103" fmla="*/ 138313 w 1031607"/>
                <a:gd name="connsiteY103" fmla="*/ 16690 h 61601"/>
                <a:gd name="connsiteX104" fmla="*/ 142157 w 1031607"/>
                <a:gd name="connsiteY104" fmla="*/ 26160 h 61601"/>
                <a:gd name="connsiteX105" fmla="*/ 142157 w 1031607"/>
                <a:gd name="connsiteY105" fmla="*/ 46787 h 61601"/>
                <a:gd name="connsiteX106" fmla="*/ 136906 w 1031607"/>
                <a:gd name="connsiteY106" fmla="*/ 46787 h 61601"/>
                <a:gd name="connsiteX107" fmla="*/ 136906 w 1031607"/>
                <a:gd name="connsiteY107" fmla="*/ 42099 h 61601"/>
                <a:gd name="connsiteX108" fmla="*/ 136719 w 1031607"/>
                <a:gd name="connsiteY108" fmla="*/ 42099 h 61601"/>
                <a:gd name="connsiteX109" fmla="*/ 132499 w 1031607"/>
                <a:gd name="connsiteY109" fmla="*/ 46131 h 61601"/>
                <a:gd name="connsiteX110" fmla="*/ 126124 w 1031607"/>
                <a:gd name="connsiteY110" fmla="*/ 47818 h 61601"/>
                <a:gd name="connsiteX111" fmla="*/ 126686 w 1031607"/>
                <a:gd name="connsiteY111" fmla="*/ 43037 h 61601"/>
                <a:gd name="connsiteX112" fmla="*/ 131749 w 1031607"/>
                <a:gd name="connsiteY112" fmla="*/ 41630 h 61601"/>
                <a:gd name="connsiteX113" fmla="*/ 135500 w 1031607"/>
                <a:gd name="connsiteY113" fmla="*/ 37880 h 61601"/>
                <a:gd name="connsiteX114" fmla="*/ 136906 w 1031607"/>
                <a:gd name="connsiteY114" fmla="*/ 32629 h 61601"/>
                <a:gd name="connsiteX115" fmla="*/ 133156 w 1031607"/>
                <a:gd name="connsiteY115" fmla="*/ 31035 h 61601"/>
                <a:gd name="connsiteX116" fmla="*/ 128468 w 1031607"/>
                <a:gd name="connsiteY116" fmla="*/ 30379 h 61601"/>
                <a:gd name="connsiteX117" fmla="*/ 121717 w 1031607"/>
                <a:gd name="connsiteY117" fmla="*/ 32254 h 61601"/>
                <a:gd name="connsiteX118" fmla="*/ 119467 w 1031607"/>
                <a:gd name="connsiteY118" fmla="*/ 37036 h 61601"/>
                <a:gd name="connsiteX119" fmla="*/ 121436 w 1031607"/>
                <a:gd name="connsiteY119" fmla="*/ 41349 h 61601"/>
                <a:gd name="connsiteX120" fmla="*/ 126686 w 1031607"/>
                <a:gd name="connsiteY120" fmla="*/ 43037 h 61601"/>
                <a:gd name="connsiteX121" fmla="*/ 149671 w 1031607"/>
                <a:gd name="connsiteY121" fmla="*/ 1031 h 61601"/>
                <a:gd name="connsiteX122" fmla="*/ 155110 w 1031607"/>
                <a:gd name="connsiteY122" fmla="*/ 1031 h 61601"/>
                <a:gd name="connsiteX123" fmla="*/ 155110 w 1031607"/>
                <a:gd name="connsiteY123" fmla="*/ 46787 h 61601"/>
                <a:gd name="connsiteX124" fmla="*/ 149671 w 1031607"/>
                <a:gd name="connsiteY124" fmla="*/ 46787 h 61601"/>
                <a:gd name="connsiteX125" fmla="*/ 149671 w 1031607"/>
                <a:gd name="connsiteY125" fmla="*/ 1031 h 61601"/>
                <a:gd name="connsiteX126" fmla="*/ 163164 w 1031607"/>
                <a:gd name="connsiteY126" fmla="*/ 1031 h 61601"/>
                <a:gd name="connsiteX127" fmla="*/ 168602 w 1031607"/>
                <a:gd name="connsiteY127" fmla="*/ 1031 h 61601"/>
                <a:gd name="connsiteX128" fmla="*/ 168602 w 1031607"/>
                <a:gd name="connsiteY128" fmla="*/ 46787 h 61601"/>
                <a:gd name="connsiteX129" fmla="*/ 163164 w 1031607"/>
                <a:gd name="connsiteY129" fmla="*/ 46787 h 61601"/>
                <a:gd name="connsiteX130" fmla="*/ 163164 w 1031607"/>
                <a:gd name="connsiteY130" fmla="*/ 1031 h 61601"/>
                <a:gd name="connsiteX131" fmla="*/ 186595 w 1031607"/>
                <a:gd name="connsiteY131" fmla="*/ 44724 h 61601"/>
                <a:gd name="connsiteX132" fmla="*/ 173094 w 1031607"/>
                <a:gd name="connsiteY132" fmla="*/ 14158 h 61601"/>
                <a:gd name="connsiteX133" fmla="*/ 179001 w 1031607"/>
                <a:gd name="connsiteY133" fmla="*/ 14158 h 61601"/>
                <a:gd name="connsiteX134" fmla="*/ 189221 w 1031607"/>
                <a:gd name="connsiteY134" fmla="*/ 38442 h 61601"/>
                <a:gd name="connsiteX135" fmla="*/ 189408 w 1031607"/>
                <a:gd name="connsiteY135" fmla="*/ 38442 h 61601"/>
                <a:gd name="connsiteX136" fmla="*/ 199253 w 1031607"/>
                <a:gd name="connsiteY136" fmla="*/ 14158 h 61601"/>
                <a:gd name="connsiteX137" fmla="*/ 205066 w 1031607"/>
                <a:gd name="connsiteY137" fmla="*/ 14158 h 61601"/>
                <a:gd name="connsiteX138" fmla="*/ 185001 w 1031607"/>
                <a:gd name="connsiteY138" fmla="*/ 60570 h 61601"/>
                <a:gd name="connsiteX139" fmla="*/ 179376 w 1031607"/>
                <a:gd name="connsiteY139" fmla="*/ 60570 h 61601"/>
                <a:gd name="connsiteX140" fmla="*/ 186595 w 1031607"/>
                <a:gd name="connsiteY140" fmla="*/ 44724 h 61601"/>
                <a:gd name="connsiteX141" fmla="*/ 204422 w 1031607"/>
                <a:gd name="connsiteY141" fmla="*/ 52132 h 61601"/>
                <a:gd name="connsiteX142" fmla="*/ 207891 w 1031607"/>
                <a:gd name="connsiteY142" fmla="*/ 46787 h 61601"/>
                <a:gd name="connsiteX143" fmla="*/ 205735 w 1031607"/>
                <a:gd name="connsiteY143" fmla="*/ 45568 h 61601"/>
                <a:gd name="connsiteX144" fmla="*/ 204891 w 1031607"/>
                <a:gd name="connsiteY144" fmla="*/ 43037 h 61601"/>
                <a:gd name="connsiteX145" fmla="*/ 206016 w 1031607"/>
                <a:gd name="connsiteY145" fmla="*/ 40224 h 61601"/>
                <a:gd name="connsiteX146" fmla="*/ 208923 w 1031607"/>
                <a:gd name="connsiteY146" fmla="*/ 39005 h 61601"/>
                <a:gd name="connsiteX147" fmla="*/ 211829 w 1031607"/>
                <a:gd name="connsiteY147" fmla="*/ 40224 h 61601"/>
                <a:gd name="connsiteX148" fmla="*/ 213048 w 1031607"/>
                <a:gd name="connsiteY148" fmla="*/ 43037 h 61601"/>
                <a:gd name="connsiteX149" fmla="*/ 212579 w 1031607"/>
                <a:gd name="connsiteY149" fmla="*/ 45193 h 61601"/>
                <a:gd name="connsiteX150" fmla="*/ 211267 w 1031607"/>
                <a:gd name="connsiteY150" fmla="*/ 47443 h 61601"/>
                <a:gd name="connsiteX151" fmla="*/ 207047 w 1031607"/>
                <a:gd name="connsiteY151" fmla="*/ 53819 h 61601"/>
                <a:gd name="connsiteX152" fmla="*/ 204422 w 1031607"/>
                <a:gd name="connsiteY152" fmla="*/ 52132 h 61601"/>
                <a:gd name="connsiteX153" fmla="*/ 216551 w 1031607"/>
                <a:gd name="connsiteY153" fmla="*/ 46787 h 61601"/>
                <a:gd name="connsiteX154" fmla="*/ 216551 w 1031607"/>
                <a:gd name="connsiteY154" fmla="*/ 46787 h 61601"/>
                <a:gd name="connsiteX155" fmla="*/ 236544 w 1031607"/>
                <a:gd name="connsiteY155" fmla="*/ 1031 h 61601"/>
                <a:gd name="connsiteX156" fmla="*/ 241982 w 1031607"/>
                <a:gd name="connsiteY156" fmla="*/ 1031 h 61601"/>
                <a:gd name="connsiteX157" fmla="*/ 241982 w 1031607"/>
                <a:gd name="connsiteY157" fmla="*/ 46787 h 61601"/>
                <a:gd name="connsiteX158" fmla="*/ 236544 w 1031607"/>
                <a:gd name="connsiteY158" fmla="*/ 46787 h 61601"/>
                <a:gd name="connsiteX159" fmla="*/ 236544 w 1031607"/>
                <a:gd name="connsiteY159" fmla="*/ 1031 h 61601"/>
                <a:gd name="connsiteX160" fmla="*/ 247054 w 1031607"/>
                <a:gd name="connsiteY160" fmla="*/ 46787 h 61601"/>
                <a:gd name="connsiteX161" fmla="*/ 247054 w 1031607"/>
                <a:gd name="connsiteY161" fmla="*/ 46787 h 61601"/>
                <a:gd name="connsiteX162" fmla="*/ 280735 w 1031607"/>
                <a:gd name="connsiteY162" fmla="*/ 47818 h 61601"/>
                <a:gd name="connsiteX163" fmla="*/ 272203 w 1031607"/>
                <a:gd name="connsiteY163" fmla="*/ 45568 h 61601"/>
                <a:gd name="connsiteX164" fmla="*/ 266296 w 1031607"/>
                <a:gd name="connsiteY164" fmla="*/ 39380 h 61601"/>
                <a:gd name="connsiteX165" fmla="*/ 264233 w 1031607"/>
                <a:gd name="connsiteY165" fmla="*/ 30473 h 61601"/>
                <a:gd name="connsiteX166" fmla="*/ 266296 w 1031607"/>
                <a:gd name="connsiteY166" fmla="*/ 21659 h 61601"/>
                <a:gd name="connsiteX167" fmla="*/ 272203 w 1031607"/>
                <a:gd name="connsiteY167" fmla="*/ 15377 h 61601"/>
                <a:gd name="connsiteX168" fmla="*/ 280735 w 1031607"/>
                <a:gd name="connsiteY168" fmla="*/ 13127 h 61601"/>
                <a:gd name="connsiteX169" fmla="*/ 289549 w 1031607"/>
                <a:gd name="connsiteY169" fmla="*/ 15658 h 61601"/>
                <a:gd name="connsiteX170" fmla="*/ 294800 w 1031607"/>
                <a:gd name="connsiteY170" fmla="*/ 22128 h 61601"/>
                <a:gd name="connsiteX171" fmla="*/ 289830 w 1031607"/>
                <a:gd name="connsiteY171" fmla="*/ 24191 h 61601"/>
                <a:gd name="connsiteX172" fmla="*/ 286174 w 1031607"/>
                <a:gd name="connsiteY172" fmla="*/ 19690 h 61601"/>
                <a:gd name="connsiteX173" fmla="*/ 280454 w 1031607"/>
                <a:gd name="connsiteY173" fmla="*/ 18096 h 61601"/>
                <a:gd name="connsiteX174" fmla="*/ 275016 w 1031607"/>
                <a:gd name="connsiteY174" fmla="*/ 19690 h 61601"/>
                <a:gd name="connsiteX175" fmla="*/ 271078 w 1031607"/>
                <a:gd name="connsiteY175" fmla="*/ 24003 h 61601"/>
                <a:gd name="connsiteX176" fmla="*/ 269578 w 1031607"/>
                <a:gd name="connsiteY176" fmla="*/ 30473 h 61601"/>
                <a:gd name="connsiteX177" fmla="*/ 271078 w 1031607"/>
                <a:gd name="connsiteY177" fmla="*/ 36942 h 61601"/>
                <a:gd name="connsiteX178" fmla="*/ 275016 w 1031607"/>
                <a:gd name="connsiteY178" fmla="*/ 41349 h 61601"/>
                <a:gd name="connsiteX179" fmla="*/ 280454 w 1031607"/>
                <a:gd name="connsiteY179" fmla="*/ 42849 h 61601"/>
                <a:gd name="connsiteX180" fmla="*/ 286361 w 1031607"/>
                <a:gd name="connsiteY180" fmla="*/ 41255 h 61601"/>
                <a:gd name="connsiteX181" fmla="*/ 290112 w 1031607"/>
                <a:gd name="connsiteY181" fmla="*/ 36755 h 61601"/>
                <a:gd name="connsiteX182" fmla="*/ 294987 w 1031607"/>
                <a:gd name="connsiteY182" fmla="*/ 38817 h 61601"/>
                <a:gd name="connsiteX183" fmla="*/ 289549 w 1031607"/>
                <a:gd name="connsiteY183" fmla="*/ 45381 h 61601"/>
                <a:gd name="connsiteX184" fmla="*/ 280735 w 1031607"/>
                <a:gd name="connsiteY184" fmla="*/ 47818 h 61601"/>
                <a:gd name="connsiteX185" fmla="*/ 315518 w 1031607"/>
                <a:gd name="connsiteY185" fmla="*/ 47818 h 61601"/>
                <a:gd name="connsiteX186" fmla="*/ 306891 w 1031607"/>
                <a:gd name="connsiteY186" fmla="*/ 45568 h 61601"/>
                <a:gd name="connsiteX187" fmla="*/ 300891 w 1031607"/>
                <a:gd name="connsiteY187" fmla="*/ 39286 h 61601"/>
                <a:gd name="connsiteX188" fmla="*/ 298828 w 1031607"/>
                <a:gd name="connsiteY188" fmla="*/ 30473 h 61601"/>
                <a:gd name="connsiteX189" fmla="*/ 300891 w 1031607"/>
                <a:gd name="connsiteY189" fmla="*/ 21753 h 61601"/>
                <a:gd name="connsiteX190" fmla="*/ 306891 w 1031607"/>
                <a:gd name="connsiteY190" fmla="*/ 15471 h 61601"/>
                <a:gd name="connsiteX191" fmla="*/ 315518 w 1031607"/>
                <a:gd name="connsiteY191" fmla="*/ 13127 h 61601"/>
                <a:gd name="connsiteX192" fmla="*/ 324144 w 1031607"/>
                <a:gd name="connsiteY192" fmla="*/ 15471 h 61601"/>
                <a:gd name="connsiteX193" fmla="*/ 330144 w 1031607"/>
                <a:gd name="connsiteY193" fmla="*/ 21753 h 61601"/>
                <a:gd name="connsiteX194" fmla="*/ 332301 w 1031607"/>
                <a:gd name="connsiteY194" fmla="*/ 30473 h 61601"/>
                <a:gd name="connsiteX195" fmla="*/ 330144 w 1031607"/>
                <a:gd name="connsiteY195" fmla="*/ 39286 h 61601"/>
                <a:gd name="connsiteX196" fmla="*/ 324144 w 1031607"/>
                <a:gd name="connsiteY196" fmla="*/ 45568 h 61601"/>
                <a:gd name="connsiteX197" fmla="*/ 315518 w 1031607"/>
                <a:gd name="connsiteY197" fmla="*/ 47818 h 61601"/>
                <a:gd name="connsiteX198" fmla="*/ 315518 w 1031607"/>
                <a:gd name="connsiteY198" fmla="*/ 42849 h 61601"/>
                <a:gd name="connsiteX199" fmla="*/ 321143 w 1031607"/>
                <a:gd name="connsiteY199" fmla="*/ 41349 h 61601"/>
                <a:gd name="connsiteX200" fmla="*/ 325269 w 1031607"/>
                <a:gd name="connsiteY200" fmla="*/ 37036 h 61601"/>
                <a:gd name="connsiteX201" fmla="*/ 326863 w 1031607"/>
                <a:gd name="connsiteY201" fmla="*/ 30473 h 61601"/>
                <a:gd name="connsiteX202" fmla="*/ 325269 w 1031607"/>
                <a:gd name="connsiteY202" fmla="*/ 23909 h 61601"/>
                <a:gd name="connsiteX203" fmla="*/ 321143 w 1031607"/>
                <a:gd name="connsiteY203" fmla="*/ 19596 h 61601"/>
                <a:gd name="connsiteX204" fmla="*/ 315518 w 1031607"/>
                <a:gd name="connsiteY204" fmla="*/ 18096 h 61601"/>
                <a:gd name="connsiteX205" fmla="*/ 309892 w 1031607"/>
                <a:gd name="connsiteY205" fmla="*/ 19596 h 61601"/>
                <a:gd name="connsiteX206" fmla="*/ 305673 w 1031607"/>
                <a:gd name="connsiteY206" fmla="*/ 23909 h 61601"/>
                <a:gd name="connsiteX207" fmla="*/ 304172 w 1031607"/>
                <a:gd name="connsiteY207" fmla="*/ 30473 h 61601"/>
                <a:gd name="connsiteX208" fmla="*/ 305673 w 1031607"/>
                <a:gd name="connsiteY208" fmla="*/ 37036 h 61601"/>
                <a:gd name="connsiteX209" fmla="*/ 309892 w 1031607"/>
                <a:gd name="connsiteY209" fmla="*/ 41349 h 61601"/>
                <a:gd name="connsiteX210" fmla="*/ 315518 w 1031607"/>
                <a:gd name="connsiteY210" fmla="*/ 42849 h 61601"/>
                <a:gd name="connsiteX211" fmla="*/ 350122 w 1031607"/>
                <a:gd name="connsiteY211" fmla="*/ 47818 h 61601"/>
                <a:gd name="connsiteX212" fmla="*/ 341121 w 1031607"/>
                <a:gd name="connsiteY212" fmla="*/ 44349 h 61601"/>
                <a:gd name="connsiteX213" fmla="*/ 338026 w 1031607"/>
                <a:gd name="connsiteY213" fmla="*/ 34692 h 61601"/>
                <a:gd name="connsiteX214" fmla="*/ 338026 w 1031607"/>
                <a:gd name="connsiteY214" fmla="*/ 14158 h 61601"/>
                <a:gd name="connsiteX215" fmla="*/ 343465 w 1031607"/>
                <a:gd name="connsiteY215" fmla="*/ 14158 h 61601"/>
                <a:gd name="connsiteX216" fmla="*/ 343465 w 1031607"/>
                <a:gd name="connsiteY216" fmla="*/ 33848 h 61601"/>
                <a:gd name="connsiteX217" fmla="*/ 345527 w 1031607"/>
                <a:gd name="connsiteY217" fmla="*/ 40693 h 61601"/>
                <a:gd name="connsiteX218" fmla="*/ 351247 w 1031607"/>
                <a:gd name="connsiteY218" fmla="*/ 42849 h 61601"/>
                <a:gd name="connsiteX219" fmla="*/ 356122 w 1031607"/>
                <a:gd name="connsiteY219" fmla="*/ 41443 h 61601"/>
                <a:gd name="connsiteX220" fmla="*/ 359498 w 1031607"/>
                <a:gd name="connsiteY220" fmla="*/ 37598 h 61601"/>
                <a:gd name="connsiteX221" fmla="*/ 360717 w 1031607"/>
                <a:gd name="connsiteY221" fmla="*/ 32629 h 61601"/>
                <a:gd name="connsiteX222" fmla="*/ 360717 w 1031607"/>
                <a:gd name="connsiteY222" fmla="*/ 14158 h 61601"/>
                <a:gd name="connsiteX223" fmla="*/ 366155 w 1031607"/>
                <a:gd name="connsiteY223" fmla="*/ 14158 h 61601"/>
                <a:gd name="connsiteX224" fmla="*/ 366155 w 1031607"/>
                <a:gd name="connsiteY224" fmla="*/ 46787 h 61601"/>
                <a:gd name="connsiteX225" fmla="*/ 360904 w 1031607"/>
                <a:gd name="connsiteY225" fmla="*/ 46787 h 61601"/>
                <a:gd name="connsiteX226" fmla="*/ 360904 w 1031607"/>
                <a:gd name="connsiteY226" fmla="*/ 42099 h 61601"/>
                <a:gd name="connsiteX227" fmla="*/ 360717 w 1031607"/>
                <a:gd name="connsiteY227" fmla="*/ 42099 h 61601"/>
                <a:gd name="connsiteX228" fmla="*/ 356404 w 1031607"/>
                <a:gd name="connsiteY228" fmla="*/ 46131 h 61601"/>
                <a:gd name="connsiteX229" fmla="*/ 350122 w 1031607"/>
                <a:gd name="connsiteY229" fmla="*/ 47818 h 61601"/>
                <a:gd name="connsiteX230" fmla="*/ 374181 w 1031607"/>
                <a:gd name="connsiteY230" fmla="*/ 1031 h 61601"/>
                <a:gd name="connsiteX231" fmla="*/ 379620 w 1031607"/>
                <a:gd name="connsiteY231" fmla="*/ 1031 h 61601"/>
                <a:gd name="connsiteX232" fmla="*/ 379620 w 1031607"/>
                <a:gd name="connsiteY232" fmla="*/ 46787 h 61601"/>
                <a:gd name="connsiteX233" fmla="*/ 374181 w 1031607"/>
                <a:gd name="connsiteY233" fmla="*/ 46787 h 61601"/>
                <a:gd name="connsiteX234" fmla="*/ 374181 w 1031607"/>
                <a:gd name="connsiteY234" fmla="*/ 1031 h 61601"/>
                <a:gd name="connsiteX235" fmla="*/ 401231 w 1031607"/>
                <a:gd name="connsiteY235" fmla="*/ 47818 h 61601"/>
                <a:gd name="connsiteX236" fmla="*/ 393261 w 1031607"/>
                <a:gd name="connsiteY236" fmla="*/ 45568 h 61601"/>
                <a:gd name="connsiteX237" fmla="*/ 387635 w 1031607"/>
                <a:gd name="connsiteY237" fmla="*/ 39380 h 61601"/>
                <a:gd name="connsiteX238" fmla="*/ 385666 w 1031607"/>
                <a:gd name="connsiteY238" fmla="*/ 30473 h 61601"/>
                <a:gd name="connsiteX239" fmla="*/ 387635 w 1031607"/>
                <a:gd name="connsiteY239" fmla="*/ 21659 h 61601"/>
                <a:gd name="connsiteX240" fmla="*/ 393261 w 1031607"/>
                <a:gd name="connsiteY240" fmla="*/ 15377 h 61601"/>
                <a:gd name="connsiteX241" fmla="*/ 401231 w 1031607"/>
                <a:gd name="connsiteY241" fmla="*/ 13127 h 61601"/>
                <a:gd name="connsiteX242" fmla="*/ 407888 w 1031607"/>
                <a:gd name="connsiteY242" fmla="*/ 14814 h 61601"/>
                <a:gd name="connsiteX243" fmla="*/ 412388 w 1031607"/>
                <a:gd name="connsiteY243" fmla="*/ 19034 h 61601"/>
                <a:gd name="connsiteX244" fmla="*/ 412576 w 1031607"/>
                <a:gd name="connsiteY244" fmla="*/ 19034 h 61601"/>
                <a:gd name="connsiteX245" fmla="*/ 412388 w 1031607"/>
                <a:gd name="connsiteY245" fmla="*/ 14533 h 61601"/>
                <a:gd name="connsiteX246" fmla="*/ 412388 w 1031607"/>
                <a:gd name="connsiteY246" fmla="*/ 1031 h 61601"/>
                <a:gd name="connsiteX247" fmla="*/ 417827 w 1031607"/>
                <a:gd name="connsiteY247" fmla="*/ 1031 h 61601"/>
                <a:gd name="connsiteX248" fmla="*/ 417827 w 1031607"/>
                <a:gd name="connsiteY248" fmla="*/ 46787 h 61601"/>
                <a:gd name="connsiteX249" fmla="*/ 412576 w 1031607"/>
                <a:gd name="connsiteY249" fmla="*/ 46787 h 61601"/>
                <a:gd name="connsiteX250" fmla="*/ 412576 w 1031607"/>
                <a:gd name="connsiteY250" fmla="*/ 42005 h 61601"/>
                <a:gd name="connsiteX251" fmla="*/ 412388 w 1031607"/>
                <a:gd name="connsiteY251" fmla="*/ 42005 h 61601"/>
                <a:gd name="connsiteX252" fmla="*/ 407888 w 1031607"/>
                <a:gd name="connsiteY252" fmla="*/ 46131 h 61601"/>
                <a:gd name="connsiteX253" fmla="*/ 401231 w 1031607"/>
                <a:gd name="connsiteY253" fmla="*/ 47818 h 61601"/>
                <a:gd name="connsiteX254" fmla="*/ 401793 w 1031607"/>
                <a:gd name="connsiteY254" fmla="*/ 42849 h 61601"/>
                <a:gd name="connsiteX255" fmla="*/ 407138 w 1031607"/>
                <a:gd name="connsiteY255" fmla="*/ 41349 h 61601"/>
                <a:gd name="connsiteX256" fmla="*/ 411076 w 1031607"/>
                <a:gd name="connsiteY256" fmla="*/ 37036 h 61601"/>
                <a:gd name="connsiteX257" fmla="*/ 412576 w 1031607"/>
                <a:gd name="connsiteY257" fmla="*/ 30473 h 61601"/>
                <a:gd name="connsiteX258" fmla="*/ 411076 w 1031607"/>
                <a:gd name="connsiteY258" fmla="*/ 24003 h 61601"/>
                <a:gd name="connsiteX259" fmla="*/ 407138 w 1031607"/>
                <a:gd name="connsiteY259" fmla="*/ 19690 h 61601"/>
                <a:gd name="connsiteX260" fmla="*/ 401793 w 1031607"/>
                <a:gd name="connsiteY260" fmla="*/ 18096 h 61601"/>
                <a:gd name="connsiteX261" fmla="*/ 396449 w 1031607"/>
                <a:gd name="connsiteY261" fmla="*/ 19690 h 61601"/>
                <a:gd name="connsiteX262" fmla="*/ 392511 w 1031607"/>
                <a:gd name="connsiteY262" fmla="*/ 24003 h 61601"/>
                <a:gd name="connsiteX263" fmla="*/ 391011 w 1031607"/>
                <a:gd name="connsiteY263" fmla="*/ 30473 h 61601"/>
                <a:gd name="connsiteX264" fmla="*/ 392511 w 1031607"/>
                <a:gd name="connsiteY264" fmla="*/ 37036 h 61601"/>
                <a:gd name="connsiteX265" fmla="*/ 396449 w 1031607"/>
                <a:gd name="connsiteY265" fmla="*/ 41349 h 61601"/>
                <a:gd name="connsiteX266" fmla="*/ 401793 w 1031607"/>
                <a:gd name="connsiteY266" fmla="*/ 42849 h 61601"/>
                <a:gd name="connsiteX267" fmla="*/ 421818 w 1031607"/>
                <a:gd name="connsiteY267" fmla="*/ 46787 h 61601"/>
                <a:gd name="connsiteX268" fmla="*/ 421818 w 1031607"/>
                <a:gd name="connsiteY268" fmla="*/ 46787 h 61601"/>
                <a:gd name="connsiteX269" fmla="*/ 452030 w 1031607"/>
                <a:gd name="connsiteY269" fmla="*/ 47818 h 61601"/>
                <a:gd name="connsiteX270" fmla="*/ 443217 w 1031607"/>
                <a:gd name="connsiteY270" fmla="*/ 45381 h 61601"/>
                <a:gd name="connsiteX271" fmla="*/ 438341 w 1031607"/>
                <a:gd name="connsiteY271" fmla="*/ 39005 h 61601"/>
                <a:gd name="connsiteX272" fmla="*/ 443217 w 1031607"/>
                <a:gd name="connsiteY272" fmla="*/ 36848 h 61601"/>
                <a:gd name="connsiteX273" fmla="*/ 446780 w 1031607"/>
                <a:gd name="connsiteY273" fmla="*/ 41443 h 61601"/>
                <a:gd name="connsiteX274" fmla="*/ 452030 w 1031607"/>
                <a:gd name="connsiteY274" fmla="*/ 43037 h 61601"/>
                <a:gd name="connsiteX275" fmla="*/ 457281 w 1031607"/>
                <a:gd name="connsiteY275" fmla="*/ 41818 h 61601"/>
                <a:gd name="connsiteX276" fmla="*/ 459437 w 1031607"/>
                <a:gd name="connsiteY276" fmla="*/ 38255 h 61601"/>
                <a:gd name="connsiteX277" fmla="*/ 457750 w 1031607"/>
                <a:gd name="connsiteY277" fmla="*/ 34973 h 61601"/>
                <a:gd name="connsiteX278" fmla="*/ 452311 w 1031607"/>
                <a:gd name="connsiteY278" fmla="*/ 32817 h 61601"/>
                <a:gd name="connsiteX279" fmla="*/ 448373 w 1031607"/>
                <a:gd name="connsiteY279" fmla="*/ 31785 h 61601"/>
                <a:gd name="connsiteX280" fmla="*/ 441904 w 1031607"/>
                <a:gd name="connsiteY280" fmla="*/ 28504 h 61601"/>
                <a:gd name="connsiteX281" fmla="*/ 439466 w 1031607"/>
                <a:gd name="connsiteY281" fmla="*/ 22597 h 61601"/>
                <a:gd name="connsiteX282" fmla="*/ 441154 w 1031607"/>
                <a:gd name="connsiteY282" fmla="*/ 17627 h 61601"/>
                <a:gd name="connsiteX283" fmla="*/ 445654 w 1031607"/>
                <a:gd name="connsiteY283" fmla="*/ 14346 h 61601"/>
                <a:gd name="connsiteX284" fmla="*/ 451749 w 1031607"/>
                <a:gd name="connsiteY284" fmla="*/ 13127 h 61601"/>
                <a:gd name="connsiteX285" fmla="*/ 459344 w 1031607"/>
                <a:gd name="connsiteY285" fmla="*/ 15002 h 61601"/>
                <a:gd name="connsiteX286" fmla="*/ 464125 w 1031607"/>
                <a:gd name="connsiteY286" fmla="*/ 20159 h 61601"/>
                <a:gd name="connsiteX287" fmla="*/ 459437 w 1031607"/>
                <a:gd name="connsiteY287" fmla="*/ 22315 h 61601"/>
                <a:gd name="connsiteX288" fmla="*/ 451655 w 1031607"/>
                <a:gd name="connsiteY288" fmla="*/ 18002 h 61601"/>
                <a:gd name="connsiteX289" fmla="*/ 446967 w 1031607"/>
                <a:gd name="connsiteY289" fmla="*/ 19315 h 61601"/>
                <a:gd name="connsiteX290" fmla="*/ 444998 w 1031607"/>
                <a:gd name="connsiteY290" fmla="*/ 22409 h 61601"/>
                <a:gd name="connsiteX291" fmla="*/ 446405 w 1031607"/>
                <a:gd name="connsiteY291" fmla="*/ 25316 h 61601"/>
                <a:gd name="connsiteX292" fmla="*/ 450624 w 1031607"/>
                <a:gd name="connsiteY292" fmla="*/ 27191 h 61601"/>
                <a:gd name="connsiteX293" fmla="*/ 455312 w 1031607"/>
                <a:gd name="connsiteY293" fmla="*/ 28410 h 61601"/>
                <a:gd name="connsiteX294" fmla="*/ 462532 w 1031607"/>
                <a:gd name="connsiteY294" fmla="*/ 32067 h 61601"/>
                <a:gd name="connsiteX295" fmla="*/ 464969 w 1031607"/>
                <a:gd name="connsiteY295" fmla="*/ 37880 h 61601"/>
                <a:gd name="connsiteX296" fmla="*/ 463188 w 1031607"/>
                <a:gd name="connsiteY296" fmla="*/ 43130 h 61601"/>
                <a:gd name="connsiteX297" fmla="*/ 458594 w 1031607"/>
                <a:gd name="connsiteY297" fmla="*/ 46600 h 61601"/>
                <a:gd name="connsiteX298" fmla="*/ 452030 w 1031607"/>
                <a:gd name="connsiteY298" fmla="*/ 47818 h 61601"/>
                <a:gd name="connsiteX299" fmla="*/ 486066 w 1031607"/>
                <a:gd name="connsiteY299" fmla="*/ 47818 h 61601"/>
                <a:gd name="connsiteX300" fmla="*/ 477534 w 1031607"/>
                <a:gd name="connsiteY300" fmla="*/ 45568 h 61601"/>
                <a:gd name="connsiteX301" fmla="*/ 471627 w 1031607"/>
                <a:gd name="connsiteY301" fmla="*/ 39380 h 61601"/>
                <a:gd name="connsiteX302" fmla="*/ 469564 w 1031607"/>
                <a:gd name="connsiteY302" fmla="*/ 30473 h 61601"/>
                <a:gd name="connsiteX303" fmla="*/ 471627 w 1031607"/>
                <a:gd name="connsiteY303" fmla="*/ 21659 h 61601"/>
                <a:gd name="connsiteX304" fmla="*/ 477534 w 1031607"/>
                <a:gd name="connsiteY304" fmla="*/ 15377 h 61601"/>
                <a:gd name="connsiteX305" fmla="*/ 486066 w 1031607"/>
                <a:gd name="connsiteY305" fmla="*/ 13127 h 61601"/>
                <a:gd name="connsiteX306" fmla="*/ 494879 w 1031607"/>
                <a:gd name="connsiteY306" fmla="*/ 15658 h 61601"/>
                <a:gd name="connsiteX307" fmla="*/ 500130 w 1031607"/>
                <a:gd name="connsiteY307" fmla="*/ 22128 h 61601"/>
                <a:gd name="connsiteX308" fmla="*/ 495161 w 1031607"/>
                <a:gd name="connsiteY308" fmla="*/ 24191 h 61601"/>
                <a:gd name="connsiteX309" fmla="*/ 491504 w 1031607"/>
                <a:gd name="connsiteY309" fmla="*/ 19690 h 61601"/>
                <a:gd name="connsiteX310" fmla="*/ 485785 w 1031607"/>
                <a:gd name="connsiteY310" fmla="*/ 18096 h 61601"/>
                <a:gd name="connsiteX311" fmla="*/ 480346 w 1031607"/>
                <a:gd name="connsiteY311" fmla="*/ 19690 h 61601"/>
                <a:gd name="connsiteX312" fmla="*/ 476408 w 1031607"/>
                <a:gd name="connsiteY312" fmla="*/ 24003 h 61601"/>
                <a:gd name="connsiteX313" fmla="*/ 474908 w 1031607"/>
                <a:gd name="connsiteY313" fmla="*/ 30473 h 61601"/>
                <a:gd name="connsiteX314" fmla="*/ 476408 w 1031607"/>
                <a:gd name="connsiteY314" fmla="*/ 36942 h 61601"/>
                <a:gd name="connsiteX315" fmla="*/ 480346 w 1031607"/>
                <a:gd name="connsiteY315" fmla="*/ 41349 h 61601"/>
                <a:gd name="connsiteX316" fmla="*/ 485785 w 1031607"/>
                <a:gd name="connsiteY316" fmla="*/ 42849 h 61601"/>
                <a:gd name="connsiteX317" fmla="*/ 491692 w 1031607"/>
                <a:gd name="connsiteY317" fmla="*/ 41255 h 61601"/>
                <a:gd name="connsiteX318" fmla="*/ 495442 w 1031607"/>
                <a:gd name="connsiteY318" fmla="*/ 36755 h 61601"/>
                <a:gd name="connsiteX319" fmla="*/ 500318 w 1031607"/>
                <a:gd name="connsiteY319" fmla="*/ 38817 h 61601"/>
                <a:gd name="connsiteX320" fmla="*/ 494879 w 1031607"/>
                <a:gd name="connsiteY320" fmla="*/ 45381 h 61601"/>
                <a:gd name="connsiteX321" fmla="*/ 486066 w 1031607"/>
                <a:gd name="connsiteY321" fmla="*/ 47818 h 61601"/>
                <a:gd name="connsiteX322" fmla="*/ 506166 w 1031607"/>
                <a:gd name="connsiteY322" fmla="*/ 1031 h 61601"/>
                <a:gd name="connsiteX323" fmla="*/ 511604 w 1031607"/>
                <a:gd name="connsiteY323" fmla="*/ 1031 h 61601"/>
                <a:gd name="connsiteX324" fmla="*/ 511604 w 1031607"/>
                <a:gd name="connsiteY324" fmla="*/ 14533 h 61601"/>
                <a:gd name="connsiteX325" fmla="*/ 511323 w 1031607"/>
                <a:gd name="connsiteY325" fmla="*/ 18940 h 61601"/>
                <a:gd name="connsiteX326" fmla="*/ 511604 w 1031607"/>
                <a:gd name="connsiteY326" fmla="*/ 18940 h 61601"/>
                <a:gd name="connsiteX327" fmla="*/ 515824 w 1031607"/>
                <a:gd name="connsiteY327" fmla="*/ 14814 h 61601"/>
                <a:gd name="connsiteX328" fmla="*/ 522199 w 1031607"/>
                <a:gd name="connsiteY328" fmla="*/ 13127 h 61601"/>
                <a:gd name="connsiteX329" fmla="*/ 531294 w 1031607"/>
                <a:gd name="connsiteY329" fmla="*/ 16690 h 61601"/>
                <a:gd name="connsiteX330" fmla="*/ 534389 w 1031607"/>
                <a:gd name="connsiteY330" fmla="*/ 25878 h 61601"/>
                <a:gd name="connsiteX331" fmla="*/ 534389 w 1031607"/>
                <a:gd name="connsiteY331" fmla="*/ 46787 h 61601"/>
                <a:gd name="connsiteX332" fmla="*/ 528950 w 1031607"/>
                <a:gd name="connsiteY332" fmla="*/ 46787 h 61601"/>
                <a:gd name="connsiteX333" fmla="*/ 528950 w 1031607"/>
                <a:gd name="connsiteY333" fmla="*/ 26722 h 61601"/>
                <a:gd name="connsiteX334" fmla="*/ 526700 w 1031607"/>
                <a:gd name="connsiteY334" fmla="*/ 20253 h 61601"/>
                <a:gd name="connsiteX335" fmla="*/ 520981 w 1031607"/>
                <a:gd name="connsiteY335" fmla="*/ 18096 h 61601"/>
                <a:gd name="connsiteX336" fmla="*/ 516199 w 1031607"/>
                <a:gd name="connsiteY336" fmla="*/ 19690 h 61601"/>
                <a:gd name="connsiteX337" fmla="*/ 512823 w 1031607"/>
                <a:gd name="connsiteY337" fmla="*/ 23628 h 61601"/>
                <a:gd name="connsiteX338" fmla="*/ 511604 w 1031607"/>
                <a:gd name="connsiteY338" fmla="*/ 28597 h 61601"/>
                <a:gd name="connsiteX339" fmla="*/ 511604 w 1031607"/>
                <a:gd name="connsiteY339" fmla="*/ 46787 h 61601"/>
                <a:gd name="connsiteX340" fmla="*/ 506166 w 1031607"/>
                <a:gd name="connsiteY340" fmla="*/ 46787 h 61601"/>
                <a:gd name="connsiteX341" fmla="*/ 506166 w 1031607"/>
                <a:gd name="connsiteY341" fmla="*/ 1031 h 61601"/>
                <a:gd name="connsiteX342" fmla="*/ 556765 w 1031607"/>
                <a:gd name="connsiteY342" fmla="*/ 47818 h 61601"/>
                <a:gd name="connsiteX343" fmla="*/ 548326 w 1031607"/>
                <a:gd name="connsiteY343" fmla="*/ 45568 h 61601"/>
                <a:gd name="connsiteX344" fmla="*/ 542607 w 1031607"/>
                <a:gd name="connsiteY344" fmla="*/ 39380 h 61601"/>
                <a:gd name="connsiteX345" fmla="*/ 540544 w 1031607"/>
                <a:gd name="connsiteY345" fmla="*/ 30566 h 61601"/>
                <a:gd name="connsiteX346" fmla="*/ 542419 w 1031607"/>
                <a:gd name="connsiteY346" fmla="*/ 21940 h 61601"/>
                <a:gd name="connsiteX347" fmla="*/ 547951 w 1031607"/>
                <a:gd name="connsiteY347" fmla="*/ 15564 h 61601"/>
                <a:gd name="connsiteX348" fmla="*/ 556296 w 1031607"/>
                <a:gd name="connsiteY348" fmla="*/ 13127 h 61601"/>
                <a:gd name="connsiteX349" fmla="*/ 564547 w 1031607"/>
                <a:gd name="connsiteY349" fmla="*/ 15283 h 61601"/>
                <a:gd name="connsiteX350" fmla="*/ 569985 w 1031607"/>
                <a:gd name="connsiteY350" fmla="*/ 21190 h 61601"/>
                <a:gd name="connsiteX351" fmla="*/ 571861 w 1031607"/>
                <a:gd name="connsiteY351" fmla="*/ 29816 h 61601"/>
                <a:gd name="connsiteX352" fmla="*/ 571767 w 1031607"/>
                <a:gd name="connsiteY352" fmla="*/ 31504 h 61601"/>
                <a:gd name="connsiteX353" fmla="*/ 545982 w 1031607"/>
                <a:gd name="connsiteY353" fmla="*/ 31504 h 61601"/>
                <a:gd name="connsiteX354" fmla="*/ 547764 w 1031607"/>
                <a:gd name="connsiteY354" fmla="*/ 37786 h 61601"/>
                <a:gd name="connsiteX355" fmla="*/ 551796 w 1031607"/>
                <a:gd name="connsiteY355" fmla="*/ 41630 h 61601"/>
                <a:gd name="connsiteX356" fmla="*/ 556953 w 1031607"/>
                <a:gd name="connsiteY356" fmla="*/ 42849 h 61601"/>
                <a:gd name="connsiteX357" fmla="*/ 566610 w 1031607"/>
                <a:gd name="connsiteY357" fmla="*/ 37036 h 61601"/>
                <a:gd name="connsiteX358" fmla="*/ 571204 w 1031607"/>
                <a:gd name="connsiteY358" fmla="*/ 39286 h 61601"/>
                <a:gd name="connsiteX359" fmla="*/ 565485 w 1031607"/>
                <a:gd name="connsiteY359" fmla="*/ 45474 h 61601"/>
                <a:gd name="connsiteX360" fmla="*/ 556765 w 1031607"/>
                <a:gd name="connsiteY360" fmla="*/ 47818 h 61601"/>
                <a:gd name="connsiteX361" fmla="*/ 566141 w 1031607"/>
                <a:gd name="connsiteY361" fmla="*/ 27003 h 61601"/>
                <a:gd name="connsiteX362" fmla="*/ 565016 w 1031607"/>
                <a:gd name="connsiteY362" fmla="*/ 22972 h 61601"/>
                <a:gd name="connsiteX363" fmla="*/ 561734 w 1031607"/>
                <a:gd name="connsiteY363" fmla="*/ 19502 h 61601"/>
                <a:gd name="connsiteX364" fmla="*/ 556296 w 1031607"/>
                <a:gd name="connsiteY364" fmla="*/ 18096 h 61601"/>
                <a:gd name="connsiteX365" fmla="*/ 549733 w 1031607"/>
                <a:gd name="connsiteY365" fmla="*/ 20534 h 61601"/>
                <a:gd name="connsiteX366" fmla="*/ 546264 w 1031607"/>
                <a:gd name="connsiteY366" fmla="*/ 27003 h 61601"/>
                <a:gd name="connsiteX367" fmla="*/ 566141 w 1031607"/>
                <a:gd name="connsiteY367" fmla="*/ 27003 h 61601"/>
                <a:gd name="connsiteX368" fmla="*/ 592430 w 1031607"/>
                <a:gd name="connsiteY368" fmla="*/ 47818 h 61601"/>
                <a:gd name="connsiteX369" fmla="*/ 584461 w 1031607"/>
                <a:gd name="connsiteY369" fmla="*/ 45568 h 61601"/>
                <a:gd name="connsiteX370" fmla="*/ 578835 w 1031607"/>
                <a:gd name="connsiteY370" fmla="*/ 39380 h 61601"/>
                <a:gd name="connsiteX371" fmla="*/ 576866 w 1031607"/>
                <a:gd name="connsiteY371" fmla="*/ 30473 h 61601"/>
                <a:gd name="connsiteX372" fmla="*/ 578835 w 1031607"/>
                <a:gd name="connsiteY372" fmla="*/ 21659 h 61601"/>
                <a:gd name="connsiteX373" fmla="*/ 584461 w 1031607"/>
                <a:gd name="connsiteY373" fmla="*/ 15377 h 61601"/>
                <a:gd name="connsiteX374" fmla="*/ 592430 w 1031607"/>
                <a:gd name="connsiteY374" fmla="*/ 13127 h 61601"/>
                <a:gd name="connsiteX375" fmla="*/ 599087 w 1031607"/>
                <a:gd name="connsiteY375" fmla="*/ 14814 h 61601"/>
                <a:gd name="connsiteX376" fmla="*/ 603588 w 1031607"/>
                <a:gd name="connsiteY376" fmla="*/ 19034 h 61601"/>
                <a:gd name="connsiteX377" fmla="*/ 603776 w 1031607"/>
                <a:gd name="connsiteY377" fmla="*/ 19034 h 61601"/>
                <a:gd name="connsiteX378" fmla="*/ 603588 w 1031607"/>
                <a:gd name="connsiteY378" fmla="*/ 14533 h 61601"/>
                <a:gd name="connsiteX379" fmla="*/ 603588 w 1031607"/>
                <a:gd name="connsiteY379" fmla="*/ 1031 h 61601"/>
                <a:gd name="connsiteX380" fmla="*/ 609026 w 1031607"/>
                <a:gd name="connsiteY380" fmla="*/ 1031 h 61601"/>
                <a:gd name="connsiteX381" fmla="*/ 609026 w 1031607"/>
                <a:gd name="connsiteY381" fmla="*/ 46787 h 61601"/>
                <a:gd name="connsiteX382" fmla="*/ 603776 w 1031607"/>
                <a:gd name="connsiteY382" fmla="*/ 46787 h 61601"/>
                <a:gd name="connsiteX383" fmla="*/ 603776 w 1031607"/>
                <a:gd name="connsiteY383" fmla="*/ 42005 h 61601"/>
                <a:gd name="connsiteX384" fmla="*/ 603588 w 1031607"/>
                <a:gd name="connsiteY384" fmla="*/ 42005 h 61601"/>
                <a:gd name="connsiteX385" fmla="*/ 599087 w 1031607"/>
                <a:gd name="connsiteY385" fmla="*/ 46131 h 61601"/>
                <a:gd name="connsiteX386" fmla="*/ 592430 w 1031607"/>
                <a:gd name="connsiteY386" fmla="*/ 47818 h 61601"/>
                <a:gd name="connsiteX387" fmla="*/ 592993 w 1031607"/>
                <a:gd name="connsiteY387" fmla="*/ 42849 h 61601"/>
                <a:gd name="connsiteX388" fmla="*/ 598337 w 1031607"/>
                <a:gd name="connsiteY388" fmla="*/ 41349 h 61601"/>
                <a:gd name="connsiteX389" fmla="*/ 602275 w 1031607"/>
                <a:gd name="connsiteY389" fmla="*/ 37036 h 61601"/>
                <a:gd name="connsiteX390" fmla="*/ 603776 w 1031607"/>
                <a:gd name="connsiteY390" fmla="*/ 30473 h 61601"/>
                <a:gd name="connsiteX391" fmla="*/ 602275 w 1031607"/>
                <a:gd name="connsiteY391" fmla="*/ 24003 h 61601"/>
                <a:gd name="connsiteX392" fmla="*/ 598337 w 1031607"/>
                <a:gd name="connsiteY392" fmla="*/ 19690 h 61601"/>
                <a:gd name="connsiteX393" fmla="*/ 592993 w 1031607"/>
                <a:gd name="connsiteY393" fmla="*/ 18096 h 61601"/>
                <a:gd name="connsiteX394" fmla="*/ 587648 w 1031607"/>
                <a:gd name="connsiteY394" fmla="*/ 19690 h 61601"/>
                <a:gd name="connsiteX395" fmla="*/ 583710 w 1031607"/>
                <a:gd name="connsiteY395" fmla="*/ 24003 h 61601"/>
                <a:gd name="connsiteX396" fmla="*/ 582210 w 1031607"/>
                <a:gd name="connsiteY396" fmla="*/ 30473 h 61601"/>
                <a:gd name="connsiteX397" fmla="*/ 583710 w 1031607"/>
                <a:gd name="connsiteY397" fmla="*/ 37036 h 61601"/>
                <a:gd name="connsiteX398" fmla="*/ 587648 w 1031607"/>
                <a:gd name="connsiteY398" fmla="*/ 41349 h 61601"/>
                <a:gd name="connsiteX399" fmla="*/ 592993 w 1031607"/>
                <a:gd name="connsiteY399" fmla="*/ 42849 h 61601"/>
                <a:gd name="connsiteX400" fmla="*/ 628863 w 1031607"/>
                <a:gd name="connsiteY400" fmla="*/ 47818 h 61601"/>
                <a:gd name="connsiteX401" fmla="*/ 619862 w 1031607"/>
                <a:gd name="connsiteY401" fmla="*/ 44349 h 61601"/>
                <a:gd name="connsiteX402" fmla="*/ 616768 w 1031607"/>
                <a:gd name="connsiteY402" fmla="*/ 34692 h 61601"/>
                <a:gd name="connsiteX403" fmla="*/ 616768 w 1031607"/>
                <a:gd name="connsiteY403" fmla="*/ 14158 h 61601"/>
                <a:gd name="connsiteX404" fmla="*/ 622206 w 1031607"/>
                <a:gd name="connsiteY404" fmla="*/ 14158 h 61601"/>
                <a:gd name="connsiteX405" fmla="*/ 622206 w 1031607"/>
                <a:gd name="connsiteY405" fmla="*/ 33848 h 61601"/>
                <a:gd name="connsiteX406" fmla="*/ 624269 w 1031607"/>
                <a:gd name="connsiteY406" fmla="*/ 40693 h 61601"/>
                <a:gd name="connsiteX407" fmla="*/ 629988 w 1031607"/>
                <a:gd name="connsiteY407" fmla="*/ 42849 h 61601"/>
                <a:gd name="connsiteX408" fmla="*/ 634864 w 1031607"/>
                <a:gd name="connsiteY408" fmla="*/ 41443 h 61601"/>
                <a:gd name="connsiteX409" fmla="*/ 638239 w 1031607"/>
                <a:gd name="connsiteY409" fmla="*/ 37598 h 61601"/>
                <a:gd name="connsiteX410" fmla="*/ 639458 w 1031607"/>
                <a:gd name="connsiteY410" fmla="*/ 32629 h 61601"/>
                <a:gd name="connsiteX411" fmla="*/ 639458 w 1031607"/>
                <a:gd name="connsiteY411" fmla="*/ 14158 h 61601"/>
                <a:gd name="connsiteX412" fmla="*/ 644896 w 1031607"/>
                <a:gd name="connsiteY412" fmla="*/ 14158 h 61601"/>
                <a:gd name="connsiteX413" fmla="*/ 644896 w 1031607"/>
                <a:gd name="connsiteY413" fmla="*/ 46787 h 61601"/>
                <a:gd name="connsiteX414" fmla="*/ 639646 w 1031607"/>
                <a:gd name="connsiteY414" fmla="*/ 46787 h 61601"/>
                <a:gd name="connsiteX415" fmla="*/ 639646 w 1031607"/>
                <a:gd name="connsiteY415" fmla="*/ 42099 h 61601"/>
                <a:gd name="connsiteX416" fmla="*/ 639458 w 1031607"/>
                <a:gd name="connsiteY416" fmla="*/ 42099 h 61601"/>
                <a:gd name="connsiteX417" fmla="*/ 635145 w 1031607"/>
                <a:gd name="connsiteY417" fmla="*/ 46131 h 61601"/>
                <a:gd name="connsiteX418" fmla="*/ 628863 w 1031607"/>
                <a:gd name="connsiteY418" fmla="*/ 47818 h 61601"/>
                <a:gd name="connsiteX419" fmla="*/ 652923 w 1031607"/>
                <a:gd name="connsiteY419" fmla="*/ 1031 h 61601"/>
                <a:gd name="connsiteX420" fmla="*/ 658361 w 1031607"/>
                <a:gd name="connsiteY420" fmla="*/ 1031 h 61601"/>
                <a:gd name="connsiteX421" fmla="*/ 658361 w 1031607"/>
                <a:gd name="connsiteY421" fmla="*/ 46787 h 61601"/>
                <a:gd name="connsiteX422" fmla="*/ 652923 w 1031607"/>
                <a:gd name="connsiteY422" fmla="*/ 46787 h 61601"/>
                <a:gd name="connsiteX423" fmla="*/ 652923 w 1031607"/>
                <a:gd name="connsiteY423" fmla="*/ 1031 h 61601"/>
                <a:gd name="connsiteX424" fmla="*/ 680629 w 1031607"/>
                <a:gd name="connsiteY424" fmla="*/ 47818 h 61601"/>
                <a:gd name="connsiteX425" fmla="*/ 672190 w 1031607"/>
                <a:gd name="connsiteY425" fmla="*/ 45568 h 61601"/>
                <a:gd name="connsiteX426" fmla="*/ 666471 w 1031607"/>
                <a:gd name="connsiteY426" fmla="*/ 39380 h 61601"/>
                <a:gd name="connsiteX427" fmla="*/ 664408 w 1031607"/>
                <a:gd name="connsiteY427" fmla="*/ 30566 h 61601"/>
                <a:gd name="connsiteX428" fmla="*/ 666283 w 1031607"/>
                <a:gd name="connsiteY428" fmla="*/ 21940 h 61601"/>
                <a:gd name="connsiteX429" fmla="*/ 671815 w 1031607"/>
                <a:gd name="connsiteY429" fmla="*/ 15564 h 61601"/>
                <a:gd name="connsiteX430" fmla="*/ 680160 w 1031607"/>
                <a:gd name="connsiteY430" fmla="*/ 13127 h 61601"/>
                <a:gd name="connsiteX431" fmla="*/ 688411 w 1031607"/>
                <a:gd name="connsiteY431" fmla="*/ 15283 h 61601"/>
                <a:gd name="connsiteX432" fmla="*/ 693849 w 1031607"/>
                <a:gd name="connsiteY432" fmla="*/ 21190 h 61601"/>
                <a:gd name="connsiteX433" fmla="*/ 695724 w 1031607"/>
                <a:gd name="connsiteY433" fmla="*/ 29816 h 61601"/>
                <a:gd name="connsiteX434" fmla="*/ 695630 w 1031607"/>
                <a:gd name="connsiteY434" fmla="*/ 31504 h 61601"/>
                <a:gd name="connsiteX435" fmla="*/ 669846 w 1031607"/>
                <a:gd name="connsiteY435" fmla="*/ 31504 h 61601"/>
                <a:gd name="connsiteX436" fmla="*/ 671627 w 1031607"/>
                <a:gd name="connsiteY436" fmla="*/ 37786 h 61601"/>
                <a:gd name="connsiteX437" fmla="*/ 675659 w 1031607"/>
                <a:gd name="connsiteY437" fmla="*/ 41630 h 61601"/>
                <a:gd name="connsiteX438" fmla="*/ 680816 w 1031607"/>
                <a:gd name="connsiteY438" fmla="*/ 42849 h 61601"/>
                <a:gd name="connsiteX439" fmla="*/ 690474 w 1031607"/>
                <a:gd name="connsiteY439" fmla="*/ 37036 h 61601"/>
                <a:gd name="connsiteX440" fmla="*/ 695068 w 1031607"/>
                <a:gd name="connsiteY440" fmla="*/ 39286 h 61601"/>
                <a:gd name="connsiteX441" fmla="*/ 689348 w 1031607"/>
                <a:gd name="connsiteY441" fmla="*/ 45474 h 61601"/>
                <a:gd name="connsiteX442" fmla="*/ 680629 w 1031607"/>
                <a:gd name="connsiteY442" fmla="*/ 47818 h 61601"/>
                <a:gd name="connsiteX443" fmla="*/ 690005 w 1031607"/>
                <a:gd name="connsiteY443" fmla="*/ 27003 h 61601"/>
                <a:gd name="connsiteX444" fmla="*/ 688880 w 1031607"/>
                <a:gd name="connsiteY444" fmla="*/ 22972 h 61601"/>
                <a:gd name="connsiteX445" fmla="*/ 685598 w 1031607"/>
                <a:gd name="connsiteY445" fmla="*/ 19502 h 61601"/>
                <a:gd name="connsiteX446" fmla="*/ 680160 w 1031607"/>
                <a:gd name="connsiteY446" fmla="*/ 18096 h 61601"/>
                <a:gd name="connsiteX447" fmla="*/ 673596 w 1031607"/>
                <a:gd name="connsiteY447" fmla="*/ 20534 h 61601"/>
                <a:gd name="connsiteX448" fmla="*/ 670127 w 1031607"/>
                <a:gd name="connsiteY448" fmla="*/ 27003 h 61601"/>
                <a:gd name="connsiteX449" fmla="*/ 690005 w 1031607"/>
                <a:gd name="connsiteY449" fmla="*/ 27003 h 61601"/>
                <a:gd name="connsiteX450" fmla="*/ 698065 w 1031607"/>
                <a:gd name="connsiteY450" fmla="*/ 46787 h 61601"/>
                <a:gd name="connsiteX451" fmla="*/ 698065 w 1031607"/>
                <a:gd name="connsiteY451" fmla="*/ 46787 h 61601"/>
                <a:gd name="connsiteX452" fmla="*/ 730809 w 1031607"/>
                <a:gd name="connsiteY452" fmla="*/ 47818 h 61601"/>
                <a:gd name="connsiteX453" fmla="*/ 722840 w 1031607"/>
                <a:gd name="connsiteY453" fmla="*/ 45568 h 61601"/>
                <a:gd name="connsiteX454" fmla="*/ 717214 w 1031607"/>
                <a:gd name="connsiteY454" fmla="*/ 39380 h 61601"/>
                <a:gd name="connsiteX455" fmla="*/ 715245 w 1031607"/>
                <a:gd name="connsiteY455" fmla="*/ 30473 h 61601"/>
                <a:gd name="connsiteX456" fmla="*/ 717214 w 1031607"/>
                <a:gd name="connsiteY456" fmla="*/ 21659 h 61601"/>
                <a:gd name="connsiteX457" fmla="*/ 722840 w 1031607"/>
                <a:gd name="connsiteY457" fmla="*/ 15377 h 61601"/>
                <a:gd name="connsiteX458" fmla="*/ 730809 w 1031607"/>
                <a:gd name="connsiteY458" fmla="*/ 13127 h 61601"/>
                <a:gd name="connsiteX459" fmla="*/ 737467 w 1031607"/>
                <a:gd name="connsiteY459" fmla="*/ 14814 h 61601"/>
                <a:gd name="connsiteX460" fmla="*/ 741967 w 1031607"/>
                <a:gd name="connsiteY460" fmla="*/ 19034 h 61601"/>
                <a:gd name="connsiteX461" fmla="*/ 742155 w 1031607"/>
                <a:gd name="connsiteY461" fmla="*/ 19034 h 61601"/>
                <a:gd name="connsiteX462" fmla="*/ 741967 w 1031607"/>
                <a:gd name="connsiteY462" fmla="*/ 14533 h 61601"/>
                <a:gd name="connsiteX463" fmla="*/ 741967 w 1031607"/>
                <a:gd name="connsiteY463" fmla="*/ 1031 h 61601"/>
                <a:gd name="connsiteX464" fmla="*/ 747405 w 1031607"/>
                <a:gd name="connsiteY464" fmla="*/ 1031 h 61601"/>
                <a:gd name="connsiteX465" fmla="*/ 747405 w 1031607"/>
                <a:gd name="connsiteY465" fmla="*/ 46787 h 61601"/>
                <a:gd name="connsiteX466" fmla="*/ 742155 w 1031607"/>
                <a:gd name="connsiteY466" fmla="*/ 46787 h 61601"/>
                <a:gd name="connsiteX467" fmla="*/ 742155 w 1031607"/>
                <a:gd name="connsiteY467" fmla="*/ 42005 h 61601"/>
                <a:gd name="connsiteX468" fmla="*/ 741967 w 1031607"/>
                <a:gd name="connsiteY468" fmla="*/ 42005 h 61601"/>
                <a:gd name="connsiteX469" fmla="*/ 737467 w 1031607"/>
                <a:gd name="connsiteY469" fmla="*/ 46131 h 61601"/>
                <a:gd name="connsiteX470" fmla="*/ 730809 w 1031607"/>
                <a:gd name="connsiteY470" fmla="*/ 47818 h 61601"/>
                <a:gd name="connsiteX471" fmla="*/ 731372 w 1031607"/>
                <a:gd name="connsiteY471" fmla="*/ 42849 h 61601"/>
                <a:gd name="connsiteX472" fmla="*/ 736716 w 1031607"/>
                <a:gd name="connsiteY472" fmla="*/ 41349 h 61601"/>
                <a:gd name="connsiteX473" fmla="*/ 740654 w 1031607"/>
                <a:gd name="connsiteY473" fmla="*/ 37036 h 61601"/>
                <a:gd name="connsiteX474" fmla="*/ 742155 w 1031607"/>
                <a:gd name="connsiteY474" fmla="*/ 30473 h 61601"/>
                <a:gd name="connsiteX475" fmla="*/ 740654 w 1031607"/>
                <a:gd name="connsiteY475" fmla="*/ 24003 h 61601"/>
                <a:gd name="connsiteX476" fmla="*/ 736716 w 1031607"/>
                <a:gd name="connsiteY476" fmla="*/ 19690 h 61601"/>
                <a:gd name="connsiteX477" fmla="*/ 731372 w 1031607"/>
                <a:gd name="connsiteY477" fmla="*/ 18096 h 61601"/>
                <a:gd name="connsiteX478" fmla="*/ 726028 w 1031607"/>
                <a:gd name="connsiteY478" fmla="*/ 19690 h 61601"/>
                <a:gd name="connsiteX479" fmla="*/ 722090 w 1031607"/>
                <a:gd name="connsiteY479" fmla="*/ 24003 h 61601"/>
                <a:gd name="connsiteX480" fmla="*/ 720589 w 1031607"/>
                <a:gd name="connsiteY480" fmla="*/ 30473 h 61601"/>
                <a:gd name="connsiteX481" fmla="*/ 722090 w 1031607"/>
                <a:gd name="connsiteY481" fmla="*/ 37036 h 61601"/>
                <a:gd name="connsiteX482" fmla="*/ 726028 w 1031607"/>
                <a:gd name="connsiteY482" fmla="*/ 41349 h 61601"/>
                <a:gd name="connsiteX483" fmla="*/ 731372 w 1031607"/>
                <a:gd name="connsiteY483" fmla="*/ 42849 h 61601"/>
                <a:gd name="connsiteX484" fmla="*/ 770110 w 1031607"/>
                <a:gd name="connsiteY484" fmla="*/ 47818 h 61601"/>
                <a:gd name="connsiteX485" fmla="*/ 761484 w 1031607"/>
                <a:gd name="connsiteY485" fmla="*/ 45568 h 61601"/>
                <a:gd name="connsiteX486" fmla="*/ 755483 w 1031607"/>
                <a:gd name="connsiteY486" fmla="*/ 39286 h 61601"/>
                <a:gd name="connsiteX487" fmla="*/ 753420 w 1031607"/>
                <a:gd name="connsiteY487" fmla="*/ 30473 h 61601"/>
                <a:gd name="connsiteX488" fmla="*/ 755483 w 1031607"/>
                <a:gd name="connsiteY488" fmla="*/ 21753 h 61601"/>
                <a:gd name="connsiteX489" fmla="*/ 761484 w 1031607"/>
                <a:gd name="connsiteY489" fmla="*/ 15471 h 61601"/>
                <a:gd name="connsiteX490" fmla="*/ 770110 w 1031607"/>
                <a:gd name="connsiteY490" fmla="*/ 13127 h 61601"/>
                <a:gd name="connsiteX491" fmla="*/ 778736 w 1031607"/>
                <a:gd name="connsiteY491" fmla="*/ 15471 h 61601"/>
                <a:gd name="connsiteX492" fmla="*/ 784737 w 1031607"/>
                <a:gd name="connsiteY492" fmla="*/ 21753 h 61601"/>
                <a:gd name="connsiteX493" fmla="*/ 786893 w 1031607"/>
                <a:gd name="connsiteY493" fmla="*/ 30473 h 61601"/>
                <a:gd name="connsiteX494" fmla="*/ 784737 w 1031607"/>
                <a:gd name="connsiteY494" fmla="*/ 39286 h 61601"/>
                <a:gd name="connsiteX495" fmla="*/ 778736 w 1031607"/>
                <a:gd name="connsiteY495" fmla="*/ 45568 h 61601"/>
                <a:gd name="connsiteX496" fmla="*/ 770110 w 1031607"/>
                <a:gd name="connsiteY496" fmla="*/ 47818 h 61601"/>
                <a:gd name="connsiteX497" fmla="*/ 770110 w 1031607"/>
                <a:gd name="connsiteY497" fmla="*/ 42849 h 61601"/>
                <a:gd name="connsiteX498" fmla="*/ 775736 w 1031607"/>
                <a:gd name="connsiteY498" fmla="*/ 41349 h 61601"/>
                <a:gd name="connsiteX499" fmla="*/ 779861 w 1031607"/>
                <a:gd name="connsiteY499" fmla="*/ 37036 h 61601"/>
                <a:gd name="connsiteX500" fmla="*/ 781455 w 1031607"/>
                <a:gd name="connsiteY500" fmla="*/ 30473 h 61601"/>
                <a:gd name="connsiteX501" fmla="*/ 779861 w 1031607"/>
                <a:gd name="connsiteY501" fmla="*/ 23909 h 61601"/>
                <a:gd name="connsiteX502" fmla="*/ 775736 w 1031607"/>
                <a:gd name="connsiteY502" fmla="*/ 19596 h 61601"/>
                <a:gd name="connsiteX503" fmla="*/ 770110 w 1031607"/>
                <a:gd name="connsiteY503" fmla="*/ 18096 h 61601"/>
                <a:gd name="connsiteX504" fmla="*/ 764484 w 1031607"/>
                <a:gd name="connsiteY504" fmla="*/ 19596 h 61601"/>
                <a:gd name="connsiteX505" fmla="*/ 760265 w 1031607"/>
                <a:gd name="connsiteY505" fmla="*/ 23909 h 61601"/>
                <a:gd name="connsiteX506" fmla="*/ 758765 w 1031607"/>
                <a:gd name="connsiteY506" fmla="*/ 30473 h 61601"/>
                <a:gd name="connsiteX507" fmla="*/ 760265 w 1031607"/>
                <a:gd name="connsiteY507" fmla="*/ 37036 h 61601"/>
                <a:gd name="connsiteX508" fmla="*/ 764484 w 1031607"/>
                <a:gd name="connsiteY508" fmla="*/ 41349 h 61601"/>
                <a:gd name="connsiteX509" fmla="*/ 770110 w 1031607"/>
                <a:gd name="connsiteY509" fmla="*/ 42849 h 61601"/>
                <a:gd name="connsiteX510" fmla="*/ 807566 w 1031607"/>
                <a:gd name="connsiteY510" fmla="*/ 61601 h 61601"/>
                <a:gd name="connsiteX511" fmla="*/ 798002 w 1031607"/>
                <a:gd name="connsiteY511" fmla="*/ 58882 h 61601"/>
                <a:gd name="connsiteX512" fmla="*/ 793033 w 1031607"/>
                <a:gd name="connsiteY512" fmla="*/ 52507 h 61601"/>
                <a:gd name="connsiteX513" fmla="*/ 798002 w 1031607"/>
                <a:gd name="connsiteY513" fmla="*/ 50350 h 61601"/>
                <a:gd name="connsiteX514" fmla="*/ 801565 w 1031607"/>
                <a:gd name="connsiteY514" fmla="*/ 54944 h 61601"/>
                <a:gd name="connsiteX515" fmla="*/ 807566 w 1031607"/>
                <a:gd name="connsiteY515" fmla="*/ 56726 h 61601"/>
                <a:gd name="connsiteX516" fmla="*/ 815348 w 1031607"/>
                <a:gd name="connsiteY516" fmla="*/ 53725 h 61601"/>
                <a:gd name="connsiteX517" fmla="*/ 818161 w 1031607"/>
                <a:gd name="connsiteY517" fmla="*/ 45474 h 61601"/>
                <a:gd name="connsiteX518" fmla="*/ 818161 w 1031607"/>
                <a:gd name="connsiteY518" fmla="*/ 41818 h 61601"/>
                <a:gd name="connsiteX519" fmla="*/ 817879 w 1031607"/>
                <a:gd name="connsiteY519" fmla="*/ 41818 h 61601"/>
                <a:gd name="connsiteX520" fmla="*/ 813379 w 1031607"/>
                <a:gd name="connsiteY520" fmla="*/ 45849 h 61601"/>
                <a:gd name="connsiteX521" fmla="*/ 806816 w 1031607"/>
                <a:gd name="connsiteY521" fmla="*/ 47443 h 61601"/>
                <a:gd name="connsiteX522" fmla="*/ 799033 w 1031607"/>
                <a:gd name="connsiteY522" fmla="*/ 45287 h 61601"/>
                <a:gd name="connsiteX523" fmla="*/ 793501 w 1031607"/>
                <a:gd name="connsiteY523" fmla="*/ 39192 h 61601"/>
                <a:gd name="connsiteX524" fmla="*/ 791532 w 1031607"/>
                <a:gd name="connsiteY524" fmla="*/ 30285 h 61601"/>
                <a:gd name="connsiteX525" fmla="*/ 793501 w 1031607"/>
                <a:gd name="connsiteY525" fmla="*/ 21471 h 61601"/>
                <a:gd name="connsiteX526" fmla="*/ 799033 w 1031607"/>
                <a:gd name="connsiteY526" fmla="*/ 15377 h 61601"/>
                <a:gd name="connsiteX527" fmla="*/ 806816 w 1031607"/>
                <a:gd name="connsiteY527" fmla="*/ 13127 h 61601"/>
                <a:gd name="connsiteX528" fmla="*/ 813379 w 1031607"/>
                <a:gd name="connsiteY528" fmla="*/ 14721 h 61601"/>
                <a:gd name="connsiteX529" fmla="*/ 817879 w 1031607"/>
                <a:gd name="connsiteY529" fmla="*/ 18846 h 61601"/>
                <a:gd name="connsiteX530" fmla="*/ 818161 w 1031607"/>
                <a:gd name="connsiteY530" fmla="*/ 18846 h 61601"/>
                <a:gd name="connsiteX531" fmla="*/ 818161 w 1031607"/>
                <a:gd name="connsiteY531" fmla="*/ 14158 h 61601"/>
                <a:gd name="connsiteX532" fmla="*/ 823318 w 1031607"/>
                <a:gd name="connsiteY532" fmla="*/ 14158 h 61601"/>
                <a:gd name="connsiteX533" fmla="*/ 823318 w 1031607"/>
                <a:gd name="connsiteY533" fmla="*/ 45474 h 61601"/>
                <a:gd name="connsiteX534" fmla="*/ 818911 w 1031607"/>
                <a:gd name="connsiteY534" fmla="*/ 57476 h 61601"/>
                <a:gd name="connsiteX535" fmla="*/ 807566 w 1031607"/>
                <a:gd name="connsiteY535" fmla="*/ 61601 h 61601"/>
                <a:gd name="connsiteX536" fmla="*/ 807566 w 1031607"/>
                <a:gd name="connsiteY536" fmla="*/ 42474 h 61601"/>
                <a:gd name="connsiteX537" fmla="*/ 812816 w 1031607"/>
                <a:gd name="connsiteY537" fmla="*/ 41068 h 61601"/>
                <a:gd name="connsiteX538" fmla="*/ 816661 w 1031607"/>
                <a:gd name="connsiteY538" fmla="*/ 36848 h 61601"/>
                <a:gd name="connsiteX539" fmla="*/ 818161 w 1031607"/>
                <a:gd name="connsiteY539" fmla="*/ 30285 h 61601"/>
                <a:gd name="connsiteX540" fmla="*/ 816661 w 1031607"/>
                <a:gd name="connsiteY540" fmla="*/ 23722 h 61601"/>
                <a:gd name="connsiteX541" fmla="*/ 812816 w 1031607"/>
                <a:gd name="connsiteY541" fmla="*/ 19502 h 61601"/>
                <a:gd name="connsiteX542" fmla="*/ 807566 w 1031607"/>
                <a:gd name="connsiteY542" fmla="*/ 18096 h 61601"/>
                <a:gd name="connsiteX543" fmla="*/ 802128 w 1031607"/>
                <a:gd name="connsiteY543" fmla="*/ 19596 h 61601"/>
                <a:gd name="connsiteX544" fmla="*/ 798283 w 1031607"/>
                <a:gd name="connsiteY544" fmla="*/ 23815 h 61601"/>
                <a:gd name="connsiteX545" fmla="*/ 796877 w 1031607"/>
                <a:gd name="connsiteY545" fmla="*/ 30285 h 61601"/>
                <a:gd name="connsiteX546" fmla="*/ 798283 w 1031607"/>
                <a:gd name="connsiteY546" fmla="*/ 36848 h 61601"/>
                <a:gd name="connsiteX547" fmla="*/ 802128 w 1031607"/>
                <a:gd name="connsiteY547" fmla="*/ 41068 h 61601"/>
                <a:gd name="connsiteX548" fmla="*/ 807566 w 1031607"/>
                <a:gd name="connsiteY548" fmla="*/ 42474 h 61601"/>
                <a:gd name="connsiteX549" fmla="*/ 831302 w 1031607"/>
                <a:gd name="connsiteY549" fmla="*/ 24753 h 61601"/>
                <a:gd name="connsiteX550" fmla="*/ 851555 w 1031607"/>
                <a:gd name="connsiteY550" fmla="*/ 24753 h 61601"/>
                <a:gd name="connsiteX551" fmla="*/ 851555 w 1031607"/>
                <a:gd name="connsiteY551" fmla="*/ 29160 h 61601"/>
                <a:gd name="connsiteX552" fmla="*/ 831302 w 1031607"/>
                <a:gd name="connsiteY552" fmla="*/ 29160 h 61601"/>
                <a:gd name="connsiteX553" fmla="*/ 831302 w 1031607"/>
                <a:gd name="connsiteY553" fmla="*/ 24753 h 61601"/>
                <a:gd name="connsiteX554" fmla="*/ 870941 w 1031607"/>
                <a:gd name="connsiteY554" fmla="*/ 47818 h 61601"/>
                <a:gd name="connsiteX555" fmla="*/ 862128 w 1031607"/>
                <a:gd name="connsiteY555" fmla="*/ 45381 h 61601"/>
                <a:gd name="connsiteX556" fmla="*/ 857252 w 1031607"/>
                <a:gd name="connsiteY556" fmla="*/ 39005 h 61601"/>
                <a:gd name="connsiteX557" fmla="*/ 862128 w 1031607"/>
                <a:gd name="connsiteY557" fmla="*/ 36848 h 61601"/>
                <a:gd name="connsiteX558" fmla="*/ 865691 w 1031607"/>
                <a:gd name="connsiteY558" fmla="*/ 41443 h 61601"/>
                <a:gd name="connsiteX559" fmla="*/ 870941 w 1031607"/>
                <a:gd name="connsiteY559" fmla="*/ 43037 h 61601"/>
                <a:gd name="connsiteX560" fmla="*/ 876192 w 1031607"/>
                <a:gd name="connsiteY560" fmla="*/ 41818 h 61601"/>
                <a:gd name="connsiteX561" fmla="*/ 878349 w 1031607"/>
                <a:gd name="connsiteY561" fmla="*/ 38255 h 61601"/>
                <a:gd name="connsiteX562" fmla="*/ 876661 w 1031607"/>
                <a:gd name="connsiteY562" fmla="*/ 34973 h 61601"/>
                <a:gd name="connsiteX563" fmla="*/ 871223 w 1031607"/>
                <a:gd name="connsiteY563" fmla="*/ 32817 h 61601"/>
                <a:gd name="connsiteX564" fmla="*/ 867285 w 1031607"/>
                <a:gd name="connsiteY564" fmla="*/ 31785 h 61601"/>
                <a:gd name="connsiteX565" fmla="*/ 860815 w 1031607"/>
                <a:gd name="connsiteY565" fmla="*/ 28504 h 61601"/>
                <a:gd name="connsiteX566" fmla="*/ 858377 w 1031607"/>
                <a:gd name="connsiteY566" fmla="*/ 22597 h 61601"/>
                <a:gd name="connsiteX567" fmla="*/ 860065 w 1031607"/>
                <a:gd name="connsiteY567" fmla="*/ 17627 h 61601"/>
                <a:gd name="connsiteX568" fmla="*/ 864566 w 1031607"/>
                <a:gd name="connsiteY568" fmla="*/ 14346 h 61601"/>
                <a:gd name="connsiteX569" fmla="*/ 870660 w 1031607"/>
                <a:gd name="connsiteY569" fmla="*/ 13127 h 61601"/>
                <a:gd name="connsiteX570" fmla="*/ 878255 w 1031607"/>
                <a:gd name="connsiteY570" fmla="*/ 15002 h 61601"/>
                <a:gd name="connsiteX571" fmla="*/ 883037 w 1031607"/>
                <a:gd name="connsiteY571" fmla="*/ 20159 h 61601"/>
                <a:gd name="connsiteX572" fmla="*/ 878349 w 1031607"/>
                <a:gd name="connsiteY572" fmla="*/ 22315 h 61601"/>
                <a:gd name="connsiteX573" fmla="*/ 870566 w 1031607"/>
                <a:gd name="connsiteY573" fmla="*/ 18002 h 61601"/>
                <a:gd name="connsiteX574" fmla="*/ 865878 w 1031607"/>
                <a:gd name="connsiteY574" fmla="*/ 19315 h 61601"/>
                <a:gd name="connsiteX575" fmla="*/ 863909 w 1031607"/>
                <a:gd name="connsiteY575" fmla="*/ 22409 h 61601"/>
                <a:gd name="connsiteX576" fmla="*/ 865316 w 1031607"/>
                <a:gd name="connsiteY576" fmla="*/ 25316 h 61601"/>
                <a:gd name="connsiteX577" fmla="*/ 869535 w 1031607"/>
                <a:gd name="connsiteY577" fmla="*/ 27191 h 61601"/>
                <a:gd name="connsiteX578" fmla="*/ 874223 w 1031607"/>
                <a:gd name="connsiteY578" fmla="*/ 28410 h 61601"/>
                <a:gd name="connsiteX579" fmla="*/ 881443 w 1031607"/>
                <a:gd name="connsiteY579" fmla="*/ 32067 h 61601"/>
                <a:gd name="connsiteX580" fmla="*/ 883881 w 1031607"/>
                <a:gd name="connsiteY580" fmla="*/ 37880 h 61601"/>
                <a:gd name="connsiteX581" fmla="*/ 882099 w 1031607"/>
                <a:gd name="connsiteY581" fmla="*/ 43130 h 61601"/>
                <a:gd name="connsiteX582" fmla="*/ 877505 w 1031607"/>
                <a:gd name="connsiteY582" fmla="*/ 46600 h 61601"/>
                <a:gd name="connsiteX583" fmla="*/ 870941 w 1031607"/>
                <a:gd name="connsiteY583" fmla="*/ 47818 h 61601"/>
                <a:gd name="connsiteX584" fmla="*/ 892711 w 1031607"/>
                <a:gd name="connsiteY584" fmla="*/ 8157 h 61601"/>
                <a:gd name="connsiteX585" fmla="*/ 889898 w 1031607"/>
                <a:gd name="connsiteY585" fmla="*/ 7032 h 61601"/>
                <a:gd name="connsiteX586" fmla="*/ 888773 w 1031607"/>
                <a:gd name="connsiteY586" fmla="*/ 4219 h 61601"/>
                <a:gd name="connsiteX587" fmla="*/ 889898 w 1031607"/>
                <a:gd name="connsiteY587" fmla="*/ 1500 h 61601"/>
                <a:gd name="connsiteX588" fmla="*/ 892711 w 1031607"/>
                <a:gd name="connsiteY588" fmla="*/ 375 h 61601"/>
                <a:gd name="connsiteX589" fmla="*/ 895524 w 1031607"/>
                <a:gd name="connsiteY589" fmla="*/ 1500 h 61601"/>
                <a:gd name="connsiteX590" fmla="*/ 896649 w 1031607"/>
                <a:gd name="connsiteY590" fmla="*/ 4219 h 61601"/>
                <a:gd name="connsiteX591" fmla="*/ 895524 w 1031607"/>
                <a:gd name="connsiteY591" fmla="*/ 7032 h 61601"/>
                <a:gd name="connsiteX592" fmla="*/ 892711 w 1031607"/>
                <a:gd name="connsiteY592" fmla="*/ 8157 h 61601"/>
                <a:gd name="connsiteX593" fmla="*/ 889992 w 1031607"/>
                <a:gd name="connsiteY593" fmla="*/ 14158 h 61601"/>
                <a:gd name="connsiteX594" fmla="*/ 895430 w 1031607"/>
                <a:gd name="connsiteY594" fmla="*/ 14158 h 61601"/>
                <a:gd name="connsiteX595" fmla="*/ 895430 w 1031607"/>
                <a:gd name="connsiteY595" fmla="*/ 46787 h 61601"/>
                <a:gd name="connsiteX596" fmla="*/ 889992 w 1031607"/>
                <a:gd name="connsiteY596" fmla="*/ 46787 h 61601"/>
                <a:gd name="connsiteX597" fmla="*/ 889992 w 1031607"/>
                <a:gd name="connsiteY597" fmla="*/ 14158 h 61601"/>
                <a:gd name="connsiteX598" fmla="*/ 916219 w 1031607"/>
                <a:gd name="connsiteY598" fmla="*/ 47256 h 61601"/>
                <a:gd name="connsiteX599" fmla="*/ 912468 w 1031607"/>
                <a:gd name="connsiteY599" fmla="*/ 46693 h 61601"/>
                <a:gd name="connsiteX600" fmla="*/ 909655 w 1031607"/>
                <a:gd name="connsiteY600" fmla="*/ 44912 h 61601"/>
                <a:gd name="connsiteX601" fmla="*/ 907124 w 1031607"/>
                <a:gd name="connsiteY601" fmla="*/ 38255 h 61601"/>
                <a:gd name="connsiteX602" fmla="*/ 907124 w 1031607"/>
                <a:gd name="connsiteY602" fmla="*/ 19127 h 61601"/>
                <a:gd name="connsiteX603" fmla="*/ 901404 w 1031607"/>
                <a:gd name="connsiteY603" fmla="*/ 19127 h 61601"/>
                <a:gd name="connsiteX604" fmla="*/ 901404 w 1031607"/>
                <a:gd name="connsiteY604" fmla="*/ 14158 h 61601"/>
                <a:gd name="connsiteX605" fmla="*/ 907124 w 1031607"/>
                <a:gd name="connsiteY605" fmla="*/ 14158 h 61601"/>
                <a:gd name="connsiteX606" fmla="*/ 907124 w 1031607"/>
                <a:gd name="connsiteY606" fmla="*/ 4969 h 61601"/>
                <a:gd name="connsiteX607" fmla="*/ 912562 w 1031607"/>
                <a:gd name="connsiteY607" fmla="*/ 4969 h 61601"/>
                <a:gd name="connsiteX608" fmla="*/ 912562 w 1031607"/>
                <a:gd name="connsiteY608" fmla="*/ 14158 h 61601"/>
                <a:gd name="connsiteX609" fmla="*/ 927283 w 1031607"/>
                <a:gd name="connsiteY609" fmla="*/ 14158 h 61601"/>
                <a:gd name="connsiteX610" fmla="*/ 927283 w 1031607"/>
                <a:gd name="connsiteY610" fmla="*/ 4969 h 61601"/>
                <a:gd name="connsiteX611" fmla="*/ 932627 w 1031607"/>
                <a:gd name="connsiteY611" fmla="*/ 4969 h 61601"/>
                <a:gd name="connsiteX612" fmla="*/ 932627 w 1031607"/>
                <a:gd name="connsiteY612" fmla="*/ 14158 h 61601"/>
                <a:gd name="connsiteX613" fmla="*/ 940597 w 1031607"/>
                <a:gd name="connsiteY613" fmla="*/ 14158 h 61601"/>
                <a:gd name="connsiteX614" fmla="*/ 940597 w 1031607"/>
                <a:gd name="connsiteY614" fmla="*/ 19127 h 61601"/>
                <a:gd name="connsiteX615" fmla="*/ 932627 w 1031607"/>
                <a:gd name="connsiteY615" fmla="*/ 19127 h 61601"/>
                <a:gd name="connsiteX616" fmla="*/ 932627 w 1031607"/>
                <a:gd name="connsiteY616" fmla="*/ 36848 h 61601"/>
                <a:gd name="connsiteX617" fmla="*/ 933752 w 1031607"/>
                <a:gd name="connsiteY617" fmla="*/ 40880 h 61601"/>
                <a:gd name="connsiteX618" fmla="*/ 937221 w 1031607"/>
                <a:gd name="connsiteY618" fmla="*/ 42287 h 61601"/>
                <a:gd name="connsiteX619" fmla="*/ 940784 w 1031607"/>
                <a:gd name="connsiteY619" fmla="*/ 41161 h 61601"/>
                <a:gd name="connsiteX620" fmla="*/ 940784 w 1031607"/>
                <a:gd name="connsiteY620" fmla="*/ 46506 h 61601"/>
                <a:gd name="connsiteX621" fmla="*/ 938815 w 1031607"/>
                <a:gd name="connsiteY621" fmla="*/ 47068 h 61601"/>
                <a:gd name="connsiteX622" fmla="*/ 936284 w 1031607"/>
                <a:gd name="connsiteY622" fmla="*/ 47256 h 61601"/>
                <a:gd name="connsiteX623" fmla="*/ 932627 w 1031607"/>
                <a:gd name="connsiteY623" fmla="*/ 46693 h 61601"/>
                <a:gd name="connsiteX624" fmla="*/ 929720 w 1031607"/>
                <a:gd name="connsiteY624" fmla="*/ 44912 h 61601"/>
                <a:gd name="connsiteX625" fmla="*/ 927845 w 1031607"/>
                <a:gd name="connsiteY625" fmla="*/ 42099 h 61601"/>
                <a:gd name="connsiteX626" fmla="*/ 927283 w 1031607"/>
                <a:gd name="connsiteY626" fmla="*/ 38255 h 61601"/>
                <a:gd name="connsiteX627" fmla="*/ 927283 w 1031607"/>
                <a:gd name="connsiteY627" fmla="*/ 19127 h 61601"/>
                <a:gd name="connsiteX628" fmla="*/ 912562 w 1031607"/>
                <a:gd name="connsiteY628" fmla="*/ 19127 h 61601"/>
                <a:gd name="connsiteX629" fmla="*/ 912562 w 1031607"/>
                <a:gd name="connsiteY629" fmla="*/ 36848 h 61601"/>
                <a:gd name="connsiteX630" fmla="*/ 913593 w 1031607"/>
                <a:gd name="connsiteY630" fmla="*/ 40880 h 61601"/>
                <a:gd name="connsiteX631" fmla="*/ 917063 w 1031607"/>
                <a:gd name="connsiteY631" fmla="*/ 42287 h 61601"/>
                <a:gd name="connsiteX632" fmla="*/ 920625 w 1031607"/>
                <a:gd name="connsiteY632" fmla="*/ 41161 h 61601"/>
                <a:gd name="connsiteX633" fmla="*/ 920625 w 1031607"/>
                <a:gd name="connsiteY633" fmla="*/ 46506 h 61601"/>
                <a:gd name="connsiteX634" fmla="*/ 918656 w 1031607"/>
                <a:gd name="connsiteY634" fmla="*/ 47068 h 61601"/>
                <a:gd name="connsiteX635" fmla="*/ 916219 w 1031607"/>
                <a:gd name="connsiteY635" fmla="*/ 47256 h 61601"/>
                <a:gd name="connsiteX636" fmla="*/ 950646 w 1031607"/>
                <a:gd name="connsiteY636" fmla="*/ 8157 h 61601"/>
                <a:gd name="connsiteX637" fmla="*/ 947833 w 1031607"/>
                <a:gd name="connsiteY637" fmla="*/ 7032 h 61601"/>
                <a:gd name="connsiteX638" fmla="*/ 946708 w 1031607"/>
                <a:gd name="connsiteY638" fmla="*/ 4219 h 61601"/>
                <a:gd name="connsiteX639" fmla="*/ 947833 w 1031607"/>
                <a:gd name="connsiteY639" fmla="*/ 1500 h 61601"/>
                <a:gd name="connsiteX640" fmla="*/ 950646 w 1031607"/>
                <a:gd name="connsiteY640" fmla="*/ 375 h 61601"/>
                <a:gd name="connsiteX641" fmla="*/ 953459 w 1031607"/>
                <a:gd name="connsiteY641" fmla="*/ 1500 h 61601"/>
                <a:gd name="connsiteX642" fmla="*/ 954584 w 1031607"/>
                <a:gd name="connsiteY642" fmla="*/ 4219 h 61601"/>
                <a:gd name="connsiteX643" fmla="*/ 953459 w 1031607"/>
                <a:gd name="connsiteY643" fmla="*/ 7032 h 61601"/>
                <a:gd name="connsiteX644" fmla="*/ 950646 w 1031607"/>
                <a:gd name="connsiteY644" fmla="*/ 8157 h 61601"/>
                <a:gd name="connsiteX645" fmla="*/ 947927 w 1031607"/>
                <a:gd name="connsiteY645" fmla="*/ 14158 h 61601"/>
                <a:gd name="connsiteX646" fmla="*/ 953365 w 1031607"/>
                <a:gd name="connsiteY646" fmla="*/ 14158 h 61601"/>
                <a:gd name="connsiteX647" fmla="*/ 953365 w 1031607"/>
                <a:gd name="connsiteY647" fmla="*/ 46787 h 61601"/>
                <a:gd name="connsiteX648" fmla="*/ 947927 w 1031607"/>
                <a:gd name="connsiteY648" fmla="*/ 46787 h 61601"/>
                <a:gd name="connsiteX649" fmla="*/ 947927 w 1031607"/>
                <a:gd name="connsiteY649" fmla="*/ 14158 h 61601"/>
                <a:gd name="connsiteX650" fmla="*/ 961910 w 1031607"/>
                <a:gd name="connsiteY650" fmla="*/ 14158 h 61601"/>
                <a:gd name="connsiteX651" fmla="*/ 967067 w 1031607"/>
                <a:gd name="connsiteY651" fmla="*/ 14158 h 61601"/>
                <a:gd name="connsiteX652" fmla="*/ 967067 w 1031607"/>
                <a:gd name="connsiteY652" fmla="*/ 18940 h 61601"/>
                <a:gd name="connsiteX653" fmla="*/ 967348 w 1031607"/>
                <a:gd name="connsiteY653" fmla="*/ 18940 h 61601"/>
                <a:gd name="connsiteX654" fmla="*/ 971567 w 1031607"/>
                <a:gd name="connsiteY654" fmla="*/ 14814 h 61601"/>
                <a:gd name="connsiteX655" fmla="*/ 977849 w 1031607"/>
                <a:gd name="connsiteY655" fmla="*/ 13127 h 61601"/>
                <a:gd name="connsiteX656" fmla="*/ 986850 w 1031607"/>
                <a:gd name="connsiteY656" fmla="*/ 16596 h 61601"/>
                <a:gd name="connsiteX657" fmla="*/ 989944 w 1031607"/>
                <a:gd name="connsiteY657" fmla="*/ 25878 h 61601"/>
                <a:gd name="connsiteX658" fmla="*/ 989944 w 1031607"/>
                <a:gd name="connsiteY658" fmla="*/ 46787 h 61601"/>
                <a:gd name="connsiteX659" fmla="*/ 984506 w 1031607"/>
                <a:gd name="connsiteY659" fmla="*/ 46787 h 61601"/>
                <a:gd name="connsiteX660" fmla="*/ 984506 w 1031607"/>
                <a:gd name="connsiteY660" fmla="*/ 26722 h 61601"/>
                <a:gd name="connsiteX661" fmla="*/ 982350 w 1031607"/>
                <a:gd name="connsiteY661" fmla="*/ 20159 h 61601"/>
                <a:gd name="connsiteX662" fmla="*/ 976443 w 1031607"/>
                <a:gd name="connsiteY662" fmla="*/ 18096 h 61601"/>
                <a:gd name="connsiteX663" fmla="*/ 971661 w 1031607"/>
                <a:gd name="connsiteY663" fmla="*/ 19596 h 61601"/>
                <a:gd name="connsiteX664" fmla="*/ 968473 w 1031607"/>
                <a:gd name="connsiteY664" fmla="*/ 23440 h 61601"/>
                <a:gd name="connsiteX665" fmla="*/ 967348 w 1031607"/>
                <a:gd name="connsiteY665" fmla="*/ 28410 h 61601"/>
                <a:gd name="connsiteX666" fmla="*/ 967348 w 1031607"/>
                <a:gd name="connsiteY666" fmla="*/ 46787 h 61601"/>
                <a:gd name="connsiteX667" fmla="*/ 961910 w 1031607"/>
                <a:gd name="connsiteY667" fmla="*/ 46787 h 61601"/>
                <a:gd name="connsiteX668" fmla="*/ 961910 w 1031607"/>
                <a:gd name="connsiteY668" fmla="*/ 14158 h 61601"/>
                <a:gd name="connsiteX669" fmla="*/ 1011809 w 1031607"/>
                <a:gd name="connsiteY669" fmla="*/ 61601 h 61601"/>
                <a:gd name="connsiteX670" fmla="*/ 1002245 w 1031607"/>
                <a:gd name="connsiteY670" fmla="*/ 58882 h 61601"/>
                <a:gd name="connsiteX671" fmla="*/ 997276 w 1031607"/>
                <a:gd name="connsiteY671" fmla="*/ 52507 h 61601"/>
                <a:gd name="connsiteX672" fmla="*/ 1002245 w 1031607"/>
                <a:gd name="connsiteY672" fmla="*/ 50350 h 61601"/>
                <a:gd name="connsiteX673" fmla="*/ 1005808 w 1031607"/>
                <a:gd name="connsiteY673" fmla="*/ 54944 h 61601"/>
                <a:gd name="connsiteX674" fmla="*/ 1011809 w 1031607"/>
                <a:gd name="connsiteY674" fmla="*/ 56726 h 61601"/>
                <a:gd name="connsiteX675" fmla="*/ 1019591 w 1031607"/>
                <a:gd name="connsiteY675" fmla="*/ 53725 h 61601"/>
                <a:gd name="connsiteX676" fmla="*/ 1022404 w 1031607"/>
                <a:gd name="connsiteY676" fmla="*/ 45474 h 61601"/>
                <a:gd name="connsiteX677" fmla="*/ 1022404 w 1031607"/>
                <a:gd name="connsiteY677" fmla="*/ 41818 h 61601"/>
                <a:gd name="connsiteX678" fmla="*/ 1022123 w 1031607"/>
                <a:gd name="connsiteY678" fmla="*/ 41818 h 61601"/>
                <a:gd name="connsiteX679" fmla="*/ 1017622 w 1031607"/>
                <a:gd name="connsiteY679" fmla="*/ 45849 h 61601"/>
                <a:gd name="connsiteX680" fmla="*/ 1011059 w 1031607"/>
                <a:gd name="connsiteY680" fmla="*/ 47443 h 61601"/>
                <a:gd name="connsiteX681" fmla="*/ 1003277 w 1031607"/>
                <a:gd name="connsiteY681" fmla="*/ 45287 h 61601"/>
                <a:gd name="connsiteX682" fmla="*/ 997745 w 1031607"/>
                <a:gd name="connsiteY682" fmla="*/ 39192 h 61601"/>
                <a:gd name="connsiteX683" fmla="*/ 995776 w 1031607"/>
                <a:gd name="connsiteY683" fmla="*/ 30285 h 61601"/>
                <a:gd name="connsiteX684" fmla="*/ 997745 w 1031607"/>
                <a:gd name="connsiteY684" fmla="*/ 21471 h 61601"/>
                <a:gd name="connsiteX685" fmla="*/ 1003277 w 1031607"/>
                <a:gd name="connsiteY685" fmla="*/ 15377 h 61601"/>
                <a:gd name="connsiteX686" fmla="*/ 1011059 w 1031607"/>
                <a:gd name="connsiteY686" fmla="*/ 13127 h 61601"/>
                <a:gd name="connsiteX687" fmla="*/ 1017622 w 1031607"/>
                <a:gd name="connsiteY687" fmla="*/ 14721 h 61601"/>
                <a:gd name="connsiteX688" fmla="*/ 1022123 w 1031607"/>
                <a:gd name="connsiteY688" fmla="*/ 18846 h 61601"/>
                <a:gd name="connsiteX689" fmla="*/ 1022404 w 1031607"/>
                <a:gd name="connsiteY689" fmla="*/ 18846 h 61601"/>
                <a:gd name="connsiteX690" fmla="*/ 1022404 w 1031607"/>
                <a:gd name="connsiteY690" fmla="*/ 14158 h 61601"/>
                <a:gd name="connsiteX691" fmla="*/ 1027561 w 1031607"/>
                <a:gd name="connsiteY691" fmla="*/ 14158 h 61601"/>
                <a:gd name="connsiteX692" fmla="*/ 1027561 w 1031607"/>
                <a:gd name="connsiteY692" fmla="*/ 45474 h 61601"/>
                <a:gd name="connsiteX693" fmla="*/ 1023154 w 1031607"/>
                <a:gd name="connsiteY693" fmla="*/ 57476 h 61601"/>
                <a:gd name="connsiteX694" fmla="*/ 1011809 w 1031607"/>
                <a:gd name="connsiteY694" fmla="*/ 61601 h 61601"/>
                <a:gd name="connsiteX695" fmla="*/ 1011809 w 1031607"/>
                <a:gd name="connsiteY695" fmla="*/ 42474 h 61601"/>
                <a:gd name="connsiteX696" fmla="*/ 1017060 w 1031607"/>
                <a:gd name="connsiteY696" fmla="*/ 41068 h 61601"/>
                <a:gd name="connsiteX697" fmla="*/ 1020904 w 1031607"/>
                <a:gd name="connsiteY697" fmla="*/ 36848 h 61601"/>
                <a:gd name="connsiteX698" fmla="*/ 1022404 w 1031607"/>
                <a:gd name="connsiteY698" fmla="*/ 30285 h 61601"/>
                <a:gd name="connsiteX699" fmla="*/ 1020904 w 1031607"/>
                <a:gd name="connsiteY699" fmla="*/ 23722 h 61601"/>
                <a:gd name="connsiteX700" fmla="*/ 1017060 w 1031607"/>
                <a:gd name="connsiteY700" fmla="*/ 19502 h 61601"/>
                <a:gd name="connsiteX701" fmla="*/ 1011809 w 1031607"/>
                <a:gd name="connsiteY701" fmla="*/ 18096 h 61601"/>
                <a:gd name="connsiteX702" fmla="*/ 1006371 w 1031607"/>
                <a:gd name="connsiteY702" fmla="*/ 19596 h 61601"/>
                <a:gd name="connsiteX703" fmla="*/ 1002527 w 1031607"/>
                <a:gd name="connsiteY703" fmla="*/ 23815 h 61601"/>
                <a:gd name="connsiteX704" fmla="*/ 1001120 w 1031607"/>
                <a:gd name="connsiteY704" fmla="*/ 30285 h 61601"/>
                <a:gd name="connsiteX705" fmla="*/ 1002527 w 1031607"/>
                <a:gd name="connsiteY705" fmla="*/ 36848 h 61601"/>
                <a:gd name="connsiteX706" fmla="*/ 1006371 w 1031607"/>
                <a:gd name="connsiteY706" fmla="*/ 41068 h 61601"/>
                <a:gd name="connsiteX707" fmla="*/ 1011809 w 1031607"/>
                <a:gd name="connsiteY707" fmla="*/ 42474 h 61601"/>
                <a:gd name="connsiteX708" fmla="*/ 1031608 w 1031607"/>
                <a:gd name="connsiteY708" fmla="*/ 46787 h 61601"/>
                <a:gd name="connsiteX709" fmla="*/ 1031608 w 1031607"/>
                <a:gd name="connsiteY709" fmla="*/ 46787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Lst>
              <a:rect l="l" t="t" r="r" b="b"/>
              <a:pathLst>
                <a:path w="1031607" h="61601">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4"/>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4"/>
                    <a:pt x="18940" y="9126"/>
                    <a:pt x="18940" y="10126"/>
                  </a:cubicBezTo>
                  <a:cubicBezTo>
                    <a:pt x="18940" y="11251"/>
                    <a:pt x="18534" y="12220"/>
                    <a:pt x="17721" y="13033"/>
                  </a:cubicBezTo>
                  <a:cubicBezTo>
                    <a:pt x="16908" y="13783"/>
                    <a:pt x="15971" y="14158"/>
                    <a:pt x="14908" y="14158"/>
                  </a:cubicBezTo>
                  <a:close/>
                  <a:moveTo>
                    <a:pt x="27317" y="1031"/>
                  </a:moveTo>
                  <a:lnTo>
                    <a:pt x="32755" y="1031"/>
                  </a:lnTo>
                  <a:lnTo>
                    <a:pt x="32755" y="46787"/>
                  </a:lnTo>
                  <a:lnTo>
                    <a:pt x="27317" y="46787"/>
                  </a:lnTo>
                  <a:lnTo>
                    <a:pt x="27317" y="1031"/>
                  </a:lnTo>
                  <a:close/>
                  <a:moveTo>
                    <a:pt x="55095" y="47818"/>
                  </a:moveTo>
                  <a:cubicBezTo>
                    <a:pt x="52158" y="47818"/>
                    <a:pt x="49501" y="47068"/>
                    <a:pt x="47126" y="45568"/>
                  </a:cubicBezTo>
                  <a:cubicBezTo>
                    <a:pt x="44750" y="44068"/>
                    <a:pt x="42875" y="42005"/>
                    <a:pt x="41500" y="39380"/>
                  </a:cubicBezTo>
                  <a:cubicBezTo>
                    <a:pt x="40187" y="36755"/>
                    <a:pt x="39531" y="33786"/>
                    <a:pt x="39531" y="30473"/>
                  </a:cubicBezTo>
                  <a:cubicBezTo>
                    <a:pt x="39531" y="27222"/>
                    <a:pt x="40187" y="24284"/>
                    <a:pt x="41500" y="21659"/>
                  </a:cubicBezTo>
                  <a:cubicBezTo>
                    <a:pt x="42875" y="18971"/>
                    <a:pt x="44750" y="16877"/>
                    <a:pt x="47126" y="15377"/>
                  </a:cubicBezTo>
                  <a:cubicBezTo>
                    <a:pt x="49501" y="13877"/>
                    <a:pt x="52158" y="13127"/>
                    <a:pt x="55095" y="13127"/>
                  </a:cubicBezTo>
                  <a:cubicBezTo>
                    <a:pt x="57596" y="13127"/>
                    <a:pt x="59815" y="13689"/>
                    <a:pt x="61753" y="14814"/>
                  </a:cubicBezTo>
                  <a:cubicBezTo>
                    <a:pt x="63690" y="15939"/>
                    <a:pt x="65190" y="17346"/>
                    <a:pt x="66253" y="19034"/>
                  </a:cubicBezTo>
                  <a:lnTo>
                    <a:pt x="66441" y="19034"/>
                  </a:lnTo>
                  <a:lnTo>
                    <a:pt x="66253" y="14533"/>
                  </a:lnTo>
                  <a:lnTo>
                    <a:pt x="66253" y="1031"/>
                  </a:lnTo>
                  <a:lnTo>
                    <a:pt x="71691" y="1031"/>
                  </a:lnTo>
                  <a:lnTo>
                    <a:pt x="71691" y="46787"/>
                  </a:lnTo>
                  <a:lnTo>
                    <a:pt x="66441" y="46787"/>
                  </a:lnTo>
                  <a:lnTo>
                    <a:pt x="66441" y="42005"/>
                  </a:lnTo>
                  <a:lnTo>
                    <a:pt x="66253" y="42005"/>
                  </a:lnTo>
                  <a:cubicBezTo>
                    <a:pt x="65190" y="43631"/>
                    <a:pt x="63690" y="45006"/>
                    <a:pt x="61753" y="46131"/>
                  </a:cubicBezTo>
                  <a:cubicBezTo>
                    <a:pt x="59815" y="47256"/>
                    <a:pt x="57596" y="47818"/>
                    <a:pt x="55095" y="47818"/>
                  </a:cubicBezTo>
                  <a:close/>
                  <a:moveTo>
                    <a:pt x="55658" y="42849"/>
                  </a:moveTo>
                  <a:cubicBezTo>
                    <a:pt x="57596" y="42849"/>
                    <a:pt x="59377" y="42349"/>
                    <a:pt x="61002" y="41349"/>
                  </a:cubicBezTo>
                  <a:cubicBezTo>
                    <a:pt x="62628" y="40349"/>
                    <a:pt x="63940" y="38911"/>
                    <a:pt x="64940" y="37036"/>
                  </a:cubicBezTo>
                  <a:cubicBezTo>
                    <a:pt x="65940" y="35161"/>
                    <a:pt x="66441" y="32973"/>
                    <a:pt x="66441" y="30473"/>
                  </a:cubicBezTo>
                  <a:cubicBezTo>
                    <a:pt x="66441" y="28035"/>
                    <a:pt x="65940" y="25878"/>
                    <a:pt x="64940" y="24003"/>
                  </a:cubicBezTo>
                  <a:cubicBezTo>
                    <a:pt x="63940" y="22128"/>
                    <a:pt x="62628" y="20690"/>
                    <a:pt x="61002" y="19690"/>
                  </a:cubicBezTo>
                  <a:cubicBezTo>
                    <a:pt x="59377" y="18627"/>
                    <a:pt x="57596" y="18096"/>
                    <a:pt x="55658" y="18096"/>
                  </a:cubicBezTo>
                  <a:cubicBezTo>
                    <a:pt x="53783" y="18096"/>
                    <a:pt x="52001" y="18627"/>
                    <a:pt x="50314" y="19690"/>
                  </a:cubicBezTo>
                  <a:cubicBezTo>
                    <a:pt x="48688" y="20690"/>
                    <a:pt x="47376" y="22128"/>
                    <a:pt x="46376" y="24003"/>
                  </a:cubicBezTo>
                  <a:cubicBezTo>
                    <a:pt x="45376" y="25878"/>
                    <a:pt x="44875" y="28035"/>
                    <a:pt x="44875" y="30473"/>
                  </a:cubicBezTo>
                  <a:cubicBezTo>
                    <a:pt x="44875" y="32910"/>
                    <a:pt x="45376" y="35098"/>
                    <a:pt x="46376" y="37036"/>
                  </a:cubicBezTo>
                  <a:cubicBezTo>
                    <a:pt x="47376" y="38911"/>
                    <a:pt x="48688" y="40349"/>
                    <a:pt x="50314" y="41349"/>
                  </a:cubicBezTo>
                  <a:cubicBezTo>
                    <a:pt x="52001" y="42349"/>
                    <a:pt x="53783" y="42849"/>
                    <a:pt x="55658" y="42849"/>
                  </a:cubicBezTo>
                  <a:close/>
                  <a:moveTo>
                    <a:pt x="93927" y="47818"/>
                  </a:moveTo>
                  <a:cubicBezTo>
                    <a:pt x="90802" y="47818"/>
                    <a:pt x="87989" y="47068"/>
                    <a:pt x="85489" y="45568"/>
                  </a:cubicBezTo>
                  <a:cubicBezTo>
                    <a:pt x="83051" y="44068"/>
                    <a:pt x="81145" y="42005"/>
                    <a:pt x="79769" y="39380"/>
                  </a:cubicBezTo>
                  <a:cubicBezTo>
                    <a:pt x="78394" y="36755"/>
                    <a:pt x="77707" y="33817"/>
                    <a:pt x="77707" y="30566"/>
                  </a:cubicBezTo>
                  <a:cubicBezTo>
                    <a:pt x="77707" y="27441"/>
                    <a:pt x="78332" y="24566"/>
                    <a:pt x="79582" y="21940"/>
                  </a:cubicBezTo>
                  <a:cubicBezTo>
                    <a:pt x="80895" y="19252"/>
                    <a:pt x="82738" y="17127"/>
                    <a:pt x="85114" y="15564"/>
                  </a:cubicBezTo>
                  <a:cubicBezTo>
                    <a:pt x="87552" y="13939"/>
                    <a:pt x="90333" y="13127"/>
                    <a:pt x="93459" y="13127"/>
                  </a:cubicBezTo>
                  <a:cubicBezTo>
                    <a:pt x="96647" y="13127"/>
                    <a:pt x="99397" y="13846"/>
                    <a:pt x="101710" y="15283"/>
                  </a:cubicBezTo>
                  <a:cubicBezTo>
                    <a:pt x="104085" y="16721"/>
                    <a:pt x="105898" y="18690"/>
                    <a:pt x="107148" y="21190"/>
                  </a:cubicBezTo>
                  <a:cubicBezTo>
                    <a:pt x="108398" y="23690"/>
                    <a:pt x="109023" y="26566"/>
                    <a:pt x="109023" y="29816"/>
                  </a:cubicBezTo>
                  <a:cubicBezTo>
                    <a:pt x="109023" y="30316"/>
                    <a:pt x="108992" y="30879"/>
                    <a:pt x="108929" y="31504"/>
                  </a:cubicBezTo>
                  <a:lnTo>
                    <a:pt x="83145" y="31504"/>
                  </a:lnTo>
                  <a:cubicBezTo>
                    <a:pt x="83270" y="34004"/>
                    <a:pt x="83864" y="36098"/>
                    <a:pt x="84926" y="37786"/>
                  </a:cubicBezTo>
                  <a:cubicBezTo>
                    <a:pt x="85989" y="39474"/>
                    <a:pt x="87333" y="40755"/>
                    <a:pt x="88958" y="41630"/>
                  </a:cubicBezTo>
                  <a:cubicBezTo>
                    <a:pt x="90583" y="42443"/>
                    <a:pt x="92302" y="42849"/>
                    <a:pt x="94115" y="42849"/>
                  </a:cubicBezTo>
                  <a:cubicBezTo>
                    <a:pt x="98366" y="42849"/>
                    <a:pt x="101585" y="40911"/>
                    <a:pt x="103772" y="37036"/>
                  </a:cubicBezTo>
                  <a:lnTo>
                    <a:pt x="108367" y="39286"/>
                  </a:lnTo>
                  <a:cubicBezTo>
                    <a:pt x="106992" y="41849"/>
                    <a:pt x="105085" y="43912"/>
                    <a:pt x="102647" y="45474"/>
                  </a:cubicBezTo>
                  <a:cubicBezTo>
                    <a:pt x="100209" y="47037"/>
                    <a:pt x="97303" y="47818"/>
                    <a:pt x="93927" y="47818"/>
                  </a:cubicBezTo>
                  <a:close/>
                  <a:moveTo>
                    <a:pt x="103304" y="27003"/>
                  </a:moveTo>
                  <a:cubicBezTo>
                    <a:pt x="103241" y="25628"/>
                    <a:pt x="102866" y="24284"/>
                    <a:pt x="102178" y="22972"/>
                  </a:cubicBezTo>
                  <a:cubicBezTo>
                    <a:pt x="101491" y="21597"/>
                    <a:pt x="100397" y="20440"/>
                    <a:pt x="98897" y="19502"/>
                  </a:cubicBezTo>
                  <a:cubicBezTo>
                    <a:pt x="97459" y="18565"/>
                    <a:pt x="95646" y="18096"/>
                    <a:pt x="93459" y="18096"/>
                  </a:cubicBezTo>
                  <a:cubicBezTo>
                    <a:pt x="90896" y="18096"/>
                    <a:pt x="88708" y="18909"/>
                    <a:pt x="86895" y="20534"/>
                  </a:cubicBezTo>
                  <a:cubicBezTo>
                    <a:pt x="85145" y="22159"/>
                    <a:pt x="83989" y="24316"/>
                    <a:pt x="83426" y="27003"/>
                  </a:cubicBezTo>
                  <a:lnTo>
                    <a:pt x="103304" y="27003"/>
                  </a:lnTo>
                  <a:close/>
                  <a:moveTo>
                    <a:pt x="126124" y="47818"/>
                  </a:moveTo>
                  <a:cubicBezTo>
                    <a:pt x="123748" y="47818"/>
                    <a:pt x="121623" y="47350"/>
                    <a:pt x="119748" y="46412"/>
                  </a:cubicBezTo>
                  <a:cubicBezTo>
                    <a:pt x="117873" y="45474"/>
                    <a:pt x="116404" y="44193"/>
                    <a:pt x="115341" y="42568"/>
                  </a:cubicBezTo>
                  <a:cubicBezTo>
                    <a:pt x="114341" y="40880"/>
                    <a:pt x="113841" y="39005"/>
                    <a:pt x="113841" y="36942"/>
                  </a:cubicBezTo>
                  <a:cubicBezTo>
                    <a:pt x="113841" y="33504"/>
                    <a:pt x="115122" y="30816"/>
                    <a:pt x="117685" y="28879"/>
                  </a:cubicBezTo>
                  <a:cubicBezTo>
                    <a:pt x="120310" y="26941"/>
                    <a:pt x="123623" y="25972"/>
                    <a:pt x="127624" y="25972"/>
                  </a:cubicBezTo>
                  <a:cubicBezTo>
                    <a:pt x="129561" y="25972"/>
                    <a:pt x="131374" y="26191"/>
                    <a:pt x="133062" y="26628"/>
                  </a:cubicBezTo>
                  <a:cubicBezTo>
                    <a:pt x="134750" y="27003"/>
                    <a:pt x="136031" y="27472"/>
                    <a:pt x="136906" y="28035"/>
                  </a:cubicBezTo>
                  <a:lnTo>
                    <a:pt x="136906" y="26066"/>
                  </a:lnTo>
                  <a:cubicBezTo>
                    <a:pt x="136906" y="23628"/>
                    <a:pt x="136062" y="21690"/>
                    <a:pt x="134375" y="20253"/>
                  </a:cubicBezTo>
                  <a:cubicBezTo>
                    <a:pt x="132687" y="18752"/>
                    <a:pt x="130530" y="18002"/>
                    <a:pt x="127905" y="18002"/>
                  </a:cubicBezTo>
                  <a:cubicBezTo>
                    <a:pt x="126155" y="18002"/>
                    <a:pt x="124498" y="18409"/>
                    <a:pt x="122936" y="19221"/>
                  </a:cubicBezTo>
                  <a:cubicBezTo>
                    <a:pt x="121373" y="19971"/>
                    <a:pt x="120123" y="21065"/>
                    <a:pt x="119185" y="22503"/>
                  </a:cubicBezTo>
                  <a:lnTo>
                    <a:pt x="115153" y="19409"/>
                  </a:lnTo>
                  <a:cubicBezTo>
                    <a:pt x="116404" y="17471"/>
                    <a:pt x="118154" y="15939"/>
                    <a:pt x="120404" y="14814"/>
                  </a:cubicBezTo>
                  <a:cubicBezTo>
                    <a:pt x="122717" y="13689"/>
                    <a:pt x="125217" y="13127"/>
                    <a:pt x="127905" y="13127"/>
                  </a:cubicBezTo>
                  <a:cubicBezTo>
                    <a:pt x="132343" y="13127"/>
                    <a:pt x="135812" y="14314"/>
                    <a:pt x="138313" y="16690"/>
                  </a:cubicBezTo>
                  <a:cubicBezTo>
                    <a:pt x="140876" y="19002"/>
                    <a:pt x="142157" y="22159"/>
                    <a:pt x="142157" y="26160"/>
                  </a:cubicBezTo>
                  <a:lnTo>
                    <a:pt x="142157" y="46787"/>
                  </a:lnTo>
                  <a:lnTo>
                    <a:pt x="136906" y="46787"/>
                  </a:lnTo>
                  <a:lnTo>
                    <a:pt x="136906" y="42099"/>
                  </a:lnTo>
                  <a:lnTo>
                    <a:pt x="136719" y="42099"/>
                  </a:lnTo>
                  <a:cubicBezTo>
                    <a:pt x="135781" y="43662"/>
                    <a:pt x="134375" y="45006"/>
                    <a:pt x="132499" y="46131"/>
                  </a:cubicBezTo>
                  <a:cubicBezTo>
                    <a:pt x="130624" y="47256"/>
                    <a:pt x="128499" y="47818"/>
                    <a:pt x="126124" y="47818"/>
                  </a:cubicBezTo>
                  <a:close/>
                  <a:moveTo>
                    <a:pt x="126686" y="43037"/>
                  </a:moveTo>
                  <a:cubicBezTo>
                    <a:pt x="128499" y="43037"/>
                    <a:pt x="130187" y="42568"/>
                    <a:pt x="131749" y="41630"/>
                  </a:cubicBezTo>
                  <a:cubicBezTo>
                    <a:pt x="133312" y="40693"/>
                    <a:pt x="134562" y="39442"/>
                    <a:pt x="135500" y="37880"/>
                  </a:cubicBezTo>
                  <a:cubicBezTo>
                    <a:pt x="136437" y="36255"/>
                    <a:pt x="136906" y="34504"/>
                    <a:pt x="136906" y="32629"/>
                  </a:cubicBezTo>
                  <a:cubicBezTo>
                    <a:pt x="135906" y="31942"/>
                    <a:pt x="134656" y="31410"/>
                    <a:pt x="133156" y="31035"/>
                  </a:cubicBezTo>
                  <a:cubicBezTo>
                    <a:pt x="131656" y="30598"/>
                    <a:pt x="130093" y="30379"/>
                    <a:pt x="128468" y="30379"/>
                  </a:cubicBezTo>
                  <a:cubicBezTo>
                    <a:pt x="125467" y="30379"/>
                    <a:pt x="123217" y="31004"/>
                    <a:pt x="121717" y="32254"/>
                  </a:cubicBezTo>
                  <a:cubicBezTo>
                    <a:pt x="120217" y="33442"/>
                    <a:pt x="119467" y="35036"/>
                    <a:pt x="119467" y="37036"/>
                  </a:cubicBezTo>
                  <a:cubicBezTo>
                    <a:pt x="119467" y="38786"/>
                    <a:pt x="120123" y="40224"/>
                    <a:pt x="121436" y="41349"/>
                  </a:cubicBezTo>
                  <a:cubicBezTo>
                    <a:pt x="122811" y="42474"/>
                    <a:pt x="124561" y="43037"/>
                    <a:pt x="126686" y="43037"/>
                  </a:cubicBezTo>
                  <a:close/>
                  <a:moveTo>
                    <a:pt x="149671" y="1031"/>
                  </a:moveTo>
                  <a:lnTo>
                    <a:pt x="155110" y="1031"/>
                  </a:lnTo>
                  <a:lnTo>
                    <a:pt x="155110" y="46787"/>
                  </a:lnTo>
                  <a:lnTo>
                    <a:pt x="149671" y="46787"/>
                  </a:lnTo>
                  <a:lnTo>
                    <a:pt x="149671" y="1031"/>
                  </a:lnTo>
                  <a:close/>
                  <a:moveTo>
                    <a:pt x="163164" y="1031"/>
                  </a:moveTo>
                  <a:lnTo>
                    <a:pt x="168602" y="1031"/>
                  </a:lnTo>
                  <a:lnTo>
                    <a:pt x="168602" y="46787"/>
                  </a:lnTo>
                  <a:lnTo>
                    <a:pt x="163164" y="46787"/>
                  </a:lnTo>
                  <a:lnTo>
                    <a:pt x="163164" y="1031"/>
                  </a:lnTo>
                  <a:close/>
                  <a:moveTo>
                    <a:pt x="186595" y="44724"/>
                  </a:moveTo>
                  <a:lnTo>
                    <a:pt x="173094" y="14158"/>
                  </a:lnTo>
                  <a:lnTo>
                    <a:pt x="179001" y="14158"/>
                  </a:lnTo>
                  <a:lnTo>
                    <a:pt x="189221" y="38442"/>
                  </a:lnTo>
                  <a:lnTo>
                    <a:pt x="189408" y="38442"/>
                  </a:lnTo>
                  <a:lnTo>
                    <a:pt x="199253" y="14158"/>
                  </a:lnTo>
                  <a:lnTo>
                    <a:pt x="205066" y="14158"/>
                  </a:lnTo>
                  <a:lnTo>
                    <a:pt x="185001" y="60570"/>
                  </a:lnTo>
                  <a:lnTo>
                    <a:pt x="179376" y="60570"/>
                  </a:lnTo>
                  <a:lnTo>
                    <a:pt x="186595" y="44724"/>
                  </a:lnTo>
                  <a:close/>
                  <a:moveTo>
                    <a:pt x="204422" y="52132"/>
                  </a:moveTo>
                  <a:lnTo>
                    <a:pt x="207891" y="46787"/>
                  </a:lnTo>
                  <a:cubicBezTo>
                    <a:pt x="207079" y="46662"/>
                    <a:pt x="206360" y="46256"/>
                    <a:pt x="205735" y="45568"/>
                  </a:cubicBezTo>
                  <a:cubicBezTo>
                    <a:pt x="205172" y="44881"/>
                    <a:pt x="204891" y="44037"/>
                    <a:pt x="204891" y="43037"/>
                  </a:cubicBezTo>
                  <a:cubicBezTo>
                    <a:pt x="204891" y="41974"/>
                    <a:pt x="205266" y="41036"/>
                    <a:pt x="206016" y="40224"/>
                  </a:cubicBezTo>
                  <a:cubicBezTo>
                    <a:pt x="206829" y="39411"/>
                    <a:pt x="207798" y="39005"/>
                    <a:pt x="208923" y="39005"/>
                  </a:cubicBezTo>
                  <a:cubicBezTo>
                    <a:pt x="210110" y="39005"/>
                    <a:pt x="211079" y="39411"/>
                    <a:pt x="211829" y="40224"/>
                  </a:cubicBezTo>
                  <a:cubicBezTo>
                    <a:pt x="212642" y="41036"/>
                    <a:pt x="213048" y="41974"/>
                    <a:pt x="213048" y="43037"/>
                  </a:cubicBezTo>
                  <a:cubicBezTo>
                    <a:pt x="213048" y="43787"/>
                    <a:pt x="212892" y="44506"/>
                    <a:pt x="212579" y="45193"/>
                  </a:cubicBezTo>
                  <a:cubicBezTo>
                    <a:pt x="212267" y="45818"/>
                    <a:pt x="211829" y="46568"/>
                    <a:pt x="211267" y="47443"/>
                  </a:cubicBezTo>
                  <a:lnTo>
                    <a:pt x="207047" y="53819"/>
                  </a:lnTo>
                  <a:lnTo>
                    <a:pt x="204422" y="52132"/>
                  </a:lnTo>
                  <a:close/>
                  <a:moveTo>
                    <a:pt x="216551" y="46787"/>
                  </a:moveTo>
                  <a:lnTo>
                    <a:pt x="216551" y="46787"/>
                  </a:lnTo>
                  <a:close/>
                  <a:moveTo>
                    <a:pt x="236544" y="1031"/>
                  </a:moveTo>
                  <a:lnTo>
                    <a:pt x="241982" y="1031"/>
                  </a:lnTo>
                  <a:lnTo>
                    <a:pt x="241982" y="46787"/>
                  </a:lnTo>
                  <a:lnTo>
                    <a:pt x="236544" y="46787"/>
                  </a:lnTo>
                  <a:lnTo>
                    <a:pt x="236544" y="1031"/>
                  </a:lnTo>
                  <a:close/>
                  <a:moveTo>
                    <a:pt x="247054" y="46787"/>
                  </a:moveTo>
                  <a:lnTo>
                    <a:pt x="247054" y="46787"/>
                  </a:lnTo>
                  <a:close/>
                  <a:moveTo>
                    <a:pt x="280735" y="47818"/>
                  </a:moveTo>
                  <a:cubicBezTo>
                    <a:pt x="277548" y="47818"/>
                    <a:pt x="274703" y="47068"/>
                    <a:pt x="272203" y="45568"/>
                  </a:cubicBezTo>
                  <a:cubicBezTo>
                    <a:pt x="269703" y="44006"/>
                    <a:pt x="267734" y="41943"/>
                    <a:pt x="266296" y="39380"/>
                  </a:cubicBezTo>
                  <a:cubicBezTo>
                    <a:pt x="264921" y="36755"/>
                    <a:pt x="264233" y="33786"/>
                    <a:pt x="264233" y="30473"/>
                  </a:cubicBezTo>
                  <a:cubicBezTo>
                    <a:pt x="264233" y="27222"/>
                    <a:pt x="264921" y="24284"/>
                    <a:pt x="266296" y="21659"/>
                  </a:cubicBezTo>
                  <a:cubicBezTo>
                    <a:pt x="267734" y="18971"/>
                    <a:pt x="269703" y="16877"/>
                    <a:pt x="272203" y="15377"/>
                  </a:cubicBezTo>
                  <a:cubicBezTo>
                    <a:pt x="274703" y="13877"/>
                    <a:pt x="277548" y="13127"/>
                    <a:pt x="280735" y="13127"/>
                  </a:cubicBezTo>
                  <a:cubicBezTo>
                    <a:pt x="284236" y="13127"/>
                    <a:pt x="287174" y="13970"/>
                    <a:pt x="289549" y="15658"/>
                  </a:cubicBezTo>
                  <a:cubicBezTo>
                    <a:pt x="291987" y="17283"/>
                    <a:pt x="293737" y="19440"/>
                    <a:pt x="294800" y="22128"/>
                  </a:cubicBezTo>
                  <a:lnTo>
                    <a:pt x="289830" y="24191"/>
                  </a:lnTo>
                  <a:cubicBezTo>
                    <a:pt x="289018" y="22190"/>
                    <a:pt x="287799" y="20690"/>
                    <a:pt x="286174" y="19690"/>
                  </a:cubicBezTo>
                  <a:cubicBezTo>
                    <a:pt x="284611" y="18627"/>
                    <a:pt x="282704" y="18096"/>
                    <a:pt x="280454" y="18096"/>
                  </a:cubicBezTo>
                  <a:cubicBezTo>
                    <a:pt x="278516" y="18096"/>
                    <a:pt x="276704" y="18627"/>
                    <a:pt x="275016" y="19690"/>
                  </a:cubicBezTo>
                  <a:cubicBezTo>
                    <a:pt x="273391" y="20690"/>
                    <a:pt x="272078" y="22128"/>
                    <a:pt x="271078" y="24003"/>
                  </a:cubicBezTo>
                  <a:cubicBezTo>
                    <a:pt x="270078" y="25878"/>
                    <a:pt x="269578" y="28035"/>
                    <a:pt x="269578" y="30473"/>
                  </a:cubicBezTo>
                  <a:cubicBezTo>
                    <a:pt x="269578" y="32910"/>
                    <a:pt x="270078" y="35067"/>
                    <a:pt x="271078" y="36942"/>
                  </a:cubicBezTo>
                  <a:cubicBezTo>
                    <a:pt x="272078" y="38817"/>
                    <a:pt x="273391" y="40286"/>
                    <a:pt x="275016" y="41349"/>
                  </a:cubicBezTo>
                  <a:cubicBezTo>
                    <a:pt x="276704" y="42349"/>
                    <a:pt x="278516" y="42849"/>
                    <a:pt x="280454" y="42849"/>
                  </a:cubicBezTo>
                  <a:cubicBezTo>
                    <a:pt x="282767" y="42849"/>
                    <a:pt x="284736" y="42318"/>
                    <a:pt x="286361" y="41255"/>
                  </a:cubicBezTo>
                  <a:cubicBezTo>
                    <a:pt x="288049" y="40193"/>
                    <a:pt x="289299" y="38692"/>
                    <a:pt x="290112" y="36755"/>
                  </a:cubicBezTo>
                  <a:lnTo>
                    <a:pt x="294987" y="38817"/>
                  </a:lnTo>
                  <a:cubicBezTo>
                    <a:pt x="293862" y="41505"/>
                    <a:pt x="292049" y="43693"/>
                    <a:pt x="289549" y="45381"/>
                  </a:cubicBezTo>
                  <a:cubicBezTo>
                    <a:pt x="287111" y="47006"/>
                    <a:pt x="284173" y="47818"/>
                    <a:pt x="280735" y="47818"/>
                  </a:cubicBezTo>
                  <a:close/>
                  <a:moveTo>
                    <a:pt x="315518" y="47818"/>
                  </a:moveTo>
                  <a:cubicBezTo>
                    <a:pt x="312330" y="47818"/>
                    <a:pt x="309454" y="47068"/>
                    <a:pt x="306891" y="45568"/>
                  </a:cubicBezTo>
                  <a:cubicBezTo>
                    <a:pt x="304329" y="44006"/>
                    <a:pt x="302328" y="41911"/>
                    <a:pt x="300891" y="39286"/>
                  </a:cubicBezTo>
                  <a:cubicBezTo>
                    <a:pt x="299516" y="36598"/>
                    <a:pt x="298828" y="33660"/>
                    <a:pt x="298828" y="30473"/>
                  </a:cubicBezTo>
                  <a:cubicBezTo>
                    <a:pt x="298828" y="27285"/>
                    <a:pt x="299516" y="24378"/>
                    <a:pt x="300891" y="21753"/>
                  </a:cubicBezTo>
                  <a:cubicBezTo>
                    <a:pt x="302328" y="19065"/>
                    <a:pt x="304329" y="16971"/>
                    <a:pt x="306891" y="15471"/>
                  </a:cubicBezTo>
                  <a:cubicBezTo>
                    <a:pt x="309454" y="13908"/>
                    <a:pt x="312330" y="13127"/>
                    <a:pt x="315518" y="13127"/>
                  </a:cubicBezTo>
                  <a:cubicBezTo>
                    <a:pt x="318705" y="13127"/>
                    <a:pt x="321581" y="13908"/>
                    <a:pt x="324144" y="15471"/>
                  </a:cubicBezTo>
                  <a:cubicBezTo>
                    <a:pt x="326706" y="16971"/>
                    <a:pt x="328707" y="19065"/>
                    <a:pt x="330144" y="21753"/>
                  </a:cubicBezTo>
                  <a:cubicBezTo>
                    <a:pt x="331582" y="24378"/>
                    <a:pt x="332301" y="27285"/>
                    <a:pt x="332301" y="30473"/>
                  </a:cubicBezTo>
                  <a:cubicBezTo>
                    <a:pt x="332301" y="33660"/>
                    <a:pt x="331582" y="36598"/>
                    <a:pt x="330144" y="39286"/>
                  </a:cubicBezTo>
                  <a:cubicBezTo>
                    <a:pt x="328707" y="41911"/>
                    <a:pt x="326706" y="44006"/>
                    <a:pt x="324144" y="45568"/>
                  </a:cubicBezTo>
                  <a:cubicBezTo>
                    <a:pt x="321581" y="47068"/>
                    <a:pt x="318705" y="47818"/>
                    <a:pt x="315518" y="47818"/>
                  </a:cubicBezTo>
                  <a:close/>
                  <a:moveTo>
                    <a:pt x="315518" y="42849"/>
                  </a:moveTo>
                  <a:cubicBezTo>
                    <a:pt x="317518" y="42849"/>
                    <a:pt x="319393" y="42349"/>
                    <a:pt x="321143" y="41349"/>
                  </a:cubicBezTo>
                  <a:cubicBezTo>
                    <a:pt x="322893" y="40349"/>
                    <a:pt x="324269" y="38911"/>
                    <a:pt x="325269" y="37036"/>
                  </a:cubicBezTo>
                  <a:cubicBezTo>
                    <a:pt x="326331" y="35161"/>
                    <a:pt x="326863" y="32973"/>
                    <a:pt x="326863" y="30473"/>
                  </a:cubicBezTo>
                  <a:cubicBezTo>
                    <a:pt x="326863" y="27972"/>
                    <a:pt x="326331" y="25784"/>
                    <a:pt x="325269" y="23909"/>
                  </a:cubicBezTo>
                  <a:cubicBezTo>
                    <a:pt x="324269" y="22034"/>
                    <a:pt x="322893" y="20596"/>
                    <a:pt x="321143" y="19596"/>
                  </a:cubicBezTo>
                  <a:cubicBezTo>
                    <a:pt x="319393" y="18596"/>
                    <a:pt x="317518" y="18096"/>
                    <a:pt x="315518" y="18096"/>
                  </a:cubicBezTo>
                  <a:cubicBezTo>
                    <a:pt x="313517" y="18096"/>
                    <a:pt x="311642" y="18596"/>
                    <a:pt x="309892" y="19596"/>
                  </a:cubicBezTo>
                  <a:cubicBezTo>
                    <a:pt x="308142" y="20596"/>
                    <a:pt x="306735" y="22034"/>
                    <a:pt x="305673" y="23909"/>
                  </a:cubicBezTo>
                  <a:cubicBezTo>
                    <a:pt x="304672" y="25784"/>
                    <a:pt x="304172" y="27972"/>
                    <a:pt x="304172" y="30473"/>
                  </a:cubicBezTo>
                  <a:cubicBezTo>
                    <a:pt x="304172" y="32973"/>
                    <a:pt x="304672" y="35161"/>
                    <a:pt x="305673" y="37036"/>
                  </a:cubicBezTo>
                  <a:cubicBezTo>
                    <a:pt x="306735" y="38911"/>
                    <a:pt x="308142" y="40349"/>
                    <a:pt x="309892" y="41349"/>
                  </a:cubicBezTo>
                  <a:cubicBezTo>
                    <a:pt x="311642" y="42349"/>
                    <a:pt x="313517" y="42849"/>
                    <a:pt x="315518" y="42849"/>
                  </a:cubicBezTo>
                  <a:close/>
                  <a:moveTo>
                    <a:pt x="350122" y="47818"/>
                  </a:moveTo>
                  <a:cubicBezTo>
                    <a:pt x="346184" y="47818"/>
                    <a:pt x="343183" y="46662"/>
                    <a:pt x="341121" y="44349"/>
                  </a:cubicBezTo>
                  <a:cubicBezTo>
                    <a:pt x="339058" y="42037"/>
                    <a:pt x="338026" y="38817"/>
                    <a:pt x="338026" y="34692"/>
                  </a:cubicBezTo>
                  <a:lnTo>
                    <a:pt x="338026" y="14158"/>
                  </a:lnTo>
                  <a:lnTo>
                    <a:pt x="343465" y="14158"/>
                  </a:lnTo>
                  <a:lnTo>
                    <a:pt x="343465" y="33848"/>
                  </a:lnTo>
                  <a:cubicBezTo>
                    <a:pt x="343465" y="36973"/>
                    <a:pt x="344152" y="39255"/>
                    <a:pt x="345527" y="40693"/>
                  </a:cubicBezTo>
                  <a:cubicBezTo>
                    <a:pt x="346965" y="42130"/>
                    <a:pt x="348871" y="42849"/>
                    <a:pt x="351247" y="42849"/>
                  </a:cubicBezTo>
                  <a:cubicBezTo>
                    <a:pt x="353122" y="42849"/>
                    <a:pt x="354747" y="42380"/>
                    <a:pt x="356122" y="41443"/>
                  </a:cubicBezTo>
                  <a:cubicBezTo>
                    <a:pt x="357560" y="40443"/>
                    <a:pt x="358685" y="39161"/>
                    <a:pt x="359498" y="37598"/>
                  </a:cubicBezTo>
                  <a:cubicBezTo>
                    <a:pt x="360310" y="36036"/>
                    <a:pt x="360717" y="34379"/>
                    <a:pt x="360717" y="32629"/>
                  </a:cubicBezTo>
                  <a:lnTo>
                    <a:pt x="360717" y="14158"/>
                  </a:lnTo>
                  <a:lnTo>
                    <a:pt x="366155" y="14158"/>
                  </a:lnTo>
                  <a:lnTo>
                    <a:pt x="366155" y="46787"/>
                  </a:lnTo>
                  <a:lnTo>
                    <a:pt x="360904" y="46787"/>
                  </a:lnTo>
                  <a:lnTo>
                    <a:pt x="360904" y="42099"/>
                  </a:lnTo>
                  <a:lnTo>
                    <a:pt x="360717" y="42099"/>
                  </a:lnTo>
                  <a:cubicBezTo>
                    <a:pt x="359779" y="43662"/>
                    <a:pt x="358341" y="45006"/>
                    <a:pt x="356404" y="46131"/>
                  </a:cubicBezTo>
                  <a:cubicBezTo>
                    <a:pt x="354466" y="47256"/>
                    <a:pt x="352372" y="47818"/>
                    <a:pt x="350122" y="47818"/>
                  </a:cubicBezTo>
                  <a:close/>
                  <a:moveTo>
                    <a:pt x="374181" y="1031"/>
                  </a:moveTo>
                  <a:lnTo>
                    <a:pt x="379620" y="1031"/>
                  </a:lnTo>
                  <a:lnTo>
                    <a:pt x="379620" y="46787"/>
                  </a:lnTo>
                  <a:lnTo>
                    <a:pt x="374181" y="46787"/>
                  </a:lnTo>
                  <a:lnTo>
                    <a:pt x="374181" y="1031"/>
                  </a:lnTo>
                  <a:close/>
                  <a:moveTo>
                    <a:pt x="401231" y="47818"/>
                  </a:moveTo>
                  <a:cubicBezTo>
                    <a:pt x="398293" y="47818"/>
                    <a:pt x="395636" y="47068"/>
                    <a:pt x="393261" y="45568"/>
                  </a:cubicBezTo>
                  <a:cubicBezTo>
                    <a:pt x="390886" y="44068"/>
                    <a:pt x="389010" y="42005"/>
                    <a:pt x="387635" y="39380"/>
                  </a:cubicBezTo>
                  <a:cubicBezTo>
                    <a:pt x="386323" y="36755"/>
                    <a:pt x="385666" y="33786"/>
                    <a:pt x="385666" y="30473"/>
                  </a:cubicBezTo>
                  <a:cubicBezTo>
                    <a:pt x="385666" y="27222"/>
                    <a:pt x="386323" y="24284"/>
                    <a:pt x="387635" y="21659"/>
                  </a:cubicBezTo>
                  <a:cubicBezTo>
                    <a:pt x="389010" y="18971"/>
                    <a:pt x="390886" y="16877"/>
                    <a:pt x="393261" y="15377"/>
                  </a:cubicBezTo>
                  <a:cubicBezTo>
                    <a:pt x="395636" y="13877"/>
                    <a:pt x="398293" y="13127"/>
                    <a:pt x="401231" y="13127"/>
                  </a:cubicBezTo>
                  <a:cubicBezTo>
                    <a:pt x="403731" y="13127"/>
                    <a:pt x="405950" y="13689"/>
                    <a:pt x="407888" y="14814"/>
                  </a:cubicBezTo>
                  <a:cubicBezTo>
                    <a:pt x="409826" y="15939"/>
                    <a:pt x="411326" y="17346"/>
                    <a:pt x="412388" y="19034"/>
                  </a:cubicBezTo>
                  <a:lnTo>
                    <a:pt x="412576" y="19034"/>
                  </a:lnTo>
                  <a:lnTo>
                    <a:pt x="412388" y="14533"/>
                  </a:lnTo>
                  <a:lnTo>
                    <a:pt x="412388" y="1031"/>
                  </a:lnTo>
                  <a:lnTo>
                    <a:pt x="417827" y="1031"/>
                  </a:lnTo>
                  <a:lnTo>
                    <a:pt x="417827" y="46787"/>
                  </a:lnTo>
                  <a:lnTo>
                    <a:pt x="412576" y="46787"/>
                  </a:lnTo>
                  <a:lnTo>
                    <a:pt x="412576" y="42005"/>
                  </a:lnTo>
                  <a:lnTo>
                    <a:pt x="412388" y="42005"/>
                  </a:lnTo>
                  <a:cubicBezTo>
                    <a:pt x="411326" y="43631"/>
                    <a:pt x="409826" y="45006"/>
                    <a:pt x="407888" y="46131"/>
                  </a:cubicBezTo>
                  <a:cubicBezTo>
                    <a:pt x="405950" y="47256"/>
                    <a:pt x="403731" y="47818"/>
                    <a:pt x="401231" y="47818"/>
                  </a:cubicBezTo>
                  <a:close/>
                  <a:moveTo>
                    <a:pt x="401793" y="42849"/>
                  </a:moveTo>
                  <a:cubicBezTo>
                    <a:pt x="403731" y="42849"/>
                    <a:pt x="405512" y="42349"/>
                    <a:pt x="407138" y="41349"/>
                  </a:cubicBezTo>
                  <a:cubicBezTo>
                    <a:pt x="408763" y="40349"/>
                    <a:pt x="410076" y="38911"/>
                    <a:pt x="411076" y="37036"/>
                  </a:cubicBezTo>
                  <a:cubicBezTo>
                    <a:pt x="412076" y="35161"/>
                    <a:pt x="412576" y="32973"/>
                    <a:pt x="412576" y="30473"/>
                  </a:cubicBezTo>
                  <a:cubicBezTo>
                    <a:pt x="412576" y="28035"/>
                    <a:pt x="412076" y="25878"/>
                    <a:pt x="411076" y="24003"/>
                  </a:cubicBezTo>
                  <a:cubicBezTo>
                    <a:pt x="410076" y="22128"/>
                    <a:pt x="408763" y="20690"/>
                    <a:pt x="407138" y="19690"/>
                  </a:cubicBezTo>
                  <a:cubicBezTo>
                    <a:pt x="405512" y="18627"/>
                    <a:pt x="403731" y="18096"/>
                    <a:pt x="401793" y="18096"/>
                  </a:cubicBezTo>
                  <a:cubicBezTo>
                    <a:pt x="399918" y="18096"/>
                    <a:pt x="398137" y="18627"/>
                    <a:pt x="396449" y="19690"/>
                  </a:cubicBezTo>
                  <a:cubicBezTo>
                    <a:pt x="394824" y="20690"/>
                    <a:pt x="393511" y="22128"/>
                    <a:pt x="392511" y="24003"/>
                  </a:cubicBezTo>
                  <a:cubicBezTo>
                    <a:pt x="391511" y="25878"/>
                    <a:pt x="391011" y="28035"/>
                    <a:pt x="391011" y="30473"/>
                  </a:cubicBezTo>
                  <a:cubicBezTo>
                    <a:pt x="391011" y="32910"/>
                    <a:pt x="391511" y="35098"/>
                    <a:pt x="392511" y="37036"/>
                  </a:cubicBezTo>
                  <a:cubicBezTo>
                    <a:pt x="393511" y="38911"/>
                    <a:pt x="394824" y="40349"/>
                    <a:pt x="396449" y="41349"/>
                  </a:cubicBezTo>
                  <a:cubicBezTo>
                    <a:pt x="398137" y="42349"/>
                    <a:pt x="399918" y="42849"/>
                    <a:pt x="401793" y="42849"/>
                  </a:cubicBezTo>
                  <a:close/>
                  <a:moveTo>
                    <a:pt x="421818" y="46787"/>
                  </a:moveTo>
                  <a:lnTo>
                    <a:pt x="421818" y="46787"/>
                  </a:lnTo>
                  <a:close/>
                  <a:moveTo>
                    <a:pt x="452030" y="47818"/>
                  </a:moveTo>
                  <a:cubicBezTo>
                    <a:pt x="448530" y="47818"/>
                    <a:pt x="445592" y="47006"/>
                    <a:pt x="443217" y="45381"/>
                  </a:cubicBezTo>
                  <a:cubicBezTo>
                    <a:pt x="440904" y="43693"/>
                    <a:pt x="439279" y="41568"/>
                    <a:pt x="438341" y="39005"/>
                  </a:cubicBezTo>
                  <a:lnTo>
                    <a:pt x="443217" y="36848"/>
                  </a:lnTo>
                  <a:cubicBezTo>
                    <a:pt x="444029" y="38849"/>
                    <a:pt x="445217" y="40380"/>
                    <a:pt x="446780" y="41443"/>
                  </a:cubicBezTo>
                  <a:cubicBezTo>
                    <a:pt x="448405" y="42505"/>
                    <a:pt x="450155" y="43037"/>
                    <a:pt x="452030" y="43037"/>
                  </a:cubicBezTo>
                  <a:cubicBezTo>
                    <a:pt x="454093" y="43037"/>
                    <a:pt x="455843" y="42630"/>
                    <a:pt x="457281" y="41818"/>
                  </a:cubicBezTo>
                  <a:cubicBezTo>
                    <a:pt x="458719" y="40943"/>
                    <a:pt x="459437" y="39755"/>
                    <a:pt x="459437" y="38255"/>
                  </a:cubicBezTo>
                  <a:cubicBezTo>
                    <a:pt x="459437" y="36880"/>
                    <a:pt x="458875" y="35786"/>
                    <a:pt x="457750" y="34973"/>
                  </a:cubicBezTo>
                  <a:cubicBezTo>
                    <a:pt x="456625" y="34098"/>
                    <a:pt x="454812" y="33379"/>
                    <a:pt x="452311" y="32817"/>
                  </a:cubicBezTo>
                  <a:lnTo>
                    <a:pt x="448373" y="31785"/>
                  </a:lnTo>
                  <a:cubicBezTo>
                    <a:pt x="445748" y="31098"/>
                    <a:pt x="443592" y="30004"/>
                    <a:pt x="441904" y="28504"/>
                  </a:cubicBezTo>
                  <a:cubicBezTo>
                    <a:pt x="440279" y="26941"/>
                    <a:pt x="439466" y="24972"/>
                    <a:pt x="439466" y="22597"/>
                  </a:cubicBezTo>
                  <a:cubicBezTo>
                    <a:pt x="439466" y="20721"/>
                    <a:pt x="440029" y="19065"/>
                    <a:pt x="441154" y="17627"/>
                  </a:cubicBezTo>
                  <a:cubicBezTo>
                    <a:pt x="442279" y="16190"/>
                    <a:pt x="443779" y="15096"/>
                    <a:pt x="445654" y="14346"/>
                  </a:cubicBezTo>
                  <a:cubicBezTo>
                    <a:pt x="447530" y="13533"/>
                    <a:pt x="449561" y="13127"/>
                    <a:pt x="451749" y="13127"/>
                  </a:cubicBezTo>
                  <a:cubicBezTo>
                    <a:pt x="454624" y="13127"/>
                    <a:pt x="457156" y="13752"/>
                    <a:pt x="459344" y="15002"/>
                  </a:cubicBezTo>
                  <a:cubicBezTo>
                    <a:pt x="461594" y="16252"/>
                    <a:pt x="463188" y="17971"/>
                    <a:pt x="464125" y="20159"/>
                  </a:cubicBezTo>
                  <a:lnTo>
                    <a:pt x="459437" y="22315"/>
                  </a:lnTo>
                  <a:cubicBezTo>
                    <a:pt x="458000" y="19440"/>
                    <a:pt x="455406" y="18002"/>
                    <a:pt x="451655" y="18002"/>
                  </a:cubicBezTo>
                  <a:cubicBezTo>
                    <a:pt x="449905" y="18002"/>
                    <a:pt x="448342" y="18440"/>
                    <a:pt x="446967" y="19315"/>
                  </a:cubicBezTo>
                  <a:cubicBezTo>
                    <a:pt x="445654" y="20128"/>
                    <a:pt x="444998" y="21159"/>
                    <a:pt x="444998" y="22409"/>
                  </a:cubicBezTo>
                  <a:cubicBezTo>
                    <a:pt x="444998" y="23597"/>
                    <a:pt x="445467" y="24566"/>
                    <a:pt x="446405" y="25316"/>
                  </a:cubicBezTo>
                  <a:cubicBezTo>
                    <a:pt x="447342" y="26066"/>
                    <a:pt x="448749" y="26691"/>
                    <a:pt x="450624" y="27191"/>
                  </a:cubicBezTo>
                  <a:lnTo>
                    <a:pt x="455312" y="28410"/>
                  </a:lnTo>
                  <a:cubicBezTo>
                    <a:pt x="458500" y="29222"/>
                    <a:pt x="460906" y="30441"/>
                    <a:pt x="462532" y="32067"/>
                  </a:cubicBezTo>
                  <a:cubicBezTo>
                    <a:pt x="464157" y="33629"/>
                    <a:pt x="464969" y="35567"/>
                    <a:pt x="464969" y="37880"/>
                  </a:cubicBezTo>
                  <a:cubicBezTo>
                    <a:pt x="464969" y="39880"/>
                    <a:pt x="464375" y="41630"/>
                    <a:pt x="463188" y="43130"/>
                  </a:cubicBezTo>
                  <a:cubicBezTo>
                    <a:pt x="462063" y="44631"/>
                    <a:pt x="460531" y="45787"/>
                    <a:pt x="458594" y="46600"/>
                  </a:cubicBezTo>
                  <a:cubicBezTo>
                    <a:pt x="456656" y="47412"/>
                    <a:pt x="454468" y="47818"/>
                    <a:pt x="452030" y="47818"/>
                  </a:cubicBezTo>
                  <a:close/>
                  <a:moveTo>
                    <a:pt x="486066" y="47818"/>
                  </a:moveTo>
                  <a:cubicBezTo>
                    <a:pt x="482878" y="47818"/>
                    <a:pt x="480034" y="47068"/>
                    <a:pt x="477534" y="45568"/>
                  </a:cubicBezTo>
                  <a:cubicBezTo>
                    <a:pt x="475033" y="44006"/>
                    <a:pt x="473064" y="41943"/>
                    <a:pt x="471627" y="39380"/>
                  </a:cubicBezTo>
                  <a:cubicBezTo>
                    <a:pt x="470251" y="36755"/>
                    <a:pt x="469564" y="33786"/>
                    <a:pt x="469564" y="30473"/>
                  </a:cubicBezTo>
                  <a:cubicBezTo>
                    <a:pt x="469564" y="27222"/>
                    <a:pt x="470251" y="24284"/>
                    <a:pt x="471627" y="21659"/>
                  </a:cubicBezTo>
                  <a:cubicBezTo>
                    <a:pt x="473064" y="18971"/>
                    <a:pt x="475033" y="16877"/>
                    <a:pt x="477534" y="15377"/>
                  </a:cubicBezTo>
                  <a:cubicBezTo>
                    <a:pt x="480034" y="13877"/>
                    <a:pt x="482878" y="13127"/>
                    <a:pt x="486066" y="13127"/>
                  </a:cubicBezTo>
                  <a:cubicBezTo>
                    <a:pt x="489566" y="13127"/>
                    <a:pt x="492504" y="13970"/>
                    <a:pt x="494879" y="15658"/>
                  </a:cubicBezTo>
                  <a:cubicBezTo>
                    <a:pt x="497317" y="17283"/>
                    <a:pt x="499067" y="19440"/>
                    <a:pt x="500130" y="22128"/>
                  </a:cubicBezTo>
                  <a:lnTo>
                    <a:pt x="495161" y="24191"/>
                  </a:lnTo>
                  <a:cubicBezTo>
                    <a:pt x="494348" y="22190"/>
                    <a:pt x="493129" y="20690"/>
                    <a:pt x="491504" y="19690"/>
                  </a:cubicBezTo>
                  <a:cubicBezTo>
                    <a:pt x="489941" y="18627"/>
                    <a:pt x="488035" y="18096"/>
                    <a:pt x="485785" y="18096"/>
                  </a:cubicBezTo>
                  <a:cubicBezTo>
                    <a:pt x="483847" y="18096"/>
                    <a:pt x="482034" y="18627"/>
                    <a:pt x="480346" y="19690"/>
                  </a:cubicBezTo>
                  <a:cubicBezTo>
                    <a:pt x="478721" y="20690"/>
                    <a:pt x="477409" y="22128"/>
                    <a:pt x="476408" y="24003"/>
                  </a:cubicBezTo>
                  <a:cubicBezTo>
                    <a:pt x="475408" y="25878"/>
                    <a:pt x="474908" y="28035"/>
                    <a:pt x="474908" y="30473"/>
                  </a:cubicBezTo>
                  <a:cubicBezTo>
                    <a:pt x="474908" y="32910"/>
                    <a:pt x="475408" y="35067"/>
                    <a:pt x="476408" y="36942"/>
                  </a:cubicBezTo>
                  <a:cubicBezTo>
                    <a:pt x="477409" y="38817"/>
                    <a:pt x="478721" y="40286"/>
                    <a:pt x="480346" y="41349"/>
                  </a:cubicBezTo>
                  <a:cubicBezTo>
                    <a:pt x="482034" y="42349"/>
                    <a:pt x="483847" y="42849"/>
                    <a:pt x="485785" y="42849"/>
                  </a:cubicBezTo>
                  <a:cubicBezTo>
                    <a:pt x="488097" y="42849"/>
                    <a:pt x="490066" y="42318"/>
                    <a:pt x="491692" y="41255"/>
                  </a:cubicBezTo>
                  <a:cubicBezTo>
                    <a:pt x="493379" y="40193"/>
                    <a:pt x="494630" y="38692"/>
                    <a:pt x="495442" y="36755"/>
                  </a:cubicBezTo>
                  <a:lnTo>
                    <a:pt x="500318" y="38817"/>
                  </a:lnTo>
                  <a:cubicBezTo>
                    <a:pt x="499193" y="41505"/>
                    <a:pt x="497380" y="43693"/>
                    <a:pt x="494879" y="45381"/>
                  </a:cubicBezTo>
                  <a:cubicBezTo>
                    <a:pt x="492442" y="47006"/>
                    <a:pt x="489504" y="47818"/>
                    <a:pt x="486066" y="47818"/>
                  </a:cubicBezTo>
                  <a:close/>
                  <a:moveTo>
                    <a:pt x="506166" y="1031"/>
                  </a:moveTo>
                  <a:lnTo>
                    <a:pt x="511604" y="1031"/>
                  </a:lnTo>
                  <a:lnTo>
                    <a:pt x="511604" y="14533"/>
                  </a:lnTo>
                  <a:lnTo>
                    <a:pt x="511323" y="18940"/>
                  </a:lnTo>
                  <a:lnTo>
                    <a:pt x="511604" y="18940"/>
                  </a:lnTo>
                  <a:cubicBezTo>
                    <a:pt x="512480" y="17315"/>
                    <a:pt x="513886" y="15939"/>
                    <a:pt x="515824" y="14814"/>
                  </a:cubicBezTo>
                  <a:cubicBezTo>
                    <a:pt x="517761" y="13689"/>
                    <a:pt x="519887" y="13127"/>
                    <a:pt x="522199" y="13127"/>
                  </a:cubicBezTo>
                  <a:cubicBezTo>
                    <a:pt x="526200" y="13127"/>
                    <a:pt x="529232" y="14314"/>
                    <a:pt x="531294" y="16690"/>
                  </a:cubicBezTo>
                  <a:cubicBezTo>
                    <a:pt x="533357" y="19002"/>
                    <a:pt x="534389" y="22065"/>
                    <a:pt x="534389" y="25878"/>
                  </a:cubicBezTo>
                  <a:lnTo>
                    <a:pt x="534389" y="46787"/>
                  </a:lnTo>
                  <a:lnTo>
                    <a:pt x="528950" y="46787"/>
                  </a:lnTo>
                  <a:lnTo>
                    <a:pt x="528950" y="26722"/>
                  </a:lnTo>
                  <a:cubicBezTo>
                    <a:pt x="528950" y="23784"/>
                    <a:pt x="528200" y="21628"/>
                    <a:pt x="526700" y="20253"/>
                  </a:cubicBezTo>
                  <a:cubicBezTo>
                    <a:pt x="525262" y="18815"/>
                    <a:pt x="523356" y="18096"/>
                    <a:pt x="520981" y="18096"/>
                  </a:cubicBezTo>
                  <a:cubicBezTo>
                    <a:pt x="519230" y="18096"/>
                    <a:pt x="517636" y="18627"/>
                    <a:pt x="516199" y="19690"/>
                  </a:cubicBezTo>
                  <a:cubicBezTo>
                    <a:pt x="514824" y="20690"/>
                    <a:pt x="513698" y="22003"/>
                    <a:pt x="512823" y="23628"/>
                  </a:cubicBezTo>
                  <a:cubicBezTo>
                    <a:pt x="512011" y="25191"/>
                    <a:pt x="511604" y="26847"/>
                    <a:pt x="511604" y="28597"/>
                  </a:cubicBezTo>
                  <a:lnTo>
                    <a:pt x="511604" y="46787"/>
                  </a:lnTo>
                  <a:lnTo>
                    <a:pt x="506166" y="46787"/>
                  </a:lnTo>
                  <a:lnTo>
                    <a:pt x="506166" y="1031"/>
                  </a:lnTo>
                  <a:close/>
                  <a:moveTo>
                    <a:pt x="556765" y="47818"/>
                  </a:moveTo>
                  <a:cubicBezTo>
                    <a:pt x="553640" y="47818"/>
                    <a:pt x="550827" y="47068"/>
                    <a:pt x="548326" y="45568"/>
                  </a:cubicBezTo>
                  <a:cubicBezTo>
                    <a:pt x="545889" y="44068"/>
                    <a:pt x="543982" y="42005"/>
                    <a:pt x="542607" y="39380"/>
                  </a:cubicBezTo>
                  <a:cubicBezTo>
                    <a:pt x="541232" y="36755"/>
                    <a:pt x="540544" y="33817"/>
                    <a:pt x="540544" y="30566"/>
                  </a:cubicBezTo>
                  <a:cubicBezTo>
                    <a:pt x="540544" y="27441"/>
                    <a:pt x="541169" y="24566"/>
                    <a:pt x="542419" y="21940"/>
                  </a:cubicBezTo>
                  <a:cubicBezTo>
                    <a:pt x="543732" y="19252"/>
                    <a:pt x="545576" y="17127"/>
                    <a:pt x="547951" y="15564"/>
                  </a:cubicBezTo>
                  <a:cubicBezTo>
                    <a:pt x="550389" y="13939"/>
                    <a:pt x="553171" y="13127"/>
                    <a:pt x="556296" y="13127"/>
                  </a:cubicBezTo>
                  <a:cubicBezTo>
                    <a:pt x="559484" y="13127"/>
                    <a:pt x="562234" y="13846"/>
                    <a:pt x="564547" y="15283"/>
                  </a:cubicBezTo>
                  <a:cubicBezTo>
                    <a:pt x="566923" y="16721"/>
                    <a:pt x="568735" y="18690"/>
                    <a:pt x="569985" y="21190"/>
                  </a:cubicBezTo>
                  <a:cubicBezTo>
                    <a:pt x="571236" y="23690"/>
                    <a:pt x="571861" y="26566"/>
                    <a:pt x="571861" y="29816"/>
                  </a:cubicBezTo>
                  <a:cubicBezTo>
                    <a:pt x="571861" y="30316"/>
                    <a:pt x="571829" y="30879"/>
                    <a:pt x="571767" y="31504"/>
                  </a:cubicBezTo>
                  <a:lnTo>
                    <a:pt x="545982" y="31504"/>
                  </a:lnTo>
                  <a:cubicBezTo>
                    <a:pt x="546107" y="34004"/>
                    <a:pt x="546701" y="36098"/>
                    <a:pt x="547764" y="37786"/>
                  </a:cubicBezTo>
                  <a:cubicBezTo>
                    <a:pt x="548827" y="39474"/>
                    <a:pt x="550170" y="40755"/>
                    <a:pt x="551796" y="41630"/>
                  </a:cubicBezTo>
                  <a:cubicBezTo>
                    <a:pt x="553421" y="42443"/>
                    <a:pt x="555140" y="42849"/>
                    <a:pt x="556953" y="42849"/>
                  </a:cubicBezTo>
                  <a:cubicBezTo>
                    <a:pt x="561203" y="42849"/>
                    <a:pt x="564422" y="40911"/>
                    <a:pt x="566610" y="37036"/>
                  </a:cubicBezTo>
                  <a:lnTo>
                    <a:pt x="571204" y="39286"/>
                  </a:lnTo>
                  <a:cubicBezTo>
                    <a:pt x="569829" y="41849"/>
                    <a:pt x="567923" y="43912"/>
                    <a:pt x="565485" y="45474"/>
                  </a:cubicBezTo>
                  <a:cubicBezTo>
                    <a:pt x="563047" y="47037"/>
                    <a:pt x="560140" y="47818"/>
                    <a:pt x="556765" y="47818"/>
                  </a:cubicBezTo>
                  <a:close/>
                  <a:moveTo>
                    <a:pt x="566141" y="27003"/>
                  </a:moveTo>
                  <a:cubicBezTo>
                    <a:pt x="566079" y="25628"/>
                    <a:pt x="565704" y="24284"/>
                    <a:pt x="565016" y="22972"/>
                  </a:cubicBezTo>
                  <a:cubicBezTo>
                    <a:pt x="564328" y="21597"/>
                    <a:pt x="563235" y="20440"/>
                    <a:pt x="561734" y="19502"/>
                  </a:cubicBezTo>
                  <a:cubicBezTo>
                    <a:pt x="560297" y="18565"/>
                    <a:pt x="558484" y="18096"/>
                    <a:pt x="556296" y="18096"/>
                  </a:cubicBezTo>
                  <a:cubicBezTo>
                    <a:pt x="553733" y="18096"/>
                    <a:pt x="551546" y="18909"/>
                    <a:pt x="549733" y="20534"/>
                  </a:cubicBezTo>
                  <a:cubicBezTo>
                    <a:pt x="547983" y="22159"/>
                    <a:pt x="546826" y="24316"/>
                    <a:pt x="546264" y="27003"/>
                  </a:cubicBezTo>
                  <a:lnTo>
                    <a:pt x="566141" y="27003"/>
                  </a:lnTo>
                  <a:close/>
                  <a:moveTo>
                    <a:pt x="592430" y="47818"/>
                  </a:moveTo>
                  <a:cubicBezTo>
                    <a:pt x="589492" y="47818"/>
                    <a:pt x="586836" y="47068"/>
                    <a:pt x="584461" y="45568"/>
                  </a:cubicBezTo>
                  <a:cubicBezTo>
                    <a:pt x="582085" y="44068"/>
                    <a:pt x="580210" y="42005"/>
                    <a:pt x="578835" y="39380"/>
                  </a:cubicBezTo>
                  <a:cubicBezTo>
                    <a:pt x="577522" y="36755"/>
                    <a:pt x="576866" y="33786"/>
                    <a:pt x="576866" y="30473"/>
                  </a:cubicBezTo>
                  <a:cubicBezTo>
                    <a:pt x="576866" y="27222"/>
                    <a:pt x="577522" y="24284"/>
                    <a:pt x="578835" y="21659"/>
                  </a:cubicBezTo>
                  <a:cubicBezTo>
                    <a:pt x="580210" y="18971"/>
                    <a:pt x="582085" y="16877"/>
                    <a:pt x="584461" y="15377"/>
                  </a:cubicBezTo>
                  <a:cubicBezTo>
                    <a:pt x="586836" y="13877"/>
                    <a:pt x="589492" y="13127"/>
                    <a:pt x="592430" y="13127"/>
                  </a:cubicBezTo>
                  <a:cubicBezTo>
                    <a:pt x="594931" y="13127"/>
                    <a:pt x="597150" y="13689"/>
                    <a:pt x="599087" y="14814"/>
                  </a:cubicBezTo>
                  <a:cubicBezTo>
                    <a:pt x="601025" y="15939"/>
                    <a:pt x="602525" y="17346"/>
                    <a:pt x="603588" y="19034"/>
                  </a:cubicBezTo>
                  <a:lnTo>
                    <a:pt x="603776" y="19034"/>
                  </a:lnTo>
                  <a:lnTo>
                    <a:pt x="603588" y="14533"/>
                  </a:lnTo>
                  <a:lnTo>
                    <a:pt x="603588" y="1031"/>
                  </a:lnTo>
                  <a:lnTo>
                    <a:pt x="609026" y="1031"/>
                  </a:lnTo>
                  <a:lnTo>
                    <a:pt x="609026" y="46787"/>
                  </a:lnTo>
                  <a:lnTo>
                    <a:pt x="603776" y="46787"/>
                  </a:lnTo>
                  <a:lnTo>
                    <a:pt x="603776" y="42005"/>
                  </a:lnTo>
                  <a:lnTo>
                    <a:pt x="603588" y="42005"/>
                  </a:lnTo>
                  <a:cubicBezTo>
                    <a:pt x="602525" y="43631"/>
                    <a:pt x="601025" y="45006"/>
                    <a:pt x="599087" y="46131"/>
                  </a:cubicBezTo>
                  <a:cubicBezTo>
                    <a:pt x="597150" y="47256"/>
                    <a:pt x="594931" y="47818"/>
                    <a:pt x="592430" y="47818"/>
                  </a:cubicBezTo>
                  <a:close/>
                  <a:moveTo>
                    <a:pt x="592993" y="42849"/>
                  </a:moveTo>
                  <a:cubicBezTo>
                    <a:pt x="594931" y="42849"/>
                    <a:pt x="596712" y="42349"/>
                    <a:pt x="598337" y="41349"/>
                  </a:cubicBezTo>
                  <a:cubicBezTo>
                    <a:pt x="599963" y="40349"/>
                    <a:pt x="601275" y="38911"/>
                    <a:pt x="602275" y="37036"/>
                  </a:cubicBezTo>
                  <a:cubicBezTo>
                    <a:pt x="603275" y="35161"/>
                    <a:pt x="603776" y="32973"/>
                    <a:pt x="603776" y="30473"/>
                  </a:cubicBezTo>
                  <a:cubicBezTo>
                    <a:pt x="603776" y="28035"/>
                    <a:pt x="603275" y="25878"/>
                    <a:pt x="602275" y="24003"/>
                  </a:cubicBezTo>
                  <a:cubicBezTo>
                    <a:pt x="601275" y="22128"/>
                    <a:pt x="599963" y="20690"/>
                    <a:pt x="598337" y="19690"/>
                  </a:cubicBezTo>
                  <a:cubicBezTo>
                    <a:pt x="596712" y="18627"/>
                    <a:pt x="594931" y="18096"/>
                    <a:pt x="592993" y="18096"/>
                  </a:cubicBezTo>
                  <a:cubicBezTo>
                    <a:pt x="591118" y="18096"/>
                    <a:pt x="589336" y="18627"/>
                    <a:pt x="587648" y="19690"/>
                  </a:cubicBezTo>
                  <a:cubicBezTo>
                    <a:pt x="586023" y="20690"/>
                    <a:pt x="584711" y="22128"/>
                    <a:pt x="583710" y="24003"/>
                  </a:cubicBezTo>
                  <a:cubicBezTo>
                    <a:pt x="582710" y="25878"/>
                    <a:pt x="582210" y="28035"/>
                    <a:pt x="582210" y="30473"/>
                  </a:cubicBezTo>
                  <a:cubicBezTo>
                    <a:pt x="582210" y="32910"/>
                    <a:pt x="582710" y="35098"/>
                    <a:pt x="583710" y="37036"/>
                  </a:cubicBezTo>
                  <a:cubicBezTo>
                    <a:pt x="584711" y="38911"/>
                    <a:pt x="586023" y="40349"/>
                    <a:pt x="587648" y="41349"/>
                  </a:cubicBezTo>
                  <a:cubicBezTo>
                    <a:pt x="589336" y="42349"/>
                    <a:pt x="591118" y="42849"/>
                    <a:pt x="592993" y="42849"/>
                  </a:cubicBezTo>
                  <a:close/>
                  <a:moveTo>
                    <a:pt x="628863" y="47818"/>
                  </a:moveTo>
                  <a:cubicBezTo>
                    <a:pt x="624925" y="47818"/>
                    <a:pt x="621925" y="46662"/>
                    <a:pt x="619862" y="44349"/>
                  </a:cubicBezTo>
                  <a:cubicBezTo>
                    <a:pt x="617799" y="42037"/>
                    <a:pt x="616768" y="38817"/>
                    <a:pt x="616768" y="34692"/>
                  </a:cubicBezTo>
                  <a:lnTo>
                    <a:pt x="616768" y="14158"/>
                  </a:lnTo>
                  <a:lnTo>
                    <a:pt x="622206" y="14158"/>
                  </a:lnTo>
                  <a:lnTo>
                    <a:pt x="622206" y="33848"/>
                  </a:lnTo>
                  <a:cubicBezTo>
                    <a:pt x="622206" y="36973"/>
                    <a:pt x="622894" y="39255"/>
                    <a:pt x="624269" y="40693"/>
                  </a:cubicBezTo>
                  <a:cubicBezTo>
                    <a:pt x="625707" y="42130"/>
                    <a:pt x="627613" y="42849"/>
                    <a:pt x="629988" y="42849"/>
                  </a:cubicBezTo>
                  <a:cubicBezTo>
                    <a:pt x="631864" y="42849"/>
                    <a:pt x="633489" y="42380"/>
                    <a:pt x="634864" y="41443"/>
                  </a:cubicBezTo>
                  <a:cubicBezTo>
                    <a:pt x="636302" y="40443"/>
                    <a:pt x="637427" y="39161"/>
                    <a:pt x="638239" y="37598"/>
                  </a:cubicBezTo>
                  <a:cubicBezTo>
                    <a:pt x="639052" y="36036"/>
                    <a:pt x="639458" y="34379"/>
                    <a:pt x="639458" y="32629"/>
                  </a:cubicBezTo>
                  <a:lnTo>
                    <a:pt x="639458" y="14158"/>
                  </a:lnTo>
                  <a:lnTo>
                    <a:pt x="644896" y="14158"/>
                  </a:lnTo>
                  <a:lnTo>
                    <a:pt x="644896" y="46787"/>
                  </a:lnTo>
                  <a:lnTo>
                    <a:pt x="639646" y="46787"/>
                  </a:lnTo>
                  <a:lnTo>
                    <a:pt x="639646" y="42099"/>
                  </a:lnTo>
                  <a:lnTo>
                    <a:pt x="639458" y="42099"/>
                  </a:lnTo>
                  <a:cubicBezTo>
                    <a:pt x="638521" y="43662"/>
                    <a:pt x="637083" y="45006"/>
                    <a:pt x="635145" y="46131"/>
                  </a:cubicBezTo>
                  <a:cubicBezTo>
                    <a:pt x="633208" y="47256"/>
                    <a:pt x="631113" y="47818"/>
                    <a:pt x="628863" y="47818"/>
                  </a:cubicBezTo>
                  <a:close/>
                  <a:moveTo>
                    <a:pt x="652923" y="1031"/>
                  </a:moveTo>
                  <a:lnTo>
                    <a:pt x="658361" y="1031"/>
                  </a:lnTo>
                  <a:lnTo>
                    <a:pt x="658361" y="46787"/>
                  </a:lnTo>
                  <a:lnTo>
                    <a:pt x="652923" y="46787"/>
                  </a:lnTo>
                  <a:lnTo>
                    <a:pt x="652923" y="1031"/>
                  </a:lnTo>
                  <a:close/>
                  <a:moveTo>
                    <a:pt x="680629" y="47818"/>
                  </a:moveTo>
                  <a:cubicBezTo>
                    <a:pt x="677503" y="47818"/>
                    <a:pt x="674690" y="47068"/>
                    <a:pt x="672190" y="45568"/>
                  </a:cubicBezTo>
                  <a:cubicBezTo>
                    <a:pt x="669752" y="44068"/>
                    <a:pt x="667846" y="42005"/>
                    <a:pt x="666471" y="39380"/>
                  </a:cubicBezTo>
                  <a:cubicBezTo>
                    <a:pt x="665095" y="36755"/>
                    <a:pt x="664408" y="33817"/>
                    <a:pt x="664408" y="30566"/>
                  </a:cubicBezTo>
                  <a:cubicBezTo>
                    <a:pt x="664408" y="27441"/>
                    <a:pt x="665033" y="24566"/>
                    <a:pt x="666283" y="21940"/>
                  </a:cubicBezTo>
                  <a:cubicBezTo>
                    <a:pt x="667596" y="19252"/>
                    <a:pt x="669440" y="17127"/>
                    <a:pt x="671815" y="15564"/>
                  </a:cubicBezTo>
                  <a:cubicBezTo>
                    <a:pt x="674253" y="13939"/>
                    <a:pt x="677034" y="13127"/>
                    <a:pt x="680160" y="13127"/>
                  </a:cubicBezTo>
                  <a:cubicBezTo>
                    <a:pt x="683348" y="13127"/>
                    <a:pt x="686098" y="13846"/>
                    <a:pt x="688411" y="15283"/>
                  </a:cubicBezTo>
                  <a:cubicBezTo>
                    <a:pt x="690786" y="16721"/>
                    <a:pt x="692599" y="18690"/>
                    <a:pt x="693849" y="21190"/>
                  </a:cubicBezTo>
                  <a:cubicBezTo>
                    <a:pt x="695099" y="23690"/>
                    <a:pt x="695724" y="26566"/>
                    <a:pt x="695724" y="29816"/>
                  </a:cubicBezTo>
                  <a:cubicBezTo>
                    <a:pt x="695724" y="30316"/>
                    <a:pt x="695693" y="30879"/>
                    <a:pt x="695630" y="31504"/>
                  </a:cubicBezTo>
                  <a:lnTo>
                    <a:pt x="669846" y="31504"/>
                  </a:lnTo>
                  <a:cubicBezTo>
                    <a:pt x="669971" y="34004"/>
                    <a:pt x="670565" y="36098"/>
                    <a:pt x="671627" y="37786"/>
                  </a:cubicBezTo>
                  <a:cubicBezTo>
                    <a:pt x="672690" y="39474"/>
                    <a:pt x="674034" y="40755"/>
                    <a:pt x="675659" y="41630"/>
                  </a:cubicBezTo>
                  <a:cubicBezTo>
                    <a:pt x="677285" y="42443"/>
                    <a:pt x="679003" y="42849"/>
                    <a:pt x="680816" y="42849"/>
                  </a:cubicBezTo>
                  <a:cubicBezTo>
                    <a:pt x="685067" y="42849"/>
                    <a:pt x="688286" y="40911"/>
                    <a:pt x="690474" y="37036"/>
                  </a:cubicBezTo>
                  <a:lnTo>
                    <a:pt x="695068" y="39286"/>
                  </a:lnTo>
                  <a:cubicBezTo>
                    <a:pt x="693693" y="41849"/>
                    <a:pt x="691786" y="43912"/>
                    <a:pt x="689348" y="45474"/>
                  </a:cubicBezTo>
                  <a:cubicBezTo>
                    <a:pt x="686911" y="47037"/>
                    <a:pt x="684004" y="47818"/>
                    <a:pt x="680629" y="47818"/>
                  </a:cubicBezTo>
                  <a:close/>
                  <a:moveTo>
                    <a:pt x="690005" y="27003"/>
                  </a:moveTo>
                  <a:cubicBezTo>
                    <a:pt x="689942" y="25628"/>
                    <a:pt x="689567" y="24284"/>
                    <a:pt x="688880" y="22972"/>
                  </a:cubicBezTo>
                  <a:cubicBezTo>
                    <a:pt x="688192" y="21597"/>
                    <a:pt x="687098" y="20440"/>
                    <a:pt x="685598" y="19502"/>
                  </a:cubicBezTo>
                  <a:cubicBezTo>
                    <a:pt x="684160" y="18565"/>
                    <a:pt x="682348" y="18096"/>
                    <a:pt x="680160" y="18096"/>
                  </a:cubicBezTo>
                  <a:cubicBezTo>
                    <a:pt x="677597" y="18096"/>
                    <a:pt x="675409" y="18909"/>
                    <a:pt x="673596" y="20534"/>
                  </a:cubicBezTo>
                  <a:cubicBezTo>
                    <a:pt x="671846" y="22159"/>
                    <a:pt x="670690" y="24316"/>
                    <a:pt x="670127" y="27003"/>
                  </a:cubicBezTo>
                  <a:lnTo>
                    <a:pt x="690005" y="27003"/>
                  </a:lnTo>
                  <a:close/>
                  <a:moveTo>
                    <a:pt x="698065" y="46787"/>
                  </a:moveTo>
                  <a:lnTo>
                    <a:pt x="698065" y="46787"/>
                  </a:lnTo>
                  <a:close/>
                  <a:moveTo>
                    <a:pt x="730809" y="47818"/>
                  </a:moveTo>
                  <a:cubicBezTo>
                    <a:pt x="727872" y="47818"/>
                    <a:pt x="725215" y="47068"/>
                    <a:pt x="722840" y="45568"/>
                  </a:cubicBezTo>
                  <a:cubicBezTo>
                    <a:pt x="720464" y="44068"/>
                    <a:pt x="718589" y="42005"/>
                    <a:pt x="717214" y="39380"/>
                  </a:cubicBezTo>
                  <a:cubicBezTo>
                    <a:pt x="715901" y="36755"/>
                    <a:pt x="715245" y="33786"/>
                    <a:pt x="715245" y="30473"/>
                  </a:cubicBezTo>
                  <a:cubicBezTo>
                    <a:pt x="715245" y="27222"/>
                    <a:pt x="715901" y="24284"/>
                    <a:pt x="717214" y="21659"/>
                  </a:cubicBezTo>
                  <a:cubicBezTo>
                    <a:pt x="718589" y="18971"/>
                    <a:pt x="720464" y="16877"/>
                    <a:pt x="722840" y="15377"/>
                  </a:cubicBezTo>
                  <a:cubicBezTo>
                    <a:pt x="725215" y="13877"/>
                    <a:pt x="727872" y="13127"/>
                    <a:pt x="730809" y="13127"/>
                  </a:cubicBezTo>
                  <a:cubicBezTo>
                    <a:pt x="733310" y="13127"/>
                    <a:pt x="735529" y="13689"/>
                    <a:pt x="737467" y="14814"/>
                  </a:cubicBezTo>
                  <a:cubicBezTo>
                    <a:pt x="739404" y="15939"/>
                    <a:pt x="740904" y="17346"/>
                    <a:pt x="741967" y="19034"/>
                  </a:cubicBezTo>
                  <a:lnTo>
                    <a:pt x="742155" y="19034"/>
                  </a:lnTo>
                  <a:lnTo>
                    <a:pt x="741967" y="14533"/>
                  </a:lnTo>
                  <a:lnTo>
                    <a:pt x="741967" y="1031"/>
                  </a:lnTo>
                  <a:lnTo>
                    <a:pt x="747405" y="1031"/>
                  </a:lnTo>
                  <a:lnTo>
                    <a:pt x="747405" y="46787"/>
                  </a:lnTo>
                  <a:lnTo>
                    <a:pt x="742155" y="46787"/>
                  </a:lnTo>
                  <a:lnTo>
                    <a:pt x="742155" y="42005"/>
                  </a:lnTo>
                  <a:lnTo>
                    <a:pt x="741967" y="42005"/>
                  </a:lnTo>
                  <a:cubicBezTo>
                    <a:pt x="740904" y="43631"/>
                    <a:pt x="739404" y="45006"/>
                    <a:pt x="737467" y="46131"/>
                  </a:cubicBezTo>
                  <a:cubicBezTo>
                    <a:pt x="735529" y="47256"/>
                    <a:pt x="733310" y="47818"/>
                    <a:pt x="730809" y="47818"/>
                  </a:cubicBezTo>
                  <a:close/>
                  <a:moveTo>
                    <a:pt x="731372" y="42849"/>
                  </a:moveTo>
                  <a:cubicBezTo>
                    <a:pt x="733310" y="42849"/>
                    <a:pt x="735091" y="42349"/>
                    <a:pt x="736716" y="41349"/>
                  </a:cubicBezTo>
                  <a:cubicBezTo>
                    <a:pt x="738342" y="40349"/>
                    <a:pt x="739654" y="38911"/>
                    <a:pt x="740654" y="37036"/>
                  </a:cubicBezTo>
                  <a:cubicBezTo>
                    <a:pt x="741654" y="35161"/>
                    <a:pt x="742155" y="32973"/>
                    <a:pt x="742155" y="30473"/>
                  </a:cubicBezTo>
                  <a:cubicBezTo>
                    <a:pt x="742155" y="28035"/>
                    <a:pt x="741654" y="25878"/>
                    <a:pt x="740654" y="24003"/>
                  </a:cubicBezTo>
                  <a:cubicBezTo>
                    <a:pt x="739654" y="22128"/>
                    <a:pt x="738342" y="20690"/>
                    <a:pt x="736716" y="19690"/>
                  </a:cubicBezTo>
                  <a:cubicBezTo>
                    <a:pt x="735091" y="18627"/>
                    <a:pt x="733310" y="18096"/>
                    <a:pt x="731372" y="18096"/>
                  </a:cubicBezTo>
                  <a:cubicBezTo>
                    <a:pt x="729497" y="18096"/>
                    <a:pt x="727715" y="18627"/>
                    <a:pt x="726028" y="19690"/>
                  </a:cubicBezTo>
                  <a:cubicBezTo>
                    <a:pt x="724402" y="20690"/>
                    <a:pt x="723090" y="22128"/>
                    <a:pt x="722090" y="24003"/>
                  </a:cubicBezTo>
                  <a:cubicBezTo>
                    <a:pt x="721090" y="25878"/>
                    <a:pt x="720589" y="28035"/>
                    <a:pt x="720589" y="30473"/>
                  </a:cubicBezTo>
                  <a:cubicBezTo>
                    <a:pt x="720589" y="32910"/>
                    <a:pt x="721090" y="35098"/>
                    <a:pt x="722090" y="37036"/>
                  </a:cubicBezTo>
                  <a:cubicBezTo>
                    <a:pt x="723090" y="38911"/>
                    <a:pt x="724402" y="40349"/>
                    <a:pt x="726028" y="41349"/>
                  </a:cubicBezTo>
                  <a:cubicBezTo>
                    <a:pt x="727715" y="42349"/>
                    <a:pt x="729497" y="42849"/>
                    <a:pt x="731372" y="42849"/>
                  </a:cubicBezTo>
                  <a:close/>
                  <a:moveTo>
                    <a:pt x="770110" y="47818"/>
                  </a:moveTo>
                  <a:cubicBezTo>
                    <a:pt x="766922" y="47818"/>
                    <a:pt x="764047" y="47068"/>
                    <a:pt x="761484" y="45568"/>
                  </a:cubicBezTo>
                  <a:cubicBezTo>
                    <a:pt x="758921" y="44006"/>
                    <a:pt x="756921" y="41911"/>
                    <a:pt x="755483" y="39286"/>
                  </a:cubicBezTo>
                  <a:cubicBezTo>
                    <a:pt x="754108" y="36598"/>
                    <a:pt x="753420" y="33660"/>
                    <a:pt x="753420" y="30473"/>
                  </a:cubicBezTo>
                  <a:cubicBezTo>
                    <a:pt x="753420" y="27285"/>
                    <a:pt x="754108" y="24378"/>
                    <a:pt x="755483" y="21753"/>
                  </a:cubicBezTo>
                  <a:cubicBezTo>
                    <a:pt x="756921" y="19065"/>
                    <a:pt x="758921" y="16971"/>
                    <a:pt x="761484" y="15471"/>
                  </a:cubicBezTo>
                  <a:cubicBezTo>
                    <a:pt x="764047" y="13908"/>
                    <a:pt x="766922" y="13127"/>
                    <a:pt x="770110" y="13127"/>
                  </a:cubicBezTo>
                  <a:cubicBezTo>
                    <a:pt x="773298" y="13127"/>
                    <a:pt x="776173" y="13908"/>
                    <a:pt x="778736" y="15471"/>
                  </a:cubicBezTo>
                  <a:cubicBezTo>
                    <a:pt x="781299" y="16971"/>
                    <a:pt x="783299" y="19065"/>
                    <a:pt x="784737" y="21753"/>
                  </a:cubicBezTo>
                  <a:cubicBezTo>
                    <a:pt x="786175" y="24378"/>
                    <a:pt x="786893" y="27285"/>
                    <a:pt x="786893" y="30473"/>
                  </a:cubicBezTo>
                  <a:cubicBezTo>
                    <a:pt x="786893" y="33660"/>
                    <a:pt x="786175" y="36598"/>
                    <a:pt x="784737" y="39286"/>
                  </a:cubicBezTo>
                  <a:cubicBezTo>
                    <a:pt x="783299" y="41911"/>
                    <a:pt x="781299" y="44006"/>
                    <a:pt x="778736" y="45568"/>
                  </a:cubicBezTo>
                  <a:cubicBezTo>
                    <a:pt x="776173" y="47068"/>
                    <a:pt x="773298" y="47818"/>
                    <a:pt x="770110" y="47818"/>
                  </a:cubicBezTo>
                  <a:close/>
                  <a:moveTo>
                    <a:pt x="770110" y="42849"/>
                  </a:moveTo>
                  <a:cubicBezTo>
                    <a:pt x="772110" y="42849"/>
                    <a:pt x="773986" y="42349"/>
                    <a:pt x="775736" y="41349"/>
                  </a:cubicBezTo>
                  <a:cubicBezTo>
                    <a:pt x="777486" y="40349"/>
                    <a:pt x="778861" y="38911"/>
                    <a:pt x="779861" y="37036"/>
                  </a:cubicBezTo>
                  <a:cubicBezTo>
                    <a:pt x="780924" y="35161"/>
                    <a:pt x="781455" y="32973"/>
                    <a:pt x="781455" y="30473"/>
                  </a:cubicBezTo>
                  <a:cubicBezTo>
                    <a:pt x="781455" y="27972"/>
                    <a:pt x="780924" y="25784"/>
                    <a:pt x="779861" y="23909"/>
                  </a:cubicBezTo>
                  <a:cubicBezTo>
                    <a:pt x="778861" y="22034"/>
                    <a:pt x="777486" y="20596"/>
                    <a:pt x="775736" y="19596"/>
                  </a:cubicBezTo>
                  <a:cubicBezTo>
                    <a:pt x="773986" y="18596"/>
                    <a:pt x="772110" y="18096"/>
                    <a:pt x="770110" y="18096"/>
                  </a:cubicBezTo>
                  <a:cubicBezTo>
                    <a:pt x="768110" y="18096"/>
                    <a:pt x="766235" y="18596"/>
                    <a:pt x="764484" y="19596"/>
                  </a:cubicBezTo>
                  <a:cubicBezTo>
                    <a:pt x="762734" y="20596"/>
                    <a:pt x="761328" y="22034"/>
                    <a:pt x="760265" y="23909"/>
                  </a:cubicBezTo>
                  <a:cubicBezTo>
                    <a:pt x="759265" y="25784"/>
                    <a:pt x="758765" y="27972"/>
                    <a:pt x="758765" y="30473"/>
                  </a:cubicBezTo>
                  <a:cubicBezTo>
                    <a:pt x="758765" y="32973"/>
                    <a:pt x="759265" y="35161"/>
                    <a:pt x="760265" y="37036"/>
                  </a:cubicBezTo>
                  <a:cubicBezTo>
                    <a:pt x="761328" y="38911"/>
                    <a:pt x="762734" y="40349"/>
                    <a:pt x="764484" y="41349"/>
                  </a:cubicBezTo>
                  <a:cubicBezTo>
                    <a:pt x="766235" y="42349"/>
                    <a:pt x="768110" y="42849"/>
                    <a:pt x="770110" y="42849"/>
                  </a:cubicBezTo>
                  <a:close/>
                  <a:moveTo>
                    <a:pt x="807566" y="61601"/>
                  </a:moveTo>
                  <a:cubicBezTo>
                    <a:pt x="803690" y="61601"/>
                    <a:pt x="800502" y="60695"/>
                    <a:pt x="798002" y="58882"/>
                  </a:cubicBezTo>
                  <a:cubicBezTo>
                    <a:pt x="795564" y="57132"/>
                    <a:pt x="793908" y="55007"/>
                    <a:pt x="793033" y="52507"/>
                  </a:cubicBezTo>
                  <a:lnTo>
                    <a:pt x="798002" y="50350"/>
                  </a:lnTo>
                  <a:cubicBezTo>
                    <a:pt x="798690" y="52225"/>
                    <a:pt x="799877" y="53757"/>
                    <a:pt x="801565" y="54944"/>
                  </a:cubicBezTo>
                  <a:cubicBezTo>
                    <a:pt x="803253" y="56132"/>
                    <a:pt x="805253" y="56726"/>
                    <a:pt x="807566" y="56726"/>
                  </a:cubicBezTo>
                  <a:cubicBezTo>
                    <a:pt x="810941" y="56726"/>
                    <a:pt x="813535" y="55726"/>
                    <a:pt x="815348" y="53725"/>
                  </a:cubicBezTo>
                  <a:cubicBezTo>
                    <a:pt x="817223" y="51788"/>
                    <a:pt x="818161" y="49037"/>
                    <a:pt x="818161" y="45474"/>
                  </a:cubicBezTo>
                  <a:lnTo>
                    <a:pt x="818161" y="41818"/>
                  </a:lnTo>
                  <a:lnTo>
                    <a:pt x="817879" y="41818"/>
                  </a:lnTo>
                  <a:cubicBezTo>
                    <a:pt x="816817" y="43443"/>
                    <a:pt x="815317" y="44787"/>
                    <a:pt x="813379" y="45849"/>
                  </a:cubicBezTo>
                  <a:cubicBezTo>
                    <a:pt x="811441" y="46912"/>
                    <a:pt x="809253" y="47443"/>
                    <a:pt x="806816" y="47443"/>
                  </a:cubicBezTo>
                  <a:cubicBezTo>
                    <a:pt x="804003" y="47443"/>
                    <a:pt x="801409" y="46725"/>
                    <a:pt x="799033" y="45287"/>
                  </a:cubicBezTo>
                  <a:cubicBezTo>
                    <a:pt x="796721" y="43787"/>
                    <a:pt x="794877" y="41755"/>
                    <a:pt x="793501" y="39192"/>
                  </a:cubicBezTo>
                  <a:cubicBezTo>
                    <a:pt x="792189" y="36567"/>
                    <a:pt x="791532" y="33598"/>
                    <a:pt x="791532" y="30285"/>
                  </a:cubicBezTo>
                  <a:cubicBezTo>
                    <a:pt x="791532" y="27035"/>
                    <a:pt x="792189" y="24097"/>
                    <a:pt x="793501" y="21471"/>
                  </a:cubicBezTo>
                  <a:cubicBezTo>
                    <a:pt x="794877" y="18846"/>
                    <a:pt x="796721" y="16815"/>
                    <a:pt x="799033" y="15377"/>
                  </a:cubicBezTo>
                  <a:cubicBezTo>
                    <a:pt x="801409" y="13877"/>
                    <a:pt x="804003" y="13127"/>
                    <a:pt x="806816" y="13127"/>
                  </a:cubicBezTo>
                  <a:cubicBezTo>
                    <a:pt x="809253" y="13127"/>
                    <a:pt x="811441" y="13658"/>
                    <a:pt x="813379" y="14721"/>
                  </a:cubicBezTo>
                  <a:cubicBezTo>
                    <a:pt x="815317" y="15783"/>
                    <a:pt x="816817" y="17158"/>
                    <a:pt x="817879" y="18846"/>
                  </a:cubicBezTo>
                  <a:lnTo>
                    <a:pt x="818161" y="18846"/>
                  </a:lnTo>
                  <a:lnTo>
                    <a:pt x="818161" y="14158"/>
                  </a:lnTo>
                  <a:lnTo>
                    <a:pt x="823318" y="14158"/>
                  </a:lnTo>
                  <a:lnTo>
                    <a:pt x="823318" y="45474"/>
                  </a:lnTo>
                  <a:cubicBezTo>
                    <a:pt x="823318" y="50725"/>
                    <a:pt x="821849" y="54726"/>
                    <a:pt x="818911" y="57476"/>
                  </a:cubicBezTo>
                  <a:cubicBezTo>
                    <a:pt x="816036" y="60226"/>
                    <a:pt x="812254" y="61601"/>
                    <a:pt x="807566" y="61601"/>
                  </a:cubicBezTo>
                  <a:close/>
                  <a:moveTo>
                    <a:pt x="807566" y="42474"/>
                  </a:moveTo>
                  <a:cubicBezTo>
                    <a:pt x="809503" y="42474"/>
                    <a:pt x="811254" y="42005"/>
                    <a:pt x="812816" y="41068"/>
                  </a:cubicBezTo>
                  <a:cubicBezTo>
                    <a:pt x="814442" y="40068"/>
                    <a:pt x="815723" y="38661"/>
                    <a:pt x="816661" y="36848"/>
                  </a:cubicBezTo>
                  <a:cubicBezTo>
                    <a:pt x="817661" y="34973"/>
                    <a:pt x="818161" y="32785"/>
                    <a:pt x="818161" y="30285"/>
                  </a:cubicBezTo>
                  <a:cubicBezTo>
                    <a:pt x="818161" y="27722"/>
                    <a:pt x="817661" y="25535"/>
                    <a:pt x="816661" y="23722"/>
                  </a:cubicBezTo>
                  <a:cubicBezTo>
                    <a:pt x="815723" y="21846"/>
                    <a:pt x="814442" y="20440"/>
                    <a:pt x="812816" y="19502"/>
                  </a:cubicBezTo>
                  <a:cubicBezTo>
                    <a:pt x="811254" y="18565"/>
                    <a:pt x="809503" y="18096"/>
                    <a:pt x="807566" y="18096"/>
                  </a:cubicBezTo>
                  <a:cubicBezTo>
                    <a:pt x="805565" y="18096"/>
                    <a:pt x="803753" y="18596"/>
                    <a:pt x="802128" y="19596"/>
                  </a:cubicBezTo>
                  <a:cubicBezTo>
                    <a:pt x="800565" y="20534"/>
                    <a:pt x="799283" y="21940"/>
                    <a:pt x="798283" y="23815"/>
                  </a:cubicBezTo>
                  <a:cubicBezTo>
                    <a:pt x="797346" y="25628"/>
                    <a:pt x="796877" y="27785"/>
                    <a:pt x="796877" y="30285"/>
                  </a:cubicBezTo>
                  <a:cubicBezTo>
                    <a:pt x="796877" y="32785"/>
                    <a:pt x="797346" y="34973"/>
                    <a:pt x="798283" y="36848"/>
                  </a:cubicBezTo>
                  <a:cubicBezTo>
                    <a:pt x="799283" y="38724"/>
                    <a:pt x="800565" y="40130"/>
                    <a:pt x="802128" y="41068"/>
                  </a:cubicBezTo>
                  <a:cubicBezTo>
                    <a:pt x="803753" y="42005"/>
                    <a:pt x="805565" y="42474"/>
                    <a:pt x="807566" y="42474"/>
                  </a:cubicBezTo>
                  <a:close/>
                  <a:moveTo>
                    <a:pt x="831302" y="24753"/>
                  </a:moveTo>
                  <a:lnTo>
                    <a:pt x="851555" y="24753"/>
                  </a:lnTo>
                  <a:lnTo>
                    <a:pt x="851555" y="29160"/>
                  </a:lnTo>
                  <a:lnTo>
                    <a:pt x="831302" y="29160"/>
                  </a:lnTo>
                  <a:lnTo>
                    <a:pt x="831302" y="24753"/>
                  </a:lnTo>
                  <a:close/>
                  <a:moveTo>
                    <a:pt x="870941" y="47818"/>
                  </a:moveTo>
                  <a:cubicBezTo>
                    <a:pt x="867441" y="47818"/>
                    <a:pt x="864503" y="47006"/>
                    <a:pt x="862128" y="45381"/>
                  </a:cubicBezTo>
                  <a:cubicBezTo>
                    <a:pt x="859815" y="43693"/>
                    <a:pt x="858190" y="41568"/>
                    <a:pt x="857252" y="39005"/>
                  </a:cubicBezTo>
                  <a:lnTo>
                    <a:pt x="862128" y="36848"/>
                  </a:lnTo>
                  <a:cubicBezTo>
                    <a:pt x="862940" y="38849"/>
                    <a:pt x="864128" y="40380"/>
                    <a:pt x="865691" y="41443"/>
                  </a:cubicBezTo>
                  <a:cubicBezTo>
                    <a:pt x="867316" y="42505"/>
                    <a:pt x="869066" y="43037"/>
                    <a:pt x="870941" y="43037"/>
                  </a:cubicBezTo>
                  <a:cubicBezTo>
                    <a:pt x="873004" y="43037"/>
                    <a:pt x="874754" y="42630"/>
                    <a:pt x="876192" y="41818"/>
                  </a:cubicBezTo>
                  <a:cubicBezTo>
                    <a:pt x="877630" y="40943"/>
                    <a:pt x="878349" y="39755"/>
                    <a:pt x="878349" y="38255"/>
                  </a:cubicBezTo>
                  <a:cubicBezTo>
                    <a:pt x="878349" y="36880"/>
                    <a:pt x="877786" y="35786"/>
                    <a:pt x="876661" y="34973"/>
                  </a:cubicBezTo>
                  <a:cubicBezTo>
                    <a:pt x="875536" y="34098"/>
                    <a:pt x="873723" y="33379"/>
                    <a:pt x="871223" y="32817"/>
                  </a:cubicBezTo>
                  <a:lnTo>
                    <a:pt x="867285" y="31785"/>
                  </a:lnTo>
                  <a:cubicBezTo>
                    <a:pt x="864659" y="31098"/>
                    <a:pt x="862503" y="30004"/>
                    <a:pt x="860815" y="28504"/>
                  </a:cubicBezTo>
                  <a:cubicBezTo>
                    <a:pt x="859190" y="26941"/>
                    <a:pt x="858377" y="24972"/>
                    <a:pt x="858377" y="22597"/>
                  </a:cubicBezTo>
                  <a:cubicBezTo>
                    <a:pt x="858377" y="20721"/>
                    <a:pt x="858940" y="19065"/>
                    <a:pt x="860065" y="17627"/>
                  </a:cubicBezTo>
                  <a:cubicBezTo>
                    <a:pt x="861190" y="16190"/>
                    <a:pt x="862690" y="15096"/>
                    <a:pt x="864566" y="14346"/>
                  </a:cubicBezTo>
                  <a:cubicBezTo>
                    <a:pt x="866441" y="13533"/>
                    <a:pt x="868472" y="13127"/>
                    <a:pt x="870660" y="13127"/>
                  </a:cubicBezTo>
                  <a:cubicBezTo>
                    <a:pt x="873535" y="13127"/>
                    <a:pt x="876067" y="13752"/>
                    <a:pt x="878255" y="15002"/>
                  </a:cubicBezTo>
                  <a:cubicBezTo>
                    <a:pt x="880505" y="16252"/>
                    <a:pt x="882099" y="17971"/>
                    <a:pt x="883037" y="20159"/>
                  </a:cubicBezTo>
                  <a:lnTo>
                    <a:pt x="878349" y="22315"/>
                  </a:lnTo>
                  <a:cubicBezTo>
                    <a:pt x="876911" y="19440"/>
                    <a:pt x="874317" y="18002"/>
                    <a:pt x="870566" y="18002"/>
                  </a:cubicBezTo>
                  <a:cubicBezTo>
                    <a:pt x="868816" y="18002"/>
                    <a:pt x="867253" y="18440"/>
                    <a:pt x="865878" y="19315"/>
                  </a:cubicBezTo>
                  <a:cubicBezTo>
                    <a:pt x="864566" y="20128"/>
                    <a:pt x="863909" y="21159"/>
                    <a:pt x="863909" y="22409"/>
                  </a:cubicBezTo>
                  <a:cubicBezTo>
                    <a:pt x="863909" y="23597"/>
                    <a:pt x="864378" y="24566"/>
                    <a:pt x="865316" y="25316"/>
                  </a:cubicBezTo>
                  <a:cubicBezTo>
                    <a:pt x="866253" y="26066"/>
                    <a:pt x="867660" y="26691"/>
                    <a:pt x="869535" y="27191"/>
                  </a:cubicBezTo>
                  <a:lnTo>
                    <a:pt x="874223" y="28410"/>
                  </a:lnTo>
                  <a:cubicBezTo>
                    <a:pt x="877411" y="29222"/>
                    <a:pt x="879818" y="30441"/>
                    <a:pt x="881443" y="32067"/>
                  </a:cubicBezTo>
                  <a:cubicBezTo>
                    <a:pt x="883068" y="33629"/>
                    <a:pt x="883881" y="35567"/>
                    <a:pt x="883881" y="37880"/>
                  </a:cubicBezTo>
                  <a:cubicBezTo>
                    <a:pt x="883881" y="39880"/>
                    <a:pt x="883287" y="41630"/>
                    <a:pt x="882099" y="43130"/>
                  </a:cubicBezTo>
                  <a:cubicBezTo>
                    <a:pt x="880974" y="44631"/>
                    <a:pt x="879442" y="45787"/>
                    <a:pt x="877505" y="46600"/>
                  </a:cubicBezTo>
                  <a:cubicBezTo>
                    <a:pt x="875567" y="47412"/>
                    <a:pt x="873379" y="47818"/>
                    <a:pt x="870941" y="47818"/>
                  </a:cubicBezTo>
                  <a:close/>
                  <a:moveTo>
                    <a:pt x="892711" y="8157"/>
                  </a:moveTo>
                  <a:cubicBezTo>
                    <a:pt x="891648" y="8157"/>
                    <a:pt x="890710" y="7782"/>
                    <a:pt x="889898" y="7032"/>
                  </a:cubicBezTo>
                  <a:cubicBezTo>
                    <a:pt x="889148" y="6282"/>
                    <a:pt x="888773" y="5344"/>
                    <a:pt x="888773" y="4219"/>
                  </a:cubicBezTo>
                  <a:cubicBezTo>
                    <a:pt x="888773" y="3157"/>
                    <a:pt x="889148" y="2250"/>
                    <a:pt x="889898" y="1500"/>
                  </a:cubicBezTo>
                  <a:cubicBezTo>
                    <a:pt x="890710" y="750"/>
                    <a:pt x="891648" y="375"/>
                    <a:pt x="892711" y="375"/>
                  </a:cubicBezTo>
                  <a:cubicBezTo>
                    <a:pt x="893836" y="375"/>
                    <a:pt x="894773" y="750"/>
                    <a:pt x="895524" y="1500"/>
                  </a:cubicBezTo>
                  <a:cubicBezTo>
                    <a:pt x="896274" y="2250"/>
                    <a:pt x="896649" y="3157"/>
                    <a:pt x="896649" y="4219"/>
                  </a:cubicBezTo>
                  <a:cubicBezTo>
                    <a:pt x="896649" y="5344"/>
                    <a:pt x="896274" y="6282"/>
                    <a:pt x="895524" y="7032"/>
                  </a:cubicBezTo>
                  <a:cubicBezTo>
                    <a:pt x="894773" y="7782"/>
                    <a:pt x="893836" y="8157"/>
                    <a:pt x="892711" y="8157"/>
                  </a:cubicBezTo>
                  <a:close/>
                  <a:moveTo>
                    <a:pt x="889992" y="14158"/>
                  </a:moveTo>
                  <a:lnTo>
                    <a:pt x="895430" y="14158"/>
                  </a:lnTo>
                  <a:lnTo>
                    <a:pt x="895430" y="46787"/>
                  </a:lnTo>
                  <a:lnTo>
                    <a:pt x="889992" y="46787"/>
                  </a:lnTo>
                  <a:lnTo>
                    <a:pt x="889992" y="14158"/>
                  </a:lnTo>
                  <a:close/>
                  <a:moveTo>
                    <a:pt x="916219" y="47256"/>
                  </a:moveTo>
                  <a:cubicBezTo>
                    <a:pt x="914844" y="47256"/>
                    <a:pt x="913593" y="47068"/>
                    <a:pt x="912468" y="46693"/>
                  </a:cubicBezTo>
                  <a:cubicBezTo>
                    <a:pt x="911343" y="46256"/>
                    <a:pt x="910405" y="45662"/>
                    <a:pt x="909655" y="44912"/>
                  </a:cubicBezTo>
                  <a:cubicBezTo>
                    <a:pt x="907968" y="43287"/>
                    <a:pt x="907124" y="41068"/>
                    <a:pt x="907124" y="38255"/>
                  </a:cubicBezTo>
                  <a:lnTo>
                    <a:pt x="907124" y="19127"/>
                  </a:lnTo>
                  <a:lnTo>
                    <a:pt x="901404" y="19127"/>
                  </a:lnTo>
                  <a:lnTo>
                    <a:pt x="901404" y="14158"/>
                  </a:lnTo>
                  <a:lnTo>
                    <a:pt x="907124" y="14158"/>
                  </a:lnTo>
                  <a:lnTo>
                    <a:pt x="907124" y="4969"/>
                  </a:lnTo>
                  <a:lnTo>
                    <a:pt x="912562" y="4969"/>
                  </a:lnTo>
                  <a:lnTo>
                    <a:pt x="912562" y="14158"/>
                  </a:lnTo>
                  <a:lnTo>
                    <a:pt x="927283" y="14158"/>
                  </a:lnTo>
                  <a:lnTo>
                    <a:pt x="927283" y="4969"/>
                  </a:lnTo>
                  <a:lnTo>
                    <a:pt x="932627" y="4969"/>
                  </a:lnTo>
                  <a:lnTo>
                    <a:pt x="932627" y="14158"/>
                  </a:lnTo>
                  <a:lnTo>
                    <a:pt x="940597" y="14158"/>
                  </a:lnTo>
                  <a:lnTo>
                    <a:pt x="940597" y="19127"/>
                  </a:lnTo>
                  <a:lnTo>
                    <a:pt x="932627" y="19127"/>
                  </a:lnTo>
                  <a:lnTo>
                    <a:pt x="932627" y="36848"/>
                  </a:lnTo>
                  <a:cubicBezTo>
                    <a:pt x="932627" y="38661"/>
                    <a:pt x="933002" y="40005"/>
                    <a:pt x="933752" y="40880"/>
                  </a:cubicBezTo>
                  <a:cubicBezTo>
                    <a:pt x="934502" y="41818"/>
                    <a:pt x="935659" y="42287"/>
                    <a:pt x="937221" y="42287"/>
                  </a:cubicBezTo>
                  <a:cubicBezTo>
                    <a:pt x="938472" y="42287"/>
                    <a:pt x="939659" y="41911"/>
                    <a:pt x="940784" y="41161"/>
                  </a:cubicBezTo>
                  <a:lnTo>
                    <a:pt x="940784" y="46506"/>
                  </a:lnTo>
                  <a:cubicBezTo>
                    <a:pt x="940097" y="46756"/>
                    <a:pt x="939440" y="46943"/>
                    <a:pt x="938815" y="47068"/>
                  </a:cubicBezTo>
                  <a:cubicBezTo>
                    <a:pt x="938190" y="47193"/>
                    <a:pt x="937346" y="47256"/>
                    <a:pt x="936284" y="47256"/>
                  </a:cubicBezTo>
                  <a:cubicBezTo>
                    <a:pt x="934971" y="47256"/>
                    <a:pt x="933752" y="47068"/>
                    <a:pt x="932627" y="46693"/>
                  </a:cubicBezTo>
                  <a:cubicBezTo>
                    <a:pt x="931502" y="46256"/>
                    <a:pt x="930533" y="45662"/>
                    <a:pt x="929720" y="44912"/>
                  </a:cubicBezTo>
                  <a:cubicBezTo>
                    <a:pt x="928908" y="44099"/>
                    <a:pt x="928283" y="43162"/>
                    <a:pt x="927845" y="42099"/>
                  </a:cubicBezTo>
                  <a:cubicBezTo>
                    <a:pt x="927470" y="40974"/>
                    <a:pt x="927283" y="39693"/>
                    <a:pt x="927283" y="38255"/>
                  </a:cubicBezTo>
                  <a:lnTo>
                    <a:pt x="927283" y="19127"/>
                  </a:lnTo>
                  <a:lnTo>
                    <a:pt x="912562" y="19127"/>
                  </a:lnTo>
                  <a:lnTo>
                    <a:pt x="912562" y="36848"/>
                  </a:lnTo>
                  <a:cubicBezTo>
                    <a:pt x="912562" y="38661"/>
                    <a:pt x="912906" y="40005"/>
                    <a:pt x="913593" y="40880"/>
                  </a:cubicBezTo>
                  <a:cubicBezTo>
                    <a:pt x="914406" y="41818"/>
                    <a:pt x="915562" y="42287"/>
                    <a:pt x="917063" y="42287"/>
                  </a:cubicBezTo>
                  <a:cubicBezTo>
                    <a:pt x="918375" y="42287"/>
                    <a:pt x="919563" y="41911"/>
                    <a:pt x="920625" y="41161"/>
                  </a:cubicBezTo>
                  <a:lnTo>
                    <a:pt x="920625" y="46506"/>
                  </a:lnTo>
                  <a:cubicBezTo>
                    <a:pt x="920000" y="46756"/>
                    <a:pt x="919344" y="46943"/>
                    <a:pt x="918656" y="47068"/>
                  </a:cubicBezTo>
                  <a:cubicBezTo>
                    <a:pt x="918031" y="47193"/>
                    <a:pt x="917219" y="47256"/>
                    <a:pt x="916219" y="47256"/>
                  </a:cubicBezTo>
                  <a:close/>
                  <a:moveTo>
                    <a:pt x="950646" y="8157"/>
                  </a:moveTo>
                  <a:cubicBezTo>
                    <a:pt x="949583" y="8157"/>
                    <a:pt x="948646" y="7782"/>
                    <a:pt x="947833" y="7032"/>
                  </a:cubicBezTo>
                  <a:cubicBezTo>
                    <a:pt x="947083" y="6282"/>
                    <a:pt x="946708" y="5344"/>
                    <a:pt x="946708" y="4219"/>
                  </a:cubicBezTo>
                  <a:cubicBezTo>
                    <a:pt x="946708" y="3157"/>
                    <a:pt x="947083" y="2250"/>
                    <a:pt x="947833" y="1500"/>
                  </a:cubicBezTo>
                  <a:cubicBezTo>
                    <a:pt x="948646" y="750"/>
                    <a:pt x="949583" y="375"/>
                    <a:pt x="950646" y="375"/>
                  </a:cubicBezTo>
                  <a:cubicBezTo>
                    <a:pt x="951771" y="375"/>
                    <a:pt x="952709" y="750"/>
                    <a:pt x="953459" y="1500"/>
                  </a:cubicBezTo>
                  <a:cubicBezTo>
                    <a:pt x="954209" y="2250"/>
                    <a:pt x="954584" y="3157"/>
                    <a:pt x="954584" y="4219"/>
                  </a:cubicBezTo>
                  <a:cubicBezTo>
                    <a:pt x="954584" y="5344"/>
                    <a:pt x="954209" y="6282"/>
                    <a:pt x="953459" y="7032"/>
                  </a:cubicBezTo>
                  <a:cubicBezTo>
                    <a:pt x="952709" y="7782"/>
                    <a:pt x="951771" y="8157"/>
                    <a:pt x="950646" y="8157"/>
                  </a:cubicBezTo>
                  <a:close/>
                  <a:moveTo>
                    <a:pt x="947927" y="14158"/>
                  </a:moveTo>
                  <a:lnTo>
                    <a:pt x="953365" y="14158"/>
                  </a:lnTo>
                  <a:lnTo>
                    <a:pt x="953365" y="46787"/>
                  </a:lnTo>
                  <a:lnTo>
                    <a:pt x="947927" y="46787"/>
                  </a:lnTo>
                  <a:lnTo>
                    <a:pt x="947927" y="14158"/>
                  </a:lnTo>
                  <a:close/>
                  <a:moveTo>
                    <a:pt x="961910" y="14158"/>
                  </a:moveTo>
                  <a:lnTo>
                    <a:pt x="967067" y="14158"/>
                  </a:lnTo>
                  <a:lnTo>
                    <a:pt x="967067" y="18940"/>
                  </a:lnTo>
                  <a:lnTo>
                    <a:pt x="967348" y="18940"/>
                  </a:lnTo>
                  <a:cubicBezTo>
                    <a:pt x="968223" y="17315"/>
                    <a:pt x="969630" y="15939"/>
                    <a:pt x="971567" y="14814"/>
                  </a:cubicBezTo>
                  <a:cubicBezTo>
                    <a:pt x="973568" y="13689"/>
                    <a:pt x="975661" y="13127"/>
                    <a:pt x="977849" y="13127"/>
                  </a:cubicBezTo>
                  <a:cubicBezTo>
                    <a:pt x="981787" y="13127"/>
                    <a:pt x="984788" y="14283"/>
                    <a:pt x="986850" y="16596"/>
                  </a:cubicBezTo>
                  <a:cubicBezTo>
                    <a:pt x="988913" y="18846"/>
                    <a:pt x="989944" y="21940"/>
                    <a:pt x="989944" y="25878"/>
                  </a:cubicBezTo>
                  <a:lnTo>
                    <a:pt x="989944" y="46787"/>
                  </a:lnTo>
                  <a:lnTo>
                    <a:pt x="984506" y="46787"/>
                  </a:lnTo>
                  <a:lnTo>
                    <a:pt x="984506" y="26722"/>
                  </a:lnTo>
                  <a:cubicBezTo>
                    <a:pt x="984506" y="23659"/>
                    <a:pt x="983788" y="21471"/>
                    <a:pt x="982350" y="20159"/>
                  </a:cubicBezTo>
                  <a:cubicBezTo>
                    <a:pt x="980912" y="18784"/>
                    <a:pt x="978943" y="18096"/>
                    <a:pt x="976443" y="18096"/>
                  </a:cubicBezTo>
                  <a:cubicBezTo>
                    <a:pt x="974693" y="18096"/>
                    <a:pt x="973099" y="18596"/>
                    <a:pt x="971661" y="19596"/>
                  </a:cubicBezTo>
                  <a:cubicBezTo>
                    <a:pt x="970286" y="20534"/>
                    <a:pt x="969223" y="21815"/>
                    <a:pt x="968473" y="23440"/>
                  </a:cubicBezTo>
                  <a:cubicBezTo>
                    <a:pt x="967723" y="25003"/>
                    <a:pt x="967348" y="26660"/>
                    <a:pt x="967348" y="28410"/>
                  </a:cubicBezTo>
                  <a:lnTo>
                    <a:pt x="967348" y="46787"/>
                  </a:lnTo>
                  <a:lnTo>
                    <a:pt x="961910" y="46787"/>
                  </a:lnTo>
                  <a:lnTo>
                    <a:pt x="961910" y="14158"/>
                  </a:lnTo>
                  <a:close/>
                  <a:moveTo>
                    <a:pt x="1011809" y="61601"/>
                  </a:moveTo>
                  <a:cubicBezTo>
                    <a:pt x="1007934" y="61601"/>
                    <a:pt x="1004746" y="60695"/>
                    <a:pt x="1002245" y="58882"/>
                  </a:cubicBezTo>
                  <a:cubicBezTo>
                    <a:pt x="999808" y="57132"/>
                    <a:pt x="998151" y="55007"/>
                    <a:pt x="997276" y="52507"/>
                  </a:cubicBezTo>
                  <a:lnTo>
                    <a:pt x="1002245" y="50350"/>
                  </a:lnTo>
                  <a:cubicBezTo>
                    <a:pt x="1002933" y="52225"/>
                    <a:pt x="1004121" y="53757"/>
                    <a:pt x="1005808" y="54944"/>
                  </a:cubicBezTo>
                  <a:cubicBezTo>
                    <a:pt x="1007496" y="56132"/>
                    <a:pt x="1009496" y="56726"/>
                    <a:pt x="1011809" y="56726"/>
                  </a:cubicBezTo>
                  <a:cubicBezTo>
                    <a:pt x="1015185" y="56726"/>
                    <a:pt x="1017779" y="55726"/>
                    <a:pt x="1019591" y="53725"/>
                  </a:cubicBezTo>
                  <a:cubicBezTo>
                    <a:pt x="1021467" y="51788"/>
                    <a:pt x="1022404" y="49037"/>
                    <a:pt x="1022404" y="45474"/>
                  </a:cubicBezTo>
                  <a:lnTo>
                    <a:pt x="1022404" y="41818"/>
                  </a:lnTo>
                  <a:lnTo>
                    <a:pt x="1022123" y="41818"/>
                  </a:lnTo>
                  <a:cubicBezTo>
                    <a:pt x="1021060" y="43443"/>
                    <a:pt x="1019560" y="44787"/>
                    <a:pt x="1017622" y="45849"/>
                  </a:cubicBezTo>
                  <a:cubicBezTo>
                    <a:pt x="1015685" y="46912"/>
                    <a:pt x="1013497" y="47443"/>
                    <a:pt x="1011059" y="47443"/>
                  </a:cubicBezTo>
                  <a:cubicBezTo>
                    <a:pt x="1008246" y="47443"/>
                    <a:pt x="1005652" y="46725"/>
                    <a:pt x="1003277" y="45287"/>
                  </a:cubicBezTo>
                  <a:cubicBezTo>
                    <a:pt x="1000964" y="43787"/>
                    <a:pt x="999120" y="41755"/>
                    <a:pt x="997745" y="39192"/>
                  </a:cubicBezTo>
                  <a:cubicBezTo>
                    <a:pt x="996432" y="36567"/>
                    <a:pt x="995776" y="33598"/>
                    <a:pt x="995776" y="30285"/>
                  </a:cubicBezTo>
                  <a:cubicBezTo>
                    <a:pt x="995776" y="27035"/>
                    <a:pt x="996432" y="24097"/>
                    <a:pt x="997745" y="21471"/>
                  </a:cubicBezTo>
                  <a:cubicBezTo>
                    <a:pt x="999120" y="18846"/>
                    <a:pt x="1000964" y="16815"/>
                    <a:pt x="1003277" y="15377"/>
                  </a:cubicBezTo>
                  <a:cubicBezTo>
                    <a:pt x="1005652" y="13877"/>
                    <a:pt x="1008246" y="13127"/>
                    <a:pt x="1011059" y="13127"/>
                  </a:cubicBezTo>
                  <a:cubicBezTo>
                    <a:pt x="1013497" y="13127"/>
                    <a:pt x="1015685" y="13658"/>
                    <a:pt x="1017622" y="14721"/>
                  </a:cubicBezTo>
                  <a:cubicBezTo>
                    <a:pt x="1019560" y="15783"/>
                    <a:pt x="1021060" y="17158"/>
                    <a:pt x="1022123" y="18846"/>
                  </a:cubicBezTo>
                  <a:lnTo>
                    <a:pt x="1022404" y="18846"/>
                  </a:lnTo>
                  <a:lnTo>
                    <a:pt x="1022404" y="14158"/>
                  </a:lnTo>
                  <a:lnTo>
                    <a:pt x="1027561" y="14158"/>
                  </a:lnTo>
                  <a:lnTo>
                    <a:pt x="1027561" y="45474"/>
                  </a:lnTo>
                  <a:cubicBezTo>
                    <a:pt x="1027561" y="50725"/>
                    <a:pt x="1026092" y="54726"/>
                    <a:pt x="1023154" y="57476"/>
                  </a:cubicBezTo>
                  <a:cubicBezTo>
                    <a:pt x="1020279" y="60226"/>
                    <a:pt x="1016497" y="61601"/>
                    <a:pt x="1011809" y="61601"/>
                  </a:cubicBezTo>
                  <a:close/>
                  <a:moveTo>
                    <a:pt x="1011809" y="42474"/>
                  </a:moveTo>
                  <a:cubicBezTo>
                    <a:pt x="1013747" y="42474"/>
                    <a:pt x="1015497" y="42005"/>
                    <a:pt x="1017060" y="41068"/>
                  </a:cubicBezTo>
                  <a:cubicBezTo>
                    <a:pt x="1018685" y="40068"/>
                    <a:pt x="1019966" y="38661"/>
                    <a:pt x="1020904" y="36848"/>
                  </a:cubicBezTo>
                  <a:cubicBezTo>
                    <a:pt x="1021904" y="34973"/>
                    <a:pt x="1022404" y="32785"/>
                    <a:pt x="1022404" y="30285"/>
                  </a:cubicBezTo>
                  <a:cubicBezTo>
                    <a:pt x="1022404" y="27722"/>
                    <a:pt x="1021904" y="25535"/>
                    <a:pt x="1020904" y="23722"/>
                  </a:cubicBezTo>
                  <a:cubicBezTo>
                    <a:pt x="1019966" y="21846"/>
                    <a:pt x="1018685" y="20440"/>
                    <a:pt x="1017060" y="19502"/>
                  </a:cubicBezTo>
                  <a:cubicBezTo>
                    <a:pt x="1015497" y="18565"/>
                    <a:pt x="1013747" y="18096"/>
                    <a:pt x="1011809" y="18096"/>
                  </a:cubicBezTo>
                  <a:cubicBezTo>
                    <a:pt x="1009809" y="18096"/>
                    <a:pt x="1007996" y="18596"/>
                    <a:pt x="1006371" y="19596"/>
                  </a:cubicBezTo>
                  <a:cubicBezTo>
                    <a:pt x="1004808" y="20534"/>
                    <a:pt x="1003527" y="21940"/>
                    <a:pt x="1002527" y="23815"/>
                  </a:cubicBezTo>
                  <a:cubicBezTo>
                    <a:pt x="1001589" y="25628"/>
                    <a:pt x="1001120" y="27785"/>
                    <a:pt x="1001120" y="30285"/>
                  </a:cubicBezTo>
                  <a:cubicBezTo>
                    <a:pt x="1001120" y="32785"/>
                    <a:pt x="1001589" y="34973"/>
                    <a:pt x="1002527" y="36848"/>
                  </a:cubicBezTo>
                  <a:cubicBezTo>
                    <a:pt x="1003527" y="38724"/>
                    <a:pt x="1004808" y="40130"/>
                    <a:pt x="1006371" y="41068"/>
                  </a:cubicBezTo>
                  <a:cubicBezTo>
                    <a:pt x="1007996" y="42005"/>
                    <a:pt x="1009809" y="42474"/>
                    <a:pt x="1011809" y="42474"/>
                  </a:cubicBezTo>
                  <a:close/>
                  <a:moveTo>
                    <a:pt x="1031608" y="46787"/>
                  </a:moveTo>
                  <a:lnTo>
                    <a:pt x="1031608"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8" name="Freeform: Shape 167">
              <a:extLst>
                <a:ext uri="{FF2B5EF4-FFF2-40B4-BE49-F238E27FC236}">
                  <a16:creationId xmlns:a16="http://schemas.microsoft.com/office/drawing/2014/main" id="{E8AB32DF-AB31-D452-9F2B-506E4408E964}"/>
                </a:ext>
              </a:extLst>
            </p:cNvPr>
            <p:cNvSpPr/>
            <p:nvPr/>
          </p:nvSpPr>
          <p:spPr>
            <a:xfrm>
              <a:off x="1574965" y="1096709"/>
              <a:ext cx="493783" cy="60570"/>
            </a:xfrm>
            <a:custGeom>
              <a:avLst/>
              <a:gdLst>
                <a:gd name="connsiteX0" fmla="*/ 15564 w 493783"/>
                <a:gd name="connsiteY0" fmla="*/ 47818 h 60570"/>
                <a:gd name="connsiteX1" fmla="*/ 7595 w 493783"/>
                <a:gd name="connsiteY1" fmla="*/ 45568 h 60570"/>
                <a:gd name="connsiteX2" fmla="*/ 1969 w 493783"/>
                <a:gd name="connsiteY2" fmla="*/ 39380 h 60570"/>
                <a:gd name="connsiteX3" fmla="*/ 0 w 493783"/>
                <a:gd name="connsiteY3" fmla="*/ 30473 h 60570"/>
                <a:gd name="connsiteX4" fmla="*/ 1969 w 493783"/>
                <a:gd name="connsiteY4" fmla="*/ 21659 h 60570"/>
                <a:gd name="connsiteX5" fmla="*/ 7595 w 493783"/>
                <a:gd name="connsiteY5" fmla="*/ 15377 h 60570"/>
                <a:gd name="connsiteX6" fmla="*/ 15564 w 493783"/>
                <a:gd name="connsiteY6" fmla="*/ 13127 h 60570"/>
                <a:gd name="connsiteX7" fmla="*/ 22222 w 493783"/>
                <a:gd name="connsiteY7" fmla="*/ 14814 h 60570"/>
                <a:gd name="connsiteX8" fmla="*/ 26722 w 493783"/>
                <a:gd name="connsiteY8" fmla="*/ 19034 h 60570"/>
                <a:gd name="connsiteX9" fmla="*/ 26910 w 493783"/>
                <a:gd name="connsiteY9" fmla="*/ 19034 h 60570"/>
                <a:gd name="connsiteX10" fmla="*/ 26722 w 493783"/>
                <a:gd name="connsiteY10" fmla="*/ 14533 h 60570"/>
                <a:gd name="connsiteX11" fmla="*/ 26722 w 493783"/>
                <a:gd name="connsiteY11" fmla="*/ 1031 h 60570"/>
                <a:gd name="connsiteX12" fmla="*/ 32160 w 493783"/>
                <a:gd name="connsiteY12" fmla="*/ 1031 h 60570"/>
                <a:gd name="connsiteX13" fmla="*/ 32160 w 493783"/>
                <a:gd name="connsiteY13" fmla="*/ 46787 h 60570"/>
                <a:gd name="connsiteX14" fmla="*/ 26910 w 493783"/>
                <a:gd name="connsiteY14" fmla="*/ 46787 h 60570"/>
                <a:gd name="connsiteX15" fmla="*/ 26910 w 493783"/>
                <a:gd name="connsiteY15" fmla="*/ 42005 h 60570"/>
                <a:gd name="connsiteX16" fmla="*/ 26722 w 493783"/>
                <a:gd name="connsiteY16" fmla="*/ 42005 h 60570"/>
                <a:gd name="connsiteX17" fmla="*/ 22222 w 493783"/>
                <a:gd name="connsiteY17" fmla="*/ 46131 h 60570"/>
                <a:gd name="connsiteX18" fmla="*/ 15564 w 493783"/>
                <a:gd name="connsiteY18" fmla="*/ 47818 h 60570"/>
                <a:gd name="connsiteX19" fmla="*/ 16127 w 493783"/>
                <a:gd name="connsiteY19" fmla="*/ 42849 h 60570"/>
                <a:gd name="connsiteX20" fmla="*/ 21471 w 493783"/>
                <a:gd name="connsiteY20" fmla="*/ 41349 h 60570"/>
                <a:gd name="connsiteX21" fmla="*/ 25409 w 493783"/>
                <a:gd name="connsiteY21" fmla="*/ 37036 h 60570"/>
                <a:gd name="connsiteX22" fmla="*/ 26910 w 493783"/>
                <a:gd name="connsiteY22" fmla="*/ 30473 h 60570"/>
                <a:gd name="connsiteX23" fmla="*/ 25409 w 493783"/>
                <a:gd name="connsiteY23" fmla="*/ 24003 h 60570"/>
                <a:gd name="connsiteX24" fmla="*/ 21471 w 493783"/>
                <a:gd name="connsiteY24" fmla="*/ 19690 h 60570"/>
                <a:gd name="connsiteX25" fmla="*/ 16127 w 493783"/>
                <a:gd name="connsiteY25" fmla="*/ 18096 h 60570"/>
                <a:gd name="connsiteX26" fmla="*/ 10783 w 493783"/>
                <a:gd name="connsiteY26" fmla="*/ 19690 h 60570"/>
                <a:gd name="connsiteX27" fmla="*/ 6845 w 493783"/>
                <a:gd name="connsiteY27" fmla="*/ 24003 h 60570"/>
                <a:gd name="connsiteX28" fmla="*/ 5344 w 493783"/>
                <a:gd name="connsiteY28" fmla="*/ 30473 h 60570"/>
                <a:gd name="connsiteX29" fmla="*/ 6845 w 493783"/>
                <a:gd name="connsiteY29" fmla="*/ 37036 h 60570"/>
                <a:gd name="connsiteX30" fmla="*/ 10783 w 493783"/>
                <a:gd name="connsiteY30" fmla="*/ 41349 h 60570"/>
                <a:gd name="connsiteX31" fmla="*/ 16127 w 493783"/>
                <a:gd name="connsiteY31" fmla="*/ 42849 h 60570"/>
                <a:gd name="connsiteX32" fmla="*/ 50271 w 493783"/>
                <a:gd name="connsiteY32" fmla="*/ 47818 h 60570"/>
                <a:gd name="connsiteX33" fmla="*/ 43895 w 493783"/>
                <a:gd name="connsiteY33" fmla="*/ 46412 h 60570"/>
                <a:gd name="connsiteX34" fmla="*/ 39488 w 493783"/>
                <a:gd name="connsiteY34" fmla="*/ 42568 h 60570"/>
                <a:gd name="connsiteX35" fmla="*/ 37988 w 493783"/>
                <a:gd name="connsiteY35" fmla="*/ 36942 h 60570"/>
                <a:gd name="connsiteX36" fmla="*/ 41832 w 493783"/>
                <a:gd name="connsiteY36" fmla="*/ 28879 h 60570"/>
                <a:gd name="connsiteX37" fmla="*/ 51771 w 493783"/>
                <a:gd name="connsiteY37" fmla="*/ 25972 h 60570"/>
                <a:gd name="connsiteX38" fmla="*/ 57209 w 493783"/>
                <a:gd name="connsiteY38" fmla="*/ 26628 h 60570"/>
                <a:gd name="connsiteX39" fmla="*/ 61054 w 493783"/>
                <a:gd name="connsiteY39" fmla="*/ 28035 h 60570"/>
                <a:gd name="connsiteX40" fmla="*/ 61054 w 493783"/>
                <a:gd name="connsiteY40" fmla="*/ 26066 h 60570"/>
                <a:gd name="connsiteX41" fmla="*/ 58522 w 493783"/>
                <a:gd name="connsiteY41" fmla="*/ 20253 h 60570"/>
                <a:gd name="connsiteX42" fmla="*/ 52052 w 493783"/>
                <a:gd name="connsiteY42" fmla="*/ 18002 h 60570"/>
                <a:gd name="connsiteX43" fmla="*/ 47083 w 493783"/>
                <a:gd name="connsiteY43" fmla="*/ 19221 h 60570"/>
                <a:gd name="connsiteX44" fmla="*/ 43333 w 493783"/>
                <a:gd name="connsiteY44" fmla="*/ 22503 h 60570"/>
                <a:gd name="connsiteX45" fmla="*/ 39301 w 493783"/>
                <a:gd name="connsiteY45" fmla="*/ 19409 h 60570"/>
                <a:gd name="connsiteX46" fmla="*/ 44551 w 493783"/>
                <a:gd name="connsiteY46" fmla="*/ 14814 h 60570"/>
                <a:gd name="connsiteX47" fmla="*/ 52052 w 493783"/>
                <a:gd name="connsiteY47" fmla="*/ 13127 h 60570"/>
                <a:gd name="connsiteX48" fmla="*/ 62460 w 493783"/>
                <a:gd name="connsiteY48" fmla="*/ 16690 h 60570"/>
                <a:gd name="connsiteX49" fmla="*/ 66304 w 493783"/>
                <a:gd name="connsiteY49" fmla="*/ 26160 h 60570"/>
                <a:gd name="connsiteX50" fmla="*/ 66304 w 493783"/>
                <a:gd name="connsiteY50" fmla="*/ 46787 h 60570"/>
                <a:gd name="connsiteX51" fmla="*/ 61054 w 493783"/>
                <a:gd name="connsiteY51" fmla="*/ 46787 h 60570"/>
                <a:gd name="connsiteX52" fmla="*/ 61054 w 493783"/>
                <a:gd name="connsiteY52" fmla="*/ 42099 h 60570"/>
                <a:gd name="connsiteX53" fmla="*/ 60866 w 493783"/>
                <a:gd name="connsiteY53" fmla="*/ 42099 h 60570"/>
                <a:gd name="connsiteX54" fmla="*/ 56647 w 493783"/>
                <a:gd name="connsiteY54" fmla="*/ 46131 h 60570"/>
                <a:gd name="connsiteX55" fmla="*/ 50271 w 493783"/>
                <a:gd name="connsiteY55" fmla="*/ 47818 h 60570"/>
                <a:gd name="connsiteX56" fmla="*/ 50834 w 493783"/>
                <a:gd name="connsiteY56" fmla="*/ 43037 h 60570"/>
                <a:gd name="connsiteX57" fmla="*/ 55897 w 493783"/>
                <a:gd name="connsiteY57" fmla="*/ 41630 h 60570"/>
                <a:gd name="connsiteX58" fmla="*/ 59647 w 493783"/>
                <a:gd name="connsiteY58" fmla="*/ 37880 h 60570"/>
                <a:gd name="connsiteX59" fmla="*/ 61054 w 493783"/>
                <a:gd name="connsiteY59" fmla="*/ 32629 h 60570"/>
                <a:gd name="connsiteX60" fmla="*/ 57303 w 493783"/>
                <a:gd name="connsiteY60" fmla="*/ 31035 h 60570"/>
                <a:gd name="connsiteX61" fmla="*/ 52615 w 493783"/>
                <a:gd name="connsiteY61" fmla="*/ 30379 h 60570"/>
                <a:gd name="connsiteX62" fmla="*/ 45864 w 493783"/>
                <a:gd name="connsiteY62" fmla="*/ 32254 h 60570"/>
                <a:gd name="connsiteX63" fmla="*/ 43614 w 493783"/>
                <a:gd name="connsiteY63" fmla="*/ 37036 h 60570"/>
                <a:gd name="connsiteX64" fmla="*/ 45583 w 493783"/>
                <a:gd name="connsiteY64" fmla="*/ 41349 h 60570"/>
                <a:gd name="connsiteX65" fmla="*/ 50834 w 493783"/>
                <a:gd name="connsiteY65" fmla="*/ 43037 h 60570"/>
                <a:gd name="connsiteX66" fmla="*/ 83117 w 493783"/>
                <a:gd name="connsiteY66" fmla="*/ 44724 h 60570"/>
                <a:gd name="connsiteX67" fmla="*/ 69616 w 493783"/>
                <a:gd name="connsiteY67" fmla="*/ 14158 h 60570"/>
                <a:gd name="connsiteX68" fmla="*/ 75523 w 493783"/>
                <a:gd name="connsiteY68" fmla="*/ 14158 h 60570"/>
                <a:gd name="connsiteX69" fmla="*/ 85743 w 493783"/>
                <a:gd name="connsiteY69" fmla="*/ 38442 h 60570"/>
                <a:gd name="connsiteX70" fmla="*/ 85930 w 493783"/>
                <a:gd name="connsiteY70" fmla="*/ 38442 h 60570"/>
                <a:gd name="connsiteX71" fmla="*/ 95775 w 493783"/>
                <a:gd name="connsiteY71" fmla="*/ 14158 h 60570"/>
                <a:gd name="connsiteX72" fmla="*/ 101588 w 493783"/>
                <a:gd name="connsiteY72" fmla="*/ 14158 h 60570"/>
                <a:gd name="connsiteX73" fmla="*/ 81523 w 493783"/>
                <a:gd name="connsiteY73" fmla="*/ 60570 h 60570"/>
                <a:gd name="connsiteX74" fmla="*/ 75898 w 493783"/>
                <a:gd name="connsiteY74" fmla="*/ 60570 h 60570"/>
                <a:gd name="connsiteX75" fmla="*/ 83117 w 493783"/>
                <a:gd name="connsiteY75" fmla="*/ 44724 h 60570"/>
                <a:gd name="connsiteX76" fmla="*/ 116880 w 493783"/>
                <a:gd name="connsiteY76" fmla="*/ 47818 h 60570"/>
                <a:gd name="connsiteX77" fmla="*/ 108066 w 493783"/>
                <a:gd name="connsiteY77" fmla="*/ 45381 h 60570"/>
                <a:gd name="connsiteX78" fmla="*/ 103191 w 493783"/>
                <a:gd name="connsiteY78" fmla="*/ 39005 h 60570"/>
                <a:gd name="connsiteX79" fmla="*/ 108066 w 493783"/>
                <a:gd name="connsiteY79" fmla="*/ 36848 h 60570"/>
                <a:gd name="connsiteX80" fmla="*/ 111629 w 493783"/>
                <a:gd name="connsiteY80" fmla="*/ 41443 h 60570"/>
                <a:gd name="connsiteX81" fmla="*/ 116880 w 493783"/>
                <a:gd name="connsiteY81" fmla="*/ 43037 h 60570"/>
                <a:gd name="connsiteX82" fmla="*/ 122131 w 493783"/>
                <a:gd name="connsiteY82" fmla="*/ 41818 h 60570"/>
                <a:gd name="connsiteX83" fmla="*/ 124287 w 493783"/>
                <a:gd name="connsiteY83" fmla="*/ 38255 h 60570"/>
                <a:gd name="connsiteX84" fmla="*/ 122599 w 493783"/>
                <a:gd name="connsiteY84" fmla="*/ 34973 h 60570"/>
                <a:gd name="connsiteX85" fmla="*/ 117161 w 493783"/>
                <a:gd name="connsiteY85" fmla="*/ 32817 h 60570"/>
                <a:gd name="connsiteX86" fmla="*/ 113223 w 493783"/>
                <a:gd name="connsiteY86" fmla="*/ 31785 h 60570"/>
                <a:gd name="connsiteX87" fmla="*/ 106754 w 493783"/>
                <a:gd name="connsiteY87" fmla="*/ 28504 h 60570"/>
                <a:gd name="connsiteX88" fmla="*/ 104316 w 493783"/>
                <a:gd name="connsiteY88" fmla="*/ 22597 h 60570"/>
                <a:gd name="connsiteX89" fmla="*/ 106003 w 493783"/>
                <a:gd name="connsiteY89" fmla="*/ 17627 h 60570"/>
                <a:gd name="connsiteX90" fmla="*/ 110504 w 493783"/>
                <a:gd name="connsiteY90" fmla="*/ 14346 h 60570"/>
                <a:gd name="connsiteX91" fmla="*/ 116599 w 493783"/>
                <a:gd name="connsiteY91" fmla="*/ 13127 h 60570"/>
                <a:gd name="connsiteX92" fmla="*/ 124193 w 493783"/>
                <a:gd name="connsiteY92" fmla="*/ 15002 h 60570"/>
                <a:gd name="connsiteX93" fmla="*/ 128975 w 493783"/>
                <a:gd name="connsiteY93" fmla="*/ 20159 h 60570"/>
                <a:gd name="connsiteX94" fmla="*/ 124287 w 493783"/>
                <a:gd name="connsiteY94" fmla="*/ 22315 h 60570"/>
                <a:gd name="connsiteX95" fmla="*/ 116505 w 493783"/>
                <a:gd name="connsiteY95" fmla="*/ 18002 h 60570"/>
                <a:gd name="connsiteX96" fmla="*/ 111817 w 493783"/>
                <a:gd name="connsiteY96" fmla="*/ 19315 h 60570"/>
                <a:gd name="connsiteX97" fmla="*/ 109848 w 493783"/>
                <a:gd name="connsiteY97" fmla="*/ 22409 h 60570"/>
                <a:gd name="connsiteX98" fmla="*/ 111254 w 493783"/>
                <a:gd name="connsiteY98" fmla="*/ 25316 h 60570"/>
                <a:gd name="connsiteX99" fmla="*/ 115473 w 493783"/>
                <a:gd name="connsiteY99" fmla="*/ 27191 h 60570"/>
                <a:gd name="connsiteX100" fmla="*/ 120162 w 493783"/>
                <a:gd name="connsiteY100" fmla="*/ 28410 h 60570"/>
                <a:gd name="connsiteX101" fmla="*/ 127381 w 493783"/>
                <a:gd name="connsiteY101" fmla="*/ 32067 h 60570"/>
                <a:gd name="connsiteX102" fmla="*/ 129819 w 493783"/>
                <a:gd name="connsiteY102" fmla="*/ 37880 h 60570"/>
                <a:gd name="connsiteX103" fmla="*/ 128037 w 493783"/>
                <a:gd name="connsiteY103" fmla="*/ 43130 h 60570"/>
                <a:gd name="connsiteX104" fmla="*/ 123443 w 493783"/>
                <a:gd name="connsiteY104" fmla="*/ 46600 h 60570"/>
                <a:gd name="connsiteX105" fmla="*/ 116880 w 493783"/>
                <a:gd name="connsiteY105" fmla="*/ 47818 h 60570"/>
                <a:gd name="connsiteX106" fmla="*/ 131750 w 493783"/>
                <a:gd name="connsiteY106" fmla="*/ 46787 h 60570"/>
                <a:gd name="connsiteX107" fmla="*/ 131750 w 493783"/>
                <a:gd name="connsiteY107" fmla="*/ 46787 h 60570"/>
                <a:gd name="connsiteX108" fmla="*/ 153805 w 493783"/>
                <a:gd name="connsiteY108" fmla="*/ 8157 h 60570"/>
                <a:gd name="connsiteX109" fmla="*/ 150992 w 493783"/>
                <a:gd name="connsiteY109" fmla="*/ 7032 h 60570"/>
                <a:gd name="connsiteX110" fmla="*/ 149867 w 493783"/>
                <a:gd name="connsiteY110" fmla="*/ 4219 h 60570"/>
                <a:gd name="connsiteX111" fmla="*/ 150992 w 493783"/>
                <a:gd name="connsiteY111" fmla="*/ 1500 h 60570"/>
                <a:gd name="connsiteX112" fmla="*/ 153805 w 493783"/>
                <a:gd name="connsiteY112" fmla="*/ 375 h 60570"/>
                <a:gd name="connsiteX113" fmla="*/ 156617 w 493783"/>
                <a:gd name="connsiteY113" fmla="*/ 1500 h 60570"/>
                <a:gd name="connsiteX114" fmla="*/ 157743 w 493783"/>
                <a:gd name="connsiteY114" fmla="*/ 4219 h 60570"/>
                <a:gd name="connsiteX115" fmla="*/ 156617 w 493783"/>
                <a:gd name="connsiteY115" fmla="*/ 7032 h 60570"/>
                <a:gd name="connsiteX116" fmla="*/ 153805 w 493783"/>
                <a:gd name="connsiteY116" fmla="*/ 8157 h 60570"/>
                <a:gd name="connsiteX117" fmla="*/ 151085 w 493783"/>
                <a:gd name="connsiteY117" fmla="*/ 14158 h 60570"/>
                <a:gd name="connsiteX118" fmla="*/ 156524 w 493783"/>
                <a:gd name="connsiteY118" fmla="*/ 14158 h 60570"/>
                <a:gd name="connsiteX119" fmla="*/ 156524 w 493783"/>
                <a:gd name="connsiteY119" fmla="*/ 46787 h 60570"/>
                <a:gd name="connsiteX120" fmla="*/ 151085 w 493783"/>
                <a:gd name="connsiteY120" fmla="*/ 46787 h 60570"/>
                <a:gd name="connsiteX121" fmla="*/ 151085 w 493783"/>
                <a:gd name="connsiteY121" fmla="*/ 14158 h 60570"/>
                <a:gd name="connsiteX122" fmla="*/ 165069 w 493783"/>
                <a:gd name="connsiteY122" fmla="*/ 14158 h 60570"/>
                <a:gd name="connsiteX123" fmla="*/ 170226 w 493783"/>
                <a:gd name="connsiteY123" fmla="*/ 14158 h 60570"/>
                <a:gd name="connsiteX124" fmla="*/ 170226 w 493783"/>
                <a:gd name="connsiteY124" fmla="*/ 18940 h 60570"/>
                <a:gd name="connsiteX125" fmla="*/ 170507 w 493783"/>
                <a:gd name="connsiteY125" fmla="*/ 18940 h 60570"/>
                <a:gd name="connsiteX126" fmla="*/ 174726 w 493783"/>
                <a:gd name="connsiteY126" fmla="*/ 14814 h 60570"/>
                <a:gd name="connsiteX127" fmla="*/ 181008 w 493783"/>
                <a:gd name="connsiteY127" fmla="*/ 13127 h 60570"/>
                <a:gd name="connsiteX128" fmla="*/ 190009 w 493783"/>
                <a:gd name="connsiteY128" fmla="*/ 16596 h 60570"/>
                <a:gd name="connsiteX129" fmla="*/ 193103 w 493783"/>
                <a:gd name="connsiteY129" fmla="*/ 25878 h 60570"/>
                <a:gd name="connsiteX130" fmla="*/ 193103 w 493783"/>
                <a:gd name="connsiteY130" fmla="*/ 46787 h 60570"/>
                <a:gd name="connsiteX131" fmla="*/ 187665 w 493783"/>
                <a:gd name="connsiteY131" fmla="*/ 46787 h 60570"/>
                <a:gd name="connsiteX132" fmla="*/ 187665 w 493783"/>
                <a:gd name="connsiteY132" fmla="*/ 26722 h 60570"/>
                <a:gd name="connsiteX133" fmla="*/ 185509 w 493783"/>
                <a:gd name="connsiteY133" fmla="*/ 20159 h 60570"/>
                <a:gd name="connsiteX134" fmla="*/ 179602 w 493783"/>
                <a:gd name="connsiteY134" fmla="*/ 18096 h 60570"/>
                <a:gd name="connsiteX135" fmla="*/ 174820 w 493783"/>
                <a:gd name="connsiteY135" fmla="*/ 19596 h 60570"/>
                <a:gd name="connsiteX136" fmla="*/ 171632 w 493783"/>
                <a:gd name="connsiteY136" fmla="*/ 23440 h 60570"/>
                <a:gd name="connsiteX137" fmla="*/ 170507 w 493783"/>
                <a:gd name="connsiteY137" fmla="*/ 28410 h 60570"/>
                <a:gd name="connsiteX138" fmla="*/ 170507 w 493783"/>
                <a:gd name="connsiteY138" fmla="*/ 46787 h 60570"/>
                <a:gd name="connsiteX139" fmla="*/ 165069 w 493783"/>
                <a:gd name="connsiteY139" fmla="*/ 46787 h 60570"/>
                <a:gd name="connsiteX140" fmla="*/ 165069 w 493783"/>
                <a:gd name="connsiteY140" fmla="*/ 14158 h 60570"/>
                <a:gd name="connsiteX141" fmla="*/ 196911 w 493783"/>
                <a:gd name="connsiteY141" fmla="*/ 46787 h 60570"/>
                <a:gd name="connsiteX142" fmla="*/ 196911 w 493783"/>
                <a:gd name="connsiteY142" fmla="*/ 46787 h 60570"/>
                <a:gd name="connsiteX143" fmla="*/ 226185 w 493783"/>
                <a:gd name="connsiteY143" fmla="*/ 47818 h 60570"/>
                <a:gd name="connsiteX144" fmla="*/ 219810 w 493783"/>
                <a:gd name="connsiteY144" fmla="*/ 46412 h 60570"/>
                <a:gd name="connsiteX145" fmla="*/ 215403 w 493783"/>
                <a:gd name="connsiteY145" fmla="*/ 42568 h 60570"/>
                <a:gd name="connsiteX146" fmla="*/ 213903 w 493783"/>
                <a:gd name="connsiteY146" fmla="*/ 36942 h 60570"/>
                <a:gd name="connsiteX147" fmla="*/ 217747 w 493783"/>
                <a:gd name="connsiteY147" fmla="*/ 28879 h 60570"/>
                <a:gd name="connsiteX148" fmla="*/ 227686 w 493783"/>
                <a:gd name="connsiteY148" fmla="*/ 25972 h 60570"/>
                <a:gd name="connsiteX149" fmla="*/ 233124 w 493783"/>
                <a:gd name="connsiteY149" fmla="*/ 26628 h 60570"/>
                <a:gd name="connsiteX150" fmla="*/ 236968 w 493783"/>
                <a:gd name="connsiteY150" fmla="*/ 28035 h 60570"/>
                <a:gd name="connsiteX151" fmla="*/ 236968 w 493783"/>
                <a:gd name="connsiteY151" fmla="*/ 26066 h 60570"/>
                <a:gd name="connsiteX152" fmla="*/ 234436 w 493783"/>
                <a:gd name="connsiteY152" fmla="*/ 20253 h 60570"/>
                <a:gd name="connsiteX153" fmla="*/ 227967 w 493783"/>
                <a:gd name="connsiteY153" fmla="*/ 18002 h 60570"/>
                <a:gd name="connsiteX154" fmla="*/ 222997 w 493783"/>
                <a:gd name="connsiteY154" fmla="*/ 19221 h 60570"/>
                <a:gd name="connsiteX155" fmla="*/ 219247 w 493783"/>
                <a:gd name="connsiteY155" fmla="*/ 22503 h 60570"/>
                <a:gd name="connsiteX156" fmla="*/ 215215 w 493783"/>
                <a:gd name="connsiteY156" fmla="*/ 19409 h 60570"/>
                <a:gd name="connsiteX157" fmla="*/ 220466 w 493783"/>
                <a:gd name="connsiteY157" fmla="*/ 14814 h 60570"/>
                <a:gd name="connsiteX158" fmla="*/ 227967 w 493783"/>
                <a:gd name="connsiteY158" fmla="*/ 13127 h 60570"/>
                <a:gd name="connsiteX159" fmla="*/ 238374 w 493783"/>
                <a:gd name="connsiteY159" fmla="*/ 16690 h 60570"/>
                <a:gd name="connsiteX160" fmla="*/ 242219 w 493783"/>
                <a:gd name="connsiteY160" fmla="*/ 26160 h 60570"/>
                <a:gd name="connsiteX161" fmla="*/ 242219 w 493783"/>
                <a:gd name="connsiteY161" fmla="*/ 46787 h 60570"/>
                <a:gd name="connsiteX162" fmla="*/ 236968 w 493783"/>
                <a:gd name="connsiteY162" fmla="*/ 46787 h 60570"/>
                <a:gd name="connsiteX163" fmla="*/ 236968 w 493783"/>
                <a:gd name="connsiteY163" fmla="*/ 42099 h 60570"/>
                <a:gd name="connsiteX164" fmla="*/ 236780 w 493783"/>
                <a:gd name="connsiteY164" fmla="*/ 42099 h 60570"/>
                <a:gd name="connsiteX165" fmla="*/ 232561 w 493783"/>
                <a:gd name="connsiteY165" fmla="*/ 46131 h 60570"/>
                <a:gd name="connsiteX166" fmla="*/ 226185 w 493783"/>
                <a:gd name="connsiteY166" fmla="*/ 47818 h 60570"/>
                <a:gd name="connsiteX167" fmla="*/ 226748 w 493783"/>
                <a:gd name="connsiteY167" fmla="*/ 43037 h 60570"/>
                <a:gd name="connsiteX168" fmla="*/ 231811 w 493783"/>
                <a:gd name="connsiteY168" fmla="*/ 41630 h 60570"/>
                <a:gd name="connsiteX169" fmla="*/ 235561 w 493783"/>
                <a:gd name="connsiteY169" fmla="*/ 37880 h 60570"/>
                <a:gd name="connsiteX170" fmla="*/ 236968 w 493783"/>
                <a:gd name="connsiteY170" fmla="*/ 32629 h 60570"/>
                <a:gd name="connsiteX171" fmla="*/ 233217 w 493783"/>
                <a:gd name="connsiteY171" fmla="*/ 31035 h 60570"/>
                <a:gd name="connsiteX172" fmla="*/ 228529 w 493783"/>
                <a:gd name="connsiteY172" fmla="*/ 30379 h 60570"/>
                <a:gd name="connsiteX173" fmla="*/ 221779 w 493783"/>
                <a:gd name="connsiteY173" fmla="*/ 32254 h 60570"/>
                <a:gd name="connsiteX174" fmla="*/ 219528 w 493783"/>
                <a:gd name="connsiteY174" fmla="*/ 37036 h 60570"/>
                <a:gd name="connsiteX175" fmla="*/ 221497 w 493783"/>
                <a:gd name="connsiteY175" fmla="*/ 41349 h 60570"/>
                <a:gd name="connsiteX176" fmla="*/ 226748 w 493783"/>
                <a:gd name="connsiteY176" fmla="*/ 43037 h 60570"/>
                <a:gd name="connsiteX177" fmla="*/ 263290 w 493783"/>
                <a:gd name="connsiteY177" fmla="*/ 47818 h 60570"/>
                <a:gd name="connsiteX178" fmla="*/ 255320 w 493783"/>
                <a:gd name="connsiteY178" fmla="*/ 45568 h 60570"/>
                <a:gd name="connsiteX179" fmla="*/ 249694 w 493783"/>
                <a:gd name="connsiteY179" fmla="*/ 39380 h 60570"/>
                <a:gd name="connsiteX180" fmla="*/ 247725 w 493783"/>
                <a:gd name="connsiteY180" fmla="*/ 30473 h 60570"/>
                <a:gd name="connsiteX181" fmla="*/ 249694 w 493783"/>
                <a:gd name="connsiteY181" fmla="*/ 21659 h 60570"/>
                <a:gd name="connsiteX182" fmla="*/ 255320 w 493783"/>
                <a:gd name="connsiteY182" fmla="*/ 15377 h 60570"/>
                <a:gd name="connsiteX183" fmla="*/ 263290 w 493783"/>
                <a:gd name="connsiteY183" fmla="*/ 13127 h 60570"/>
                <a:gd name="connsiteX184" fmla="*/ 269947 w 493783"/>
                <a:gd name="connsiteY184" fmla="*/ 14814 h 60570"/>
                <a:gd name="connsiteX185" fmla="*/ 274448 w 493783"/>
                <a:gd name="connsiteY185" fmla="*/ 19034 h 60570"/>
                <a:gd name="connsiteX186" fmla="*/ 274635 w 493783"/>
                <a:gd name="connsiteY186" fmla="*/ 19034 h 60570"/>
                <a:gd name="connsiteX187" fmla="*/ 274448 w 493783"/>
                <a:gd name="connsiteY187" fmla="*/ 14533 h 60570"/>
                <a:gd name="connsiteX188" fmla="*/ 274448 w 493783"/>
                <a:gd name="connsiteY188" fmla="*/ 1031 h 60570"/>
                <a:gd name="connsiteX189" fmla="*/ 279886 w 493783"/>
                <a:gd name="connsiteY189" fmla="*/ 1031 h 60570"/>
                <a:gd name="connsiteX190" fmla="*/ 279886 w 493783"/>
                <a:gd name="connsiteY190" fmla="*/ 46787 h 60570"/>
                <a:gd name="connsiteX191" fmla="*/ 274635 w 493783"/>
                <a:gd name="connsiteY191" fmla="*/ 46787 h 60570"/>
                <a:gd name="connsiteX192" fmla="*/ 274635 w 493783"/>
                <a:gd name="connsiteY192" fmla="*/ 42005 h 60570"/>
                <a:gd name="connsiteX193" fmla="*/ 274448 w 493783"/>
                <a:gd name="connsiteY193" fmla="*/ 42005 h 60570"/>
                <a:gd name="connsiteX194" fmla="*/ 269947 w 493783"/>
                <a:gd name="connsiteY194" fmla="*/ 46131 h 60570"/>
                <a:gd name="connsiteX195" fmla="*/ 263290 w 493783"/>
                <a:gd name="connsiteY195" fmla="*/ 47818 h 60570"/>
                <a:gd name="connsiteX196" fmla="*/ 263852 w 493783"/>
                <a:gd name="connsiteY196" fmla="*/ 42849 h 60570"/>
                <a:gd name="connsiteX197" fmla="*/ 269197 w 493783"/>
                <a:gd name="connsiteY197" fmla="*/ 41349 h 60570"/>
                <a:gd name="connsiteX198" fmla="*/ 273135 w 493783"/>
                <a:gd name="connsiteY198" fmla="*/ 37036 h 60570"/>
                <a:gd name="connsiteX199" fmla="*/ 274635 w 493783"/>
                <a:gd name="connsiteY199" fmla="*/ 30473 h 60570"/>
                <a:gd name="connsiteX200" fmla="*/ 273135 w 493783"/>
                <a:gd name="connsiteY200" fmla="*/ 24003 h 60570"/>
                <a:gd name="connsiteX201" fmla="*/ 269197 w 493783"/>
                <a:gd name="connsiteY201" fmla="*/ 19690 h 60570"/>
                <a:gd name="connsiteX202" fmla="*/ 263852 w 493783"/>
                <a:gd name="connsiteY202" fmla="*/ 18096 h 60570"/>
                <a:gd name="connsiteX203" fmla="*/ 258508 w 493783"/>
                <a:gd name="connsiteY203" fmla="*/ 19690 h 60570"/>
                <a:gd name="connsiteX204" fmla="*/ 254570 w 493783"/>
                <a:gd name="connsiteY204" fmla="*/ 24003 h 60570"/>
                <a:gd name="connsiteX205" fmla="*/ 253070 w 493783"/>
                <a:gd name="connsiteY205" fmla="*/ 30473 h 60570"/>
                <a:gd name="connsiteX206" fmla="*/ 254570 w 493783"/>
                <a:gd name="connsiteY206" fmla="*/ 37036 h 60570"/>
                <a:gd name="connsiteX207" fmla="*/ 258508 w 493783"/>
                <a:gd name="connsiteY207" fmla="*/ 41349 h 60570"/>
                <a:gd name="connsiteX208" fmla="*/ 263852 w 493783"/>
                <a:gd name="connsiteY208" fmla="*/ 42849 h 60570"/>
                <a:gd name="connsiteX209" fmla="*/ 284346 w 493783"/>
                <a:gd name="connsiteY209" fmla="*/ 14158 h 60570"/>
                <a:gd name="connsiteX210" fmla="*/ 290159 w 493783"/>
                <a:gd name="connsiteY210" fmla="*/ 14158 h 60570"/>
                <a:gd name="connsiteX211" fmla="*/ 300285 w 493783"/>
                <a:gd name="connsiteY211" fmla="*/ 40411 h 60570"/>
                <a:gd name="connsiteX212" fmla="*/ 300379 w 493783"/>
                <a:gd name="connsiteY212" fmla="*/ 40411 h 60570"/>
                <a:gd name="connsiteX213" fmla="*/ 310599 w 493783"/>
                <a:gd name="connsiteY213" fmla="*/ 14158 h 60570"/>
                <a:gd name="connsiteX214" fmla="*/ 316319 w 493783"/>
                <a:gd name="connsiteY214" fmla="*/ 14158 h 60570"/>
                <a:gd name="connsiteX215" fmla="*/ 303004 w 493783"/>
                <a:gd name="connsiteY215" fmla="*/ 46787 h 60570"/>
                <a:gd name="connsiteX216" fmla="*/ 297472 w 493783"/>
                <a:gd name="connsiteY216" fmla="*/ 46787 h 60570"/>
                <a:gd name="connsiteX217" fmla="*/ 284346 w 493783"/>
                <a:gd name="connsiteY217" fmla="*/ 14158 h 60570"/>
                <a:gd name="connsiteX218" fmla="*/ 330545 w 493783"/>
                <a:gd name="connsiteY218" fmla="*/ 47818 h 60570"/>
                <a:gd name="connsiteX219" fmla="*/ 324169 w 493783"/>
                <a:gd name="connsiteY219" fmla="*/ 46412 h 60570"/>
                <a:gd name="connsiteX220" fmla="*/ 319762 w 493783"/>
                <a:gd name="connsiteY220" fmla="*/ 42568 h 60570"/>
                <a:gd name="connsiteX221" fmla="*/ 318262 w 493783"/>
                <a:gd name="connsiteY221" fmla="*/ 36942 h 60570"/>
                <a:gd name="connsiteX222" fmla="*/ 322106 w 493783"/>
                <a:gd name="connsiteY222" fmla="*/ 28879 h 60570"/>
                <a:gd name="connsiteX223" fmla="*/ 332045 w 493783"/>
                <a:gd name="connsiteY223" fmla="*/ 25972 h 60570"/>
                <a:gd name="connsiteX224" fmla="*/ 337483 w 493783"/>
                <a:gd name="connsiteY224" fmla="*/ 26628 h 60570"/>
                <a:gd name="connsiteX225" fmla="*/ 341327 w 493783"/>
                <a:gd name="connsiteY225" fmla="*/ 28035 h 60570"/>
                <a:gd name="connsiteX226" fmla="*/ 341327 w 493783"/>
                <a:gd name="connsiteY226" fmla="*/ 26066 h 60570"/>
                <a:gd name="connsiteX227" fmla="*/ 338796 w 493783"/>
                <a:gd name="connsiteY227" fmla="*/ 20253 h 60570"/>
                <a:gd name="connsiteX228" fmla="*/ 332326 w 493783"/>
                <a:gd name="connsiteY228" fmla="*/ 18002 h 60570"/>
                <a:gd name="connsiteX229" fmla="*/ 327357 w 493783"/>
                <a:gd name="connsiteY229" fmla="*/ 19221 h 60570"/>
                <a:gd name="connsiteX230" fmla="*/ 323606 w 493783"/>
                <a:gd name="connsiteY230" fmla="*/ 22503 h 60570"/>
                <a:gd name="connsiteX231" fmla="*/ 319574 w 493783"/>
                <a:gd name="connsiteY231" fmla="*/ 19409 h 60570"/>
                <a:gd name="connsiteX232" fmla="*/ 324825 w 493783"/>
                <a:gd name="connsiteY232" fmla="*/ 14814 h 60570"/>
                <a:gd name="connsiteX233" fmla="*/ 332326 w 493783"/>
                <a:gd name="connsiteY233" fmla="*/ 13127 h 60570"/>
                <a:gd name="connsiteX234" fmla="*/ 342734 w 493783"/>
                <a:gd name="connsiteY234" fmla="*/ 16690 h 60570"/>
                <a:gd name="connsiteX235" fmla="*/ 346578 w 493783"/>
                <a:gd name="connsiteY235" fmla="*/ 26160 h 60570"/>
                <a:gd name="connsiteX236" fmla="*/ 346578 w 493783"/>
                <a:gd name="connsiteY236" fmla="*/ 46787 h 60570"/>
                <a:gd name="connsiteX237" fmla="*/ 341327 w 493783"/>
                <a:gd name="connsiteY237" fmla="*/ 46787 h 60570"/>
                <a:gd name="connsiteX238" fmla="*/ 341327 w 493783"/>
                <a:gd name="connsiteY238" fmla="*/ 42099 h 60570"/>
                <a:gd name="connsiteX239" fmla="*/ 341140 w 493783"/>
                <a:gd name="connsiteY239" fmla="*/ 42099 h 60570"/>
                <a:gd name="connsiteX240" fmla="*/ 336920 w 493783"/>
                <a:gd name="connsiteY240" fmla="*/ 46131 h 60570"/>
                <a:gd name="connsiteX241" fmla="*/ 330545 w 493783"/>
                <a:gd name="connsiteY241" fmla="*/ 47818 h 60570"/>
                <a:gd name="connsiteX242" fmla="*/ 331107 w 493783"/>
                <a:gd name="connsiteY242" fmla="*/ 43037 h 60570"/>
                <a:gd name="connsiteX243" fmla="*/ 336170 w 493783"/>
                <a:gd name="connsiteY243" fmla="*/ 41630 h 60570"/>
                <a:gd name="connsiteX244" fmla="*/ 339921 w 493783"/>
                <a:gd name="connsiteY244" fmla="*/ 37880 h 60570"/>
                <a:gd name="connsiteX245" fmla="*/ 341327 w 493783"/>
                <a:gd name="connsiteY245" fmla="*/ 32629 h 60570"/>
                <a:gd name="connsiteX246" fmla="*/ 337577 w 493783"/>
                <a:gd name="connsiteY246" fmla="*/ 31035 h 60570"/>
                <a:gd name="connsiteX247" fmla="*/ 332889 w 493783"/>
                <a:gd name="connsiteY247" fmla="*/ 30379 h 60570"/>
                <a:gd name="connsiteX248" fmla="*/ 326138 w 493783"/>
                <a:gd name="connsiteY248" fmla="*/ 32254 h 60570"/>
                <a:gd name="connsiteX249" fmla="*/ 323887 w 493783"/>
                <a:gd name="connsiteY249" fmla="*/ 37036 h 60570"/>
                <a:gd name="connsiteX250" fmla="*/ 325856 w 493783"/>
                <a:gd name="connsiteY250" fmla="*/ 41349 h 60570"/>
                <a:gd name="connsiteX251" fmla="*/ 331107 w 493783"/>
                <a:gd name="connsiteY251" fmla="*/ 43037 h 60570"/>
                <a:gd name="connsiteX252" fmla="*/ 354092 w 493783"/>
                <a:gd name="connsiteY252" fmla="*/ 14158 h 60570"/>
                <a:gd name="connsiteX253" fmla="*/ 359249 w 493783"/>
                <a:gd name="connsiteY253" fmla="*/ 14158 h 60570"/>
                <a:gd name="connsiteX254" fmla="*/ 359249 w 493783"/>
                <a:gd name="connsiteY254" fmla="*/ 18940 h 60570"/>
                <a:gd name="connsiteX255" fmla="*/ 359531 w 493783"/>
                <a:gd name="connsiteY255" fmla="*/ 18940 h 60570"/>
                <a:gd name="connsiteX256" fmla="*/ 363750 w 493783"/>
                <a:gd name="connsiteY256" fmla="*/ 14814 h 60570"/>
                <a:gd name="connsiteX257" fmla="*/ 370032 w 493783"/>
                <a:gd name="connsiteY257" fmla="*/ 13127 h 60570"/>
                <a:gd name="connsiteX258" fmla="*/ 379033 w 493783"/>
                <a:gd name="connsiteY258" fmla="*/ 16596 h 60570"/>
                <a:gd name="connsiteX259" fmla="*/ 382127 w 493783"/>
                <a:gd name="connsiteY259" fmla="*/ 25878 h 60570"/>
                <a:gd name="connsiteX260" fmla="*/ 382127 w 493783"/>
                <a:gd name="connsiteY260" fmla="*/ 46787 h 60570"/>
                <a:gd name="connsiteX261" fmla="*/ 376689 w 493783"/>
                <a:gd name="connsiteY261" fmla="*/ 46787 h 60570"/>
                <a:gd name="connsiteX262" fmla="*/ 376689 w 493783"/>
                <a:gd name="connsiteY262" fmla="*/ 26722 h 60570"/>
                <a:gd name="connsiteX263" fmla="*/ 374532 w 493783"/>
                <a:gd name="connsiteY263" fmla="*/ 20159 h 60570"/>
                <a:gd name="connsiteX264" fmla="*/ 368625 w 493783"/>
                <a:gd name="connsiteY264" fmla="*/ 18096 h 60570"/>
                <a:gd name="connsiteX265" fmla="*/ 363844 w 493783"/>
                <a:gd name="connsiteY265" fmla="*/ 19596 h 60570"/>
                <a:gd name="connsiteX266" fmla="*/ 360656 w 493783"/>
                <a:gd name="connsiteY266" fmla="*/ 23440 h 60570"/>
                <a:gd name="connsiteX267" fmla="*/ 359531 w 493783"/>
                <a:gd name="connsiteY267" fmla="*/ 28410 h 60570"/>
                <a:gd name="connsiteX268" fmla="*/ 359531 w 493783"/>
                <a:gd name="connsiteY268" fmla="*/ 46787 h 60570"/>
                <a:gd name="connsiteX269" fmla="*/ 354092 w 493783"/>
                <a:gd name="connsiteY269" fmla="*/ 46787 h 60570"/>
                <a:gd name="connsiteX270" fmla="*/ 354092 w 493783"/>
                <a:gd name="connsiteY270" fmla="*/ 14158 h 60570"/>
                <a:gd name="connsiteX271" fmla="*/ 404781 w 493783"/>
                <a:gd name="connsiteY271" fmla="*/ 47818 h 60570"/>
                <a:gd name="connsiteX272" fmla="*/ 396248 w 493783"/>
                <a:gd name="connsiteY272" fmla="*/ 45568 h 60570"/>
                <a:gd name="connsiteX273" fmla="*/ 390341 w 493783"/>
                <a:gd name="connsiteY273" fmla="*/ 39380 h 60570"/>
                <a:gd name="connsiteX274" fmla="*/ 388278 w 493783"/>
                <a:gd name="connsiteY274" fmla="*/ 30473 h 60570"/>
                <a:gd name="connsiteX275" fmla="*/ 390341 w 493783"/>
                <a:gd name="connsiteY275" fmla="*/ 21659 h 60570"/>
                <a:gd name="connsiteX276" fmla="*/ 396248 w 493783"/>
                <a:gd name="connsiteY276" fmla="*/ 15377 h 60570"/>
                <a:gd name="connsiteX277" fmla="*/ 404781 w 493783"/>
                <a:gd name="connsiteY277" fmla="*/ 13127 h 60570"/>
                <a:gd name="connsiteX278" fmla="*/ 413594 w 493783"/>
                <a:gd name="connsiteY278" fmla="*/ 15658 h 60570"/>
                <a:gd name="connsiteX279" fmla="*/ 418845 w 493783"/>
                <a:gd name="connsiteY279" fmla="*/ 22128 h 60570"/>
                <a:gd name="connsiteX280" fmla="*/ 413875 w 493783"/>
                <a:gd name="connsiteY280" fmla="*/ 24191 h 60570"/>
                <a:gd name="connsiteX281" fmla="*/ 410219 w 493783"/>
                <a:gd name="connsiteY281" fmla="*/ 19690 h 60570"/>
                <a:gd name="connsiteX282" fmla="*/ 404499 w 493783"/>
                <a:gd name="connsiteY282" fmla="*/ 18096 h 60570"/>
                <a:gd name="connsiteX283" fmla="*/ 399061 w 493783"/>
                <a:gd name="connsiteY283" fmla="*/ 19690 h 60570"/>
                <a:gd name="connsiteX284" fmla="*/ 395123 w 493783"/>
                <a:gd name="connsiteY284" fmla="*/ 24003 h 60570"/>
                <a:gd name="connsiteX285" fmla="*/ 393623 w 493783"/>
                <a:gd name="connsiteY285" fmla="*/ 30473 h 60570"/>
                <a:gd name="connsiteX286" fmla="*/ 395123 w 493783"/>
                <a:gd name="connsiteY286" fmla="*/ 36942 h 60570"/>
                <a:gd name="connsiteX287" fmla="*/ 399061 w 493783"/>
                <a:gd name="connsiteY287" fmla="*/ 41349 h 60570"/>
                <a:gd name="connsiteX288" fmla="*/ 404499 w 493783"/>
                <a:gd name="connsiteY288" fmla="*/ 42849 h 60570"/>
                <a:gd name="connsiteX289" fmla="*/ 410406 w 493783"/>
                <a:gd name="connsiteY289" fmla="*/ 41255 h 60570"/>
                <a:gd name="connsiteX290" fmla="*/ 414157 w 493783"/>
                <a:gd name="connsiteY290" fmla="*/ 36755 h 60570"/>
                <a:gd name="connsiteX291" fmla="*/ 419032 w 493783"/>
                <a:gd name="connsiteY291" fmla="*/ 38817 h 60570"/>
                <a:gd name="connsiteX292" fmla="*/ 413594 w 493783"/>
                <a:gd name="connsiteY292" fmla="*/ 45381 h 60570"/>
                <a:gd name="connsiteX293" fmla="*/ 404781 w 493783"/>
                <a:gd name="connsiteY293" fmla="*/ 47818 h 60570"/>
                <a:gd name="connsiteX294" fmla="*/ 439094 w 493783"/>
                <a:gd name="connsiteY294" fmla="*/ 47818 h 60570"/>
                <a:gd name="connsiteX295" fmla="*/ 430655 w 493783"/>
                <a:gd name="connsiteY295" fmla="*/ 45568 h 60570"/>
                <a:gd name="connsiteX296" fmla="*/ 424936 w 493783"/>
                <a:gd name="connsiteY296" fmla="*/ 39380 h 60570"/>
                <a:gd name="connsiteX297" fmla="*/ 422873 w 493783"/>
                <a:gd name="connsiteY297" fmla="*/ 30566 h 60570"/>
                <a:gd name="connsiteX298" fmla="*/ 424748 w 493783"/>
                <a:gd name="connsiteY298" fmla="*/ 21940 h 60570"/>
                <a:gd name="connsiteX299" fmla="*/ 430280 w 493783"/>
                <a:gd name="connsiteY299" fmla="*/ 15564 h 60570"/>
                <a:gd name="connsiteX300" fmla="*/ 438625 w 493783"/>
                <a:gd name="connsiteY300" fmla="*/ 13127 h 60570"/>
                <a:gd name="connsiteX301" fmla="*/ 446876 w 493783"/>
                <a:gd name="connsiteY301" fmla="*/ 15283 h 60570"/>
                <a:gd name="connsiteX302" fmla="*/ 452314 w 493783"/>
                <a:gd name="connsiteY302" fmla="*/ 21190 h 60570"/>
                <a:gd name="connsiteX303" fmla="*/ 454189 w 493783"/>
                <a:gd name="connsiteY303" fmla="*/ 29816 h 60570"/>
                <a:gd name="connsiteX304" fmla="*/ 454096 w 493783"/>
                <a:gd name="connsiteY304" fmla="*/ 31504 h 60570"/>
                <a:gd name="connsiteX305" fmla="*/ 428311 w 493783"/>
                <a:gd name="connsiteY305" fmla="*/ 31504 h 60570"/>
                <a:gd name="connsiteX306" fmla="*/ 430093 w 493783"/>
                <a:gd name="connsiteY306" fmla="*/ 37786 h 60570"/>
                <a:gd name="connsiteX307" fmla="*/ 434124 w 493783"/>
                <a:gd name="connsiteY307" fmla="*/ 41630 h 60570"/>
                <a:gd name="connsiteX308" fmla="*/ 439281 w 493783"/>
                <a:gd name="connsiteY308" fmla="*/ 42849 h 60570"/>
                <a:gd name="connsiteX309" fmla="*/ 448939 w 493783"/>
                <a:gd name="connsiteY309" fmla="*/ 37036 h 60570"/>
                <a:gd name="connsiteX310" fmla="*/ 453533 w 493783"/>
                <a:gd name="connsiteY310" fmla="*/ 39286 h 60570"/>
                <a:gd name="connsiteX311" fmla="*/ 447814 w 493783"/>
                <a:gd name="connsiteY311" fmla="*/ 45474 h 60570"/>
                <a:gd name="connsiteX312" fmla="*/ 439094 w 493783"/>
                <a:gd name="connsiteY312" fmla="*/ 47818 h 60570"/>
                <a:gd name="connsiteX313" fmla="*/ 448470 w 493783"/>
                <a:gd name="connsiteY313" fmla="*/ 27003 h 60570"/>
                <a:gd name="connsiteX314" fmla="*/ 447345 w 493783"/>
                <a:gd name="connsiteY314" fmla="*/ 22972 h 60570"/>
                <a:gd name="connsiteX315" fmla="*/ 444063 w 493783"/>
                <a:gd name="connsiteY315" fmla="*/ 19502 h 60570"/>
                <a:gd name="connsiteX316" fmla="*/ 438625 w 493783"/>
                <a:gd name="connsiteY316" fmla="*/ 18096 h 60570"/>
                <a:gd name="connsiteX317" fmla="*/ 432062 w 493783"/>
                <a:gd name="connsiteY317" fmla="*/ 20534 h 60570"/>
                <a:gd name="connsiteX318" fmla="*/ 428593 w 493783"/>
                <a:gd name="connsiteY318" fmla="*/ 27003 h 60570"/>
                <a:gd name="connsiteX319" fmla="*/ 448470 w 493783"/>
                <a:gd name="connsiteY319" fmla="*/ 27003 h 60570"/>
                <a:gd name="connsiteX320" fmla="*/ 464125 w 493783"/>
                <a:gd name="connsiteY320" fmla="*/ 47162 h 60570"/>
                <a:gd name="connsiteX321" fmla="*/ 461219 w 493783"/>
                <a:gd name="connsiteY321" fmla="*/ 46037 h 60570"/>
                <a:gd name="connsiteX322" fmla="*/ 460094 w 493783"/>
                <a:gd name="connsiteY322" fmla="*/ 43037 h 60570"/>
                <a:gd name="connsiteX323" fmla="*/ 461219 w 493783"/>
                <a:gd name="connsiteY323" fmla="*/ 40224 h 60570"/>
                <a:gd name="connsiteX324" fmla="*/ 464125 w 493783"/>
                <a:gd name="connsiteY324" fmla="*/ 39005 h 60570"/>
                <a:gd name="connsiteX325" fmla="*/ 467032 w 493783"/>
                <a:gd name="connsiteY325" fmla="*/ 40224 h 60570"/>
                <a:gd name="connsiteX326" fmla="*/ 468251 w 493783"/>
                <a:gd name="connsiteY326" fmla="*/ 43037 h 60570"/>
                <a:gd name="connsiteX327" fmla="*/ 467032 w 493783"/>
                <a:gd name="connsiteY327" fmla="*/ 46037 h 60570"/>
                <a:gd name="connsiteX328" fmla="*/ 464125 w 493783"/>
                <a:gd name="connsiteY328" fmla="*/ 47162 h 60570"/>
                <a:gd name="connsiteX329" fmla="*/ 474656 w 493783"/>
                <a:gd name="connsiteY329" fmla="*/ 12470 h 60570"/>
                <a:gd name="connsiteX330" fmla="*/ 478032 w 493783"/>
                <a:gd name="connsiteY330" fmla="*/ 7688 h 60570"/>
                <a:gd name="connsiteX331" fmla="*/ 475782 w 493783"/>
                <a:gd name="connsiteY331" fmla="*/ 6563 h 60570"/>
                <a:gd name="connsiteX332" fmla="*/ 474844 w 493783"/>
                <a:gd name="connsiteY332" fmla="*/ 4032 h 60570"/>
                <a:gd name="connsiteX333" fmla="*/ 475969 w 493783"/>
                <a:gd name="connsiteY333" fmla="*/ 1219 h 60570"/>
                <a:gd name="connsiteX334" fmla="*/ 478876 w 493783"/>
                <a:gd name="connsiteY334" fmla="*/ 0 h 60570"/>
                <a:gd name="connsiteX335" fmla="*/ 481782 w 493783"/>
                <a:gd name="connsiteY335" fmla="*/ 1219 h 60570"/>
                <a:gd name="connsiteX336" fmla="*/ 483001 w 493783"/>
                <a:gd name="connsiteY336" fmla="*/ 4032 h 60570"/>
                <a:gd name="connsiteX337" fmla="*/ 482532 w 493783"/>
                <a:gd name="connsiteY337" fmla="*/ 6095 h 60570"/>
                <a:gd name="connsiteX338" fmla="*/ 481220 w 493783"/>
                <a:gd name="connsiteY338" fmla="*/ 8345 h 60570"/>
                <a:gd name="connsiteX339" fmla="*/ 477188 w 493783"/>
                <a:gd name="connsiteY339" fmla="*/ 14158 h 60570"/>
                <a:gd name="connsiteX340" fmla="*/ 474656 w 493783"/>
                <a:gd name="connsiteY340" fmla="*/ 12470 h 60570"/>
                <a:gd name="connsiteX341" fmla="*/ 485439 w 493783"/>
                <a:gd name="connsiteY341" fmla="*/ 12470 h 60570"/>
                <a:gd name="connsiteX342" fmla="*/ 488814 w 493783"/>
                <a:gd name="connsiteY342" fmla="*/ 7688 h 60570"/>
                <a:gd name="connsiteX343" fmla="*/ 486564 w 493783"/>
                <a:gd name="connsiteY343" fmla="*/ 6563 h 60570"/>
                <a:gd name="connsiteX344" fmla="*/ 485627 w 493783"/>
                <a:gd name="connsiteY344" fmla="*/ 4032 h 60570"/>
                <a:gd name="connsiteX345" fmla="*/ 486752 w 493783"/>
                <a:gd name="connsiteY345" fmla="*/ 1219 h 60570"/>
                <a:gd name="connsiteX346" fmla="*/ 489658 w 493783"/>
                <a:gd name="connsiteY346" fmla="*/ 0 h 60570"/>
                <a:gd name="connsiteX347" fmla="*/ 492565 w 493783"/>
                <a:gd name="connsiteY347" fmla="*/ 1219 h 60570"/>
                <a:gd name="connsiteX348" fmla="*/ 493784 w 493783"/>
                <a:gd name="connsiteY348" fmla="*/ 4032 h 60570"/>
                <a:gd name="connsiteX349" fmla="*/ 493315 w 493783"/>
                <a:gd name="connsiteY349" fmla="*/ 6095 h 60570"/>
                <a:gd name="connsiteX350" fmla="*/ 492002 w 493783"/>
                <a:gd name="connsiteY350" fmla="*/ 8345 h 60570"/>
                <a:gd name="connsiteX351" fmla="*/ 487971 w 493783"/>
                <a:gd name="connsiteY351" fmla="*/ 14158 h 60570"/>
                <a:gd name="connsiteX352" fmla="*/ 485439 w 493783"/>
                <a:gd name="connsiteY352" fmla="*/ 12470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Lst>
              <a:rect l="l" t="t" r="r" b="b"/>
              <a:pathLst>
                <a:path w="493783" h="60570">
                  <a:moveTo>
                    <a:pt x="15564" y="47818"/>
                  </a:moveTo>
                  <a:cubicBezTo>
                    <a:pt x="12627" y="47818"/>
                    <a:pt x="9970" y="47068"/>
                    <a:pt x="7595" y="45568"/>
                  </a:cubicBezTo>
                  <a:cubicBezTo>
                    <a:pt x="5219" y="44068"/>
                    <a:pt x="3344" y="42005"/>
                    <a:pt x="1969" y="39380"/>
                  </a:cubicBezTo>
                  <a:cubicBezTo>
                    <a:pt x="656" y="36755"/>
                    <a:pt x="0" y="33786"/>
                    <a:pt x="0" y="30473"/>
                  </a:cubicBezTo>
                  <a:cubicBezTo>
                    <a:pt x="0" y="27222"/>
                    <a:pt x="656" y="24284"/>
                    <a:pt x="1969" y="21659"/>
                  </a:cubicBezTo>
                  <a:cubicBezTo>
                    <a:pt x="3344" y="18971"/>
                    <a:pt x="5219" y="16877"/>
                    <a:pt x="7595" y="15377"/>
                  </a:cubicBezTo>
                  <a:cubicBezTo>
                    <a:pt x="9970" y="13877"/>
                    <a:pt x="12627" y="13127"/>
                    <a:pt x="15564" y="13127"/>
                  </a:cubicBezTo>
                  <a:cubicBezTo>
                    <a:pt x="18065" y="13127"/>
                    <a:pt x="20284" y="13689"/>
                    <a:pt x="22222" y="14814"/>
                  </a:cubicBezTo>
                  <a:cubicBezTo>
                    <a:pt x="24159" y="15939"/>
                    <a:pt x="25659" y="17346"/>
                    <a:pt x="26722" y="19034"/>
                  </a:cubicBezTo>
                  <a:lnTo>
                    <a:pt x="26910" y="19034"/>
                  </a:lnTo>
                  <a:lnTo>
                    <a:pt x="26722" y="14533"/>
                  </a:lnTo>
                  <a:lnTo>
                    <a:pt x="26722" y="1031"/>
                  </a:lnTo>
                  <a:lnTo>
                    <a:pt x="32160" y="1031"/>
                  </a:lnTo>
                  <a:lnTo>
                    <a:pt x="32160" y="46787"/>
                  </a:lnTo>
                  <a:lnTo>
                    <a:pt x="26910" y="46787"/>
                  </a:lnTo>
                  <a:lnTo>
                    <a:pt x="26910" y="42005"/>
                  </a:lnTo>
                  <a:lnTo>
                    <a:pt x="26722" y="42005"/>
                  </a:lnTo>
                  <a:cubicBezTo>
                    <a:pt x="25659" y="43631"/>
                    <a:pt x="24159" y="45006"/>
                    <a:pt x="22222" y="46131"/>
                  </a:cubicBezTo>
                  <a:cubicBezTo>
                    <a:pt x="20284" y="47256"/>
                    <a:pt x="18065" y="47818"/>
                    <a:pt x="15564" y="47818"/>
                  </a:cubicBezTo>
                  <a:close/>
                  <a:moveTo>
                    <a:pt x="16127" y="42849"/>
                  </a:moveTo>
                  <a:cubicBezTo>
                    <a:pt x="18065" y="42849"/>
                    <a:pt x="19846" y="42349"/>
                    <a:pt x="21471" y="41349"/>
                  </a:cubicBezTo>
                  <a:cubicBezTo>
                    <a:pt x="23097" y="40349"/>
                    <a:pt x="24409" y="38911"/>
                    <a:pt x="25409" y="37036"/>
                  </a:cubicBezTo>
                  <a:cubicBezTo>
                    <a:pt x="26409" y="35161"/>
                    <a:pt x="26910" y="32973"/>
                    <a:pt x="26910" y="30473"/>
                  </a:cubicBezTo>
                  <a:cubicBezTo>
                    <a:pt x="26910" y="28035"/>
                    <a:pt x="26409" y="25878"/>
                    <a:pt x="25409" y="24003"/>
                  </a:cubicBezTo>
                  <a:cubicBezTo>
                    <a:pt x="24409" y="22128"/>
                    <a:pt x="23097" y="20690"/>
                    <a:pt x="21471" y="19690"/>
                  </a:cubicBezTo>
                  <a:cubicBezTo>
                    <a:pt x="19846" y="18627"/>
                    <a:pt x="18065" y="18096"/>
                    <a:pt x="16127" y="18096"/>
                  </a:cubicBezTo>
                  <a:cubicBezTo>
                    <a:pt x="14252" y="18096"/>
                    <a:pt x="12470" y="18627"/>
                    <a:pt x="10783" y="19690"/>
                  </a:cubicBezTo>
                  <a:cubicBezTo>
                    <a:pt x="9157" y="20690"/>
                    <a:pt x="7845" y="22128"/>
                    <a:pt x="6845" y="24003"/>
                  </a:cubicBezTo>
                  <a:cubicBezTo>
                    <a:pt x="5845" y="25878"/>
                    <a:pt x="5344" y="28035"/>
                    <a:pt x="5344" y="30473"/>
                  </a:cubicBezTo>
                  <a:cubicBezTo>
                    <a:pt x="5344" y="32910"/>
                    <a:pt x="5845" y="35098"/>
                    <a:pt x="6845" y="37036"/>
                  </a:cubicBezTo>
                  <a:cubicBezTo>
                    <a:pt x="7845" y="38911"/>
                    <a:pt x="9157" y="40349"/>
                    <a:pt x="10783" y="41349"/>
                  </a:cubicBezTo>
                  <a:cubicBezTo>
                    <a:pt x="12470" y="42349"/>
                    <a:pt x="14252" y="42849"/>
                    <a:pt x="16127" y="42849"/>
                  </a:cubicBezTo>
                  <a:close/>
                  <a:moveTo>
                    <a:pt x="50271" y="47818"/>
                  </a:moveTo>
                  <a:cubicBezTo>
                    <a:pt x="47896" y="47818"/>
                    <a:pt x="45770" y="47350"/>
                    <a:pt x="43895" y="46412"/>
                  </a:cubicBezTo>
                  <a:cubicBezTo>
                    <a:pt x="42020" y="45474"/>
                    <a:pt x="40551" y="44193"/>
                    <a:pt x="39488" y="42568"/>
                  </a:cubicBezTo>
                  <a:cubicBezTo>
                    <a:pt x="38488" y="40880"/>
                    <a:pt x="37988" y="39005"/>
                    <a:pt x="37988" y="36942"/>
                  </a:cubicBezTo>
                  <a:cubicBezTo>
                    <a:pt x="37988" y="33504"/>
                    <a:pt x="39269" y="30816"/>
                    <a:pt x="41832" y="28879"/>
                  </a:cubicBezTo>
                  <a:cubicBezTo>
                    <a:pt x="44458" y="26941"/>
                    <a:pt x="47771" y="25972"/>
                    <a:pt x="51771" y="25972"/>
                  </a:cubicBezTo>
                  <a:cubicBezTo>
                    <a:pt x="53709" y="25972"/>
                    <a:pt x="55522" y="26191"/>
                    <a:pt x="57209" y="26628"/>
                  </a:cubicBezTo>
                  <a:cubicBezTo>
                    <a:pt x="58897" y="27003"/>
                    <a:pt x="60178" y="27472"/>
                    <a:pt x="61054" y="28035"/>
                  </a:cubicBezTo>
                  <a:lnTo>
                    <a:pt x="61054" y="26066"/>
                  </a:lnTo>
                  <a:cubicBezTo>
                    <a:pt x="61054" y="23628"/>
                    <a:pt x="60210" y="21690"/>
                    <a:pt x="58522" y="20253"/>
                  </a:cubicBezTo>
                  <a:cubicBezTo>
                    <a:pt x="56834" y="18752"/>
                    <a:pt x="54678" y="18002"/>
                    <a:pt x="52052" y="18002"/>
                  </a:cubicBezTo>
                  <a:cubicBezTo>
                    <a:pt x="50302" y="18002"/>
                    <a:pt x="48646" y="18409"/>
                    <a:pt x="47083" y="19221"/>
                  </a:cubicBezTo>
                  <a:cubicBezTo>
                    <a:pt x="45520" y="19971"/>
                    <a:pt x="44270" y="21065"/>
                    <a:pt x="43333" y="22503"/>
                  </a:cubicBezTo>
                  <a:lnTo>
                    <a:pt x="39301" y="19409"/>
                  </a:lnTo>
                  <a:cubicBezTo>
                    <a:pt x="40551" y="17471"/>
                    <a:pt x="42301" y="15939"/>
                    <a:pt x="44551" y="14814"/>
                  </a:cubicBezTo>
                  <a:cubicBezTo>
                    <a:pt x="46864" y="13689"/>
                    <a:pt x="49365" y="13127"/>
                    <a:pt x="52052" y="13127"/>
                  </a:cubicBezTo>
                  <a:cubicBezTo>
                    <a:pt x="56491" y="13127"/>
                    <a:pt x="59960" y="14314"/>
                    <a:pt x="62460" y="16690"/>
                  </a:cubicBezTo>
                  <a:cubicBezTo>
                    <a:pt x="65023" y="19002"/>
                    <a:pt x="66304" y="22159"/>
                    <a:pt x="66304" y="26160"/>
                  </a:cubicBezTo>
                  <a:lnTo>
                    <a:pt x="66304" y="46787"/>
                  </a:lnTo>
                  <a:lnTo>
                    <a:pt x="61054" y="46787"/>
                  </a:lnTo>
                  <a:lnTo>
                    <a:pt x="61054" y="42099"/>
                  </a:lnTo>
                  <a:lnTo>
                    <a:pt x="60866" y="42099"/>
                  </a:lnTo>
                  <a:cubicBezTo>
                    <a:pt x="59928" y="43662"/>
                    <a:pt x="58522" y="45006"/>
                    <a:pt x="56647" y="46131"/>
                  </a:cubicBezTo>
                  <a:cubicBezTo>
                    <a:pt x="54771" y="47256"/>
                    <a:pt x="52646" y="47818"/>
                    <a:pt x="50271" y="47818"/>
                  </a:cubicBezTo>
                  <a:close/>
                  <a:moveTo>
                    <a:pt x="50834" y="43037"/>
                  </a:moveTo>
                  <a:cubicBezTo>
                    <a:pt x="52646" y="43037"/>
                    <a:pt x="54334" y="42568"/>
                    <a:pt x="55897" y="41630"/>
                  </a:cubicBezTo>
                  <a:cubicBezTo>
                    <a:pt x="57459" y="40693"/>
                    <a:pt x="58709" y="39442"/>
                    <a:pt x="59647" y="37880"/>
                  </a:cubicBezTo>
                  <a:cubicBezTo>
                    <a:pt x="60585" y="36255"/>
                    <a:pt x="61054" y="34504"/>
                    <a:pt x="61054" y="32629"/>
                  </a:cubicBezTo>
                  <a:cubicBezTo>
                    <a:pt x="60053" y="31942"/>
                    <a:pt x="58803" y="31410"/>
                    <a:pt x="57303" y="31035"/>
                  </a:cubicBezTo>
                  <a:cubicBezTo>
                    <a:pt x="55803" y="30598"/>
                    <a:pt x="54240" y="30379"/>
                    <a:pt x="52615" y="30379"/>
                  </a:cubicBezTo>
                  <a:cubicBezTo>
                    <a:pt x="49615" y="30379"/>
                    <a:pt x="47364" y="31004"/>
                    <a:pt x="45864" y="32254"/>
                  </a:cubicBezTo>
                  <a:cubicBezTo>
                    <a:pt x="44364" y="33442"/>
                    <a:pt x="43614" y="35036"/>
                    <a:pt x="43614" y="37036"/>
                  </a:cubicBezTo>
                  <a:cubicBezTo>
                    <a:pt x="43614" y="38786"/>
                    <a:pt x="44270" y="40224"/>
                    <a:pt x="45583" y="41349"/>
                  </a:cubicBezTo>
                  <a:cubicBezTo>
                    <a:pt x="46958" y="42474"/>
                    <a:pt x="48708" y="43037"/>
                    <a:pt x="50834" y="43037"/>
                  </a:cubicBezTo>
                  <a:close/>
                  <a:moveTo>
                    <a:pt x="83117" y="44724"/>
                  </a:moveTo>
                  <a:lnTo>
                    <a:pt x="69616" y="14158"/>
                  </a:lnTo>
                  <a:lnTo>
                    <a:pt x="75523" y="14158"/>
                  </a:lnTo>
                  <a:lnTo>
                    <a:pt x="85743" y="38442"/>
                  </a:lnTo>
                  <a:lnTo>
                    <a:pt x="85930" y="38442"/>
                  </a:lnTo>
                  <a:lnTo>
                    <a:pt x="95775" y="14158"/>
                  </a:lnTo>
                  <a:lnTo>
                    <a:pt x="101588" y="14158"/>
                  </a:lnTo>
                  <a:lnTo>
                    <a:pt x="81523" y="60570"/>
                  </a:lnTo>
                  <a:lnTo>
                    <a:pt x="75898" y="60570"/>
                  </a:lnTo>
                  <a:lnTo>
                    <a:pt x="83117" y="44724"/>
                  </a:lnTo>
                  <a:close/>
                  <a:moveTo>
                    <a:pt x="116880" y="47818"/>
                  </a:moveTo>
                  <a:cubicBezTo>
                    <a:pt x="113379" y="47818"/>
                    <a:pt x="110442" y="47006"/>
                    <a:pt x="108066" y="45381"/>
                  </a:cubicBezTo>
                  <a:cubicBezTo>
                    <a:pt x="105754" y="43693"/>
                    <a:pt x="104128" y="41568"/>
                    <a:pt x="103191" y="39005"/>
                  </a:cubicBezTo>
                  <a:lnTo>
                    <a:pt x="108066" y="36848"/>
                  </a:lnTo>
                  <a:cubicBezTo>
                    <a:pt x="108879" y="38849"/>
                    <a:pt x="110067" y="40380"/>
                    <a:pt x="111629" y="41443"/>
                  </a:cubicBezTo>
                  <a:cubicBezTo>
                    <a:pt x="113254" y="42505"/>
                    <a:pt x="115005" y="43037"/>
                    <a:pt x="116880" y="43037"/>
                  </a:cubicBezTo>
                  <a:cubicBezTo>
                    <a:pt x="118943" y="43037"/>
                    <a:pt x="120693" y="42630"/>
                    <a:pt x="122131" y="41818"/>
                  </a:cubicBezTo>
                  <a:cubicBezTo>
                    <a:pt x="123568" y="40943"/>
                    <a:pt x="124287" y="39755"/>
                    <a:pt x="124287" y="38255"/>
                  </a:cubicBezTo>
                  <a:cubicBezTo>
                    <a:pt x="124287" y="36880"/>
                    <a:pt x="123724" y="35786"/>
                    <a:pt x="122599" y="34973"/>
                  </a:cubicBezTo>
                  <a:cubicBezTo>
                    <a:pt x="121474" y="34098"/>
                    <a:pt x="119661" y="33379"/>
                    <a:pt x="117161" y="32817"/>
                  </a:cubicBezTo>
                  <a:lnTo>
                    <a:pt x="113223" y="31785"/>
                  </a:lnTo>
                  <a:cubicBezTo>
                    <a:pt x="110598" y="31098"/>
                    <a:pt x="108441" y="30004"/>
                    <a:pt x="106754" y="28504"/>
                  </a:cubicBezTo>
                  <a:cubicBezTo>
                    <a:pt x="105128" y="26941"/>
                    <a:pt x="104316" y="24972"/>
                    <a:pt x="104316" y="22597"/>
                  </a:cubicBezTo>
                  <a:cubicBezTo>
                    <a:pt x="104316" y="20721"/>
                    <a:pt x="104878" y="19065"/>
                    <a:pt x="106003" y="17627"/>
                  </a:cubicBezTo>
                  <a:cubicBezTo>
                    <a:pt x="107129" y="16190"/>
                    <a:pt x="108629" y="15096"/>
                    <a:pt x="110504" y="14346"/>
                  </a:cubicBezTo>
                  <a:cubicBezTo>
                    <a:pt x="112379" y="13533"/>
                    <a:pt x="114411" y="13127"/>
                    <a:pt x="116599" y="13127"/>
                  </a:cubicBezTo>
                  <a:cubicBezTo>
                    <a:pt x="119474" y="13127"/>
                    <a:pt x="122005" y="13752"/>
                    <a:pt x="124193" y="15002"/>
                  </a:cubicBezTo>
                  <a:cubicBezTo>
                    <a:pt x="126444" y="16252"/>
                    <a:pt x="128037" y="17971"/>
                    <a:pt x="128975" y="20159"/>
                  </a:cubicBezTo>
                  <a:lnTo>
                    <a:pt x="124287" y="22315"/>
                  </a:lnTo>
                  <a:cubicBezTo>
                    <a:pt x="122849" y="19440"/>
                    <a:pt x="120255" y="18002"/>
                    <a:pt x="116505" y="18002"/>
                  </a:cubicBezTo>
                  <a:cubicBezTo>
                    <a:pt x="114755" y="18002"/>
                    <a:pt x="113192" y="18440"/>
                    <a:pt x="111817" y="19315"/>
                  </a:cubicBezTo>
                  <a:cubicBezTo>
                    <a:pt x="110504" y="20128"/>
                    <a:pt x="109848" y="21159"/>
                    <a:pt x="109848" y="22409"/>
                  </a:cubicBezTo>
                  <a:cubicBezTo>
                    <a:pt x="109848" y="23597"/>
                    <a:pt x="110317" y="24566"/>
                    <a:pt x="111254" y="25316"/>
                  </a:cubicBezTo>
                  <a:cubicBezTo>
                    <a:pt x="112192" y="26066"/>
                    <a:pt x="113598" y="26691"/>
                    <a:pt x="115473" y="27191"/>
                  </a:cubicBezTo>
                  <a:lnTo>
                    <a:pt x="120162" y="28410"/>
                  </a:lnTo>
                  <a:cubicBezTo>
                    <a:pt x="123349" y="29222"/>
                    <a:pt x="125756" y="30441"/>
                    <a:pt x="127381" y="32067"/>
                  </a:cubicBezTo>
                  <a:cubicBezTo>
                    <a:pt x="129006" y="33629"/>
                    <a:pt x="129819" y="35567"/>
                    <a:pt x="129819" y="37880"/>
                  </a:cubicBezTo>
                  <a:cubicBezTo>
                    <a:pt x="129819" y="39880"/>
                    <a:pt x="129225" y="41630"/>
                    <a:pt x="128037" y="43130"/>
                  </a:cubicBezTo>
                  <a:cubicBezTo>
                    <a:pt x="126912" y="44631"/>
                    <a:pt x="125381" y="45787"/>
                    <a:pt x="123443" y="46600"/>
                  </a:cubicBezTo>
                  <a:cubicBezTo>
                    <a:pt x="121505" y="47412"/>
                    <a:pt x="119318" y="47818"/>
                    <a:pt x="116880" y="47818"/>
                  </a:cubicBezTo>
                  <a:close/>
                  <a:moveTo>
                    <a:pt x="131750" y="46787"/>
                  </a:moveTo>
                  <a:lnTo>
                    <a:pt x="131750" y="46787"/>
                  </a:lnTo>
                  <a:close/>
                  <a:moveTo>
                    <a:pt x="153805" y="8157"/>
                  </a:moveTo>
                  <a:cubicBezTo>
                    <a:pt x="152742" y="8157"/>
                    <a:pt x="151804" y="7782"/>
                    <a:pt x="150992" y="7032"/>
                  </a:cubicBezTo>
                  <a:cubicBezTo>
                    <a:pt x="150242" y="6282"/>
                    <a:pt x="149867" y="5344"/>
                    <a:pt x="149867" y="4219"/>
                  </a:cubicBezTo>
                  <a:cubicBezTo>
                    <a:pt x="149867" y="3157"/>
                    <a:pt x="150242" y="2250"/>
                    <a:pt x="150992" y="1500"/>
                  </a:cubicBezTo>
                  <a:cubicBezTo>
                    <a:pt x="151804" y="750"/>
                    <a:pt x="152742" y="375"/>
                    <a:pt x="153805" y="375"/>
                  </a:cubicBezTo>
                  <a:cubicBezTo>
                    <a:pt x="154930" y="375"/>
                    <a:pt x="155867" y="750"/>
                    <a:pt x="156617" y="1500"/>
                  </a:cubicBezTo>
                  <a:cubicBezTo>
                    <a:pt x="157368" y="2250"/>
                    <a:pt x="157743" y="3157"/>
                    <a:pt x="157743" y="4219"/>
                  </a:cubicBezTo>
                  <a:cubicBezTo>
                    <a:pt x="157743" y="5344"/>
                    <a:pt x="157368" y="6282"/>
                    <a:pt x="156617" y="7032"/>
                  </a:cubicBezTo>
                  <a:cubicBezTo>
                    <a:pt x="155867" y="7782"/>
                    <a:pt x="154930" y="8157"/>
                    <a:pt x="153805" y="8157"/>
                  </a:cubicBezTo>
                  <a:close/>
                  <a:moveTo>
                    <a:pt x="151085" y="14158"/>
                  </a:moveTo>
                  <a:lnTo>
                    <a:pt x="156524" y="14158"/>
                  </a:lnTo>
                  <a:lnTo>
                    <a:pt x="156524" y="46787"/>
                  </a:lnTo>
                  <a:lnTo>
                    <a:pt x="151085" y="46787"/>
                  </a:lnTo>
                  <a:lnTo>
                    <a:pt x="151085" y="14158"/>
                  </a:lnTo>
                  <a:close/>
                  <a:moveTo>
                    <a:pt x="165069" y="14158"/>
                  </a:moveTo>
                  <a:lnTo>
                    <a:pt x="170226" y="14158"/>
                  </a:lnTo>
                  <a:lnTo>
                    <a:pt x="170226" y="18940"/>
                  </a:lnTo>
                  <a:lnTo>
                    <a:pt x="170507" y="18940"/>
                  </a:lnTo>
                  <a:cubicBezTo>
                    <a:pt x="171382" y="17315"/>
                    <a:pt x="172788" y="15939"/>
                    <a:pt x="174726" y="14814"/>
                  </a:cubicBezTo>
                  <a:cubicBezTo>
                    <a:pt x="176726" y="13689"/>
                    <a:pt x="178820" y="13127"/>
                    <a:pt x="181008" y="13127"/>
                  </a:cubicBezTo>
                  <a:cubicBezTo>
                    <a:pt x="184946" y="13127"/>
                    <a:pt x="187946" y="14283"/>
                    <a:pt x="190009" y="16596"/>
                  </a:cubicBezTo>
                  <a:cubicBezTo>
                    <a:pt x="192072" y="18846"/>
                    <a:pt x="193103" y="21940"/>
                    <a:pt x="193103" y="25878"/>
                  </a:cubicBezTo>
                  <a:lnTo>
                    <a:pt x="193103" y="46787"/>
                  </a:lnTo>
                  <a:lnTo>
                    <a:pt x="187665" y="46787"/>
                  </a:lnTo>
                  <a:lnTo>
                    <a:pt x="187665" y="26722"/>
                  </a:lnTo>
                  <a:cubicBezTo>
                    <a:pt x="187665" y="23659"/>
                    <a:pt x="186946" y="21471"/>
                    <a:pt x="185509" y="20159"/>
                  </a:cubicBezTo>
                  <a:cubicBezTo>
                    <a:pt x="184071" y="18784"/>
                    <a:pt x="182102" y="18096"/>
                    <a:pt x="179602" y="18096"/>
                  </a:cubicBezTo>
                  <a:cubicBezTo>
                    <a:pt x="177852" y="18096"/>
                    <a:pt x="176258" y="18596"/>
                    <a:pt x="174820" y="19596"/>
                  </a:cubicBezTo>
                  <a:cubicBezTo>
                    <a:pt x="173445" y="20534"/>
                    <a:pt x="172382" y="21815"/>
                    <a:pt x="171632" y="23440"/>
                  </a:cubicBezTo>
                  <a:cubicBezTo>
                    <a:pt x="170882" y="25003"/>
                    <a:pt x="170507" y="26660"/>
                    <a:pt x="170507" y="28410"/>
                  </a:cubicBezTo>
                  <a:lnTo>
                    <a:pt x="170507" y="46787"/>
                  </a:lnTo>
                  <a:lnTo>
                    <a:pt x="165069" y="46787"/>
                  </a:lnTo>
                  <a:lnTo>
                    <a:pt x="165069" y="14158"/>
                  </a:lnTo>
                  <a:close/>
                  <a:moveTo>
                    <a:pt x="196911" y="46787"/>
                  </a:moveTo>
                  <a:lnTo>
                    <a:pt x="196911" y="46787"/>
                  </a:lnTo>
                  <a:close/>
                  <a:moveTo>
                    <a:pt x="226185" y="47818"/>
                  </a:moveTo>
                  <a:cubicBezTo>
                    <a:pt x="223810" y="47818"/>
                    <a:pt x="221685" y="47350"/>
                    <a:pt x="219810" y="46412"/>
                  </a:cubicBezTo>
                  <a:cubicBezTo>
                    <a:pt x="217934" y="45474"/>
                    <a:pt x="216465" y="44193"/>
                    <a:pt x="215403" y="42568"/>
                  </a:cubicBezTo>
                  <a:cubicBezTo>
                    <a:pt x="214403" y="40880"/>
                    <a:pt x="213903" y="39005"/>
                    <a:pt x="213903" y="36942"/>
                  </a:cubicBezTo>
                  <a:cubicBezTo>
                    <a:pt x="213903" y="33504"/>
                    <a:pt x="215184" y="30816"/>
                    <a:pt x="217747" y="28879"/>
                  </a:cubicBezTo>
                  <a:cubicBezTo>
                    <a:pt x="220372" y="26941"/>
                    <a:pt x="223685" y="25972"/>
                    <a:pt x="227686" y="25972"/>
                  </a:cubicBezTo>
                  <a:cubicBezTo>
                    <a:pt x="229623" y="25972"/>
                    <a:pt x="231436" y="26191"/>
                    <a:pt x="233124" y="26628"/>
                  </a:cubicBezTo>
                  <a:cubicBezTo>
                    <a:pt x="234811" y="27003"/>
                    <a:pt x="236093" y="27472"/>
                    <a:pt x="236968" y="28035"/>
                  </a:cubicBezTo>
                  <a:lnTo>
                    <a:pt x="236968" y="26066"/>
                  </a:lnTo>
                  <a:cubicBezTo>
                    <a:pt x="236968" y="23628"/>
                    <a:pt x="236124" y="21690"/>
                    <a:pt x="234436" y="20253"/>
                  </a:cubicBezTo>
                  <a:cubicBezTo>
                    <a:pt x="232749" y="18752"/>
                    <a:pt x="230592" y="18002"/>
                    <a:pt x="227967" y="18002"/>
                  </a:cubicBezTo>
                  <a:cubicBezTo>
                    <a:pt x="226217" y="18002"/>
                    <a:pt x="224560" y="18409"/>
                    <a:pt x="222997" y="19221"/>
                  </a:cubicBezTo>
                  <a:cubicBezTo>
                    <a:pt x="221435" y="19971"/>
                    <a:pt x="220185" y="21065"/>
                    <a:pt x="219247" y="22503"/>
                  </a:cubicBezTo>
                  <a:lnTo>
                    <a:pt x="215215" y="19409"/>
                  </a:lnTo>
                  <a:cubicBezTo>
                    <a:pt x="216465" y="17471"/>
                    <a:pt x="218216" y="15939"/>
                    <a:pt x="220466" y="14814"/>
                  </a:cubicBezTo>
                  <a:cubicBezTo>
                    <a:pt x="222779" y="13689"/>
                    <a:pt x="225279" y="13127"/>
                    <a:pt x="227967" y="13127"/>
                  </a:cubicBezTo>
                  <a:cubicBezTo>
                    <a:pt x="232405" y="13127"/>
                    <a:pt x="235874" y="14314"/>
                    <a:pt x="238374" y="16690"/>
                  </a:cubicBezTo>
                  <a:cubicBezTo>
                    <a:pt x="240937" y="19002"/>
                    <a:pt x="242219" y="22159"/>
                    <a:pt x="242219" y="26160"/>
                  </a:cubicBezTo>
                  <a:lnTo>
                    <a:pt x="242219" y="46787"/>
                  </a:lnTo>
                  <a:lnTo>
                    <a:pt x="236968" y="46787"/>
                  </a:lnTo>
                  <a:lnTo>
                    <a:pt x="236968" y="42099"/>
                  </a:lnTo>
                  <a:lnTo>
                    <a:pt x="236780" y="42099"/>
                  </a:lnTo>
                  <a:cubicBezTo>
                    <a:pt x="235843" y="43662"/>
                    <a:pt x="234436" y="45006"/>
                    <a:pt x="232561" y="46131"/>
                  </a:cubicBezTo>
                  <a:cubicBezTo>
                    <a:pt x="230686" y="47256"/>
                    <a:pt x="228561" y="47818"/>
                    <a:pt x="226185" y="47818"/>
                  </a:cubicBezTo>
                  <a:close/>
                  <a:moveTo>
                    <a:pt x="226748" y="43037"/>
                  </a:moveTo>
                  <a:cubicBezTo>
                    <a:pt x="228561" y="43037"/>
                    <a:pt x="230248" y="42568"/>
                    <a:pt x="231811" y="41630"/>
                  </a:cubicBezTo>
                  <a:cubicBezTo>
                    <a:pt x="233374" y="40693"/>
                    <a:pt x="234624" y="39442"/>
                    <a:pt x="235561" y="37880"/>
                  </a:cubicBezTo>
                  <a:cubicBezTo>
                    <a:pt x="236499" y="36255"/>
                    <a:pt x="236968" y="34504"/>
                    <a:pt x="236968" y="32629"/>
                  </a:cubicBezTo>
                  <a:cubicBezTo>
                    <a:pt x="235968" y="31942"/>
                    <a:pt x="234718" y="31410"/>
                    <a:pt x="233217" y="31035"/>
                  </a:cubicBezTo>
                  <a:cubicBezTo>
                    <a:pt x="231717" y="30598"/>
                    <a:pt x="230155" y="30379"/>
                    <a:pt x="228529" y="30379"/>
                  </a:cubicBezTo>
                  <a:cubicBezTo>
                    <a:pt x="225529" y="30379"/>
                    <a:pt x="223279" y="31004"/>
                    <a:pt x="221779" y="32254"/>
                  </a:cubicBezTo>
                  <a:cubicBezTo>
                    <a:pt x="220278" y="33442"/>
                    <a:pt x="219528" y="35036"/>
                    <a:pt x="219528" y="37036"/>
                  </a:cubicBezTo>
                  <a:cubicBezTo>
                    <a:pt x="219528" y="38786"/>
                    <a:pt x="220185" y="40224"/>
                    <a:pt x="221497" y="41349"/>
                  </a:cubicBezTo>
                  <a:cubicBezTo>
                    <a:pt x="222872" y="42474"/>
                    <a:pt x="224623" y="43037"/>
                    <a:pt x="226748" y="43037"/>
                  </a:cubicBezTo>
                  <a:close/>
                  <a:moveTo>
                    <a:pt x="263290" y="47818"/>
                  </a:moveTo>
                  <a:cubicBezTo>
                    <a:pt x="260352" y="47818"/>
                    <a:pt x="257695" y="47068"/>
                    <a:pt x="255320" y="45568"/>
                  </a:cubicBezTo>
                  <a:cubicBezTo>
                    <a:pt x="252945" y="44068"/>
                    <a:pt x="251070" y="42005"/>
                    <a:pt x="249694" y="39380"/>
                  </a:cubicBezTo>
                  <a:cubicBezTo>
                    <a:pt x="248382" y="36755"/>
                    <a:pt x="247725" y="33786"/>
                    <a:pt x="247725" y="30473"/>
                  </a:cubicBezTo>
                  <a:cubicBezTo>
                    <a:pt x="247725" y="27222"/>
                    <a:pt x="248382" y="24284"/>
                    <a:pt x="249694" y="21659"/>
                  </a:cubicBezTo>
                  <a:cubicBezTo>
                    <a:pt x="251070" y="18971"/>
                    <a:pt x="252945" y="16877"/>
                    <a:pt x="255320" y="15377"/>
                  </a:cubicBezTo>
                  <a:cubicBezTo>
                    <a:pt x="257695" y="13877"/>
                    <a:pt x="260352" y="13127"/>
                    <a:pt x="263290" y="13127"/>
                  </a:cubicBezTo>
                  <a:cubicBezTo>
                    <a:pt x="265790" y="13127"/>
                    <a:pt x="268009" y="13689"/>
                    <a:pt x="269947" y="14814"/>
                  </a:cubicBezTo>
                  <a:cubicBezTo>
                    <a:pt x="271885" y="15939"/>
                    <a:pt x="273385" y="17346"/>
                    <a:pt x="274448" y="19034"/>
                  </a:cubicBezTo>
                  <a:lnTo>
                    <a:pt x="274635" y="19034"/>
                  </a:lnTo>
                  <a:lnTo>
                    <a:pt x="274448" y="14533"/>
                  </a:lnTo>
                  <a:lnTo>
                    <a:pt x="274448" y="1031"/>
                  </a:lnTo>
                  <a:lnTo>
                    <a:pt x="279886" y="1031"/>
                  </a:lnTo>
                  <a:lnTo>
                    <a:pt x="279886" y="46787"/>
                  </a:lnTo>
                  <a:lnTo>
                    <a:pt x="274635" y="46787"/>
                  </a:lnTo>
                  <a:lnTo>
                    <a:pt x="274635" y="42005"/>
                  </a:lnTo>
                  <a:lnTo>
                    <a:pt x="274448" y="42005"/>
                  </a:lnTo>
                  <a:cubicBezTo>
                    <a:pt x="273385" y="43631"/>
                    <a:pt x="271885" y="45006"/>
                    <a:pt x="269947" y="46131"/>
                  </a:cubicBezTo>
                  <a:cubicBezTo>
                    <a:pt x="268009" y="47256"/>
                    <a:pt x="265790" y="47818"/>
                    <a:pt x="263290" y="47818"/>
                  </a:cubicBezTo>
                  <a:close/>
                  <a:moveTo>
                    <a:pt x="263852" y="42849"/>
                  </a:moveTo>
                  <a:cubicBezTo>
                    <a:pt x="265790" y="42849"/>
                    <a:pt x="267572" y="42349"/>
                    <a:pt x="269197" y="41349"/>
                  </a:cubicBezTo>
                  <a:cubicBezTo>
                    <a:pt x="270822" y="40349"/>
                    <a:pt x="272135" y="38911"/>
                    <a:pt x="273135" y="37036"/>
                  </a:cubicBezTo>
                  <a:cubicBezTo>
                    <a:pt x="274135" y="35161"/>
                    <a:pt x="274635" y="32973"/>
                    <a:pt x="274635" y="30473"/>
                  </a:cubicBezTo>
                  <a:cubicBezTo>
                    <a:pt x="274635" y="28035"/>
                    <a:pt x="274135" y="25878"/>
                    <a:pt x="273135" y="24003"/>
                  </a:cubicBezTo>
                  <a:cubicBezTo>
                    <a:pt x="272135" y="22128"/>
                    <a:pt x="270822" y="20690"/>
                    <a:pt x="269197" y="19690"/>
                  </a:cubicBezTo>
                  <a:cubicBezTo>
                    <a:pt x="267572" y="18627"/>
                    <a:pt x="265790" y="18096"/>
                    <a:pt x="263852" y="18096"/>
                  </a:cubicBezTo>
                  <a:cubicBezTo>
                    <a:pt x="261977" y="18096"/>
                    <a:pt x="260196" y="18627"/>
                    <a:pt x="258508" y="19690"/>
                  </a:cubicBezTo>
                  <a:cubicBezTo>
                    <a:pt x="256883" y="20690"/>
                    <a:pt x="255570" y="22128"/>
                    <a:pt x="254570" y="24003"/>
                  </a:cubicBezTo>
                  <a:cubicBezTo>
                    <a:pt x="253570" y="25878"/>
                    <a:pt x="253070" y="28035"/>
                    <a:pt x="253070" y="30473"/>
                  </a:cubicBezTo>
                  <a:cubicBezTo>
                    <a:pt x="253070" y="32910"/>
                    <a:pt x="253570" y="35098"/>
                    <a:pt x="254570" y="37036"/>
                  </a:cubicBezTo>
                  <a:cubicBezTo>
                    <a:pt x="255570" y="38911"/>
                    <a:pt x="256883" y="40349"/>
                    <a:pt x="258508" y="41349"/>
                  </a:cubicBezTo>
                  <a:cubicBezTo>
                    <a:pt x="260196" y="42349"/>
                    <a:pt x="261977" y="42849"/>
                    <a:pt x="263852" y="42849"/>
                  </a:cubicBezTo>
                  <a:close/>
                  <a:moveTo>
                    <a:pt x="284346" y="14158"/>
                  </a:moveTo>
                  <a:lnTo>
                    <a:pt x="290159" y="14158"/>
                  </a:lnTo>
                  <a:lnTo>
                    <a:pt x="300285" y="40411"/>
                  </a:lnTo>
                  <a:lnTo>
                    <a:pt x="300379" y="40411"/>
                  </a:lnTo>
                  <a:lnTo>
                    <a:pt x="310599" y="14158"/>
                  </a:lnTo>
                  <a:lnTo>
                    <a:pt x="316319" y="14158"/>
                  </a:lnTo>
                  <a:lnTo>
                    <a:pt x="303004" y="46787"/>
                  </a:lnTo>
                  <a:lnTo>
                    <a:pt x="297472" y="46787"/>
                  </a:lnTo>
                  <a:lnTo>
                    <a:pt x="284346" y="14158"/>
                  </a:lnTo>
                  <a:close/>
                  <a:moveTo>
                    <a:pt x="330545" y="47818"/>
                  </a:moveTo>
                  <a:cubicBezTo>
                    <a:pt x="328169" y="47818"/>
                    <a:pt x="326044" y="47350"/>
                    <a:pt x="324169" y="46412"/>
                  </a:cubicBezTo>
                  <a:cubicBezTo>
                    <a:pt x="322293" y="45474"/>
                    <a:pt x="320825" y="44193"/>
                    <a:pt x="319762" y="42568"/>
                  </a:cubicBezTo>
                  <a:cubicBezTo>
                    <a:pt x="318762" y="40880"/>
                    <a:pt x="318262" y="39005"/>
                    <a:pt x="318262" y="36942"/>
                  </a:cubicBezTo>
                  <a:cubicBezTo>
                    <a:pt x="318262" y="33504"/>
                    <a:pt x="319543" y="30816"/>
                    <a:pt x="322106" y="28879"/>
                  </a:cubicBezTo>
                  <a:cubicBezTo>
                    <a:pt x="324731" y="26941"/>
                    <a:pt x="328044" y="25972"/>
                    <a:pt x="332045" y="25972"/>
                  </a:cubicBezTo>
                  <a:cubicBezTo>
                    <a:pt x="333982" y="25972"/>
                    <a:pt x="335795" y="26191"/>
                    <a:pt x="337483" y="26628"/>
                  </a:cubicBezTo>
                  <a:cubicBezTo>
                    <a:pt x="339171" y="27003"/>
                    <a:pt x="340452" y="27472"/>
                    <a:pt x="341327" y="28035"/>
                  </a:cubicBezTo>
                  <a:lnTo>
                    <a:pt x="341327" y="26066"/>
                  </a:lnTo>
                  <a:cubicBezTo>
                    <a:pt x="341327" y="23628"/>
                    <a:pt x="340483" y="21690"/>
                    <a:pt x="338796" y="20253"/>
                  </a:cubicBezTo>
                  <a:cubicBezTo>
                    <a:pt x="337108" y="18752"/>
                    <a:pt x="334951" y="18002"/>
                    <a:pt x="332326" y="18002"/>
                  </a:cubicBezTo>
                  <a:cubicBezTo>
                    <a:pt x="330576" y="18002"/>
                    <a:pt x="328919" y="18409"/>
                    <a:pt x="327357" y="19221"/>
                  </a:cubicBezTo>
                  <a:cubicBezTo>
                    <a:pt x="325794" y="19971"/>
                    <a:pt x="324544" y="21065"/>
                    <a:pt x="323606" y="22503"/>
                  </a:cubicBezTo>
                  <a:lnTo>
                    <a:pt x="319574" y="19409"/>
                  </a:lnTo>
                  <a:cubicBezTo>
                    <a:pt x="320825" y="17471"/>
                    <a:pt x="322575" y="15939"/>
                    <a:pt x="324825" y="14814"/>
                  </a:cubicBezTo>
                  <a:cubicBezTo>
                    <a:pt x="327138" y="13689"/>
                    <a:pt x="329638" y="13127"/>
                    <a:pt x="332326" y="13127"/>
                  </a:cubicBezTo>
                  <a:cubicBezTo>
                    <a:pt x="336764" y="13127"/>
                    <a:pt x="340233" y="14314"/>
                    <a:pt x="342734" y="16690"/>
                  </a:cubicBezTo>
                  <a:cubicBezTo>
                    <a:pt x="345296" y="19002"/>
                    <a:pt x="346578" y="22159"/>
                    <a:pt x="346578" y="26160"/>
                  </a:cubicBezTo>
                  <a:lnTo>
                    <a:pt x="346578" y="46787"/>
                  </a:lnTo>
                  <a:lnTo>
                    <a:pt x="341327" y="46787"/>
                  </a:lnTo>
                  <a:lnTo>
                    <a:pt x="341327" y="42099"/>
                  </a:lnTo>
                  <a:lnTo>
                    <a:pt x="341140" y="42099"/>
                  </a:lnTo>
                  <a:cubicBezTo>
                    <a:pt x="340202" y="43662"/>
                    <a:pt x="338796" y="45006"/>
                    <a:pt x="336920" y="46131"/>
                  </a:cubicBezTo>
                  <a:cubicBezTo>
                    <a:pt x="335045" y="47256"/>
                    <a:pt x="332920" y="47818"/>
                    <a:pt x="330545" y="47818"/>
                  </a:cubicBezTo>
                  <a:close/>
                  <a:moveTo>
                    <a:pt x="331107" y="43037"/>
                  </a:moveTo>
                  <a:cubicBezTo>
                    <a:pt x="332920" y="43037"/>
                    <a:pt x="334608" y="42568"/>
                    <a:pt x="336170" y="41630"/>
                  </a:cubicBezTo>
                  <a:cubicBezTo>
                    <a:pt x="337733" y="40693"/>
                    <a:pt x="338983" y="39442"/>
                    <a:pt x="339921" y="37880"/>
                  </a:cubicBezTo>
                  <a:cubicBezTo>
                    <a:pt x="340858" y="36255"/>
                    <a:pt x="341327" y="34504"/>
                    <a:pt x="341327" y="32629"/>
                  </a:cubicBezTo>
                  <a:cubicBezTo>
                    <a:pt x="340327" y="31942"/>
                    <a:pt x="339077" y="31410"/>
                    <a:pt x="337577" y="31035"/>
                  </a:cubicBezTo>
                  <a:cubicBezTo>
                    <a:pt x="336076" y="30598"/>
                    <a:pt x="334514" y="30379"/>
                    <a:pt x="332889" y="30379"/>
                  </a:cubicBezTo>
                  <a:cubicBezTo>
                    <a:pt x="329888" y="30379"/>
                    <a:pt x="327638" y="31004"/>
                    <a:pt x="326138" y="32254"/>
                  </a:cubicBezTo>
                  <a:cubicBezTo>
                    <a:pt x="324638" y="33442"/>
                    <a:pt x="323887" y="35036"/>
                    <a:pt x="323887" y="37036"/>
                  </a:cubicBezTo>
                  <a:cubicBezTo>
                    <a:pt x="323887" y="38786"/>
                    <a:pt x="324544" y="40224"/>
                    <a:pt x="325856" y="41349"/>
                  </a:cubicBezTo>
                  <a:cubicBezTo>
                    <a:pt x="327232" y="42474"/>
                    <a:pt x="328982" y="43037"/>
                    <a:pt x="331107" y="43037"/>
                  </a:cubicBezTo>
                  <a:close/>
                  <a:moveTo>
                    <a:pt x="354092" y="14158"/>
                  </a:moveTo>
                  <a:lnTo>
                    <a:pt x="359249" y="14158"/>
                  </a:lnTo>
                  <a:lnTo>
                    <a:pt x="359249" y="18940"/>
                  </a:lnTo>
                  <a:lnTo>
                    <a:pt x="359531" y="18940"/>
                  </a:lnTo>
                  <a:cubicBezTo>
                    <a:pt x="360406" y="17315"/>
                    <a:pt x="361812" y="15939"/>
                    <a:pt x="363750" y="14814"/>
                  </a:cubicBezTo>
                  <a:cubicBezTo>
                    <a:pt x="365750" y="13689"/>
                    <a:pt x="367844" y="13127"/>
                    <a:pt x="370032" y="13127"/>
                  </a:cubicBezTo>
                  <a:cubicBezTo>
                    <a:pt x="373970" y="13127"/>
                    <a:pt x="376970" y="14283"/>
                    <a:pt x="379033" y="16596"/>
                  </a:cubicBezTo>
                  <a:cubicBezTo>
                    <a:pt x="381096" y="18846"/>
                    <a:pt x="382127" y="21940"/>
                    <a:pt x="382127" y="25878"/>
                  </a:cubicBezTo>
                  <a:lnTo>
                    <a:pt x="382127" y="46787"/>
                  </a:lnTo>
                  <a:lnTo>
                    <a:pt x="376689" y="46787"/>
                  </a:lnTo>
                  <a:lnTo>
                    <a:pt x="376689" y="26722"/>
                  </a:lnTo>
                  <a:cubicBezTo>
                    <a:pt x="376689" y="23659"/>
                    <a:pt x="375970" y="21471"/>
                    <a:pt x="374532" y="20159"/>
                  </a:cubicBezTo>
                  <a:cubicBezTo>
                    <a:pt x="373095" y="18784"/>
                    <a:pt x="371126" y="18096"/>
                    <a:pt x="368625" y="18096"/>
                  </a:cubicBezTo>
                  <a:cubicBezTo>
                    <a:pt x="366875" y="18096"/>
                    <a:pt x="365281" y="18596"/>
                    <a:pt x="363844" y="19596"/>
                  </a:cubicBezTo>
                  <a:cubicBezTo>
                    <a:pt x="362469" y="20534"/>
                    <a:pt x="361406" y="21815"/>
                    <a:pt x="360656" y="23440"/>
                  </a:cubicBezTo>
                  <a:cubicBezTo>
                    <a:pt x="359906" y="25003"/>
                    <a:pt x="359531" y="26660"/>
                    <a:pt x="359531" y="28410"/>
                  </a:cubicBezTo>
                  <a:lnTo>
                    <a:pt x="359531" y="46787"/>
                  </a:lnTo>
                  <a:lnTo>
                    <a:pt x="354092" y="46787"/>
                  </a:lnTo>
                  <a:lnTo>
                    <a:pt x="354092" y="14158"/>
                  </a:lnTo>
                  <a:close/>
                  <a:moveTo>
                    <a:pt x="404781" y="47818"/>
                  </a:moveTo>
                  <a:cubicBezTo>
                    <a:pt x="401593" y="47818"/>
                    <a:pt x="398748" y="47068"/>
                    <a:pt x="396248" y="45568"/>
                  </a:cubicBezTo>
                  <a:cubicBezTo>
                    <a:pt x="393748" y="44006"/>
                    <a:pt x="391779" y="41943"/>
                    <a:pt x="390341" y="39380"/>
                  </a:cubicBezTo>
                  <a:cubicBezTo>
                    <a:pt x="388966" y="36755"/>
                    <a:pt x="388278" y="33786"/>
                    <a:pt x="388278" y="30473"/>
                  </a:cubicBezTo>
                  <a:cubicBezTo>
                    <a:pt x="388278" y="27222"/>
                    <a:pt x="388966" y="24284"/>
                    <a:pt x="390341" y="21659"/>
                  </a:cubicBezTo>
                  <a:cubicBezTo>
                    <a:pt x="391779" y="18971"/>
                    <a:pt x="393748" y="16877"/>
                    <a:pt x="396248" y="15377"/>
                  </a:cubicBezTo>
                  <a:cubicBezTo>
                    <a:pt x="398748" y="13877"/>
                    <a:pt x="401593" y="13127"/>
                    <a:pt x="404781" y="13127"/>
                  </a:cubicBezTo>
                  <a:cubicBezTo>
                    <a:pt x="408281" y="13127"/>
                    <a:pt x="411219" y="13970"/>
                    <a:pt x="413594" y="15658"/>
                  </a:cubicBezTo>
                  <a:cubicBezTo>
                    <a:pt x="416032" y="17283"/>
                    <a:pt x="417782" y="19440"/>
                    <a:pt x="418845" y="22128"/>
                  </a:cubicBezTo>
                  <a:lnTo>
                    <a:pt x="413875" y="24191"/>
                  </a:lnTo>
                  <a:cubicBezTo>
                    <a:pt x="413063" y="22190"/>
                    <a:pt x="411844" y="20690"/>
                    <a:pt x="410219" y="19690"/>
                  </a:cubicBezTo>
                  <a:cubicBezTo>
                    <a:pt x="408656" y="18627"/>
                    <a:pt x="406750" y="18096"/>
                    <a:pt x="404499" y="18096"/>
                  </a:cubicBezTo>
                  <a:cubicBezTo>
                    <a:pt x="402562" y="18096"/>
                    <a:pt x="400749" y="18627"/>
                    <a:pt x="399061" y="19690"/>
                  </a:cubicBezTo>
                  <a:cubicBezTo>
                    <a:pt x="397436" y="20690"/>
                    <a:pt x="396123" y="22128"/>
                    <a:pt x="395123" y="24003"/>
                  </a:cubicBezTo>
                  <a:cubicBezTo>
                    <a:pt x="394123" y="25878"/>
                    <a:pt x="393623" y="28035"/>
                    <a:pt x="393623" y="30473"/>
                  </a:cubicBezTo>
                  <a:cubicBezTo>
                    <a:pt x="393623" y="32910"/>
                    <a:pt x="394123" y="35067"/>
                    <a:pt x="395123" y="36942"/>
                  </a:cubicBezTo>
                  <a:cubicBezTo>
                    <a:pt x="396123" y="38817"/>
                    <a:pt x="397436" y="40286"/>
                    <a:pt x="399061" y="41349"/>
                  </a:cubicBezTo>
                  <a:cubicBezTo>
                    <a:pt x="400749" y="42349"/>
                    <a:pt x="402562" y="42849"/>
                    <a:pt x="404499" y="42849"/>
                  </a:cubicBezTo>
                  <a:cubicBezTo>
                    <a:pt x="406812" y="42849"/>
                    <a:pt x="408781" y="42318"/>
                    <a:pt x="410406" y="41255"/>
                  </a:cubicBezTo>
                  <a:cubicBezTo>
                    <a:pt x="412094" y="40193"/>
                    <a:pt x="413344" y="38692"/>
                    <a:pt x="414157" y="36755"/>
                  </a:cubicBezTo>
                  <a:lnTo>
                    <a:pt x="419032" y="38817"/>
                  </a:lnTo>
                  <a:cubicBezTo>
                    <a:pt x="417907" y="41505"/>
                    <a:pt x="416094" y="43693"/>
                    <a:pt x="413594" y="45381"/>
                  </a:cubicBezTo>
                  <a:cubicBezTo>
                    <a:pt x="411156" y="47006"/>
                    <a:pt x="408218" y="47818"/>
                    <a:pt x="404781" y="47818"/>
                  </a:cubicBezTo>
                  <a:close/>
                  <a:moveTo>
                    <a:pt x="439094" y="47818"/>
                  </a:moveTo>
                  <a:cubicBezTo>
                    <a:pt x="435968" y="47818"/>
                    <a:pt x="433156" y="47068"/>
                    <a:pt x="430655" y="45568"/>
                  </a:cubicBezTo>
                  <a:cubicBezTo>
                    <a:pt x="428217" y="44068"/>
                    <a:pt x="426311" y="42005"/>
                    <a:pt x="424936" y="39380"/>
                  </a:cubicBezTo>
                  <a:cubicBezTo>
                    <a:pt x="423561" y="36755"/>
                    <a:pt x="422873" y="33817"/>
                    <a:pt x="422873" y="30566"/>
                  </a:cubicBezTo>
                  <a:cubicBezTo>
                    <a:pt x="422873" y="27441"/>
                    <a:pt x="423498" y="24566"/>
                    <a:pt x="424748" y="21940"/>
                  </a:cubicBezTo>
                  <a:cubicBezTo>
                    <a:pt x="426061" y="19252"/>
                    <a:pt x="427905" y="17127"/>
                    <a:pt x="430280" y="15564"/>
                  </a:cubicBezTo>
                  <a:cubicBezTo>
                    <a:pt x="432718" y="13939"/>
                    <a:pt x="435500" y="13127"/>
                    <a:pt x="438625" y="13127"/>
                  </a:cubicBezTo>
                  <a:cubicBezTo>
                    <a:pt x="441813" y="13127"/>
                    <a:pt x="444563" y="13846"/>
                    <a:pt x="446876" y="15283"/>
                  </a:cubicBezTo>
                  <a:cubicBezTo>
                    <a:pt x="449251" y="16721"/>
                    <a:pt x="451064" y="18690"/>
                    <a:pt x="452314" y="21190"/>
                  </a:cubicBezTo>
                  <a:cubicBezTo>
                    <a:pt x="453564" y="23690"/>
                    <a:pt x="454189" y="26566"/>
                    <a:pt x="454189" y="29816"/>
                  </a:cubicBezTo>
                  <a:cubicBezTo>
                    <a:pt x="454189" y="30316"/>
                    <a:pt x="454158" y="30879"/>
                    <a:pt x="454096" y="31504"/>
                  </a:cubicBezTo>
                  <a:lnTo>
                    <a:pt x="428311" y="31504"/>
                  </a:lnTo>
                  <a:cubicBezTo>
                    <a:pt x="428436" y="34004"/>
                    <a:pt x="429030" y="36098"/>
                    <a:pt x="430093" y="37786"/>
                  </a:cubicBezTo>
                  <a:cubicBezTo>
                    <a:pt x="431155" y="39474"/>
                    <a:pt x="432499" y="40755"/>
                    <a:pt x="434124" y="41630"/>
                  </a:cubicBezTo>
                  <a:cubicBezTo>
                    <a:pt x="435750" y="42443"/>
                    <a:pt x="437469" y="42849"/>
                    <a:pt x="439281" y="42849"/>
                  </a:cubicBezTo>
                  <a:cubicBezTo>
                    <a:pt x="443532" y="42849"/>
                    <a:pt x="446751" y="40911"/>
                    <a:pt x="448939" y="37036"/>
                  </a:cubicBezTo>
                  <a:lnTo>
                    <a:pt x="453533" y="39286"/>
                  </a:lnTo>
                  <a:cubicBezTo>
                    <a:pt x="452158" y="41849"/>
                    <a:pt x="450251" y="43912"/>
                    <a:pt x="447814" y="45474"/>
                  </a:cubicBezTo>
                  <a:cubicBezTo>
                    <a:pt x="445376" y="47037"/>
                    <a:pt x="442469" y="47818"/>
                    <a:pt x="439094" y="47818"/>
                  </a:cubicBezTo>
                  <a:close/>
                  <a:moveTo>
                    <a:pt x="448470" y="27003"/>
                  </a:moveTo>
                  <a:cubicBezTo>
                    <a:pt x="448408" y="25628"/>
                    <a:pt x="448033" y="24284"/>
                    <a:pt x="447345" y="22972"/>
                  </a:cubicBezTo>
                  <a:cubicBezTo>
                    <a:pt x="446657" y="21597"/>
                    <a:pt x="445563" y="20440"/>
                    <a:pt x="444063" y="19502"/>
                  </a:cubicBezTo>
                  <a:cubicBezTo>
                    <a:pt x="442625" y="18565"/>
                    <a:pt x="440813" y="18096"/>
                    <a:pt x="438625" y="18096"/>
                  </a:cubicBezTo>
                  <a:cubicBezTo>
                    <a:pt x="436062" y="18096"/>
                    <a:pt x="433874" y="18909"/>
                    <a:pt x="432062" y="20534"/>
                  </a:cubicBezTo>
                  <a:cubicBezTo>
                    <a:pt x="430312" y="22159"/>
                    <a:pt x="429155" y="24316"/>
                    <a:pt x="428593" y="27003"/>
                  </a:cubicBezTo>
                  <a:lnTo>
                    <a:pt x="448470" y="27003"/>
                  </a:lnTo>
                  <a:close/>
                  <a:moveTo>
                    <a:pt x="464125" y="47162"/>
                  </a:moveTo>
                  <a:cubicBezTo>
                    <a:pt x="463000" y="47162"/>
                    <a:pt x="462031" y="46787"/>
                    <a:pt x="461219" y="46037"/>
                  </a:cubicBezTo>
                  <a:cubicBezTo>
                    <a:pt x="460469" y="45224"/>
                    <a:pt x="460094" y="44224"/>
                    <a:pt x="460094" y="43037"/>
                  </a:cubicBezTo>
                  <a:cubicBezTo>
                    <a:pt x="460094" y="41974"/>
                    <a:pt x="460469" y="41036"/>
                    <a:pt x="461219" y="40224"/>
                  </a:cubicBezTo>
                  <a:cubicBezTo>
                    <a:pt x="462031" y="39411"/>
                    <a:pt x="463000" y="39005"/>
                    <a:pt x="464125" y="39005"/>
                  </a:cubicBezTo>
                  <a:cubicBezTo>
                    <a:pt x="465313" y="39005"/>
                    <a:pt x="466282" y="39411"/>
                    <a:pt x="467032" y="40224"/>
                  </a:cubicBezTo>
                  <a:cubicBezTo>
                    <a:pt x="467844" y="41036"/>
                    <a:pt x="468251" y="41974"/>
                    <a:pt x="468251" y="43037"/>
                  </a:cubicBezTo>
                  <a:cubicBezTo>
                    <a:pt x="468251" y="44224"/>
                    <a:pt x="467844" y="45224"/>
                    <a:pt x="467032" y="46037"/>
                  </a:cubicBezTo>
                  <a:cubicBezTo>
                    <a:pt x="466282" y="46787"/>
                    <a:pt x="465313" y="47162"/>
                    <a:pt x="464125" y="47162"/>
                  </a:cubicBezTo>
                  <a:close/>
                  <a:moveTo>
                    <a:pt x="474656" y="12470"/>
                  </a:moveTo>
                  <a:lnTo>
                    <a:pt x="478032" y="7688"/>
                  </a:lnTo>
                  <a:cubicBezTo>
                    <a:pt x="477157" y="7563"/>
                    <a:pt x="476407" y="7188"/>
                    <a:pt x="475782" y="6563"/>
                  </a:cubicBezTo>
                  <a:cubicBezTo>
                    <a:pt x="475157" y="5876"/>
                    <a:pt x="474844" y="5032"/>
                    <a:pt x="474844" y="4032"/>
                  </a:cubicBezTo>
                  <a:cubicBezTo>
                    <a:pt x="474844" y="2907"/>
                    <a:pt x="475219" y="1969"/>
                    <a:pt x="475969" y="1219"/>
                  </a:cubicBezTo>
                  <a:cubicBezTo>
                    <a:pt x="476782" y="406"/>
                    <a:pt x="477751" y="0"/>
                    <a:pt x="478876" y="0"/>
                  </a:cubicBezTo>
                  <a:cubicBezTo>
                    <a:pt x="480001" y="0"/>
                    <a:pt x="480970" y="406"/>
                    <a:pt x="481782" y="1219"/>
                  </a:cubicBezTo>
                  <a:cubicBezTo>
                    <a:pt x="482595" y="1969"/>
                    <a:pt x="483001" y="2907"/>
                    <a:pt x="483001" y="4032"/>
                  </a:cubicBezTo>
                  <a:cubicBezTo>
                    <a:pt x="483001" y="4719"/>
                    <a:pt x="482845" y="5407"/>
                    <a:pt x="482532" y="6095"/>
                  </a:cubicBezTo>
                  <a:cubicBezTo>
                    <a:pt x="482282" y="6720"/>
                    <a:pt x="481845" y="7470"/>
                    <a:pt x="481220" y="8345"/>
                  </a:cubicBezTo>
                  <a:lnTo>
                    <a:pt x="477188" y="14158"/>
                  </a:lnTo>
                  <a:lnTo>
                    <a:pt x="474656" y="12470"/>
                  </a:lnTo>
                  <a:close/>
                  <a:moveTo>
                    <a:pt x="485439" y="12470"/>
                  </a:moveTo>
                  <a:lnTo>
                    <a:pt x="488814" y="7688"/>
                  </a:lnTo>
                  <a:cubicBezTo>
                    <a:pt x="487939" y="7563"/>
                    <a:pt x="487189" y="7188"/>
                    <a:pt x="486564" y="6563"/>
                  </a:cubicBezTo>
                  <a:cubicBezTo>
                    <a:pt x="485939" y="5876"/>
                    <a:pt x="485627" y="5032"/>
                    <a:pt x="485627" y="4032"/>
                  </a:cubicBezTo>
                  <a:cubicBezTo>
                    <a:pt x="485627" y="2907"/>
                    <a:pt x="486002" y="1969"/>
                    <a:pt x="486752" y="1219"/>
                  </a:cubicBezTo>
                  <a:cubicBezTo>
                    <a:pt x="487564" y="406"/>
                    <a:pt x="488533" y="0"/>
                    <a:pt x="489658" y="0"/>
                  </a:cubicBezTo>
                  <a:cubicBezTo>
                    <a:pt x="490783" y="0"/>
                    <a:pt x="491752" y="406"/>
                    <a:pt x="492565" y="1219"/>
                  </a:cubicBezTo>
                  <a:cubicBezTo>
                    <a:pt x="493377" y="1969"/>
                    <a:pt x="493784" y="2907"/>
                    <a:pt x="493784" y="4032"/>
                  </a:cubicBezTo>
                  <a:cubicBezTo>
                    <a:pt x="493784" y="4719"/>
                    <a:pt x="493628" y="5407"/>
                    <a:pt x="493315" y="6095"/>
                  </a:cubicBezTo>
                  <a:cubicBezTo>
                    <a:pt x="493065" y="6720"/>
                    <a:pt x="492627" y="7470"/>
                    <a:pt x="492002" y="8345"/>
                  </a:cubicBezTo>
                  <a:lnTo>
                    <a:pt x="487971" y="14158"/>
                  </a:lnTo>
                  <a:lnTo>
                    <a:pt x="485439"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9" name="Freeform: Shape 168">
              <a:extLst>
                <a:ext uri="{FF2B5EF4-FFF2-40B4-BE49-F238E27FC236}">
                  <a16:creationId xmlns:a16="http://schemas.microsoft.com/office/drawing/2014/main" id="{A6687FF7-940E-DF5D-4FE6-1CADC4D479D0}"/>
                </a:ext>
              </a:extLst>
            </p:cNvPr>
            <p:cNvSpPr/>
            <p:nvPr/>
          </p:nvSpPr>
          <p:spPr>
            <a:xfrm>
              <a:off x="1503525" y="1200042"/>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0" name="Freeform: Shape 169">
              <a:extLst>
                <a:ext uri="{FF2B5EF4-FFF2-40B4-BE49-F238E27FC236}">
                  <a16:creationId xmlns:a16="http://schemas.microsoft.com/office/drawing/2014/main" id="{C51BFF41-BF9F-9BB0-9BA9-3E8A902639CA}"/>
                </a:ext>
              </a:extLst>
            </p:cNvPr>
            <p:cNvSpPr/>
            <p:nvPr/>
          </p:nvSpPr>
          <p:spPr>
            <a:xfrm>
              <a:off x="1575528" y="1185040"/>
              <a:ext cx="1001290" cy="60570"/>
            </a:xfrm>
            <a:custGeom>
              <a:avLst/>
              <a:gdLst>
                <a:gd name="connsiteX0" fmla="*/ 4126 w 1001290"/>
                <a:gd name="connsiteY0" fmla="*/ 14158 h 60570"/>
                <a:gd name="connsiteX1" fmla="*/ 1125 w 1001290"/>
                <a:gd name="connsiteY1" fmla="*/ 13033 h 60570"/>
                <a:gd name="connsiteX2" fmla="*/ 0 w 1001290"/>
                <a:gd name="connsiteY2" fmla="*/ 10126 h 60570"/>
                <a:gd name="connsiteX3" fmla="*/ 375 w 1001290"/>
                <a:gd name="connsiteY3" fmla="*/ 8157 h 60570"/>
                <a:gd name="connsiteX4" fmla="*/ 1688 w 1001290"/>
                <a:gd name="connsiteY4" fmla="*/ 5813 h 60570"/>
                <a:gd name="connsiteX5" fmla="*/ 5719 w 1001290"/>
                <a:gd name="connsiteY5" fmla="*/ 0 h 60570"/>
                <a:gd name="connsiteX6" fmla="*/ 8345 w 1001290"/>
                <a:gd name="connsiteY6" fmla="*/ 1688 h 60570"/>
                <a:gd name="connsiteX7" fmla="*/ 5157 w 1001290"/>
                <a:gd name="connsiteY7" fmla="*/ 6470 h 60570"/>
                <a:gd name="connsiteX8" fmla="*/ 7220 w 1001290"/>
                <a:gd name="connsiteY8" fmla="*/ 7688 h 60570"/>
                <a:gd name="connsiteX9" fmla="*/ 8157 w 1001290"/>
                <a:gd name="connsiteY9" fmla="*/ 10126 h 60570"/>
                <a:gd name="connsiteX10" fmla="*/ 6938 w 1001290"/>
                <a:gd name="connsiteY10" fmla="*/ 13033 h 60570"/>
                <a:gd name="connsiteX11" fmla="*/ 4126 w 1001290"/>
                <a:gd name="connsiteY11" fmla="*/ 14158 h 60570"/>
                <a:gd name="connsiteX12" fmla="*/ 14908 w 1001290"/>
                <a:gd name="connsiteY12" fmla="*/ 14158 h 60570"/>
                <a:gd name="connsiteX13" fmla="*/ 11908 w 1001290"/>
                <a:gd name="connsiteY13" fmla="*/ 13033 h 60570"/>
                <a:gd name="connsiteX14" fmla="*/ 10783 w 1001290"/>
                <a:gd name="connsiteY14" fmla="*/ 10126 h 60570"/>
                <a:gd name="connsiteX15" fmla="*/ 11158 w 1001290"/>
                <a:gd name="connsiteY15" fmla="*/ 8157 h 60570"/>
                <a:gd name="connsiteX16" fmla="*/ 12470 w 1001290"/>
                <a:gd name="connsiteY16" fmla="*/ 5813 h 60570"/>
                <a:gd name="connsiteX17" fmla="*/ 16502 w 1001290"/>
                <a:gd name="connsiteY17" fmla="*/ 0 h 60570"/>
                <a:gd name="connsiteX18" fmla="*/ 19127 w 1001290"/>
                <a:gd name="connsiteY18" fmla="*/ 1688 h 60570"/>
                <a:gd name="connsiteX19" fmla="*/ 15939 w 1001290"/>
                <a:gd name="connsiteY19" fmla="*/ 6470 h 60570"/>
                <a:gd name="connsiteX20" fmla="*/ 18002 w 1001290"/>
                <a:gd name="connsiteY20" fmla="*/ 7688 h 60570"/>
                <a:gd name="connsiteX21" fmla="*/ 18940 w 1001290"/>
                <a:gd name="connsiteY21" fmla="*/ 10126 h 60570"/>
                <a:gd name="connsiteX22" fmla="*/ 17721 w 1001290"/>
                <a:gd name="connsiteY22" fmla="*/ 13033 h 60570"/>
                <a:gd name="connsiteX23" fmla="*/ 14908 w 1001290"/>
                <a:gd name="connsiteY23" fmla="*/ 14158 h 60570"/>
                <a:gd name="connsiteX24" fmla="*/ 29755 w 1001290"/>
                <a:gd name="connsiteY24" fmla="*/ 47162 h 60570"/>
                <a:gd name="connsiteX25" fmla="*/ 26848 w 1001290"/>
                <a:gd name="connsiteY25" fmla="*/ 46037 h 60570"/>
                <a:gd name="connsiteX26" fmla="*/ 25723 w 1001290"/>
                <a:gd name="connsiteY26" fmla="*/ 43037 h 60570"/>
                <a:gd name="connsiteX27" fmla="*/ 26848 w 1001290"/>
                <a:gd name="connsiteY27" fmla="*/ 40224 h 60570"/>
                <a:gd name="connsiteX28" fmla="*/ 29755 w 1001290"/>
                <a:gd name="connsiteY28" fmla="*/ 39005 h 60570"/>
                <a:gd name="connsiteX29" fmla="*/ 32662 w 1001290"/>
                <a:gd name="connsiteY29" fmla="*/ 40224 h 60570"/>
                <a:gd name="connsiteX30" fmla="*/ 33881 w 1001290"/>
                <a:gd name="connsiteY30" fmla="*/ 43037 h 60570"/>
                <a:gd name="connsiteX31" fmla="*/ 32662 w 1001290"/>
                <a:gd name="connsiteY31" fmla="*/ 46037 h 60570"/>
                <a:gd name="connsiteX32" fmla="*/ 29755 w 1001290"/>
                <a:gd name="connsiteY32" fmla="*/ 47162 h 60570"/>
                <a:gd name="connsiteX33" fmla="*/ 44974 w 1001290"/>
                <a:gd name="connsiteY33" fmla="*/ 47162 h 60570"/>
                <a:gd name="connsiteX34" fmla="*/ 42068 w 1001290"/>
                <a:gd name="connsiteY34" fmla="*/ 46037 h 60570"/>
                <a:gd name="connsiteX35" fmla="*/ 40942 w 1001290"/>
                <a:gd name="connsiteY35" fmla="*/ 43037 h 60570"/>
                <a:gd name="connsiteX36" fmla="*/ 42068 w 1001290"/>
                <a:gd name="connsiteY36" fmla="*/ 40224 h 60570"/>
                <a:gd name="connsiteX37" fmla="*/ 44974 w 1001290"/>
                <a:gd name="connsiteY37" fmla="*/ 39005 h 60570"/>
                <a:gd name="connsiteX38" fmla="*/ 47881 w 1001290"/>
                <a:gd name="connsiteY38" fmla="*/ 40224 h 60570"/>
                <a:gd name="connsiteX39" fmla="*/ 49100 w 1001290"/>
                <a:gd name="connsiteY39" fmla="*/ 43037 h 60570"/>
                <a:gd name="connsiteX40" fmla="*/ 47881 w 1001290"/>
                <a:gd name="connsiteY40" fmla="*/ 46037 h 60570"/>
                <a:gd name="connsiteX41" fmla="*/ 44974 w 1001290"/>
                <a:gd name="connsiteY41" fmla="*/ 47162 h 60570"/>
                <a:gd name="connsiteX42" fmla="*/ 60193 w 1001290"/>
                <a:gd name="connsiteY42" fmla="*/ 47162 h 60570"/>
                <a:gd name="connsiteX43" fmla="*/ 57287 w 1001290"/>
                <a:gd name="connsiteY43" fmla="*/ 46037 h 60570"/>
                <a:gd name="connsiteX44" fmla="*/ 56162 w 1001290"/>
                <a:gd name="connsiteY44" fmla="*/ 43037 h 60570"/>
                <a:gd name="connsiteX45" fmla="*/ 57287 w 1001290"/>
                <a:gd name="connsiteY45" fmla="*/ 40224 h 60570"/>
                <a:gd name="connsiteX46" fmla="*/ 60193 w 1001290"/>
                <a:gd name="connsiteY46" fmla="*/ 39005 h 60570"/>
                <a:gd name="connsiteX47" fmla="*/ 63100 w 1001290"/>
                <a:gd name="connsiteY47" fmla="*/ 40224 h 60570"/>
                <a:gd name="connsiteX48" fmla="*/ 64319 w 1001290"/>
                <a:gd name="connsiteY48" fmla="*/ 43037 h 60570"/>
                <a:gd name="connsiteX49" fmla="*/ 63100 w 1001290"/>
                <a:gd name="connsiteY49" fmla="*/ 46037 h 60570"/>
                <a:gd name="connsiteX50" fmla="*/ 60193 w 1001290"/>
                <a:gd name="connsiteY50" fmla="*/ 47162 h 60570"/>
                <a:gd name="connsiteX51" fmla="*/ 80573 w 1001290"/>
                <a:gd name="connsiteY51" fmla="*/ 47256 h 60570"/>
                <a:gd name="connsiteX52" fmla="*/ 76823 w 1001290"/>
                <a:gd name="connsiteY52" fmla="*/ 46693 h 60570"/>
                <a:gd name="connsiteX53" fmla="*/ 74010 w 1001290"/>
                <a:gd name="connsiteY53" fmla="*/ 44912 h 60570"/>
                <a:gd name="connsiteX54" fmla="*/ 71478 w 1001290"/>
                <a:gd name="connsiteY54" fmla="*/ 38255 h 60570"/>
                <a:gd name="connsiteX55" fmla="*/ 71478 w 1001290"/>
                <a:gd name="connsiteY55" fmla="*/ 19127 h 60570"/>
                <a:gd name="connsiteX56" fmla="*/ 65759 w 1001290"/>
                <a:gd name="connsiteY56" fmla="*/ 19127 h 60570"/>
                <a:gd name="connsiteX57" fmla="*/ 65759 w 1001290"/>
                <a:gd name="connsiteY57" fmla="*/ 14158 h 60570"/>
                <a:gd name="connsiteX58" fmla="*/ 71478 w 1001290"/>
                <a:gd name="connsiteY58" fmla="*/ 14158 h 60570"/>
                <a:gd name="connsiteX59" fmla="*/ 71478 w 1001290"/>
                <a:gd name="connsiteY59" fmla="*/ 4969 h 60570"/>
                <a:gd name="connsiteX60" fmla="*/ 76916 w 1001290"/>
                <a:gd name="connsiteY60" fmla="*/ 4969 h 60570"/>
                <a:gd name="connsiteX61" fmla="*/ 76916 w 1001290"/>
                <a:gd name="connsiteY61" fmla="*/ 14158 h 60570"/>
                <a:gd name="connsiteX62" fmla="*/ 84886 w 1001290"/>
                <a:gd name="connsiteY62" fmla="*/ 14158 h 60570"/>
                <a:gd name="connsiteX63" fmla="*/ 84886 w 1001290"/>
                <a:gd name="connsiteY63" fmla="*/ 19127 h 60570"/>
                <a:gd name="connsiteX64" fmla="*/ 76916 w 1001290"/>
                <a:gd name="connsiteY64" fmla="*/ 19127 h 60570"/>
                <a:gd name="connsiteX65" fmla="*/ 76916 w 1001290"/>
                <a:gd name="connsiteY65" fmla="*/ 36848 h 60570"/>
                <a:gd name="connsiteX66" fmla="*/ 77948 w 1001290"/>
                <a:gd name="connsiteY66" fmla="*/ 40880 h 60570"/>
                <a:gd name="connsiteX67" fmla="*/ 81417 w 1001290"/>
                <a:gd name="connsiteY67" fmla="*/ 42287 h 60570"/>
                <a:gd name="connsiteX68" fmla="*/ 84980 w 1001290"/>
                <a:gd name="connsiteY68" fmla="*/ 41161 h 60570"/>
                <a:gd name="connsiteX69" fmla="*/ 84980 w 1001290"/>
                <a:gd name="connsiteY69" fmla="*/ 46506 h 60570"/>
                <a:gd name="connsiteX70" fmla="*/ 83011 w 1001290"/>
                <a:gd name="connsiteY70" fmla="*/ 47068 h 60570"/>
                <a:gd name="connsiteX71" fmla="*/ 80573 w 1001290"/>
                <a:gd name="connsiteY71" fmla="*/ 47256 h 60570"/>
                <a:gd name="connsiteX72" fmla="*/ 91733 w 1001290"/>
                <a:gd name="connsiteY72" fmla="*/ 1031 h 60570"/>
                <a:gd name="connsiteX73" fmla="*/ 97172 w 1001290"/>
                <a:gd name="connsiteY73" fmla="*/ 1031 h 60570"/>
                <a:gd name="connsiteX74" fmla="*/ 97172 w 1001290"/>
                <a:gd name="connsiteY74" fmla="*/ 14533 h 60570"/>
                <a:gd name="connsiteX75" fmla="*/ 96890 w 1001290"/>
                <a:gd name="connsiteY75" fmla="*/ 18940 h 60570"/>
                <a:gd name="connsiteX76" fmla="*/ 97172 w 1001290"/>
                <a:gd name="connsiteY76" fmla="*/ 18940 h 60570"/>
                <a:gd name="connsiteX77" fmla="*/ 101391 w 1001290"/>
                <a:gd name="connsiteY77" fmla="*/ 14814 h 60570"/>
                <a:gd name="connsiteX78" fmla="*/ 107767 w 1001290"/>
                <a:gd name="connsiteY78" fmla="*/ 13127 h 60570"/>
                <a:gd name="connsiteX79" fmla="*/ 116862 w 1001290"/>
                <a:gd name="connsiteY79" fmla="*/ 16690 h 60570"/>
                <a:gd name="connsiteX80" fmla="*/ 119956 w 1001290"/>
                <a:gd name="connsiteY80" fmla="*/ 25878 h 60570"/>
                <a:gd name="connsiteX81" fmla="*/ 119956 w 1001290"/>
                <a:gd name="connsiteY81" fmla="*/ 46787 h 60570"/>
                <a:gd name="connsiteX82" fmla="*/ 114517 w 1001290"/>
                <a:gd name="connsiteY82" fmla="*/ 46787 h 60570"/>
                <a:gd name="connsiteX83" fmla="*/ 114517 w 1001290"/>
                <a:gd name="connsiteY83" fmla="*/ 26722 h 60570"/>
                <a:gd name="connsiteX84" fmla="*/ 112267 w 1001290"/>
                <a:gd name="connsiteY84" fmla="*/ 20253 h 60570"/>
                <a:gd name="connsiteX85" fmla="*/ 106548 w 1001290"/>
                <a:gd name="connsiteY85" fmla="*/ 18096 h 60570"/>
                <a:gd name="connsiteX86" fmla="*/ 101766 w 1001290"/>
                <a:gd name="connsiteY86" fmla="*/ 19690 h 60570"/>
                <a:gd name="connsiteX87" fmla="*/ 98390 w 1001290"/>
                <a:gd name="connsiteY87" fmla="*/ 23628 h 60570"/>
                <a:gd name="connsiteX88" fmla="*/ 97172 w 1001290"/>
                <a:gd name="connsiteY88" fmla="*/ 28597 h 60570"/>
                <a:gd name="connsiteX89" fmla="*/ 97172 w 1001290"/>
                <a:gd name="connsiteY89" fmla="*/ 46787 h 60570"/>
                <a:gd name="connsiteX90" fmla="*/ 91733 w 1001290"/>
                <a:gd name="connsiteY90" fmla="*/ 46787 h 60570"/>
                <a:gd name="connsiteX91" fmla="*/ 91733 w 1001290"/>
                <a:gd name="connsiteY91" fmla="*/ 1031 h 60570"/>
                <a:gd name="connsiteX92" fmla="*/ 142332 w 1001290"/>
                <a:gd name="connsiteY92" fmla="*/ 47818 h 60570"/>
                <a:gd name="connsiteX93" fmla="*/ 133894 w 1001290"/>
                <a:gd name="connsiteY93" fmla="*/ 45568 h 60570"/>
                <a:gd name="connsiteX94" fmla="*/ 128174 w 1001290"/>
                <a:gd name="connsiteY94" fmla="*/ 39380 h 60570"/>
                <a:gd name="connsiteX95" fmla="*/ 126111 w 1001290"/>
                <a:gd name="connsiteY95" fmla="*/ 30566 h 60570"/>
                <a:gd name="connsiteX96" fmla="*/ 127987 w 1001290"/>
                <a:gd name="connsiteY96" fmla="*/ 21940 h 60570"/>
                <a:gd name="connsiteX97" fmla="*/ 133519 w 1001290"/>
                <a:gd name="connsiteY97" fmla="*/ 15564 h 60570"/>
                <a:gd name="connsiteX98" fmla="*/ 141863 w 1001290"/>
                <a:gd name="connsiteY98" fmla="*/ 13127 h 60570"/>
                <a:gd name="connsiteX99" fmla="*/ 150114 w 1001290"/>
                <a:gd name="connsiteY99" fmla="*/ 15283 h 60570"/>
                <a:gd name="connsiteX100" fmla="*/ 155553 w 1001290"/>
                <a:gd name="connsiteY100" fmla="*/ 21190 h 60570"/>
                <a:gd name="connsiteX101" fmla="*/ 157428 w 1001290"/>
                <a:gd name="connsiteY101" fmla="*/ 29816 h 60570"/>
                <a:gd name="connsiteX102" fmla="*/ 157334 w 1001290"/>
                <a:gd name="connsiteY102" fmla="*/ 31504 h 60570"/>
                <a:gd name="connsiteX103" fmla="*/ 131550 w 1001290"/>
                <a:gd name="connsiteY103" fmla="*/ 31504 h 60570"/>
                <a:gd name="connsiteX104" fmla="*/ 133331 w 1001290"/>
                <a:gd name="connsiteY104" fmla="*/ 37786 h 60570"/>
                <a:gd name="connsiteX105" fmla="*/ 137363 w 1001290"/>
                <a:gd name="connsiteY105" fmla="*/ 41630 h 60570"/>
                <a:gd name="connsiteX106" fmla="*/ 142520 w 1001290"/>
                <a:gd name="connsiteY106" fmla="*/ 42849 h 60570"/>
                <a:gd name="connsiteX107" fmla="*/ 152177 w 1001290"/>
                <a:gd name="connsiteY107" fmla="*/ 37036 h 60570"/>
                <a:gd name="connsiteX108" fmla="*/ 156771 w 1001290"/>
                <a:gd name="connsiteY108" fmla="*/ 39286 h 60570"/>
                <a:gd name="connsiteX109" fmla="*/ 151052 w 1001290"/>
                <a:gd name="connsiteY109" fmla="*/ 45474 h 60570"/>
                <a:gd name="connsiteX110" fmla="*/ 142332 w 1001290"/>
                <a:gd name="connsiteY110" fmla="*/ 47818 h 60570"/>
                <a:gd name="connsiteX111" fmla="*/ 151708 w 1001290"/>
                <a:gd name="connsiteY111" fmla="*/ 27003 h 60570"/>
                <a:gd name="connsiteX112" fmla="*/ 150583 w 1001290"/>
                <a:gd name="connsiteY112" fmla="*/ 22972 h 60570"/>
                <a:gd name="connsiteX113" fmla="*/ 147301 w 1001290"/>
                <a:gd name="connsiteY113" fmla="*/ 19502 h 60570"/>
                <a:gd name="connsiteX114" fmla="*/ 141863 w 1001290"/>
                <a:gd name="connsiteY114" fmla="*/ 18096 h 60570"/>
                <a:gd name="connsiteX115" fmla="*/ 135300 w 1001290"/>
                <a:gd name="connsiteY115" fmla="*/ 20534 h 60570"/>
                <a:gd name="connsiteX116" fmla="*/ 131831 w 1001290"/>
                <a:gd name="connsiteY116" fmla="*/ 27003 h 60570"/>
                <a:gd name="connsiteX117" fmla="*/ 151708 w 1001290"/>
                <a:gd name="connsiteY117" fmla="*/ 27003 h 60570"/>
                <a:gd name="connsiteX118" fmla="*/ 163801 w 1001290"/>
                <a:gd name="connsiteY118" fmla="*/ 14158 h 60570"/>
                <a:gd name="connsiteX119" fmla="*/ 168958 w 1001290"/>
                <a:gd name="connsiteY119" fmla="*/ 14158 h 60570"/>
                <a:gd name="connsiteX120" fmla="*/ 168958 w 1001290"/>
                <a:gd name="connsiteY120" fmla="*/ 19409 h 60570"/>
                <a:gd name="connsiteX121" fmla="*/ 169239 w 1001290"/>
                <a:gd name="connsiteY121" fmla="*/ 19409 h 60570"/>
                <a:gd name="connsiteX122" fmla="*/ 172896 w 1001290"/>
                <a:gd name="connsiteY122" fmla="*/ 15002 h 60570"/>
                <a:gd name="connsiteX123" fmla="*/ 178709 w 1001290"/>
                <a:gd name="connsiteY123" fmla="*/ 13220 h 60570"/>
                <a:gd name="connsiteX124" fmla="*/ 182553 w 1001290"/>
                <a:gd name="connsiteY124" fmla="*/ 13877 h 60570"/>
                <a:gd name="connsiteX125" fmla="*/ 182553 w 1001290"/>
                <a:gd name="connsiteY125" fmla="*/ 19784 h 60570"/>
                <a:gd name="connsiteX126" fmla="*/ 177959 w 1001290"/>
                <a:gd name="connsiteY126" fmla="*/ 18752 h 60570"/>
                <a:gd name="connsiteX127" fmla="*/ 173552 w 1001290"/>
                <a:gd name="connsiteY127" fmla="*/ 20065 h 60570"/>
                <a:gd name="connsiteX128" fmla="*/ 170364 w 1001290"/>
                <a:gd name="connsiteY128" fmla="*/ 23722 h 60570"/>
                <a:gd name="connsiteX129" fmla="*/ 169239 w 1001290"/>
                <a:gd name="connsiteY129" fmla="*/ 28597 h 60570"/>
                <a:gd name="connsiteX130" fmla="*/ 169239 w 1001290"/>
                <a:gd name="connsiteY130" fmla="*/ 46787 h 60570"/>
                <a:gd name="connsiteX131" fmla="*/ 163801 w 1001290"/>
                <a:gd name="connsiteY131" fmla="*/ 46787 h 60570"/>
                <a:gd name="connsiteX132" fmla="*/ 163801 w 1001290"/>
                <a:gd name="connsiteY132" fmla="*/ 14158 h 60570"/>
                <a:gd name="connsiteX133" fmla="*/ 200393 w 1001290"/>
                <a:gd name="connsiteY133" fmla="*/ 47818 h 60570"/>
                <a:gd name="connsiteX134" fmla="*/ 191955 w 1001290"/>
                <a:gd name="connsiteY134" fmla="*/ 45568 h 60570"/>
                <a:gd name="connsiteX135" fmla="*/ 186235 w 1001290"/>
                <a:gd name="connsiteY135" fmla="*/ 39380 h 60570"/>
                <a:gd name="connsiteX136" fmla="*/ 184173 w 1001290"/>
                <a:gd name="connsiteY136" fmla="*/ 30566 h 60570"/>
                <a:gd name="connsiteX137" fmla="*/ 186048 w 1001290"/>
                <a:gd name="connsiteY137" fmla="*/ 21940 h 60570"/>
                <a:gd name="connsiteX138" fmla="*/ 191580 w 1001290"/>
                <a:gd name="connsiteY138" fmla="*/ 15564 h 60570"/>
                <a:gd name="connsiteX139" fmla="*/ 199925 w 1001290"/>
                <a:gd name="connsiteY139" fmla="*/ 13127 h 60570"/>
                <a:gd name="connsiteX140" fmla="*/ 208176 w 1001290"/>
                <a:gd name="connsiteY140" fmla="*/ 15283 h 60570"/>
                <a:gd name="connsiteX141" fmla="*/ 213614 w 1001290"/>
                <a:gd name="connsiteY141" fmla="*/ 21190 h 60570"/>
                <a:gd name="connsiteX142" fmla="*/ 215489 w 1001290"/>
                <a:gd name="connsiteY142" fmla="*/ 29816 h 60570"/>
                <a:gd name="connsiteX143" fmla="*/ 215395 w 1001290"/>
                <a:gd name="connsiteY143" fmla="*/ 31504 h 60570"/>
                <a:gd name="connsiteX144" fmla="*/ 189611 w 1001290"/>
                <a:gd name="connsiteY144" fmla="*/ 31504 h 60570"/>
                <a:gd name="connsiteX145" fmla="*/ 191392 w 1001290"/>
                <a:gd name="connsiteY145" fmla="*/ 37786 h 60570"/>
                <a:gd name="connsiteX146" fmla="*/ 195424 w 1001290"/>
                <a:gd name="connsiteY146" fmla="*/ 41630 h 60570"/>
                <a:gd name="connsiteX147" fmla="*/ 200581 w 1001290"/>
                <a:gd name="connsiteY147" fmla="*/ 42849 h 60570"/>
                <a:gd name="connsiteX148" fmla="*/ 210238 w 1001290"/>
                <a:gd name="connsiteY148" fmla="*/ 37036 h 60570"/>
                <a:gd name="connsiteX149" fmla="*/ 214833 w 1001290"/>
                <a:gd name="connsiteY149" fmla="*/ 39286 h 60570"/>
                <a:gd name="connsiteX150" fmla="*/ 209113 w 1001290"/>
                <a:gd name="connsiteY150" fmla="*/ 45474 h 60570"/>
                <a:gd name="connsiteX151" fmla="*/ 200393 w 1001290"/>
                <a:gd name="connsiteY151" fmla="*/ 47818 h 60570"/>
                <a:gd name="connsiteX152" fmla="*/ 209770 w 1001290"/>
                <a:gd name="connsiteY152" fmla="*/ 27003 h 60570"/>
                <a:gd name="connsiteX153" fmla="*/ 208644 w 1001290"/>
                <a:gd name="connsiteY153" fmla="*/ 22972 h 60570"/>
                <a:gd name="connsiteX154" fmla="*/ 205363 w 1001290"/>
                <a:gd name="connsiteY154" fmla="*/ 19502 h 60570"/>
                <a:gd name="connsiteX155" fmla="*/ 199925 w 1001290"/>
                <a:gd name="connsiteY155" fmla="*/ 18096 h 60570"/>
                <a:gd name="connsiteX156" fmla="*/ 193361 w 1001290"/>
                <a:gd name="connsiteY156" fmla="*/ 20534 h 60570"/>
                <a:gd name="connsiteX157" fmla="*/ 189892 w 1001290"/>
                <a:gd name="connsiteY157" fmla="*/ 27003 h 60570"/>
                <a:gd name="connsiteX158" fmla="*/ 209770 w 1001290"/>
                <a:gd name="connsiteY158" fmla="*/ 27003 h 60570"/>
                <a:gd name="connsiteX159" fmla="*/ 217830 w 1001290"/>
                <a:gd name="connsiteY159" fmla="*/ 46787 h 60570"/>
                <a:gd name="connsiteX160" fmla="*/ 217830 w 1001290"/>
                <a:gd name="connsiteY160" fmla="*/ 46787 h 60570"/>
                <a:gd name="connsiteX161" fmla="*/ 247105 w 1001290"/>
                <a:gd name="connsiteY161" fmla="*/ 47818 h 60570"/>
                <a:gd name="connsiteX162" fmla="*/ 240729 w 1001290"/>
                <a:gd name="connsiteY162" fmla="*/ 46412 h 60570"/>
                <a:gd name="connsiteX163" fmla="*/ 236322 w 1001290"/>
                <a:gd name="connsiteY163" fmla="*/ 42568 h 60570"/>
                <a:gd name="connsiteX164" fmla="*/ 234822 w 1001290"/>
                <a:gd name="connsiteY164" fmla="*/ 36942 h 60570"/>
                <a:gd name="connsiteX165" fmla="*/ 238666 w 1001290"/>
                <a:gd name="connsiteY165" fmla="*/ 28879 h 60570"/>
                <a:gd name="connsiteX166" fmla="*/ 248605 w 1001290"/>
                <a:gd name="connsiteY166" fmla="*/ 25972 h 60570"/>
                <a:gd name="connsiteX167" fmla="*/ 254043 w 1001290"/>
                <a:gd name="connsiteY167" fmla="*/ 26628 h 60570"/>
                <a:gd name="connsiteX168" fmla="*/ 257888 w 1001290"/>
                <a:gd name="connsiteY168" fmla="*/ 28035 h 60570"/>
                <a:gd name="connsiteX169" fmla="*/ 257888 w 1001290"/>
                <a:gd name="connsiteY169" fmla="*/ 26066 h 60570"/>
                <a:gd name="connsiteX170" fmla="*/ 255356 w 1001290"/>
                <a:gd name="connsiteY170" fmla="*/ 20253 h 60570"/>
                <a:gd name="connsiteX171" fmla="*/ 248886 w 1001290"/>
                <a:gd name="connsiteY171" fmla="*/ 18002 h 60570"/>
                <a:gd name="connsiteX172" fmla="*/ 243917 w 1001290"/>
                <a:gd name="connsiteY172" fmla="*/ 19221 h 60570"/>
                <a:gd name="connsiteX173" fmla="*/ 240167 w 1001290"/>
                <a:gd name="connsiteY173" fmla="*/ 22503 h 60570"/>
                <a:gd name="connsiteX174" fmla="*/ 236135 w 1001290"/>
                <a:gd name="connsiteY174" fmla="*/ 19409 h 60570"/>
                <a:gd name="connsiteX175" fmla="*/ 241386 w 1001290"/>
                <a:gd name="connsiteY175" fmla="*/ 14814 h 60570"/>
                <a:gd name="connsiteX176" fmla="*/ 248886 w 1001290"/>
                <a:gd name="connsiteY176" fmla="*/ 13127 h 60570"/>
                <a:gd name="connsiteX177" fmla="*/ 259294 w 1001290"/>
                <a:gd name="connsiteY177" fmla="*/ 16690 h 60570"/>
                <a:gd name="connsiteX178" fmla="*/ 263138 w 1001290"/>
                <a:gd name="connsiteY178" fmla="*/ 26160 h 60570"/>
                <a:gd name="connsiteX179" fmla="*/ 263138 w 1001290"/>
                <a:gd name="connsiteY179" fmla="*/ 46787 h 60570"/>
                <a:gd name="connsiteX180" fmla="*/ 257888 w 1001290"/>
                <a:gd name="connsiteY180" fmla="*/ 46787 h 60570"/>
                <a:gd name="connsiteX181" fmla="*/ 257888 w 1001290"/>
                <a:gd name="connsiteY181" fmla="*/ 42099 h 60570"/>
                <a:gd name="connsiteX182" fmla="*/ 257700 w 1001290"/>
                <a:gd name="connsiteY182" fmla="*/ 42099 h 60570"/>
                <a:gd name="connsiteX183" fmla="*/ 253481 w 1001290"/>
                <a:gd name="connsiteY183" fmla="*/ 46131 h 60570"/>
                <a:gd name="connsiteX184" fmla="*/ 247105 w 1001290"/>
                <a:gd name="connsiteY184" fmla="*/ 47818 h 60570"/>
                <a:gd name="connsiteX185" fmla="*/ 247668 w 1001290"/>
                <a:gd name="connsiteY185" fmla="*/ 43037 h 60570"/>
                <a:gd name="connsiteX186" fmla="*/ 252731 w 1001290"/>
                <a:gd name="connsiteY186" fmla="*/ 41630 h 60570"/>
                <a:gd name="connsiteX187" fmla="*/ 256481 w 1001290"/>
                <a:gd name="connsiteY187" fmla="*/ 37880 h 60570"/>
                <a:gd name="connsiteX188" fmla="*/ 257888 w 1001290"/>
                <a:gd name="connsiteY188" fmla="*/ 32629 h 60570"/>
                <a:gd name="connsiteX189" fmla="*/ 254137 w 1001290"/>
                <a:gd name="connsiteY189" fmla="*/ 31035 h 60570"/>
                <a:gd name="connsiteX190" fmla="*/ 249449 w 1001290"/>
                <a:gd name="connsiteY190" fmla="*/ 30379 h 60570"/>
                <a:gd name="connsiteX191" fmla="*/ 242698 w 1001290"/>
                <a:gd name="connsiteY191" fmla="*/ 32254 h 60570"/>
                <a:gd name="connsiteX192" fmla="*/ 240448 w 1001290"/>
                <a:gd name="connsiteY192" fmla="*/ 37036 h 60570"/>
                <a:gd name="connsiteX193" fmla="*/ 242417 w 1001290"/>
                <a:gd name="connsiteY193" fmla="*/ 41349 h 60570"/>
                <a:gd name="connsiteX194" fmla="*/ 247668 w 1001290"/>
                <a:gd name="connsiteY194" fmla="*/ 43037 h 60570"/>
                <a:gd name="connsiteX195" fmla="*/ 270653 w 1001290"/>
                <a:gd name="connsiteY195" fmla="*/ 14158 h 60570"/>
                <a:gd name="connsiteX196" fmla="*/ 275810 w 1001290"/>
                <a:gd name="connsiteY196" fmla="*/ 14158 h 60570"/>
                <a:gd name="connsiteX197" fmla="*/ 275810 w 1001290"/>
                <a:gd name="connsiteY197" fmla="*/ 19409 h 60570"/>
                <a:gd name="connsiteX198" fmla="*/ 276091 w 1001290"/>
                <a:gd name="connsiteY198" fmla="*/ 19409 h 60570"/>
                <a:gd name="connsiteX199" fmla="*/ 279748 w 1001290"/>
                <a:gd name="connsiteY199" fmla="*/ 15002 h 60570"/>
                <a:gd name="connsiteX200" fmla="*/ 285561 w 1001290"/>
                <a:gd name="connsiteY200" fmla="*/ 13220 h 60570"/>
                <a:gd name="connsiteX201" fmla="*/ 289405 w 1001290"/>
                <a:gd name="connsiteY201" fmla="*/ 13877 h 60570"/>
                <a:gd name="connsiteX202" fmla="*/ 289405 w 1001290"/>
                <a:gd name="connsiteY202" fmla="*/ 19784 h 60570"/>
                <a:gd name="connsiteX203" fmla="*/ 284811 w 1001290"/>
                <a:gd name="connsiteY203" fmla="*/ 18752 h 60570"/>
                <a:gd name="connsiteX204" fmla="*/ 280404 w 1001290"/>
                <a:gd name="connsiteY204" fmla="*/ 20065 h 60570"/>
                <a:gd name="connsiteX205" fmla="*/ 277216 w 1001290"/>
                <a:gd name="connsiteY205" fmla="*/ 23722 h 60570"/>
                <a:gd name="connsiteX206" fmla="*/ 276091 w 1001290"/>
                <a:gd name="connsiteY206" fmla="*/ 28597 h 60570"/>
                <a:gd name="connsiteX207" fmla="*/ 276091 w 1001290"/>
                <a:gd name="connsiteY207" fmla="*/ 46787 h 60570"/>
                <a:gd name="connsiteX208" fmla="*/ 270653 w 1001290"/>
                <a:gd name="connsiteY208" fmla="*/ 46787 h 60570"/>
                <a:gd name="connsiteX209" fmla="*/ 270653 w 1001290"/>
                <a:gd name="connsiteY209" fmla="*/ 14158 h 60570"/>
                <a:gd name="connsiteX210" fmla="*/ 307245 w 1001290"/>
                <a:gd name="connsiteY210" fmla="*/ 47818 h 60570"/>
                <a:gd name="connsiteX211" fmla="*/ 298807 w 1001290"/>
                <a:gd name="connsiteY211" fmla="*/ 45568 h 60570"/>
                <a:gd name="connsiteX212" fmla="*/ 293087 w 1001290"/>
                <a:gd name="connsiteY212" fmla="*/ 39380 h 60570"/>
                <a:gd name="connsiteX213" fmla="*/ 291025 w 1001290"/>
                <a:gd name="connsiteY213" fmla="*/ 30566 h 60570"/>
                <a:gd name="connsiteX214" fmla="*/ 292900 w 1001290"/>
                <a:gd name="connsiteY214" fmla="*/ 21940 h 60570"/>
                <a:gd name="connsiteX215" fmla="*/ 298432 w 1001290"/>
                <a:gd name="connsiteY215" fmla="*/ 15564 h 60570"/>
                <a:gd name="connsiteX216" fmla="*/ 306777 w 1001290"/>
                <a:gd name="connsiteY216" fmla="*/ 13127 h 60570"/>
                <a:gd name="connsiteX217" fmla="*/ 315028 w 1001290"/>
                <a:gd name="connsiteY217" fmla="*/ 15283 h 60570"/>
                <a:gd name="connsiteX218" fmla="*/ 320466 w 1001290"/>
                <a:gd name="connsiteY218" fmla="*/ 21190 h 60570"/>
                <a:gd name="connsiteX219" fmla="*/ 322341 w 1001290"/>
                <a:gd name="connsiteY219" fmla="*/ 29816 h 60570"/>
                <a:gd name="connsiteX220" fmla="*/ 322247 w 1001290"/>
                <a:gd name="connsiteY220" fmla="*/ 31504 h 60570"/>
                <a:gd name="connsiteX221" fmla="*/ 296463 w 1001290"/>
                <a:gd name="connsiteY221" fmla="*/ 31504 h 60570"/>
                <a:gd name="connsiteX222" fmla="*/ 298244 w 1001290"/>
                <a:gd name="connsiteY222" fmla="*/ 37786 h 60570"/>
                <a:gd name="connsiteX223" fmla="*/ 302276 w 1001290"/>
                <a:gd name="connsiteY223" fmla="*/ 41630 h 60570"/>
                <a:gd name="connsiteX224" fmla="*/ 307433 w 1001290"/>
                <a:gd name="connsiteY224" fmla="*/ 42849 h 60570"/>
                <a:gd name="connsiteX225" fmla="*/ 317090 w 1001290"/>
                <a:gd name="connsiteY225" fmla="*/ 37036 h 60570"/>
                <a:gd name="connsiteX226" fmla="*/ 321685 w 1001290"/>
                <a:gd name="connsiteY226" fmla="*/ 39286 h 60570"/>
                <a:gd name="connsiteX227" fmla="*/ 315965 w 1001290"/>
                <a:gd name="connsiteY227" fmla="*/ 45474 h 60570"/>
                <a:gd name="connsiteX228" fmla="*/ 307245 w 1001290"/>
                <a:gd name="connsiteY228" fmla="*/ 47818 h 60570"/>
                <a:gd name="connsiteX229" fmla="*/ 316622 w 1001290"/>
                <a:gd name="connsiteY229" fmla="*/ 27003 h 60570"/>
                <a:gd name="connsiteX230" fmla="*/ 315496 w 1001290"/>
                <a:gd name="connsiteY230" fmla="*/ 22972 h 60570"/>
                <a:gd name="connsiteX231" fmla="*/ 312215 w 1001290"/>
                <a:gd name="connsiteY231" fmla="*/ 19502 h 60570"/>
                <a:gd name="connsiteX232" fmla="*/ 306777 w 1001290"/>
                <a:gd name="connsiteY232" fmla="*/ 18096 h 60570"/>
                <a:gd name="connsiteX233" fmla="*/ 300213 w 1001290"/>
                <a:gd name="connsiteY233" fmla="*/ 20534 h 60570"/>
                <a:gd name="connsiteX234" fmla="*/ 296744 w 1001290"/>
                <a:gd name="connsiteY234" fmla="*/ 27003 h 60570"/>
                <a:gd name="connsiteX235" fmla="*/ 316622 w 1001290"/>
                <a:gd name="connsiteY235" fmla="*/ 27003 h 60570"/>
                <a:gd name="connsiteX236" fmla="*/ 328714 w 1001290"/>
                <a:gd name="connsiteY236" fmla="*/ 14158 h 60570"/>
                <a:gd name="connsiteX237" fmla="*/ 333871 w 1001290"/>
                <a:gd name="connsiteY237" fmla="*/ 14158 h 60570"/>
                <a:gd name="connsiteX238" fmla="*/ 333871 w 1001290"/>
                <a:gd name="connsiteY238" fmla="*/ 18940 h 60570"/>
                <a:gd name="connsiteX239" fmla="*/ 334152 w 1001290"/>
                <a:gd name="connsiteY239" fmla="*/ 18940 h 60570"/>
                <a:gd name="connsiteX240" fmla="*/ 338371 w 1001290"/>
                <a:gd name="connsiteY240" fmla="*/ 14814 h 60570"/>
                <a:gd name="connsiteX241" fmla="*/ 344653 w 1001290"/>
                <a:gd name="connsiteY241" fmla="*/ 13127 h 60570"/>
                <a:gd name="connsiteX242" fmla="*/ 353655 w 1001290"/>
                <a:gd name="connsiteY242" fmla="*/ 16596 h 60570"/>
                <a:gd name="connsiteX243" fmla="*/ 356749 w 1001290"/>
                <a:gd name="connsiteY243" fmla="*/ 25878 h 60570"/>
                <a:gd name="connsiteX244" fmla="*/ 356749 w 1001290"/>
                <a:gd name="connsiteY244" fmla="*/ 46787 h 60570"/>
                <a:gd name="connsiteX245" fmla="*/ 351311 w 1001290"/>
                <a:gd name="connsiteY245" fmla="*/ 46787 h 60570"/>
                <a:gd name="connsiteX246" fmla="*/ 351311 w 1001290"/>
                <a:gd name="connsiteY246" fmla="*/ 26722 h 60570"/>
                <a:gd name="connsiteX247" fmla="*/ 349154 w 1001290"/>
                <a:gd name="connsiteY247" fmla="*/ 20159 h 60570"/>
                <a:gd name="connsiteX248" fmla="*/ 343247 w 1001290"/>
                <a:gd name="connsiteY248" fmla="*/ 18096 h 60570"/>
                <a:gd name="connsiteX249" fmla="*/ 338465 w 1001290"/>
                <a:gd name="connsiteY249" fmla="*/ 19596 h 60570"/>
                <a:gd name="connsiteX250" fmla="*/ 335277 w 1001290"/>
                <a:gd name="connsiteY250" fmla="*/ 23440 h 60570"/>
                <a:gd name="connsiteX251" fmla="*/ 334152 w 1001290"/>
                <a:gd name="connsiteY251" fmla="*/ 28410 h 60570"/>
                <a:gd name="connsiteX252" fmla="*/ 334152 w 1001290"/>
                <a:gd name="connsiteY252" fmla="*/ 46787 h 60570"/>
                <a:gd name="connsiteX253" fmla="*/ 328714 w 1001290"/>
                <a:gd name="connsiteY253" fmla="*/ 46787 h 60570"/>
                <a:gd name="connsiteX254" fmla="*/ 328714 w 1001290"/>
                <a:gd name="connsiteY254" fmla="*/ 14158 h 60570"/>
                <a:gd name="connsiteX255" fmla="*/ 362276 w 1001290"/>
                <a:gd name="connsiteY255" fmla="*/ 12470 h 60570"/>
                <a:gd name="connsiteX256" fmla="*/ 365652 w 1001290"/>
                <a:gd name="connsiteY256" fmla="*/ 7688 h 60570"/>
                <a:gd name="connsiteX257" fmla="*/ 363401 w 1001290"/>
                <a:gd name="connsiteY257" fmla="*/ 6563 h 60570"/>
                <a:gd name="connsiteX258" fmla="*/ 362464 w 1001290"/>
                <a:gd name="connsiteY258" fmla="*/ 4032 h 60570"/>
                <a:gd name="connsiteX259" fmla="*/ 363589 w 1001290"/>
                <a:gd name="connsiteY259" fmla="*/ 1219 h 60570"/>
                <a:gd name="connsiteX260" fmla="*/ 366496 w 1001290"/>
                <a:gd name="connsiteY260" fmla="*/ 0 h 60570"/>
                <a:gd name="connsiteX261" fmla="*/ 369402 w 1001290"/>
                <a:gd name="connsiteY261" fmla="*/ 1219 h 60570"/>
                <a:gd name="connsiteX262" fmla="*/ 370621 w 1001290"/>
                <a:gd name="connsiteY262" fmla="*/ 4032 h 60570"/>
                <a:gd name="connsiteX263" fmla="*/ 370152 w 1001290"/>
                <a:gd name="connsiteY263" fmla="*/ 6095 h 60570"/>
                <a:gd name="connsiteX264" fmla="*/ 368840 w 1001290"/>
                <a:gd name="connsiteY264" fmla="*/ 8345 h 60570"/>
                <a:gd name="connsiteX265" fmla="*/ 364808 w 1001290"/>
                <a:gd name="connsiteY265" fmla="*/ 14158 h 60570"/>
                <a:gd name="connsiteX266" fmla="*/ 362276 w 1001290"/>
                <a:gd name="connsiteY266" fmla="*/ 12470 h 60570"/>
                <a:gd name="connsiteX267" fmla="*/ 388915 w 1001290"/>
                <a:gd name="connsiteY267" fmla="*/ 47256 h 60570"/>
                <a:gd name="connsiteX268" fmla="*/ 385165 w 1001290"/>
                <a:gd name="connsiteY268" fmla="*/ 46693 h 60570"/>
                <a:gd name="connsiteX269" fmla="*/ 382352 w 1001290"/>
                <a:gd name="connsiteY269" fmla="*/ 44912 h 60570"/>
                <a:gd name="connsiteX270" fmla="*/ 379820 w 1001290"/>
                <a:gd name="connsiteY270" fmla="*/ 38255 h 60570"/>
                <a:gd name="connsiteX271" fmla="*/ 379820 w 1001290"/>
                <a:gd name="connsiteY271" fmla="*/ 19127 h 60570"/>
                <a:gd name="connsiteX272" fmla="*/ 374101 w 1001290"/>
                <a:gd name="connsiteY272" fmla="*/ 19127 h 60570"/>
                <a:gd name="connsiteX273" fmla="*/ 374101 w 1001290"/>
                <a:gd name="connsiteY273" fmla="*/ 14158 h 60570"/>
                <a:gd name="connsiteX274" fmla="*/ 379820 w 1001290"/>
                <a:gd name="connsiteY274" fmla="*/ 14158 h 60570"/>
                <a:gd name="connsiteX275" fmla="*/ 379820 w 1001290"/>
                <a:gd name="connsiteY275" fmla="*/ 4969 h 60570"/>
                <a:gd name="connsiteX276" fmla="*/ 385259 w 1001290"/>
                <a:gd name="connsiteY276" fmla="*/ 4969 h 60570"/>
                <a:gd name="connsiteX277" fmla="*/ 385259 w 1001290"/>
                <a:gd name="connsiteY277" fmla="*/ 14158 h 60570"/>
                <a:gd name="connsiteX278" fmla="*/ 393228 w 1001290"/>
                <a:gd name="connsiteY278" fmla="*/ 14158 h 60570"/>
                <a:gd name="connsiteX279" fmla="*/ 393228 w 1001290"/>
                <a:gd name="connsiteY279" fmla="*/ 19127 h 60570"/>
                <a:gd name="connsiteX280" fmla="*/ 385259 w 1001290"/>
                <a:gd name="connsiteY280" fmla="*/ 19127 h 60570"/>
                <a:gd name="connsiteX281" fmla="*/ 385259 w 1001290"/>
                <a:gd name="connsiteY281" fmla="*/ 36848 h 60570"/>
                <a:gd name="connsiteX282" fmla="*/ 386290 w 1001290"/>
                <a:gd name="connsiteY282" fmla="*/ 40880 h 60570"/>
                <a:gd name="connsiteX283" fmla="*/ 389759 w 1001290"/>
                <a:gd name="connsiteY283" fmla="*/ 42287 h 60570"/>
                <a:gd name="connsiteX284" fmla="*/ 393322 w 1001290"/>
                <a:gd name="connsiteY284" fmla="*/ 41161 h 60570"/>
                <a:gd name="connsiteX285" fmla="*/ 393322 w 1001290"/>
                <a:gd name="connsiteY285" fmla="*/ 46506 h 60570"/>
                <a:gd name="connsiteX286" fmla="*/ 391353 w 1001290"/>
                <a:gd name="connsiteY286" fmla="*/ 47068 h 60570"/>
                <a:gd name="connsiteX287" fmla="*/ 388915 w 1001290"/>
                <a:gd name="connsiteY287" fmla="*/ 47256 h 60570"/>
                <a:gd name="connsiteX288" fmla="*/ 395724 w 1001290"/>
                <a:gd name="connsiteY288" fmla="*/ 46787 h 60570"/>
                <a:gd name="connsiteX289" fmla="*/ 395724 w 1001290"/>
                <a:gd name="connsiteY289" fmla="*/ 46787 h 60570"/>
                <a:gd name="connsiteX290" fmla="*/ 414591 w 1001290"/>
                <a:gd name="connsiteY290" fmla="*/ 14158 h 60570"/>
                <a:gd name="connsiteX291" fmla="*/ 419748 w 1001290"/>
                <a:gd name="connsiteY291" fmla="*/ 14158 h 60570"/>
                <a:gd name="connsiteX292" fmla="*/ 419748 w 1001290"/>
                <a:gd name="connsiteY292" fmla="*/ 18940 h 60570"/>
                <a:gd name="connsiteX293" fmla="*/ 420029 w 1001290"/>
                <a:gd name="connsiteY293" fmla="*/ 18940 h 60570"/>
                <a:gd name="connsiteX294" fmla="*/ 424249 w 1001290"/>
                <a:gd name="connsiteY294" fmla="*/ 14814 h 60570"/>
                <a:gd name="connsiteX295" fmla="*/ 430156 w 1001290"/>
                <a:gd name="connsiteY295" fmla="*/ 13127 h 60570"/>
                <a:gd name="connsiteX296" fmla="*/ 436438 w 1001290"/>
                <a:gd name="connsiteY296" fmla="*/ 14908 h 60570"/>
                <a:gd name="connsiteX297" fmla="*/ 440188 w 1001290"/>
                <a:gd name="connsiteY297" fmla="*/ 19502 h 60570"/>
                <a:gd name="connsiteX298" fmla="*/ 444782 w 1001290"/>
                <a:gd name="connsiteY298" fmla="*/ 14908 h 60570"/>
                <a:gd name="connsiteX299" fmla="*/ 451439 w 1001290"/>
                <a:gd name="connsiteY299" fmla="*/ 13127 h 60570"/>
                <a:gd name="connsiteX300" fmla="*/ 459878 w 1001290"/>
                <a:gd name="connsiteY300" fmla="*/ 16596 h 60570"/>
                <a:gd name="connsiteX301" fmla="*/ 462785 w 1001290"/>
                <a:gd name="connsiteY301" fmla="*/ 25878 h 60570"/>
                <a:gd name="connsiteX302" fmla="*/ 462785 w 1001290"/>
                <a:gd name="connsiteY302" fmla="*/ 46787 h 60570"/>
                <a:gd name="connsiteX303" fmla="*/ 457346 w 1001290"/>
                <a:gd name="connsiteY303" fmla="*/ 46787 h 60570"/>
                <a:gd name="connsiteX304" fmla="*/ 457346 w 1001290"/>
                <a:gd name="connsiteY304" fmla="*/ 26722 h 60570"/>
                <a:gd name="connsiteX305" fmla="*/ 455471 w 1001290"/>
                <a:gd name="connsiteY305" fmla="*/ 20159 h 60570"/>
                <a:gd name="connsiteX306" fmla="*/ 450033 w 1001290"/>
                <a:gd name="connsiteY306" fmla="*/ 18096 h 60570"/>
                <a:gd name="connsiteX307" fmla="*/ 445626 w 1001290"/>
                <a:gd name="connsiteY307" fmla="*/ 19502 h 60570"/>
                <a:gd name="connsiteX308" fmla="*/ 442532 w 1001290"/>
                <a:gd name="connsiteY308" fmla="*/ 23253 h 60570"/>
                <a:gd name="connsiteX309" fmla="*/ 441407 w 1001290"/>
                <a:gd name="connsiteY309" fmla="*/ 28410 h 60570"/>
                <a:gd name="connsiteX310" fmla="*/ 441407 w 1001290"/>
                <a:gd name="connsiteY310" fmla="*/ 46787 h 60570"/>
                <a:gd name="connsiteX311" fmla="*/ 435969 w 1001290"/>
                <a:gd name="connsiteY311" fmla="*/ 46787 h 60570"/>
                <a:gd name="connsiteX312" fmla="*/ 435969 w 1001290"/>
                <a:gd name="connsiteY312" fmla="*/ 26816 h 60570"/>
                <a:gd name="connsiteX313" fmla="*/ 434094 w 1001290"/>
                <a:gd name="connsiteY313" fmla="*/ 20159 h 60570"/>
                <a:gd name="connsiteX314" fmla="*/ 428655 w 1001290"/>
                <a:gd name="connsiteY314" fmla="*/ 18096 h 60570"/>
                <a:gd name="connsiteX315" fmla="*/ 424249 w 1001290"/>
                <a:gd name="connsiteY315" fmla="*/ 19502 h 60570"/>
                <a:gd name="connsiteX316" fmla="*/ 421154 w 1001290"/>
                <a:gd name="connsiteY316" fmla="*/ 23347 h 60570"/>
                <a:gd name="connsiteX317" fmla="*/ 420029 w 1001290"/>
                <a:gd name="connsiteY317" fmla="*/ 28504 h 60570"/>
                <a:gd name="connsiteX318" fmla="*/ 420029 w 1001290"/>
                <a:gd name="connsiteY318" fmla="*/ 46787 h 60570"/>
                <a:gd name="connsiteX319" fmla="*/ 414591 w 1001290"/>
                <a:gd name="connsiteY319" fmla="*/ 46787 h 60570"/>
                <a:gd name="connsiteX320" fmla="*/ 414591 w 1001290"/>
                <a:gd name="connsiteY320" fmla="*/ 14158 h 60570"/>
                <a:gd name="connsiteX321" fmla="*/ 480695 w 1001290"/>
                <a:gd name="connsiteY321" fmla="*/ 47818 h 60570"/>
                <a:gd name="connsiteX322" fmla="*/ 474320 w 1001290"/>
                <a:gd name="connsiteY322" fmla="*/ 46412 h 60570"/>
                <a:gd name="connsiteX323" fmla="*/ 469913 w 1001290"/>
                <a:gd name="connsiteY323" fmla="*/ 42568 h 60570"/>
                <a:gd name="connsiteX324" fmla="*/ 468413 w 1001290"/>
                <a:gd name="connsiteY324" fmla="*/ 36942 h 60570"/>
                <a:gd name="connsiteX325" fmla="*/ 472257 w 1001290"/>
                <a:gd name="connsiteY325" fmla="*/ 28879 h 60570"/>
                <a:gd name="connsiteX326" fmla="*/ 482196 w 1001290"/>
                <a:gd name="connsiteY326" fmla="*/ 25972 h 60570"/>
                <a:gd name="connsiteX327" fmla="*/ 487634 w 1001290"/>
                <a:gd name="connsiteY327" fmla="*/ 26628 h 60570"/>
                <a:gd name="connsiteX328" fmla="*/ 491478 w 1001290"/>
                <a:gd name="connsiteY328" fmla="*/ 28035 h 60570"/>
                <a:gd name="connsiteX329" fmla="*/ 491478 w 1001290"/>
                <a:gd name="connsiteY329" fmla="*/ 26066 h 60570"/>
                <a:gd name="connsiteX330" fmla="*/ 488947 w 1001290"/>
                <a:gd name="connsiteY330" fmla="*/ 20253 h 60570"/>
                <a:gd name="connsiteX331" fmla="*/ 482477 w 1001290"/>
                <a:gd name="connsiteY331" fmla="*/ 18002 h 60570"/>
                <a:gd name="connsiteX332" fmla="*/ 477508 w 1001290"/>
                <a:gd name="connsiteY332" fmla="*/ 19221 h 60570"/>
                <a:gd name="connsiteX333" fmla="*/ 473757 w 1001290"/>
                <a:gd name="connsiteY333" fmla="*/ 22503 h 60570"/>
                <a:gd name="connsiteX334" fmla="*/ 469725 w 1001290"/>
                <a:gd name="connsiteY334" fmla="*/ 19409 h 60570"/>
                <a:gd name="connsiteX335" fmla="*/ 474976 w 1001290"/>
                <a:gd name="connsiteY335" fmla="*/ 14814 h 60570"/>
                <a:gd name="connsiteX336" fmla="*/ 482477 w 1001290"/>
                <a:gd name="connsiteY336" fmla="*/ 13127 h 60570"/>
                <a:gd name="connsiteX337" fmla="*/ 492884 w 1001290"/>
                <a:gd name="connsiteY337" fmla="*/ 16690 h 60570"/>
                <a:gd name="connsiteX338" fmla="*/ 496729 w 1001290"/>
                <a:gd name="connsiteY338" fmla="*/ 26160 h 60570"/>
                <a:gd name="connsiteX339" fmla="*/ 496729 w 1001290"/>
                <a:gd name="connsiteY339" fmla="*/ 46787 h 60570"/>
                <a:gd name="connsiteX340" fmla="*/ 491478 w 1001290"/>
                <a:gd name="connsiteY340" fmla="*/ 46787 h 60570"/>
                <a:gd name="connsiteX341" fmla="*/ 491478 w 1001290"/>
                <a:gd name="connsiteY341" fmla="*/ 42099 h 60570"/>
                <a:gd name="connsiteX342" fmla="*/ 491291 w 1001290"/>
                <a:gd name="connsiteY342" fmla="*/ 42099 h 60570"/>
                <a:gd name="connsiteX343" fmla="*/ 487071 w 1001290"/>
                <a:gd name="connsiteY343" fmla="*/ 46131 h 60570"/>
                <a:gd name="connsiteX344" fmla="*/ 480695 w 1001290"/>
                <a:gd name="connsiteY344" fmla="*/ 47818 h 60570"/>
                <a:gd name="connsiteX345" fmla="*/ 481258 w 1001290"/>
                <a:gd name="connsiteY345" fmla="*/ 43037 h 60570"/>
                <a:gd name="connsiteX346" fmla="*/ 486321 w 1001290"/>
                <a:gd name="connsiteY346" fmla="*/ 41630 h 60570"/>
                <a:gd name="connsiteX347" fmla="*/ 490072 w 1001290"/>
                <a:gd name="connsiteY347" fmla="*/ 37880 h 60570"/>
                <a:gd name="connsiteX348" fmla="*/ 491478 w 1001290"/>
                <a:gd name="connsiteY348" fmla="*/ 32629 h 60570"/>
                <a:gd name="connsiteX349" fmla="*/ 487728 w 1001290"/>
                <a:gd name="connsiteY349" fmla="*/ 31035 h 60570"/>
                <a:gd name="connsiteX350" fmla="*/ 483040 w 1001290"/>
                <a:gd name="connsiteY350" fmla="*/ 30379 h 60570"/>
                <a:gd name="connsiteX351" fmla="*/ 476289 w 1001290"/>
                <a:gd name="connsiteY351" fmla="*/ 32254 h 60570"/>
                <a:gd name="connsiteX352" fmla="*/ 474038 w 1001290"/>
                <a:gd name="connsiteY352" fmla="*/ 37036 h 60570"/>
                <a:gd name="connsiteX353" fmla="*/ 476007 w 1001290"/>
                <a:gd name="connsiteY353" fmla="*/ 41349 h 60570"/>
                <a:gd name="connsiteX354" fmla="*/ 481258 w 1001290"/>
                <a:gd name="connsiteY354" fmla="*/ 43037 h 60570"/>
                <a:gd name="connsiteX355" fmla="*/ 504243 w 1001290"/>
                <a:gd name="connsiteY355" fmla="*/ 14158 h 60570"/>
                <a:gd name="connsiteX356" fmla="*/ 509400 w 1001290"/>
                <a:gd name="connsiteY356" fmla="*/ 14158 h 60570"/>
                <a:gd name="connsiteX357" fmla="*/ 509400 w 1001290"/>
                <a:gd name="connsiteY357" fmla="*/ 18940 h 60570"/>
                <a:gd name="connsiteX358" fmla="*/ 509682 w 1001290"/>
                <a:gd name="connsiteY358" fmla="*/ 18940 h 60570"/>
                <a:gd name="connsiteX359" fmla="*/ 513901 w 1001290"/>
                <a:gd name="connsiteY359" fmla="*/ 14814 h 60570"/>
                <a:gd name="connsiteX360" fmla="*/ 520183 w 1001290"/>
                <a:gd name="connsiteY360" fmla="*/ 13127 h 60570"/>
                <a:gd name="connsiteX361" fmla="*/ 529184 w 1001290"/>
                <a:gd name="connsiteY361" fmla="*/ 16596 h 60570"/>
                <a:gd name="connsiteX362" fmla="*/ 532278 w 1001290"/>
                <a:gd name="connsiteY362" fmla="*/ 25878 h 60570"/>
                <a:gd name="connsiteX363" fmla="*/ 532278 w 1001290"/>
                <a:gd name="connsiteY363" fmla="*/ 46787 h 60570"/>
                <a:gd name="connsiteX364" fmla="*/ 526840 w 1001290"/>
                <a:gd name="connsiteY364" fmla="*/ 46787 h 60570"/>
                <a:gd name="connsiteX365" fmla="*/ 526840 w 1001290"/>
                <a:gd name="connsiteY365" fmla="*/ 26722 h 60570"/>
                <a:gd name="connsiteX366" fmla="*/ 524683 w 1001290"/>
                <a:gd name="connsiteY366" fmla="*/ 20159 h 60570"/>
                <a:gd name="connsiteX367" fmla="*/ 518776 w 1001290"/>
                <a:gd name="connsiteY367" fmla="*/ 18096 h 60570"/>
                <a:gd name="connsiteX368" fmla="*/ 513995 w 1001290"/>
                <a:gd name="connsiteY368" fmla="*/ 19596 h 60570"/>
                <a:gd name="connsiteX369" fmla="*/ 510807 w 1001290"/>
                <a:gd name="connsiteY369" fmla="*/ 23440 h 60570"/>
                <a:gd name="connsiteX370" fmla="*/ 509682 w 1001290"/>
                <a:gd name="connsiteY370" fmla="*/ 28410 h 60570"/>
                <a:gd name="connsiteX371" fmla="*/ 509682 w 1001290"/>
                <a:gd name="connsiteY371" fmla="*/ 46787 h 60570"/>
                <a:gd name="connsiteX372" fmla="*/ 504243 w 1001290"/>
                <a:gd name="connsiteY372" fmla="*/ 46787 h 60570"/>
                <a:gd name="connsiteX373" fmla="*/ 504243 w 1001290"/>
                <a:gd name="connsiteY373" fmla="*/ 14158 h 60570"/>
                <a:gd name="connsiteX374" fmla="*/ 549160 w 1001290"/>
                <a:gd name="connsiteY374" fmla="*/ 44724 h 60570"/>
                <a:gd name="connsiteX375" fmla="*/ 535658 w 1001290"/>
                <a:gd name="connsiteY375" fmla="*/ 14158 h 60570"/>
                <a:gd name="connsiteX376" fmla="*/ 541565 w 1001290"/>
                <a:gd name="connsiteY376" fmla="*/ 14158 h 60570"/>
                <a:gd name="connsiteX377" fmla="*/ 551785 w 1001290"/>
                <a:gd name="connsiteY377" fmla="*/ 38442 h 60570"/>
                <a:gd name="connsiteX378" fmla="*/ 551973 w 1001290"/>
                <a:gd name="connsiteY378" fmla="*/ 38442 h 60570"/>
                <a:gd name="connsiteX379" fmla="*/ 561818 w 1001290"/>
                <a:gd name="connsiteY379" fmla="*/ 14158 h 60570"/>
                <a:gd name="connsiteX380" fmla="*/ 567631 w 1001290"/>
                <a:gd name="connsiteY380" fmla="*/ 14158 h 60570"/>
                <a:gd name="connsiteX381" fmla="*/ 547566 w 1001290"/>
                <a:gd name="connsiteY381" fmla="*/ 60570 h 60570"/>
                <a:gd name="connsiteX382" fmla="*/ 541940 w 1001290"/>
                <a:gd name="connsiteY382" fmla="*/ 60570 h 60570"/>
                <a:gd name="connsiteX383" fmla="*/ 549160 w 1001290"/>
                <a:gd name="connsiteY383" fmla="*/ 44724 h 60570"/>
                <a:gd name="connsiteX384" fmla="*/ 568185 w 1001290"/>
                <a:gd name="connsiteY384" fmla="*/ 46787 h 60570"/>
                <a:gd name="connsiteX385" fmla="*/ 568185 w 1001290"/>
                <a:gd name="connsiteY385" fmla="*/ 46787 h 60570"/>
                <a:gd name="connsiteX386" fmla="*/ 586771 w 1001290"/>
                <a:gd name="connsiteY386" fmla="*/ 14158 h 60570"/>
                <a:gd name="connsiteX387" fmla="*/ 591928 w 1001290"/>
                <a:gd name="connsiteY387" fmla="*/ 14158 h 60570"/>
                <a:gd name="connsiteX388" fmla="*/ 591928 w 1001290"/>
                <a:gd name="connsiteY388" fmla="*/ 19034 h 60570"/>
                <a:gd name="connsiteX389" fmla="*/ 592210 w 1001290"/>
                <a:gd name="connsiteY389" fmla="*/ 19034 h 60570"/>
                <a:gd name="connsiteX390" fmla="*/ 596616 w 1001290"/>
                <a:gd name="connsiteY390" fmla="*/ 14814 h 60570"/>
                <a:gd name="connsiteX391" fmla="*/ 603367 w 1001290"/>
                <a:gd name="connsiteY391" fmla="*/ 13127 h 60570"/>
                <a:gd name="connsiteX392" fmla="*/ 611337 w 1001290"/>
                <a:gd name="connsiteY392" fmla="*/ 15377 h 60570"/>
                <a:gd name="connsiteX393" fmla="*/ 616869 w 1001290"/>
                <a:gd name="connsiteY393" fmla="*/ 21659 h 60570"/>
                <a:gd name="connsiteX394" fmla="*/ 618932 w 1001290"/>
                <a:gd name="connsiteY394" fmla="*/ 30473 h 60570"/>
                <a:gd name="connsiteX395" fmla="*/ 616869 w 1001290"/>
                <a:gd name="connsiteY395" fmla="*/ 39380 h 60570"/>
                <a:gd name="connsiteX396" fmla="*/ 611337 w 1001290"/>
                <a:gd name="connsiteY396" fmla="*/ 45568 h 60570"/>
                <a:gd name="connsiteX397" fmla="*/ 603367 w 1001290"/>
                <a:gd name="connsiteY397" fmla="*/ 47818 h 60570"/>
                <a:gd name="connsiteX398" fmla="*/ 596616 w 1001290"/>
                <a:gd name="connsiteY398" fmla="*/ 46131 h 60570"/>
                <a:gd name="connsiteX399" fmla="*/ 592210 w 1001290"/>
                <a:gd name="connsiteY399" fmla="*/ 42005 h 60570"/>
                <a:gd name="connsiteX400" fmla="*/ 591928 w 1001290"/>
                <a:gd name="connsiteY400" fmla="*/ 42005 h 60570"/>
                <a:gd name="connsiteX401" fmla="*/ 592210 w 1001290"/>
                <a:gd name="connsiteY401" fmla="*/ 46506 h 60570"/>
                <a:gd name="connsiteX402" fmla="*/ 592210 w 1001290"/>
                <a:gd name="connsiteY402" fmla="*/ 60570 h 60570"/>
                <a:gd name="connsiteX403" fmla="*/ 586771 w 1001290"/>
                <a:gd name="connsiteY403" fmla="*/ 60570 h 60570"/>
                <a:gd name="connsiteX404" fmla="*/ 586771 w 1001290"/>
                <a:gd name="connsiteY404" fmla="*/ 14158 h 60570"/>
                <a:gd name="connsiteX405" fmla="*/ 602805 w 1001290"/>
                <a:gd name="connsiteY405" fmla="*/ 42849 h 60570"/>
                <a:gd name="connsiteX406" fmla="*/ 608055 w 1001290"/>
                <a:gd name="connsiteY406" fmla="*/ 41349 h 60570"/>
                <a:gd name="connsiteX407" fmla="*/ 611993 w 1001290"/>
                <a:gd name="connsiteY407" fmla="*/ 37036 h 60570"/>
                <a:gd name="connsiteX408" fmla="*/ 613494 w 1001290"/>
                <a:gd name="connsiteY408" fmla="*/ 30473 h 60570"/>
                <a:gd name="connsiteX409" fmla="*/ 611993 w 1001290"/>
                <a:gd name="connsiteY409" fmla="*/ 24003 h 60570"/>
                <a:gd name="connsiteX410" fmla="*/ 608055 w 1001290"/>
                <a:gd name="connsiteY410" fmla="*/ 19690 h 60570"/>
                <a:gd name="connsiteX411" fmla="*/ 602805 w 1001290"/>
                <a:gd name="connsiteY411" fmla="*/ 18096 h 60570"/>
                <a:gd name="connsiteX412" fmla="*/ 597460 w 1001290"/>
                <a:gd name="connsiteY412" fmla="*/ 19690 h 60570"/>
                <a:gd name="connsiteX413" fmla="*/ 593429 w 1001290"/>
                <a:gd name="connsiteY413" fmla="*/ 24003 h 60570"/>
                <a:gd name="connsiteX414" fmla="*/ 591928 w 1001290"/>
                <a:gd name="connsiteY414" fmla="*/ 30473 h 60570"/>
                <a:gd name="connsiteX415" fmla="*/ 593429 w 1001290"/>
                <a:gd name="connsiteY415" fmla="*/ 37036 h 60570"/>
                <a:gd name="connsiteX416" fmla="*/ 597460 w 1001290"/>
                <a:gd name="connsiteY416" fmla="*/ 41349 h 60570"/>
                <a:gd name="connsiteX417" fmla="*/ 602805 w 1001290"/>
                <a:gd name="connsiteY417" fmla="*/ 42849 h 60570"/>
                <a:gd name="connsiteX418" fmla="*/ 639826 w 1001290"/>
                <a:gd name="connsiteY418" fmla="*/ 47818 h 60570"/>
                <a:gd name="connsiteX419" fmla="*/ 631387 w 1001290"/>
                <a:gd name="connsiteY419" fmla="*/ 45568 h 60570"/>
                <a:gd name="connsiteX420" fmla="*/ 625668 w 1001290"/>
                <a:gd name="connsiteY420" fmla="*/ 39380 h 60570"/>
                <a:gd name="connsiteX421" fmla="*/ 623605 w 1001290"/>
                <a:gd name="connsiteY421" fmla="*/ 30566 h 60570"/>
                <a:gd name="connsiteX422" fmla="*/ 625480 w 1001290"/>
                <a:gd name="connsiteY422" fmla="*/ 21940 h 60570"/>
                <a:gd name="connsiteX423" fmla="*/ 631012 w 1001290"/>
                <a:gd name="connsiteY423" fmla="*/ 15564 h 60570"/>
                <a:gd name="connsiteX424" fmla="*/ 639357 w 1001290"/>
                <a:gd name="connsiteY424" fmla="*/ 13127 h 60570"/>
                <a:gd name="connsiteX425" fmla="*/ 647608 w 1001290"/>
                <a:gd name="connsiteY425" fmla="*/ 15283 h 60570"/>
                <a:gd name="connsiteX426" fmla="*/ 653046 w 1001290"/>
                <a:gd name="connsiteY426" fmla="*/ 21190 h 60570"/>
                <a:gd name="connsiteX427" fmla="*/ 654921 w 1001290"/>
                <a:gd name="connsiteY427" fmla="*/ 29816 h 60570"/>
                <a:gd name="connsiteX428" fmla="*/ 654827 w 1001290"/>
                <a:gd name="connsiteY428" fmla="*/ 31504 h 60570"/>
                <a:gd name="connsiteX429" fmla="*/ 629043 w 1001290"/>
                <a:gd name="connsiteY429" fmla="*/ 31504 h 60570"/>
                <a:gd name="connsiteX430" fmla="*/ 630824 w 1001290"/>
                <a:gd name="connsiteY430" fmla="*/ 37786 h 60570"/>
                <a:gd name="connsiteX431" fmla="*/ 634856 w 1001290"/>
                <a:gd name="connsiteY431" fmla="*/ 41630 h 60570"/>
                <a:gd name="connsiteX432" fmla="*/ 640013 w 1001290"/>
                <a:gd name="connsiteY432" fmla="*/ 42849 h 60570"/>
                <a:gd name="connsiteX433" fmla="*/ 649671 w 1001290"/>
                <a:gd name="connsiteY433" fmla="*/ 37036 h 60570"/>
                <a:gd name="connsiteX434" fmla="*/ 654265 w 1001290"/>
                <a:gd name="connsiteY434" fmla="*/ 39286 h 60570"/>
                <a:gd name="connsiteX435" fmla="*/ 648545 w 1001290"/>
                <a:gd name="connsiteY435" fmla="*/ 45474 h 60570"/>
                <a:gd name="connsiteX436" fmla="*/ 639826 w 1001290"/>
                <a:gd name="connsiteY436" fmla="*/ 47818 h 60570"/>
                <a:gd name="connsiteX437" fmla="*/ 649202 w 1001290"/>
                <a:gd name="connsiteY437" fmla="*/ 27003 h 60570"/>
                <a:gd name="connsiteX438" fmla="*/ 648077 w 1001290"/>
                <a:gd name="connsiteY438" fmla="*/ 22972 h 60570"/>
                <a:gd name="connsiteX439" fmla="*/ 644795 w 1001290"/>
                <a:gd name="connsiteY439" fmla="*/ 19502 h 60570"/>
                <a:gd name="connsiteX440" fmla="*/ 639357 w 1001290"/>
                <a:gd name="connsiteY440" fmla="*/ 18096 h 60570"/>
                <a:gd name="connsiteX441" fmla="*/ 632793 w 1001290"/>
                <a:gd name="connsiteY441" fmla="*/ 20534 h 60570"/>
                <a:gd name="connsiteX442" fmla="*/ 629324 w 1001290"/>
                <a:gd name="connsiteY442" fmla="*/ 27003 h 60570"/>
                <a:gd name="connsiteX443" fmla="*/ 649202 w 1001290"/>
                <a:gd name="connsiteY443" fmla="*/ 27003 h 60570"/>
                <a:gd name="connsiteX444" fmla="*/ 676616 w 1001290"/>
                <a:gd name="connsiteY444" fmla="*/ 47818 h 60570"/>
                <a:gd name="connsiteX445" fmla="*/ 667990 w 1001290"/>
                <a:gd name="connsiteY445" fmla="*/ 45568 h 60570"/>
                <a:gd name="connsiteX446" fmla="*/ 661989 w 1001290"/>
                <a:gd name="connsiteY446" fmla="*/ 39286 h 60570"/>
                <a:gd name="connsiteX447" fmla="*/ 659927 w 1001290"/>
                <a:gd name="connsiteY447" fmla="*/ 30473 h 60570"/>
                <a:gd name="connsiteX448" fmla="*/ 661989 w 1001290"/>
                <a:gd name="connsiteY448" fmla="*/ 21753 h 60570"/>
                <a:gd name="connsiteX449" fmla="*/ 667990 w 1001290"/>
                <a:gd name="connsiteY449" fmla="*/ 15471 h 60570"/>
                <a:gd name="connsiteX450" fmla="*/ 676616 w 1001290"/>
                <a:gd name="connsiteY450" fmla="*/ 13127 h 60570"/>
                <a:gd name="connsiteX451" fmla="*/ 685242 w 1001290"/>
                <a:gd name="connsiteY451" fmla="*/ 15471 h 60570"/>
                <a:gd name="connsiteX452" fmla="*/ 691243 w 1001290"/>
                <a:gd name="connsiteY452" fmla="*/ 21753 h 60570"/>
                <a:gd name="connsiteX453" fmla="*/ 693399 w 1001290"/>
                <a:gd name="connsiteY453" fmla="*/ 30473 h 60570"/>
                <a:gd name="connsiteX454" fmla="*/ 691243 w 1001290"/>
                <a:gd name="connsiteY454" fmla="*/ 39286 h 60570"/>
                <a:gd name="connsiteX455" fmla="*/ 685242 w 1001290"/>
                <a:gd name="connsiteY455" fmla="*/ 45568 h 60570"/>
                <a:gd name="connsiteX456" fmla="*/ 676616 w 1001290"/>
                <a:gd name="connsiteY456" fmla="*/ 47818 h 60570"/>
                <a:gd name="connsiteX457" fmla="*/ 676616 w 1001290"/>
                <a:gd name="connsiteY457" fmla="*/ 42849 h 60570"/>
                <a:gd name="connsiteX458" fmla="*/ 682242 w 1001290"/>
                <a:gd name="connsiteY458" fmla="*/ 41349 h 60570"/>
                <a:gd name="connsiteX459" fmla="*/ 686367 w 1001290"/>
                <a:gd name="connsiteY459" fmla="*/ 37036 h 60570"/>
                <a:gd name="connsiteX460" fmla="*/ 687961 w 1001290"/>
                <a:gd name="connsiteY460" fmla="*/ 30473 h 60570"/>
                <a:gd name="connsiteX461" fmla="*/ 686367 w 1001290"/>
                <a:gd name="connsiteY461" fmla="*/ 23909 h 60570"/>
                <a:gd name="connsiteX462" fmla="*/ 682242 w 1001290"/>
                <a:gd name="connsiteY462" fmla="*/ 19596 h 60570"/>
                <a:gd name="connsiteX463" fmla="*/ 676616 w 1001290"/>
                <a:gd name="connsiteY463" fmla="*/ 18096 h 60570"/>
                <a:gd name="connsiteX464" fmla="*/ 670990 w 1001290"/>
                <a:gd name="connsiteY464" fmla="*/ 19596 h 60570"/>
                <a:gd name="connsiteX465" fmla="*/ 666771 w 1001290"/>
                <a:gd name="connsiteY465" fmla="*/ 23909 h 60570"/>
                <a:gd name="connsiteX466" fmla="*/ 665271 w 1001290"/>
                <a:gd name="connsiteY466" fmla="*/ 30473 h 60570"/>
                <a:gd name="connsiteX467" fmla="*/ 666771 w 1001290"/>
                <a:gd name="connsiteY467" fmla="*/ 37036 h 60570"/>
                <a:gd name="connsiteX468" fmla="*/ 670990 w 1001290"/>
                <a:gd name="connsiteY468" fmla="*/ 41349 h 60570"/>
                <a:gd name="connsiteX469" fmla="*/ 676616 w 1001290"/>
                <a:gd name="connsiteY469" fmla="*/ 42849 h 60570"/>
                <a:gd name="connsiteX470" fmla="*/ 699125 w 1001290"/>
                <a:gd name="connsiteY470" fmla="*/ 14158 h 60570"/>
                <a:gd name="connsiteX471" fmla="*/ 704282 w 1001290"/>
                <a:gd name="connsiteY471" fmla="*/ 14158 h 60570"/>
                <a:gd name="connsiteX472" fmla="*/ 704282 w 1001290"/>
                <a:gd name="connsiteY472" fmla="*/ 19034 h 60570"/>
                <a:gd name="connsiteX473" fmla="*/ 704563 w 1001290"/>
                <a:gd name="connsiteY473" fmla="*/ 19034 h 60570"/>
                <a:gd name="connsiteX474" fmla="*/ 708970 w 1001290"/>
                <a:gd name="connsiteY474" fmla="*/ 14814 h 60570"/>
                <a:gd name="connsiteX475" fmla="*/ 715721 w 1001290"/>
                <a:gd name="connsiteY475" fmla="*/ 13127 h 60570"/>
                <a:gd name="connsiteX476" fmla="*/ 723690 w 1001290"/>
                <a:gd name="connsiteY476" fmla="*/ 15377 h 60570"/>
                <a:gd name="connsiteX477" fmla="*/ 729222 w 1001290"/>
                <a:gd name="connsiteY477" fmla="*/ 21659 h 60570"/>
                <a:gd name="connsiteX478" fmla="*/ 731285 w 1001290"/>
                <a:gd name="connsiteY478" fmla="*/ 30473 h 60570"/>
                <a:gd name="connsiteX479" fmla="*/ 729222 w 1001290"/>
                <a:gd name="connsiteY479" fmla="*/ 39380 h 60570"/>
                <a:gd name="connsiteX480" fmla="*/ 723690 w 1001290"/>
                <a:gd name="connsiteY480" fmla="*/ 45568 h 60570"/>
                <a:gd name="connsiteX481" fmla="*/ 715721 w 1001290"/>
                <a:gd name="connsiteY481" fmla="*/ 47818 h 60570"/>
                <a:gd name="connsiteX482" fmla="*/ 708970 w 1001290"/>
                <a:gd name="connsiteY482" fmla="*/ 46131 h 60570"/>
                <a:gd name="connsiteX483" fmla="*/ 704563 w 1001290"/>
                <a:gd name="connsiteY483" fmla="*/ 42005 h 60570"/>
                <a:gd name="connsiteX484" fmla="*/ 704282 w 1001290"/>
                <a:gd name="connsiteY484" fmla="*/ 42005 h 60570"/>
                <a:gd name="connsiteX485" fmla="*/ 704563 w 1001290"/>
                <a:gd name="connsiteY485" fmla="*/ 46506 h 60570"/>
                <a:gd name="connsiteX486" fmla="*/ 704563 w 1001290"/>
                <a:gd name="connsiteY486" fmla="*/ 60570 h 60570"/>
                <a:gd name="connsiteX487" fmla="*/ 699125 w 1001290"/>
                <a:gd name="connsiteY487" fmla="*/ 60570 h 60570"/>
                <a:gd name="connsiteX488" fmla="*/ 699125 w 1001290"/>
                <a:gd name="connsiteY488" fmla="*/ 14158 h 60570"/>
                <a:gd name="connsiteX489" fmla="*/ 715158 w 1001290"/>
                <a:gd name="connsiteY489" fmla="*/ 42849 h 60570"/>
                <a:gd name="connsiteX490" fmla="*/ 720409 w 1001290"/>
                <a:gd name="connsiteY490" fmla="*/ 41349 h 60570"/>
                <a:gd name="connsiteX491" fmla="*/ 724347 w 1001290"/>
                <a:gd name="connsiteY491" fmla="*/ 37036 h 60570"/>
                <a:gd name="connsiteX492" fmla="*/ 725847 w 1001290"/>
                <a:gd name="connsiteY492" fmla="*/ 30473 h 60570"/>
                <a:gd name="connsiteX493" fmla="*/ 724347 w 1001290"/>
                <a:gd name="connsiteY493" fmla="*/ 24003 h 60570"/>
                <a:gd name="connsiteX494" fmla="*/ 720409 w 1001290"/>
                <a:gd name="connsiteY494" fmla="*/ 19690 h 60570"/>
                <a:gd name="connsiteX495" fmla="*/ 715158 w 1001290"/>
                <a:gd name="connsiteY495" fmla="*/ 18096 h 60570"/>
                <a:gd name="connsiteX496" fmla="*/ 709814 w 1001290"/>
                <a:gd name="connsiteY496" fmla="*/ 19690 h 60570"/>
                <a:gd name="connsiteX497" fmla="*/ 705782 w 1001290"/>
                <a:gd name="connsiteY497" fmla="*/ 24003 h 60570"/>
                <a:gd name="connsiteX498" fmla="*/ 704282 w 1001290"/>
                <a:gd name="connsiteY498" fmla="*/ 30473 h 60570"/>
                <a:gd name="connsiteX499" fmla="*/ 705782 w 1001290"/>
                <a:gd name="connsiteY499" fmla="*/ 37036 h 60570"/>
                <a:gd name="connsiteX500" fmla="*/ 709814 w 1001290"/>
                <a:gd name="connsiteY500" fmla="*/ 41349 h 60570"/>
                <a:gd name="connsiteX501" fmla="*/ 715158 w 1001290"/>
                <a:gd name="connsiteY501" fmla="*/ 42849 h 60570"/>
                <a:gd name="connsiteX502" fmla="*/ 737006 w 1001290"/>
                <a:gd name="connsiteY502" fmla="*/ 1031 h 60570"/>
                <a:gd name="connsiteX503" fmla="*/ 742444 w 1001290"/>
                <a:gd name="connsiteY503" fmla="*/ 1031 h 60570"/>
                <a:gd name="connsiteX504" fmla="*/ 742444 w 1001290"/>
                <a:gd name="connsiteY504" fmla="*/ 46787 h 60570"/>
                <a:gd name="connsiteX505" fmla="*/ 737006 w 1001290"/>
                <a:gd name="connsiteY505" fmla="*/ 46787 h 60570"/>
                <a:gd name="connsiteX506" fmla="*/ 737006 w 1001290"/>
                <a:gd name="connsiteY506" fmla="*/ 1031 h 60570"/>
                <a:gd name="connsiteX507" fmla="*/ 764711 w 1001290"/>
                <a:gd name="connsiteY507" fmla="*/ 47818 h 60570"/>
                <a:gd name="connsiteX508" fmla="*/ 756273 w 1001290"/>
                <a:gd name="connsiteY508" fmla="*/ 45568 h 60570"/>
                <a:gd name="connsiteX509" fmla="*/ 750553 w 1001290"/>
                <a:gd name="connsiteY509" fmla="*/ 39380 h 60570"/>
                <a:gd name="connsiteX510" fmla="*/ 748491 w 1001290"/>
                <a:gd name="connsiteY510" fmla="*/ 30566 h 60570"/>
                <a:gd name="connsiteX511" fmla="*/ 750366 w 1001290"/>
                <a:gd name="connsiteY511" fmla="*/ 21940 h 60570"/>
                <a:gd name="connsiteX512" fmla="*/ 755898 w 1001290"/>
                <a:gd name="connsiteY512" fmla="*/ 15564 h 60570"/>
                <a:gd name="connsiteX513" fmla="*/ 764243 w 1001290"/>
                <a:gd name="connsiteY513" fmla="*/ 13127 h 60570"/>
                <a:gd name="connsiteX514" fmla="*/ 772494 w 1001290"/>
                <a:gd name="connsiteY514" fmla="*/ 15283 h 60570"/>
                <a:gd name="connsiteX515" fmla="*/ 777932 w 1001290"/>
                <a:gd name="connsiteY515" fmla="*/ 21190 h 60570"/>
                <a:gd name="connsiteX516" fmla="*/ 779807 w 1001290"/>
                <a:gd name="connsiteY516" fmla="*/ 29816 h 60570"/>
                <a:gd name="connsiteX517" fmla="*/ 779713 w 1001290"/>
                <a:gd name="connsiteY517" fmla="*/ 31504 h 60570"/>
                <a:gd name="connsiteX518" fmla="*/ 753929 w 1001290"/>
                <a:gd name="connsiteY518" fmla="*/ 31504 h 60570"/>
                <a:gd name="connsiteX519" fmla="*/ 755710 w 1001290"/>
                <a:gd name="connsiteY519" fmla="*/ 37786 h 60570"/>
                <a:gd name="connsiteX520" fmla="*/ 759742 w 1001290"/>
                <a:gd name="connsiteY520" fmla="*/ 41630 h 60570"/>
                <a:gd name="connsiteX521" fmla="*/ 764899 w 1001290"/>
                <a:gd name="connsiteY521" fmla="*/ 42849 h 60570"/>
                <a:gd name="connsiteX522" fmla="*/ 774556 w 1001290"/>
                <a:gd name="connsiteY522" fmla="*/ 37036 h 60570"/>
                <a:gd name="connsiteX523" fmla="*/ 779151 w 1001290"/>
                <a:gd name="connsiteY523" fmla="*/ 39286 h 60570"/>
                <a:gd name="connsiteX524" fmla="*/ 773431 w 1001290"/>
                <a:gd name="connsiteY524" fmla="*/ 45474 h 60570"/>
                <a:gd name="connsiteX525" fmla="*/ 764711 w 1001290"/>
                <a:gd name="connsiteY525" fmla="*/ 47818 h 60570"/>
                <a:gd name="connsiteX526" fmla="*/ 774088 w 1001290"/>
                <a:gd name="connsiteY526" fmla="*/ 27003 h 60570"/>
                <a:gd name="connsiteX527" fmla="*/ 772962 w 1001290"/>
                <a:gd name="connsiteY527" fmla="*/ 22972 h 60570"/>
                <a:gd name="connsiteX528" fmla="*/ 769681 w 1001290"/>
                <a:gd name="connsiteY528" fmla="*/ 19502 h 60570"/>
                <a:gd name="connsiteX529" fmla="*/ 764243 w 1001290"/>
                <a:gd name="connsiteY529" fmla="*/ 18096 h 60570"/>
                <a:gd name="connsiteX530" fmla="*/ 757679 w 1001290"/>
                <a:gd name="connsiteY530" fmla="*/ 20534 h 60570"/>
                <a:gd name="connsiteX531" fmla="*/ 754210 w 1001290"/>
                <a:gd name="connsiteY531" fmla="*/ 27003 h 60570"/>
                <a:gd name="connsiteX532" fmla="*/ 774088 w 1001290"/>
                <a:gd name="connsiteY532" fmla="*/ 27003 h 60570"/>
                <a:gd name="connsiteX533" fmla="*/ 782148 w 1001290"/>
                <a:gd name="connsiteY533" fmla="*/ 46787 h 60570"/>
                <a:gd name="connsiteX534" fmla="*/ 782148 w 1001290"/>
                <a:gd name="connsiteY534" fmla="*/ 46787 h 60570"/>
                <a:gd name="connsiteX535" fmla="*/ 797453 w 1001290"/>
                <a:gd name="connsiteY535" fmla="*/ 14158 h 60570"/>
                <a:gd name="connsiteX536" fmla="*/ 803078 w 1001290"/>
                <a:gd name="connsiteY536" fmla="*/ 14158 h 60570"/>
                <a:gd name="connsiteX537" fmla="*/ 810767 w 1001290"/>
                <a:gd name="connsiteY537" fmla="*/ 39942 h 60570"/>
                <a:gd name="connsiteX538" fmla="*/ 810861 w 1001290"/>
                <a:gd name="connsiteY538" fmla="*/ 39942 h 60570"/>
                <a:gd name="connsiteX539" fmla="*/ 819112 w 1001290"/>
                <a:gd name="connsiteY539" fmla="*/ 14158 h 60570"/>
                <a:gd name="connsiteX540" fmla="*/ 824644 w 1001290"/>
                <a:gd name="connsiteY540" fmla="*/ 14158 h 60570"/>
                <a:gd name="connsiteX541" fmla="*/ 832895 w 1001290"/>
                <a:gd name="connsiteY541" fmla="*/ 39849 h 60570"/>
                <a:gd name="connsiteX542" fmla="*/ 832988 w 1001290"/>
                <a:gd name="connsiteY542" fmla="*/ 39849 h 60570"/>
                <a:gd name="connsiteX543" fmla="*/ 840677 w 1001290"/>
                <a:gd name="connsiteY543" fmla="*/ 14158 h 60570"/>
                <a:gd name="connsiteX544" fmla="*/ 846209 w 1001290"/>
                <a:gd name="connsiteY544" fmla="*/ 14158 h 60570"/>
                <a:gd name="connsiteX545" fmla="*/ 835707 w 1001290"/>
                <a:gd name="connsiteY545" fmla="*/ 46787 h 60570"/>
                <a:gd name="connsiteX546" fmla="*/ 830175 w 1001290"/>
                <a:gd name="connsiteY546" fmla="*/ 46787 h 60570"/>
                <a:gd name="connsiteX547" fmla="*/ 821737 w 1001290"/>
                <a:gd name="connsiteY547" fmla="*/ 20721 h 60570"/>
                <a:gd name="connsiteX548" fmla="*/ 813392 w 1001290"/>
                <a:gd name="connsiteY548" fmla="*/ 46787 h 60570"/>
                <a:gd name="connsiteX549" fmla="*/ 807954 w 1001290"/>
                <a:gd name="connsiteY549" fmla="*/ 46787 h 60570"/>
                <a:gd name="connsiteX550" fmla="*/ 797453 w 1001290"/>
                <a:gd name="connsiteY550" fmla="*/ 14158 h 60570"/>
                <a:gd name="connsiteX551" fmla="*/ 864595 w 1001290"/>
                <a:gd name="connsiteY551" fmla="*/ 47818 h 60570"/>
                <a:gd name="connsiteX552" fmla="*/ 856156 w 1001290"/>
                <a:gd name="connsiteY552" fmla="*/ 45568 h 60570"/>
                <a:gd name="connsiteX553" fmla="*/ 850437 w 1001290"/>
                <a:gd name="connsiteY553" fmla="*/ 39380 h 60570"/>
                <a:gd name="connsiteX554" fmla="*/ 848374 w 1001290"/>
                <a:gd name="connsiteY554" fmla="*/ 30566 h 60570"/>
                <a:gd name="connsiteX555" fmla="*/ 850249 w 1001290"/>
                <a:gd name="connsiteY555" fmla="*/ 21940 h 60570"/>
                <a:gd name="connsiteX556" fmla="*/ 855781 w 1001290"/>
                <a:gd name="connsiteY556" fmla="*/ 15564 h 60570"/>
                <a:gd name="connsiteX557" fmla="*/ 864126 w 1001290"/>
                <a:gd name="connsiteY557" fmla="*/ 13127 h 60570"/>
                <a:gd name="connsiteX558" fmla="*/ 872377 w 1001290"/>
                <a:gd name="connsiteY558" fmla="*/ 15283 h 60570"/>
                <a:gd name="connsiteX559" fmla="*/ 877815 w 1001290"/>
                <a:gd name="connsiteY559" fmla="*/ 21190 h 60570"/>
                <a:gd name="connsiteX560" fmla="*/ 879690 w 1001290"/>
                <a:gd name="connsiteY560" fmla="*/ 29816 h 60570"/>
                <a:gd name="connsiteX561" fmla="*/ 879596 w 1001290"/>
                <a:gd name="connsiteY561" fmla="*/ 31504 h 60570"/>
                <a:gd name="connsiteX562" fmla="*/ 853812 w 1001290"/>
                <a:gd name="connsiteY562" fmla="*/ 31504 h 60570"/>
                <a:gd name="connsiteX563" fmla="*/ 855593 w 1001290"/>
                <a:gd name="connsiteY563" fmla="*/ 37786 h 60570"/>
                <a:gd name="connsiteX564" fmla="*/ 859625 w 1001290"/>
                <a:gd name="connsiteY564" fmla="*/ 41630 h 60570"/>
                <a:gd name="connsiteX565" fmla="*/ 864782 w 1001290"/>
                <a:gd name="connsiteY565" fmla="*/ 42849 h 60570"/>
                <a:gd name="connsiteX566" fmla="*/ 874440 w 1001290"/>
                <a:gd name="connsiteY566" fmla="*/ 37036 h 60570"/>
                <a:gd name="connsiteX567" fmla="*/ 879034 w 1001290"/>
                <a:gd name="connsiteY567" fmla="*/ 39286 h 60570"/>
                <a:gd name="connsiteX568" fmla="*/ 873314 w 1001290"/>
                <a:gd name="connsiteY568" fmla="*/ 45474 h 60570"/>
                <a:gd name="connsiteX569" fmla="*/ 864595 w 1001290"/>
                <a:gd name="connsiteY569" fmla="*/ 47818 h 60570"/>
                <a:gd name="connsiteX570" fmla="*/ 873971 w 1001290"/>
                <a:gd name="connsiteY570" fmla="*/ 27003 h 60570"/>
                <a:gd name="connsiteX571" fmla="*/ 872846 w 1001290"/>
                <a:gd name="connsiteY571" fmla="*/ 22972 h 60570"/>
                <a:gd name="connsiteX572" fmla="*/ 869564 w 1001290"/>
                <a:gd name="connsiteY572" fmla="*/ 19502 h 60570"/>
                <a:gd name="connsiteX573" fmla="*/ 864126 w 1001290"/>
                <a:gd name="connsiteY573" fmla="*/ 18096 h 60570"/>
                <a:gd name="connsiteX574" fmla="*/ 857562 w 1001290"/>
                <a:gd name="connsiteY574" fmla="*/ 20534 h 60570"/>
                <a:gd name="connsiteX575" fmla="*/ 854093 w 1001290"/>
                <a:gd name="connsiteY575" fmla="*/ 27003 h 60570"/>
                <a:gd name="connsiteX576" fmla="*/ 873971 w 1001290"/>
                <a:gd name="connsiteY576" fmla="*/ 27003 h 60570"/>
                <a:gd name="connsiteX577" fmla="*/ 882031 w 1001290"/>
                <a:gd name="connsiteY577" fmla="*/ 46787 h 60570"/>
                <a:gd name="connsiteX578" fmla="*/ 882031 w 1001290"/>
                <a:gd name="connsiteY578" fmla="*/ 46787 h 60570"/>
                <a:gd name="connsiteX579" fmla="*/ 915713 w 1001290"/>
                <a:gd name="connsiteY579" fmla="*/ 47818 h 60570"/>
                <a:gd name="connsiteX580" fmla="*/ 907181 w 1001290"/>
                <a:gd name="connsiteY580" fmla="*/ 45568 h 60570"/>
                <a:gd name="connsiteX581" fmla="*/ 901274 w 1001290"/>
                <a:gd name="connsiteY581" fmla="*/ 39380 h 60570"/>
                <a:gd name="connsiteX582" fmla="*/ 899211 w 1001290"/>
                <a:gd name="connsiteY582" fmla="*/ 30473 h 60570"/>
                <a:gd name="connsiteX583" fmla="*/ 901274 w 1001290"/>
                <a:gd name="connsiteY583" fmla="*/ 21659 h 60570"/>
                <a:gd name="connsiteX584" fmla="*/ 907181 w 1001290"/>
                <a:gd name="connsiteY584" fmla="*/ 15377 h 60570"/>
                <a:gd name="connsiteX585" fmla="*/ 915713 w 1001290"/>
                <a:gd name="connsiteY585" fmla="*/ 13127 h 60570"/>
                <a:gd name="connsiteX586" fmla="*/ 924527 w 1001290"/>
                <a:gd name="connsiteY586" fmla="*/ 15658 h 60570"/>
                <a:gd name="connsiteX587" fmla="*/ 929777 w 1001290"/>
                <a:gd name="connsiteY587" fmla="*/ 22128 h 60570"/>
                <a:gd name="connsiteX588" fmla="*/ 924808 w 1001290"/>
                <a:gd name="connsiteY588" fmla="*/ 24191 h 60570"/>
                <a:gd name="connsiteX589" fmla="*/ 921151 w 1001290"/>
                <a:gd name="connsiteY589" fmla="*/ 19690 h 60570"/>
                <a:gd name="connsiteX590" fmla="*/ 915432 w 1001290"/>
                <a:gd name="connsiteY590" fmla="*/ 18096 h 60570"/>
                <a:gd name="connsiteX591" fmla="*/ 909994 w 1001290"/>
                <a:gd name="connsiteY591" fmla="*/ 19690 h 60570"/>
                <a:gd name="connsiteX592" fmla="*/ 906056 w 1001290"/>
                <a:gd name="connsiteY592" fmla="*/ 24003 h 60570"/>
                <a:gd name="connsiteX593" fmla="*/ 904555 w 1001290"/>
                <a:gd name="connsiteY593" fmla="*/ 30473 h 60570"/>
                <a:gd name="connsiteX594" fmla="*/ 906056 w 1001290"/>
                <a:gd name="connsiteY594" fmla="*/ 36942 h 60570"/>
                <a:gd name="connsiteX595" fmla="*/ 909994 w 1001290"/>
                <a:gd name="connsiteY595" fmla="*/ 41349 h 60570"/>
                <a:gd name="connsiteX596" fmla="*/ 915432 w 1001290"/>
                <a:gd name="connsiteY596" fmla="*/ 42849 h 60570"/>
                <a:gd name="connsiteX597" fmla="*/ 921339 w 1001290"/>
                <a:gd name="connsiteY597" fmla="*/ 41255 h 60570"/>
                <a:gd name="connsiteX598" fmla="*/ 925089 w 1001290"/>
                <a:gd name="connsiteY598" fmla="*/ 36755 h 60570"/>
                <a:gd name="connsiteX599" fmla="*/ 929965 w 1001290"/>
                <a:gd name="connsiteY599" fmla="*/ 38817 h 60570"/>
                <a:gd name="connsiteX600" fmla="*/ 924527 w 1001290"/>
                <a:gd name="connsiteY600" fmla="*/ 45381 h 60570"/>
                <a:gd name="connsiteX601" fmla="*/ 915713 w 1001290"/>
                <a:gd name="connsiteY601" fmla="*/ 47818 h 60570"/>
                <a:gd name="connsiteX602" fmla="*/ 945901 w 1001290"/>
                <a:gd name="connsiteY602" fmla="*/ 47818 h 60570"/>
                <a:gd name="connsiteX603" fmla="*/ 939525 w 1001290"/>
                <a:gd name="connsiteY603" fmla="*/ 46412 h 60570"/>
                <a:gd name="connsiteX604" fmla="*/ 935118 w 1001290"/>
                <a:gd name="connsiteY604" fmla="*/ 42568 h 60570"/>
                <a:gd name="connsiteX605" fmla="*/ 933618 w 1001290"/>
                <a:gd name="connsiteY605" fmla="*/ 36942 h 60570"/>
                <a:gd name="connsiteX606" fmla="*/ 937462 w 1001290"/>
                <a:gd name="connsiteY606" fmla="*/ 28879 h 60570"/>
                <a:gd name="connsiteX607" fmla="*/ 947401 w 1001290"/>
                <a:gd name="connsiteY607" fmla="*/ 25972 h 60570"/>
                <a:gd name="connsiteX608" fmla="*/ 952839 w 1001290"/>
                <a:gd name="connsiteY608" fmla="*/ 26628 h 60570"/>
                <a:gd name="connsiteX609" fmla="*/ 956683 w 1001290"/>
                <a:gd name="connsiteY609" fmla="*/ 28035 h 60570"/>
                <a:gd name="connsiteX610" fmla="*/ 956683 w 1001290"/>
                <a:gd name="connsiteY610" fmla="*/ 26066 h 60570"/>
                <a:gd name="connsiteX611" fmla="*/ 954152 w 1001290"/>
                <a:gd name="connsiteY611" fmla="*/ 20253 h 60570"/>
                <a:gd name="connsiteX612" fmla="*/ 947682 w 1001290"/>
                <a:gd name="connsiteY612" fmla="*/ 18002 h 60570"/>
                <a:gd name="connsiteX613" fmla="*/ 942713 w 1001290"/>
                <a:gd name="connsiteY613" fmla="*/ 19221 h 60570"/>
                <a:gd name="connsiteX614" fmla="*/ 938962 w 1001290"/>
                <a:gd name="connsiteY614" fmla="*/ 22503 h 60570"/>
                <a:gd name="connsiteX615" fmla="*/ 934931 w 1001290"/>
                <a:gd name="connsiteY615" fmla="*/ 19409 h 60570"/>
                <a:gd name="connsiteX616" fmla="*/ 940181 w 1001290"/>
                <a:gd name="connsiteY616" fmla="*/ 14814 h 60570"/>
                <a:gd name="connsiteX617" fmla="*/ 947682 w 1001290"/>
                <a:gd name="connsiteY617" fmla="*/ 13127 h 60570"/>
                <a:gd name="connsiteX618" fmla="*/ 958090 w 1001290"/>
                <a:gd name="connsiteY618" fmla="*/ 16690 h 60570"/>
                <a:gd name="connsiteX619" fmla="*/ 961934 w 1001290"/>
                <a:gd name="connsiteY619" fmla="*/ 26160 h 60570"/>
                <a:gd name="connsiteX620" fmla="*/ 961934 w 1001290"/>
                <a:gd name="connsiteY620" fmla="*/ 46787 h 60570"/>
                <a:gd name="connsiteX621" fmla="*/ 956683 w 1001290"/>
                <a:gd name="connsiteY621" fmla="*/ 46787 h 60570"/>
                <a:gd name="connsiteX622" fmla="*/ 956683 w 1001290"/>
                <a:gd name="connsiteY622" fmla="*/ 42099 h 60570"/>
                <a:gd name="connsiteX623" fmla="*/ 956496 w 1001290"/>
                <a:gd name="connsiteY623" fmla="*/ 42099 h 60570"/>
                <a:gd name="connsiteX624" fmla="*/ 952277 w 1001290"/>
                <a:gd name="connsiteY624" fmla="*/ 46131 h 60570"/>
                <a:gd name="connsiteX625" fmla="*/ 945901 w 1001290"/>
                <a:gd name="connsiteY625" fmla="*/ 47818 h 60570"/>
                <a:gd name="connsiteX626" fmla="*/ 946463 w 1001290"/>
                <a:gd name="connsiteY626" fmla="*/ 43037 h 60570"/>
                <a:gd name="connsiteX627" fmla="*/ 951527 w 1001290"/>
                <a:gd name="connsiteY627" fmla="*/ 41630 h 60570"/>
                <a:gd name="connsiteX628" fmla="*/ 955277 w 1001290"/>
                <a:gd name="connsiteY628" fmla="*/ 37880 h 60570"/>
                <a:gd name="connsiteX629" fmla="*/ 956683 w 1001290"/>
                <a:gd name="connsiteY629" fmla="*/ 32629 h 60570"/>
                <a:gd name="connsiteX630" fmla="*/ 952933 w 1001290"/>
                <a:gd name="connsiteY630" fmla="*/ 31035 h 60570"/>
                <a:gd name="connsiteX631" fmla="*/ 948245 w 1001290"/>
                <a:gd name="connsiteY631" fmla="*/ 30379 h 60570"/>
                <a:gd name="connsiteX632" fmla="*/ 941494 w 1001290"/>
                <a:gd name="connsiteY632" fmla="*/ 32254 h 60570"/>
                <a:gd name="connsiteX633" fmla="*/ 939244 w 1001290"/>
                <a:gd name="connsiteY633" fmla="*/ 37036 h 60570"/>
                <a:gd name="connsiteX634" fmla="*/ 941213 w 1001290"/>
                <a:gd name="connsiteY634" fmla="*/ 41349 h 60570"/>
                <a:gd name="connsiteX635" fmla="*/ 946463 w 1001290"/>
                <a:gd name="connsiteY635" fmla="*/ 43037 h 60570"/>
                <a:gd name="connsiteX636" fmla="*/ 969449 w 1001290"/>
                <a:gd name="connsiteY636" fmla="*/ 14158 h 60570"/>
                <a:gd name="connsiteX637" fmla="*/ 974605 w 1001290"/>
                <a:gd name="connsiteY637" fmla="*/ 14158 h 60570"/>
                <a:gd name="connsiteX638" fmla="*/ 974605 w 1001290"/>
                <a:gd name="connsiteY638" fmla="*/ 18940 h 60570"/>
                <a:gd name="connsiteX639" fmla="*/ 974887 w 1001290"/>
                <a:gd name="connsiteY639" fmla="*/ 18940 h 60570"/>
                <a:gd name="connsiteX640" fmla="*/ 979106 w 1001290"/>
                <a:gd name="connsiteY640" fmla="*/ 14814 h 60570"/>
                <a:gd name="connsiteX641" fmla="*/ 985388 w 1001290"/>
                <a:gd name="connsiteY641" fmla="*/ 13127 h 60570"/>
                <a:gd name="connsiteX642" fmla="*/ 994389 w 1001290"/>
                <a:gd name="connsiteY642" fmla="*/ 16596 h 60570"/>
                <a:gd name="connsiteX643" fmla="*/ 997483 w 1001290"/>
                <a:gd name="connsiteY643" fmla="*/ 25878 h 60570"/>
                <a:gd name="connsiteX644" fmla="*/ 997483 w 1001290"/>
                <a:gd name="connsiteY644" fmla="*/ 46787 h 60570"/>
                <a:gd name="connsiteX645" fmla="*/ 992045 w 1001290"/>
                <a:gd name="connsiteY645" fmla="*/ 46787 h 60570"/>
                <a:gd name="connsiteX646" fmla="*/ 992045 w 1001290"/>
                <a:gd name="connsiteY646" fmla="*/ 26722 h 60570"/>
                <a:gd name="connsiteX647" fmla="*/ 989889 w 1001290"/>
                <a:gd name="connsiteY647" fmla="*/ 20159 h 60570"/>
                <a:gd name="connsiteX648" fmla="*/ 983982 w 1001290"/>
                <a:gd name="connsiteY648" fmla="*/ 18096 h 60570"/>
                <a:gd name="connsiteX649" fmla="*/ 979200 w 1001290"/>
                <a:gd name="connsiteY649" fmla="*/ 19596 h 60570"/>
                <a:gd name="connsiteX650" fmla="*/ 976012 w 1001290"/>
                <a:gd name="connsiteY650" fmla="*/ 23440 h 60570"/>
                <a:gd name="connsiteX651" fmla="*/ 974887 w 1001290"/>
                <a:gd name="connsiteY651" fmla="*/ 28410 h 60570"/>
                <a:gd name="connsiteX652" fmla="*/ 974887 w 1001290"/>
                <a:gd name="connsiteY652" fmla="*/ 46787 h 60570"/>
                <a:gd name="connsiteX653" fmla="*/ 969449 w 1001290"/>
                <a:gd name="connsiteY653" fmla="*/ 46787 h 60570"/>
                <a:gd name="connsiteX654" fmla="*/ 969449 w 1001290"/>
                <a:gd name="connsiteY654" fmla="*/ 14158 h 60570"/>
                <a:gd name="connsiteX655" fmla="*/ 1001291 w 1001290"/>
                <a:gd name="connsiteY655" fmla="*/ 46787 h 60570"/>
                <a:gd name="connsiteX656" fmla="*/ 1001291 w 1001290"/>
                <a:gd name="connsiteY656" fmla="*/ 46787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Lst>
              <a:rect l="l" t="t" r="r" b="b"/>
              <a:pathLst>
                <a:path w="1001290" h="60570">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4"/>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4"/>
                    <a:pt x="18940" y="9126"/>
                    <a:pt x="18940" y="10126"/>
                  </a:cubicBezTo>
                  <a:cubicBezTo>
                    <a:pt x="18940" y="11251"/>
                    <a:pt x="18534" y="12220"/>
                    <a:pt x="17721" y="13033"/>
                  </a:cubicBezTo>
                  <a:cubicBezTo>
                    <a:pt x="16908" y="13783"/>
                    <a:pt x="15971" y="14158"/>
                    <a:pt x="14908" y="14158"/>
                  </a:cubicBezTo>
                  <a:close/>
                  <a:moveTo>
                    <a:pt x="29755" y="47162"/>
                  </a:moveTo>
                  <a:cubicBezTo>
                    <a:pt x="28630" y="47162"/>
                    <a:pt x="27661" y="46787"/>
                    <a:pt x="26848" y="46037"/>
                  </a:cubicBezTo>
                  <a:cubicBezTo>
                    <a:pt x="26098" y="45224"/>
                    <a:pt x="25723" y="44224"/>
                    <a:pt x="25723" y="43037"/>
                  </a:cubicBezTo>
                  <a:cubicBezTo>
                    <a:pt x="25723" y="41974"/>
                    <a:pt x="26098" y="41036"/>
                    <a:pt x="26848" y="40224"/>
                  </a:cubicBezTo>
                  <a:cubicBezTo>
                    <a:pt x="27661" y="39411"/>
                    <a:pt x="28630" y="39005"/>
                    <a:pt x="29755" y="39005"/>
                  </a:cubicBezTo>
                  <a:cubicBezTo>
                    <a:pt x="30943" y="39005"/>
                    <a:pt x="31912" y="39411"/>
                    <a:pt x="32662" y="40224"/>
                  </a:cubicBezTo>
                  <a:cubicBezTo>
                    <a:pt x="33474" y="41036"/>
                    <a:pt x="33881" y="41974"/>
                    <a:pt x="33881" y="43037"/>
                  </a:cubicBezTo>
                  <a:cubicBezTo>
                    <a:pt x="33881" y="44224"/>
                    <a:pt x="33474" y="45224"/>
                    <a:pt x="32662" y="46037"/>
                  </a:cubicBezTo>
                  <a:cubicBezTo>
                    <a:pt x="31912" y="46787"/>
                    <a:pt x="30943" y="47162"/>
                    <a:pt x="29755" y="47162"/>
                  </a:cubicBezTo>
                  <a:close/>
                  <a:moveTo>
                    <a:pt x="44974" y="47162"/>
                  </a:moveTo>
                  <a:cubicBezTo>
                    <a:pt x="43849" y="47162"/>
                    <a:pt x="42880" y="46787"/>
                    <a:pt x="42068" y="46037"/>
                  </a:cubicBezTo>
                  <a:cubicBezTo>
                    <a:pt x="41317" y="45224"/>
                    <a:pt x="40942" y="44224"/>
                    <a:pt x="40942" y="43037"/>
                  </a:cubicBezTo>
                  <a:cubicBezTo>
                    <a:pt x="40942" y="41974"/>
                    <a:pt x="41317" y="41036"/>
                    <a:pt x="42068" y="40224"/>
                  </a:cubicBezTo>
                  <a:cubicBezTo>
                    <a:pt x="42880" y="39411"/>
                    <a:pt x="43849" y="39005"/>
                    <a:pt x="44974" y="39005"/>
                  </a:cubicBezTo>
                  <a:cubicBezTo>
                    <a:pt x="46162" y="39005"/>
                    <a:pt x="47131" y="39411"/>
                    <a:pt x="47881" y="40224"/>
                  </a:cubicBezTo>
                  <a:cubicBezTo>
                    <a:pt x="48693" y="41036"/>
                    <a:pt x="49100" y="41974"/>
                    <a:pt x="49100" y="43037"/>
                  </a:cubicBezTo>
                  <a:cubicBezTo>
                    <a:pt x="49100" y="44224"/>
                    <a:pt x="48693" y="45224"/>
                    <a:pt x="47881" y="46037"/>
                  </a:cubicBezTo>
                  <a:cubicBezTo>
                    <a:pt x="47131" y="46787"/>
                    <a:pt x="46162" y="47162"/>
                    <a:pt x="44974" y="47162"/>
                  </a:cubicBezTo>
                  <a:close/>
                  <a:moveTo>
                    <a:pt x="60193" y="47162"/>
                  </a:moveTo>
                  <a:cubicBezTo>
                    <a:pt x="59068" y="47162"/>
                    <a:pt x="58099" y="46787"/>
                    <a:pt x="57287" y="46037"/>
                  </a:cubicBezTo>
                  <a:cubicBezTo>
                    <a:pt x="56537" y="45224"/>
                    <a:pt x="56162" y="44224"/>
                    <a:pt x="56162" y="43037"/>
                  </a:cubicBezTo>
                  <a:cubicBezTo>
                    <a:pt x="56162" y="41974"/>
                    <a:pt x="56537" y="41036"/>
                    <a:pt x="57287" y="40224"/>
                  </a:cubicBezTo>
                  <a:cubicBezTo>
                    <a:pt x="58099" y="39411"/>
                    <a:pt x="59068" y="39005"/>
                    <a:pt x="60193" y="39005"/>
                  </a:cubicBezTo>
                  <a:cubicBezTo>
                    <a:pt x="61381" y="39005"/>
                    <a:pt x="62350" y="39411"/>
                    <a:pt x="63100" y="40224"/>
                  </a:cubicBezTo>
                  <a:cubicBezTo>
                    <a:pt x="63913" y="41036"/>
                    <a:pt x="64319" y="41974"/>
                    <a:pt x="64319" y="43037"/>
                  </a:cubicBezTo>
                  <a:cubicBezTo>
                    <a:pt x="64319" y="44224"/>
                    <a:pt x="63913" y="45224"/>
                    <a:pt x="63100" y="46037"/>
                  </a:cubicBezTo>
                  <a:cubicBezTo>
                    <a:pt x="62350" y="46787"/>
                    <a:pt x="61381" y="47162"/>
                    <a:pt x="60193" y="47162"/>
                  </a:cubicBezTo>
                  <a:close/>
                  <a:moveTo>
                    <a:pt x="80573" y="47256"/>
                  </a:moveTo>
                  <a:cubicBezTo>
                    <a:pt x="79198" y="47256"/>
                    <a:pt x="77948" y="47068"/>
                    <a:pt x="76823" y="46693"/>
                  </a:cubicBezTo>
                  <a:cubicBezTo>
                    <a:pt x="75698" y="46256"/>
                    <a:pt x="74760" y="45662"/>
                    <a:pt x="74010" y="44912"/>
                  </a:cubicBezTo>
                  <a:cubicBezTo>
                    <a:pt x="72322" y="43287"/>
                    <a:pt x="71478" y="41068"/>
                    <a:pt x="71478" y="38255"/>
                  </a:cubicBezTo>
                  <a:lnTo>
                    <a:pt x="71478" y="19127"/>
                  </a:lnTo>
                  <a:lnTo>
                    <a:pt x="65759" y="19127"/>
                  </a:lnTo>
                  <a:lnTo>
                    <a:pt x="65759" y="14158"/>
                  </a:lnTo>
                  <a:lnTo>
                    <a:pt x="71478" y="14158"/>
                  </a:lnTo>
                  <a:lnTo>
                    <a:pt x="71478" y="4969"/>
                  </a:lnTo>
                  <a:lnTo>
                    <a:pt x="76916" y="4969"/>
                  </a:lnTo>
                  <a:lnTo>
                    <a:pt x="76916" y="14158"/>
                  </a:lnTo>
                  <a:lnTo>
                    <a:pt x="84886" y="14158"/>
                  </a:lnTo>
                  <a:lnTo>
                    <a:pt x="84886" y="19127"/>
                  </a:lnTo>
                  <a:lnTo>
                    <a:pt x="76916" y="19127"/>
                  </a:lnTo>
                  <a:lnTo>
                    <a:pt x="76916" y="36848"/>
                  </a:lnTo>
                  <a:cubicBezTo>
                    <a:pt x="76916" y="38661"/>
                    <a:pt x="77260" y="40005"/>
                    <a:pt x="77948" y="40880"/>
                  </a:cubicBezTo>
                  <a:cubicBezTo>
                    <a:pt x="78760" y="41818"/>
                    <a:pt x="79917" y="42287"/>
                    <a:pt x="81417" y="42287"/>
                  </a:cubicBezTo>
                  <a:cubicBezTo>
                    <a:pt x="82730" y="42287"/>
                    <a:pt x="83917" y="41911"/>
                    <a:pt x="84980" y="41161"/>
                  </a:cubicBezTo>
                  <a:lnTo>
                    <a:pt x="84980" y="46506"/>
                  </a:lnTo>
                  <a:cubicBezTo>
                    <a:pt x="84355" y="46756"/>
                    <a:pt x="83699" y="46943"/>
                    <a:pt x="83011" y="47068"/>
                  </a:cubicBezTo>
                  <a:cubicBezTo>
                    <a:pt x="82386" y="47193"/>
                    <a:pt x="81573" y="47256"/>
                    <a:pt x="80573" y="47256"/>
                  </a:cubicBezTo>
                  <a:close/>
                  <a:moveTo>
                    <a:pt x="91733" y="1031"/>
                  </a:moveTo>
                  <a:lnTo>
                    <a:pt x="97172" y="1031"/>
                  </a:lnTo>
                  <a:lnTo>
                    <a:pt x="97172" y="14533"/>
                  </a:lnTo>
                  <a:lnTo>
                    <a:pt x="96890" y="18940"/>
                  </a:lnTo>
                  <a:lnTo>
                    <a:pt x="97172" y="18940"/>
                  </a:lnTo>
                  <a:cubicBezTo>
                    <a:pt x="98047" y="17315"/>
                    <a:pt x="99453" y="15939"/>
                    <a:pt x="101391" y="14814"/>
                  </a:cubicBezTo>
                  <a:cubicBezTo>
                    <a:pt x="103329" y="13689"/>
                    <a:pt x="105454" y="13127"/>
                    <a:pt x="107767" y="13127"/>
                  </a:cubicBezTo>
                  <a:cubicBezTo>
                    <a:pt x="111767" y="13127"/>
                    <a:pt x="114799" y="14314"/>
                    <a:pt x="116862" y="16690"/>
                  </a:cubicBezTo>
                  <a:cubicBezTo>
                    <a:pt x="118924" y="19002"/>
                    <a:pt x="119956" y="22065"/>
                    <a:pt x="119956" y="25878"/>
                  </a:cubicBezTo>
                  <a:lnTo>
                    <a:pt x="119956" y="46787"/>
                  </a:lnTo>
                  <a:lnTo>
                    <a:pt x="114517" y="46787"/>
                  </a:lnTo>
                  <a:lnTo>
                    <a:pt x="114517" y="26722"/>
                  </a:lnTo>
                  <a:cubicBezTo>
                    <a:pt x="114517" y="23784"/>
                    <a:pt x="113767" y="21628"/>
                    <a:pt x="112267" y="20253"/>
                  </a:cubicBezTo>
                  <a:cubicBezTo>
                    <a:pt x="110829" y="18815"/>
                    <a:pt x="108923" y="18096"/>
                    <a:pt x="106548" y="18096"/>
                  </a:cubicBezTo>
                  <a:cubicBezTo>
                    <a:pt x="104798" y="18096"/>
                    <a:pt x="103204" y="18627"/>
                    <a:pt x="101766" y="19690"/>
                  </a:cubicBezTo>
                  <a:cubicBezTo>
                    <a:pt x="100391" y="20690"/>
                    <a:pt x="99266" y="22003"/>
                    <a:pt x="98390" y="23628"/>
                  </a:cubicBezTo>
                  <a:cubicBezTo>
                    <a:pt x="97578" y="25191"/>
                    <a:pt x="97172" y="26847"/>
                    <a:pt x="97172" y="28597"/>
                  </a:cubicBezTo>
                  <a:lnTo>
                    <a:pt x="97172" y="46787"/>
                  </a:lnTo>
                  <a:lnTo>
                    <a:pt x="91733" y="46787"/>
                  </a:lnTo>
                  <a:lnTo>
                    <a:pt x="91733" y="1031"/>
                  </a:lnTo>
                  <a:close/>
                  <a:moveTo>
                    <a:pt x="142332" y="47818"/>
                  </a:moveTo>
                  <a:cubicBezTo>
                    <a:pt x="139207" y="47818"/>
                    <a:pt x="136394" y="47068"/>
                    <a:pt x="133894" y="45568"/>
                  </a:cubicBezTo>
                  <a:cubicBezTo>
                    <a:pt x="131456" y="44068"/>
                    <a:pt x="129549" y="42005"/>
                    <a:pt x="128174" y="39380"/>
                  </a:cubicBezTo>
                  <a:cubicBezTo>
                    <a:pt x="126799" y="36755"/>
                    <a:pt x="126111" y="33817"/>
                    <a:pt x="126111" y="30566"/>
                  </a:cubicBezTo>
                  <a:cubicBezTo>
                    <a:pt x="126111" y="27441"/>
                    <a:pt x="126736" y="24566"/>
                    <a:pt x="127987" y="21940"/>
                  </a:cubicBezTo>
                  <a:cubicBezTo>
                    <a:pt x="129299" y="19252"/>
                    <a:pt x="131143" y="17127"/>
                    <a:pt x="133519" y="15564"/>
                  </a:cubicBezTo>
                  <a:cubicBezTo>
                    <a:pt x="135956" y="13939"/>
                    <a:pt x="138738" y="13127"/>
                    <a:pt x="141863" y="13127"/>
                  </a:cubicBezTo>
                  <a:cubicBezTo>
                    <a:pt x="145051" y="13127"/>
                    <a:pt x="147802" y="13846"/>
                    <a:pt x="150114" y="15283"/>
                  </a:cubicBezTo>
                  <a:cubicBezTo>
                    <a:pt x="152490" y="16721"/>
                    <a:pt x="154302" y="18690"/>
                    <a:pt x="155553" y="21190"/>
                  </a:cubicBezTo>
                  <a:cubicBezTo>
                    <a:pt x="156803" y="23690"/>
                    <a:pt x="157428" y="26566"/>
                    <a:pt x="157428" y="29816"/>
                  </a:cubicBezTo>
                  <a:cubicBezTo>
                    <a:pt x="157428" y="30316"/>
                    <a:pt x="157396" y="30879"/>
                    <a:pt x="157334" y="31504"/>
                  </a:cubicBezTo>
                  <a:lnTo>
                    <a:pt x="131550" y="31504"/>
                  </a:lnTo>
                  <a:cubicBezTo>
                    <a:pt x="131675" y="34004"/>
                    <a:pt x="132268" y="36098"/>
                    <a:pt x="133331" y="37786"/>
                  </a:cubicBezTo>
                  <a:cubicBezTo>
                    <a:pt x="134394" y="39474"/>
                    <a:pt x="135737" y="40755"/>
                    <a:pt x="137363" y="41630"/>
                  </a:cubicBezTo>
                  <a:cubicBezTo>
                    <a:pt x="138988" y="42443"/>
                    <a:pt x="140707" y="42849"/>
                    <a:pt x="142520" y="42849"/>
                  </a:cubicBezTo>
                  <a:cubicBezTo>
                    <a:pt x="146770" y="42849"/>
                    <a:pt x="149989" y="40911"/>
                    <a:pt x="152177" y="37036"/>
                  </a:cubicBezTo>
                  <a:lnTo>
                    <a:pt x="156771" y="39286"/>
                  </a:lnTo>
                  <a:cubicBezTo>
                    <a:pt x="155396" y="41849"/>
                    <a:pt x="153490" y="43912"/>
                    <a:pt x="151052" y="45474"/>
                  </a:cubicBezTo>
                  <a:cubicBezTo>
                    <a:pt x="148614" y="47037"/>
                    <a:pt x="145708" y="47818"/>
                    <a:pt x="142332" y="47818"/>
                  </a:cubicBezTo>
                  <a:close/>
                  <a:moveTo>
                    <a:pt x="151708" y="27003"/>
                  </a:moveTo>
                  <a:cubicBezTo>
                    <a:pt x="151646" y="25628"/>
                    <a:pt x="151271" y="24284"/>
                    <a:pt x="150583" y="22972"/>
                  </a:cubicBezTo>
                  <a:cubicBezTo>
                    <a:pt x="149896" y="21596"/>
                    <a:pt x="148802" y="20440"/>
                    <a:pt x="147301" y="19502"/>
                  </a:cubicBezTo>
                  <a:cubicBezTo>
                    <a:pt x="145864" y="18565"/>
                    <a:pt x="144051" y="18096"/>
                    <a:pt x="141863" y="18096"/>
                  </a:cubicBezTo>
                  <a:cubicBezTo>
                    <a:pt x="139300" y="18096"/>
                    <a:pt x="137113" y="18909"/>
                    <a:pt x="135300" y="20534"/>
                  </a:cubicBezTo>
                  <a:cubicBezTo>
                    <a:pt x="133550" y="22159"/>
                    <a:pt x="132393" y="24316"/>
                    <a:pt x="131831" y="27003"/>
                  </a:cubicBezTo>
                  <a:lnTo>
                    <a:pt x="151708" y="27003"/>
                  </a:lnTo>
                  <a:close/>
                  <a:moveTo>
                    <a:pt x="163801" y="14158"/>
                  </a:moveTo>
                  <a:lnTo>
                    <a:pt x="168958" y="14158"/>
                  </a:lnTo>
                  <a:lnTo>
                    <a:pt x="168958" y="19409"/>
                  </a:lnTo>
                  <a:lnTo>
                    <a:pt x="169239" y="19409"/>
                  </a:lnTo>
                  <a:cubicBezTo>
                    <a:pt x="169864" y="17596"/>
                    <a:pt x="171083" y="16127"/>
                    <a:pt x="172896" y="15002"/>
                  </a:cubicBezTo>
                  <a:cubicBezTo>
                    <a:pt x="174771" y="13814"/>
                    <a:pt x="176708" y="13220"/>
                    <a:pt x="178709" y="13220"/>
                  </a:cubicBezTo>
                  <a:cubicBezTo>
                    <a:pt x="180209" y="13220"/>
                    <a:pt x="181490" y="13439"/>
                    <a:pt x="182553" y="13877"/>
                  </a:cubicBezTo>
                  <a:lnTo>
                    <a:pt x="182553" y="19784"/>
                  </a:lnTo>
                  <a:cubicBezTo>
                    <a:pt x="181178" y="19096"/>
                    <a:pt x="179646" y="18752"/>
                    <a:pt x="177959" y="18752"/>
                  </a:cubicBezTo>
                  <a:cubicBezTo>
                    <a:pt x="176333" y="18752"/>
                    <a:pt x="174865" y="19190"/>
                    <a:pt x="173552" y="20065"/>
                  </a:cubicBezTo>
                  <a:cubicBezTo>
                    <a:pt x="172239" y="20940"/>
                    <a:pt x="171176" y="22159"/>
                    <a:pt x="170364" y="23722"/>
                  </a:cubicBezTo>
                  <a:cubicBezTo>
                    <a:pt x="169614" y="25222"/>
                    <a:pt x="169239" y="26847"/>
                    <a:pt x="169239" y="28597"/>
                  </a:cubicBezTo>
                  <a:lnTo>
                    <a:pt x="169239" y="46787"/>
                  </a:lnTo>
                  <a:lnTo>
                    <a:pt x="163801" y="46787"/>
                  </a:lnTo>
                  <a:lnTo>
                    <a:pt x="163801" y="14158"/>
                  </a:lnTo>
                  <a:close/>
                  <a:moveTo>
                    <a:pt x="200393" y="47818"/>
                  </a:moveTo>
                  <a:cubicBezTo>
                    <a:pt x="197268" y="47818"/>
                    <a:pt x="194455" y="47068"/>
                    <a:pt x="191955" y="45568"/>
                  </a:cubicBezTo>
                  <a:cubicBezTo>
                    <a:pt x="189517" y="44068"/>
                    <a:pt x="187610" y="42005"/>
                    <a:pt x="186235" y="39380"/>
                  </a:cubicBezTo>
                  <a:cubicBezTo>
                    <a:pt x="184860" y="36755"/>
                    <a:pt x="184173" y="33817"/>
                    <a:pt x="184173" y="30566"/>
                  </a:cubicBezTo>
                  <a:cubicBezTo>
                    <a:pt x="184173" y="27441"/>
                    <a:pt x="184798" y="24566"/>
                    <a:pt x="186048" y="21940"/>
                  </a:cubicBezTo>
                  <a:cubicBezTo>
                    <a:pt x="187360" y="19252"/>
                    <a:pt x="189204" y="17127"/>
                    <a:pt x="191580" y="15564"/>
                  </a:cubicBezTo>
                  <a:cubicBezTo>
                    <a:pt x="194018" y="13939"/>
                    <a:pt x="196799" y="13127"/>
                    <a:pt x="199925" y="13127"/>
                  </a:cubicBezTo>
                  <a:cubicBezTo>
                    <a:pt x="203112" y="13127"/>
                    <a:pt x="205863" y="13846"/>
                    <a:pt x="208176" y="15283"/>
                  </a:cubicBezTo>
                  <a:cubicBezTo>
                    <a:pt x="210551" y="16721"/>
                    <a:pt x="212364" y="18690"/>
                    <a:pt x="213614" y="21190"/>
                  </a:cubicBezTo>
                  <a:cubicBezTo>
                    <a:pt x="214864" y="23690"/>
                    <a:pt x="215489" y="26566"/>
                    <a:pt x="215489" y="29816"/>
                  </a:cubicBezTo>
                  <a:cubicBezTo>
                    <a:pt x="215489" y="30316"/>
                    <a:pt x="215458" y="30879"/>
                    <a:pt x="215395" y="31504"/>
                  </a:cubicBezTo>
                  <a:lnTo>
                    <a:pt x="189611" y="31504"/>
                  </a:lnTo>
                  <a:cubicBezTo>
                    <a:pt x="189736" y="34004"/>
                    <a:pt x="190330" y="36098"/>
                    <a:pt x="191392" y="37786"/>
                  </a:cubicBezTo>
                  <a:cubicBezTo>
                    <a:pt x="192455" y="39474"/>
                    <a:pt x="193799" y="40755"/>
                    <a:pt x="195424" y="41630"/>
                  </a:cubicBezTo>
                  <a:cubicBezTo>
                    <a:pt x="197049" y="42443"/>
                    <a:pt x="198768" y="42849"/>
                    <a:pt x="200581" y="42849"/>
                  </a:cubicBezTo>
                  <a:cubicBezTo>
                    <a:pt x="204831" y="42849"/>
                    <a:pt x="208050" y="40911"/>
                    <a:pt x="210238" y="37036"/>
                  </a:cubicBezTo>
                  <a:lnTo>
                    <a:pt x="214833" y="39286"/>
                  </a:lnTo>
                  <a:cubicBezTo>
                    <a:pt x="213458" y="41849"/>
                    <a:pt x="211551" y="43912"/>
                    <a:pt x="209113" y="45474"/>
                  </a:cubicBezTo>
                  <a:cubicBezTo>
                    <a:pt x="206675" y="47037"/>
                    <a:pt x="203769" y="47818"/>
                    <a:pt x="200393" y="47818"/>
                  </a:cubicBezTo>
                  <a:close/>
                  <a:moveTo>
                    <a:pt x="209770" y="27003"/>
                  </a:moveTo>
                  <a:cubicBezTo>
                    <a:pt x="209707" y="25628"/>
                    <a:pt x="209332" y="24284"/>
                    <a:pt x="208644" y="22972"/>
                  </a:cubicBezTo>
                  <a:cubicBezTo>
                    <a:pt x="207957" y="21596"/>
                    <a:pt x="206863" y="20440"/>
                    <a:pt x="205363" y="19502"/>
                  </a:cubicBezTo>
                  <a:cubicBezTo>
                    <a:pt x="203925" y="18565"/>
                    <a:pt x="202112" y="18096"/>
                    <a:pt x="199925" y="18096"/>
                  </a:cubicBezTo>
                  <a:cubicBezTo>
                    <a:pt x="197362" y="18096"/>
                    <a:pt x="195174" y="18909"/>
                    <a:pt x="193361" y="20534"/>
                  </a:cubicBezTo>
                  <a:cubicBezTo>
                    <a:pt x="191611" y="22159"/>
                    <a:pt x="190455" y="24316"/>
                    <a:pt x="189892" y="27003"/>
                  </a:cubicBezTo>
                  <a:lnTo>
                    <a:pt x="209770" y="27003"/>
                  </a:lnTo>
                  <a:close/>
                  <a:moveTo>
                    <a:pt x="217830" y="46787"/>
                  </a:moveTo>
                  <a:lnTo>
                    <a:pt x="217830" y="46787"/>
                  </a:lnTo>
                  <a:close/>
                  <a:moveTo>
                    <a:pt x="247105" y="47818"/>
                  </a:moveTo>
                  <a:cubicBezTo>
                    <a:pt x="244730" y="47818"/>
                    <a:pt x="242604" y="47350"/>
                    <a:pt x="240729" y="46412"/>
                  </a:cubicBezTo>
                  <a:cubicBezTo>
                    <a:pt x="238854" y="45474"/>
                    <a:pt x="237385" y="44193"/>
                    <a:pt x="236322" y="42568"/>
                  </a:cubicBezTo>
                  <a:cubicBezTo>
                    <a:pt x="235322" y="40880"/>
                    <a:pt x="234822" y="39005"/>
                    <a:pt x="234822" y="36942"/>
                  </a:cubicBezTo>
                  <a:cubicBezTo>
                    <a:pt x="234822" y="33504"/>
                    <a:pt x="236104" y="30816"/>
                    <a:pt x="238666" y="28879"/>
                  </a:cubicBezTo>
                  <a:cubicBezTo>
                    <a:pt x="241292" y="26941"/>
                    <a:pt x="244605" y="25972"/>
                    <a:pt x="248605" y="25972"/>
                  </a:cubicBezTo>
                  <a:cubicBezTo>
                    <a:pt x="250543" y="25972"/>
                    <a:pt x="252356" y="26191"/>
                    <a:pt x="254043" y="26628"/>
                  </a:cubicBezTo>
                  <a:cubicBezTo>
                    <a:pt x="255731" y="27003"/>
                    <a:pt x="257012" y="27472"/>
                    <a:pt x="257888" y="28035"/>
                  </a:cubicBezTo>
                  <a:lnTo>
                    <a:pt x="257888" y="26066"/>
                  </a:lnTo>
                  <a:cubicBezTo>
                    <a:pt x="257888" y="23628"/>
                    <a:pt x="257044" y="21690"/>
                    <a:pt x="255356" y="20253"/>
                  </a:cubicBezTo>
                  <a:cubicBezTo>
                    <a:pt x="253668" y="18752"/>
                    <a:pt x="251512" y="18002"/>
                    <a:pt x="248886" y="18002"/>
                  </a:cubicBezTo>
                  <a:cubicBezTo>
                    <a:pt x="247136" y="18002"/>
                    <a:pt x="245480" y="18409"/>
                    <a:pt x="243917" y="19221"/>
                  </a:cubicBezTo>
                  <a:cubicBezTo>
                    <a:pt x="242354" y="19971"/>
                    <a:pt x="241104" y="21065"/>
                    <a:pt x="240167" y="22503"/>
                  </a:cubicBezTo>
                  <a:lnTo>
                    <a:pt x="236135" y="19409"/>
                  </a:lnTo>
                  <a:cubicBezTo>
                    <a:pt x="237385" y="17471"/>
                    <a:pt x="239135" y="15939"/>
                    <a:pt x="241386" y="14814"/>
                  </a:cubicBezTo>
                  <a:cubicBezTo>
                    <a:pt x="243698" y="13689"/>
                    <a:pt x="246199" y="13127"/>
                    <a:pt x="248886" y="13127"/>
                  </a:cubicBezTo>
                  <a:cubicBezTo>
                    <a:pt x="253325" y="13127"/>
                    <a:pt x="256794" y="14314"/>
                    <a:pt x="259294" y="16690"/>
                  </a:cubicBezTo>
                  <a:cubicBezTo>
                    <a:pt x="261857" y="19002"/>
                    <a:pt x="263138" y="22159"/>
                    <a:pt x="263138" y="26160"/>
                  </a:cubicBezTo>
                  <a:lnTo>
                    <a:pt x="263138" y="46787"/>
                  </a:lnTo>
                  <a:lnTo>
                    <a:pt x="257888" y="46787"/>
                  </a:lnTo>
                  <a:lnTo>
                    <a:pt x="257888" y="42099"/>
                  </a:lnTo>
                  <a:lnTo>
                    <a:pt x="257700" y="42099"/>
                  </a:lnTo>
                  <a:cubicBezTo>
                    <a:pt x="256762" y="43662"/>
                    <a:pt x="255356" y="45006"/>
                    <a:pt x="253481" y="46131"/>
                  </a:cubicBezTo>
                  <a:cubicBezTo>
                    <a:pt x="251606" y="47256"/>
                    <a:pt x="249480" y="47818"/>
                    <a:pt x="247105" y="47818"/>
                  </a:cubicBezTo>
                  <a:close/>
                  <a:moveTo>
                    <a:pt x="247668" y="43037"/>
                  </a:moveTo>
                  <a:cubicBezTo>
                    <a:pt x="249480" y="43037"/>
                    <a:pt x="251168" y="42568"/>
                    <a:pt x="252731" y="41630"/>
                  </a:cubicBezTo>
                  <a:cubicBezTo>
                    <a:pt x="254293" y="40693"/>
                    <a:pt x="255544" y="39442"/>
                    <a:pt x="256481" y="37880"/>
                  </a:cubicBezTo>
                  <a:cubicBezTo>
                    <a:pt x="257419" y="36255"/>
                    <a:pt x="257888" y="34504"/>
                    <a:pt x="257888" y="32629"/>
                  </a:cubicBezTo>
                  <a:cubicBezTo>
                    <a:pt x="256888" y="31942"/>
                    <a:pt x="255637" y="31410"/>
                    <a:pt x="254137" y="31035"/>
                  </a:cubicBezTo>
                  <a:cubicBezTo>
                    <a:pt x="252637" y="30598"/>
                    <a:pt x="251074" y="30379"/>
                    <a:pt x="249449" y="30379"/>
                  </a:cubicBezTo>
                  <a:cubicBezTo>
                    <a:pt x="246449" y="30379"/>
                    <a:pt x="244198" y="31004"/>
                    <a:pt x="242698" y="32254"/>
                  </a:cubicBezTo>
                  <a:cubicBezTo>
                    <a:pt x="241198" y="33442"/>
                    <a:pt x="240448" y="35036"/>
                    <a:pt x="240448" y="37036"/>
                  </a:cubicBezTo>
                  <a:cubicBezTo>
                    <a:pt x="240448" y="38786"/>
                    <a:pt x="241104" y="40224"/>
                    <a:pt x="242417" y="41349"/>
                  </a:cubicBezTo>
                  <a:cubicBezTo>
                    <a:pt x="243792" y="42474"/>
                    <a:pt x="245542" y="43037"/>
                    <a:pt x="247668" y="43037"/>
                  </a:cubicBezTo>
                  <a:close/>
                  <a:moveTo>
                    <a:pt x="270653" y="14158"/>
                  </a:moveTo>
                  <a:lnTo>
                    <a:pt x="275810" y="14158"/>
                  </a:lnTo>
                  <a:lnTo>
                    <a:pt x="275810" y="19409"/>
                  </a:lnTo>
                  <a:lnTo>
                    <a:pt x="276091" y="19409"/>
                  </a:lnTo>
                  <a:cubicBezTo>
                    <a:pt x="276716" y="17596"/>
                    <a:pt x="277935" y="16127"/>
                    <a:pt x="279748" y="15002"/>
                  </a:cubicBezTo>
                  <a:cubicBezTo>
                    <a:pt x="281623" y="13814"/>
                    <a:pt x="283561" y="13220"/>
                    <a:pt x="285561" y="13220"/>
                  </a:cubicBezTo>
                  <a:cubicBezTo>
                    <a:pt x="287061" y="13220"/>
                    <a:pt x="288342" y="13439"/>
                    <a:pt x="289405" y="13877"/>
                  </a:cubicBezTo>
                  <a:lnTo>
                    <a:pt x="289405" y="19784"/>
                  </a:lnTo>
                  <a:cubicBezTo>
                    <a:pt x="288030" y="19096"/>
                    <a:pt x="286498" y="18752"/>
                    <a:pt x="284811" y="18752"/>
                  </a:cubicBezTo>
                  <a:cubicBezTo>
                    <a:pt x="283185" y="18752"/>
                    <a:pt x="281717" y="19190"/>
                    <a:pt x="280404" y="20065"/>
                  </a:cubicBezTo>
                  <a:cubicBezTo>
                    <a:pt x="279091" y="20940"/>
                    <a:pt x="278029" y="22159"/>
                    <a:pt x="277216" y="23722"/>
                  </a:cubicBezTo>
                  <a:cubicBezTo>
                    <a:pt x="276466" y="25222"/>
                    <a:pt x="276091" y="26847"/>
                    <a:pt x="276091" y="28597"/>
                  </a:cubicBezTo>
                  <a:lnTo>
                    <a:pt x="276091" y="46787"/>
                  </a:lnTo>
                  <a:lnTo>
                    <a:pt x="270653" y="46787"/>
                  </a:lnTo>
                  <a:lnTo>
                    <a:pt x="270653" y="14158"/>
                  </a:lnTo>
                  <a:close/>
                  <a:moveTo>
                    <a:pt x="307245" y="47818"/>
                  </a:moveTo>
                  <a:cubicBezTo>
                    <a:pt x="304120" y="47818"/>
                    <a:pt x="301307" y="47068"/>
                    <a:pt x="298807" y="45568"/>
                  </a:cubicBezTo>
                  <a:cubicBezTo>
                    <a:pt x="296369" y="44068"/>
                    <a:pt x="294463" y="42005"/>
                    <a:pt x="293087" y="39380"/>
                  </a:cubicBezTo>
                  <a:cubicBezTo>
                    <a:pt x="291712" y="36755"/>
                    <a:pt x="291025" y="33817"/>
                    <a:pt x="291025" y="30566"/>
                  </a:cubicBezTo>
                  <a:cubicBezTo>
                    <a:pt x="291025" y="27441"/>
                    <a:pt x="291650" y="24566"/>
                    <a:pt x="292900" y="21940"/>
                  </a:cubicBezTo>
                  <a:cubicBezTo>
                    <a:pt x="294213" y="19252"/>
                    <a:pt x="296056" y="17127"/>
                    <a:pt x="298432" y="15564"/>
                  </a:cubicBezTo>
                  <a:cubicBezTo>
                    <a:pt x="300870" y="13939"/>
                    <a:pt x="303651" y="13127"/>
                    <a:pt x="306777" y="13127"/>
                  </a:cubicBezTo>
                  <a:cubicBezTo>
                    <a:pt x="309965" y="13127"/>
                    <a:pt x="312715" y="13846"/>
                    <a:pt x="315028" y="15283"/>
                  </a:cubicBezTo>
                  <a:cubicBezTo>
                    <a:pt x="317403" y="16721"/>
                    <a:pt x="319216" y="18690"/>
                    <a:pt x="320466" y="21190"/>
                  </a:cubicBezTo>
                  <a:cubicBezTo>
                    <a:pt x="321716" y="23690"/>
                    <a:pt x="322341" y="26566"/>
                    <a:pt x="322341" y="29816"/>
                  </a:cubicBezTo>
                  <a:cubicBezTo>
                    <a:pt x="322341" y="30316"/>
                    <a:pt x="322310" y="30879"/>
                    <a:pt x="322247" y="31504"/>
                  </a:cubicBezTo>
                  <a:lnTo>
                    <a:pt x="296463" y="31504"/>
                  </a:lnTo>
                  <a:cubicBezTo>
                    <a:pt x="296588" y="34004"/>
                    <a:pt x="297182" y="36098"/>
                    <a:pt x="298244" y="37786"/>
                  </a:cubicBezTo>
                  <a:cubicBezTo>
                    <a:pt x="299307" y="39474"/>
                    <a:pt x="300651" y="40755"/>
                    <a:pt x="302276" y="41630"/>
                  </a:cubicBezTo>
                  <a:cubicBezTo>
                    <a:pt x="303901" y="42443"/>
                    <a:pt x="305620" y="42849"/>
                    <a:pt x="307433" y="42849"/>
                  </a:cubicBezTo>
                  <a:cubicBezTo>
                    <a:pt x="311684" y="42849"/>
                    <a:pt x="314903" y="40911"/>
                    <a:pt x="317090" y="37036"/>
                  </a:cubicBezTo>
                  <a:lnTo>
                    <a:pt x="321685" y="39286"/>
                  </a:lnTo>
                  <a:cubicBezTo>
                    <a:pt x="320310" y="41849"/>
                    <a:pt x="318403" y="43912"/>
                    <a:pt x="315965" y="45474"/>
                  </a:cubicBezTo>
                  <a:cubicBezTo>
                    <a:pt x="313527" y="47037"/>
                    <a:pt x="310621" y="47818"/>
                    <a:pt x="307245" y="47818"/>
                  </a:cubicBezTo>
                  <a:close/>
                  <a:moveTo>
                    <a:pt x="316622" y="27003"/>
                  </a:moveTo>
                  <a:cubicBezTo>
                    <a:pt x="316559" y="25628"/>
                    <a:pt x="316184" y="24284"/>
                    <a:pt x="315496" y="22972"/>
                  </a:cubicBezTo>
                  <a:cubicBezTo>
                    <a:pt x="314809" y="21596"/>
                    <a:pt x="313715" y="20440"/>
                    <a:pt x="312215" y="19502"/>
                  </a:cubicBezTo>
                  <a:cubicBezTo>
                    <a:pt x="310777" y="18565"/>
                    <a:pt x="308964" y="18096"/>
                    <a:pt x="306777" y="18096"/>
                  </a:cubicBezTo>
                  <a:cubicBezTo>
                    <a:pt x="304214" y="18096"/>
                    <a:pt x="302026" y="18909"/>
                    <a:pt x="300213" y="20534"/>
                  </a:cubicBezTo>
                  <a:cubicBezTo>
                    <a:pt x="298463" y="22159"/>
                    <a:pt x="297307" y="24316"/>
                    <a:pt x="296744" y="27003"/>
                  </a:cubicBezTo>
                  <a:lnTo>
                    <a:pt x="316622" y="27003"/>
                  </a:lnTo>
                  <a:close/>
                  <a:moveTo>
                    <a:pt x="328714" y="14158"/>
                  </a:moveTo>
                  <a:lnTo>
                    <a:pt x="333871" y="14158"/>
                  </a:lnTo>
                  <a:lnTo>
                    <a:pt x="333871" y="18940"/>
                  </a:lnTo>
                  <a:lnTo>
                    <a:pt x="334152" y="18940"/>
                  </a:lnTo>
                  <a:cubicBezTo>
                    <a:pt x="335027" y="17315"/>
                    <a:pt x="336434" y="15939"/>
                    <a:pt x="338371" y="14814"/>
                  </a:cubicBezTo>
                  <a:cubicBezTo>
                    <a:pt x="340372" y="13689"/>
                    <a:pt x="342466" y="13127"/>
                    <a:pt x="344653" y="13127"/>
                  </a:cubicBezTo>
                  <a:cubicBezTo>
                    <a:pt x="348591" y="13127"/>
                    <a:pt x="351592" y="14283"/>
                    <a:pt x="353655" y="16596"/>
                  </a:cubicBezTo>
                  <a:cubicBezTo>
                    <a:pt x="355717" y="18846"/>
                    <a:pt x="356749" y="21940"/>
                    <a:pt x="356749" y="25878"/>
                  </a:cubicBezTo>
                  <a:lnTo>
                    <a:pt x="356749" y="46787"/>
                  </a:lnTo>
                  <a:lnTo>
                    <a:pt x="351311" y="46787"/>
                  </a:lnTo>
                  <a:lnTo>
                    <a:pt x="351311" y="26722"/>
                  </a:lnTo>
                  <a:cubicBezTo>
                    <a:pt x="351311" y="23659"/>
                    <a:pt x="350592" y="21471"/>
                    <a:pt x="349154" y="20159"/>
                  </a:cubicBezTo>
                  <a:cubicBezTo>
                    <a:pt x="347716" y="18784"/>
                    <a:pt x="345747" y="18096"/>
                    <a:pt x="343247" y="18096"/>
                  </a:cubicBezTo>
                  <a:cubicBezTo>
                    <a:pt x="341497" y="18096"/>
                    <a:pt x="339903" y="18596"/>
                    <a:pt x="338465" y="19596"/>
                  </a:cubicBezTo>
                  <a:cubicBezTo>
                    <a:pt x="337090" y="20534"/>
                    <a:pt x="336027" y="21815"/>
                    <a:pt x="335277" y="23440"/>
                  </a:cubicBezTo>
                  <a:cubicBezTo>
                    <a:pt x="334527" y="25003"/>
                    <a:pt x="334152" y="26660"/>
                    <a:pt x="334152" y="28410"/>
                  </a:cubicBezTo>
                  <a:lnTo>
                    <a:pt x="334152" y="46787"/>
                  </a:lnTo>
                  <a:lnTo>
                    <a:pt x="328714" y="46787"/>
                  </a:lnTo>
                  <a:lnTo>
                    <a:pt x="328714" y="14158"/>
                  </a:lnTo>
                  <a:close/>
                  <a:moveTo>
                    <a:pt x="362276" y="12470"/>
                  </a:moveTo>
                  <a:lnTo>
                    <a:pt x="365652" y="7688"/>
                  </a:lnTo>
                  <a:cubicBezTo>
                    <a:pt x="364777" y="7563"/>
                    <a:pt x="364026" y="7188"/>
                    <a:pt x="363401" y="6563"/>
                  </a:cubicBezTo>
                  <a:cubicBezTo>
                    <a:pt x="362776" y="5876"/>
                    <a:pt x="362464" y="5032"/>
                    <a:pt x="362464" y="4032"/>
                  </a:cubicBezTo>
                  <a:cubicBezTo>
                    <a:pt x="362464" y="2907"/>
                    <a:pt x="362839" y="1969"/>
                    <a:pt x="363589" y="1219"/>
                  </a:cubicBezTo>
                  <a:cubicBezTo>
                    <a:pt x="364401" y="406"/>
                    <a:pt x="365370" y="0"/>
                    <a:pt x="366496" y="0"/>
                  </a:cubicBezTo>
                  <a:cubicBezTo>
                    <a:pt x="367621" y="0"/>
                    <a:pt x="368590" y="406"/>
                    <a:pt x="369402" y="1219"/>
                  </a:cubicBezTo>
                  <a:cubicBezTo>
                    <a:pt x="370215" y="1969"/>
                    <a:pt x="370621" y="2907"/>
                    <a:pt x="370621" y="4032"/>
                  </a:cubicBezTo>
                  <a:cubicBezTo>
                    <a:pt x="370621" y="4719"/>
                    <a:pt x="370465" y="5407"/>
                    <a:pt x="370152" y="6095"/>
                  </a:cubicBezTo>
                  <a:cubicBezTo>
                    <a:pt x="369902" y="6720"/>
                    <a:pt x="369465" y="7470"/>
                    <a:pt x="368840" y="8345"/>
                  </a:cubicBezTo>
                  <a:lnTo>
                    <a:pt x="364808" y="14158"/>
                  </a:lnTo>
                  <a:lnTo>
                    <a:pt x="362276" y="12470"/>
                  </a:lnTo>
                  <a:close/>
                  <a:moveTo>
                    <a:pt x="388915" y="47256"/>
                  </a:moveTo>
                  <a:cubicBezTo>
                    <a:pt x="387540" y="47256"/>
                    <a:pt x="386290" y="47068"/>
                    <a:pt x="385165" y="46693"/>
                  </a:cubicBezTo>
                  <a:cubicBezTo>
                    <a:pt x="384040" y="46256"/>
                    <a:pt x="383102" y="45662"/>
                    <a:pt x="382352" y="44912"/>
                  </a:cubicBezTo>
                  <a:cubicBezTo>
                    <a:pt x="380664" y="43287"/>
                    <a:pt x="379820" y="41068"/>
                    <a:pt x="379820" y="38255"/>
                  </a:cubicBezTo>
                  <a:lnTo>
                    <a:pt x="379820" y="19127"/>
                  </a:lnTo>
                  <a:lnTo>
                    <a:pt x="374101" y="19127"/>
                  </a:lnTo>
                  <a:lnTo>
                    <a:pt x="374101" y="14158"/>
                  </a:lnTo>
                  <a:lnTo>
                    <a:pt x="379820" y="14158"/>
                  </a:lnTo>
                  <a:lnTo>
                    <a:pt x="379820" y="4969"/>
                  </a:lnTo>
                  <a:lnTo>
                    <a:pt x="385259" y="4969"/>
                  </a:lnTo>
                  <a:lnTo>
                    <a:pt x="385259" y="14158"/>
                  </a:lnTo>
                  <a:lnTo>
                    <a:pt x="393228" y="14158"/>
                  </a:lnTo>
                  <a:lnTo>
                    <a:pt x="393228" y="19127"/>
                  </a:lnTo>
                  <a:lnTo>
                    <a:pt x="385259" y="19127"/>
                  </a:lnTo>
                  <a:lnTo>
                    <a:pt x="385259" y="36848"/>
                  </a:lnTo>
                  <a:cubicBezTo>
                    <a:pt x="385259" y="38661"/>
                    <a:pt x="385602" y="40005"/>
                    <a:pt x="386290" y="40880"/>
                  </a:cubicBezTo>
                  <a:cubicBezTo>
                    <a:pt x="387103" y="41818"/>
                    <a:pt x="388259" y="42287"/>
                    <a:pt x="389759" y="42287"/>
                  </a:cubicBezTo>
                  <a:cubicBezTo>
                    <a:pt x="391072" y="42287"/>
                    <a:pt x="392259" y="41911"/>
                    <a:pt x="393322" y="41161"/>
                  </a:cubicBezTo>
                  <a:lnTo>
                    <a:pt x="393322" y="46506"/>
                  </a:lnTo>
                  <a:cubicBezTo>
                    <a:pt x="392697" y="46756"/>
                    <a:pt x="392041" y="46943"/>
                    <a:pt x="391353" y="47068"/>
                  </a:cubicBezTo>
                  <a:cubicBezTo>
                    <a:pt x="390728" y="47193"/>
                    <a:pt x="389915" y="47256"/>
                    <a:pt x="388915" y="47256"/>
                  </a:cubicBezTo>
                  <a:close/>
                  <a:moveTo>
                    <a:pt x="395724" y="46787"/>
                  </a:moveTo>
                  <a:lnTo>
                    <a:pt x="395724" y="46787"/>
                  </a:lnTo>
                  <a:close/>
                  <a:moveTo>
                    <a:pt x="414591" y="14158"/>
                  </a:moveTo>
                  <a:lnTo>
                    <a:pt x="419748" y="14158"/>
                  </a:lnTo>
                  <a:lnTo>
                    <a:pt x="419748" y="18940"/>
                  </a:lnTo>
                  <a:lnTo>
                    <a:pt x="420029" y="18940"/>
                  </a:lnTo>
                  <a:cubicBezTo>
                    <a:pt x="420967" y="17315"/>
                    <a:pt x="422373" y="15939"/>
                    <a:pt x="424249" y="14814"/>
                  </a:cubicBezTo>
                  <a:cubicBezTo>
                    <a:pt x="426124" y="13689"/>
                    <a:pt x="428093" y="13127"/>
                    <a:pt x="430156" y="13127"/>
                  </a:cubicBezTo>
                  <a:cubicBezTo>
                    <a:pt x="432593" y="13127"/>
                    <a:pt x="434687" y="13720"/>
                    <a:pt x="436438" y="14908"/>
                  </a:cubicBezTo>
                  <a:cubicBezTo>
                    <a:pt x="438188" y="16033"/>
                    <a:pt x="439438" y="17565"/>
                    <a:pt x="440188" y="19502"/>
                  </a:cubicBezTo>
                  <a:cubicBezTo>
                    <a:pt x="441376" y="17565"/>
                    <a:pt x="442907" y="16033"/>
                    <a:pt x="444782" y="14908"/>
                  </a:cubicBezTo>
                  <a:cubicBezTo>
                    <a:pt x="446720" y="13720"/>
                    <a:pt x="448939" y="13127"/>
                    <a:pt x="451439" y="13127"/>
                  </a:cubicBezTo>
                  <a:cubicBezTo>
                    <a:pt x="455190" y="13127"/>
                    <a:pt x="458003" y="14283"/>
                    <a:pt x="459878" y="16596"/>
                  </a:cubicBezTo>
                  <a:cubicBezTo>
                    <a:pt x="461816" y="18846"/>
                    <a:pt x="462785" y="21940"/>
                    <a:pt x="462785" y="25878"/>
                  </a:cubicBezTo>
                  <a:lnTo>
                    <a:pt x="462785" y="46787"/>
                  </a:lnTo>
                  <a:lnTo>
                    <a:pt x="457346" y="46787"/>
                  </a:lnTo>
                  <a:lnTo>
                    <a:pt x="457346" y="26722"/>
                  </a:lnTo>
                  <a:cubicBezTo>
                    <a:pt x="457346" y="23659"/>
                    <a:pt x="456721" y="21471"/>
                    <a:pt x="455471" y="20159"/>
                  </a:cubicBezTo>
                  <a:cubicBezTo>
                    <a:pt x="454284" y="18784"/>
                    <a:pt x="452471" y="18096"/>
                    <a:pt x="450033" y="18096"/>
                  </a:cubicBezTo>
                  <a:cubicBezTo>
                    <a:pt x="448408" y="18096"/>
                    <a:pt x="446939" y="18565"/>
                    <a:pt x="445626" y="19502"/>
                  </a:cubicBezTo>
                  <a:cubicBezTo>
                    <a:pt x="444314" y="20440"/>
                    <a:pt x="443282" y="21690"/>
                    <a:pt x="442532" y="23253"/>
                  </a:cubicBezTo>
                  <a:cubicBezTo>
                    <a:pt x="441782" y="24816"/>
                    <a:pt x="441407" y="26535"/>
                    <a:pt x="441407" y="28410"/>
                  </a:cubicBezTo>
                  <a:lnTo>
                    <a:pt x="441407" y="46787"/>
                  </a:lnTo>
                  <a:lnTo>
                    <a:pt x="435969" y="46787"/>
                  </a:lnTo>
                  <a:lnTo>
                    <a:pt x="435969" y="26816"/>
                  </a:lnTo>
                  <a:cubicBezTo>
                    <a:pt x="435969" y="23690"/>
                    <a:pt x="435344" y="21471"/>
                    <a:pt x="434094" y="20159"/>
                  </a:cubicBezTo>
                  <a:cubicBezTo>
                    <a:pt x="432843" y="18784"/>
                    <a:pt x="431031" y="18096"/>
                    <a:pt x="428655" y="18096"/>
                  </a:cubicBezTo>
                  <a:cubicBezTo>
                    <a:pt x="427030" y="18096"/>
                    <a:pt x="425561" y="18565"/>
                    <a:pt x="424249" y="19502"/>
                  </a:cubicBezTo>
                  <a:cubicBezTo>
                    <a:pt x="422936" y="20440"/>
                    <a:pt x="421904" y="21721"/>
                    <a:pt x="421154" y="23347"/>
                  </a:cubicBezTo>
                  <a:cubicBezTo>
                    <a:pt x="420404" y="24972"/>
                    <a:pt x="420029" y="26691"/>
                    <a:pt x="420029" y="28504"/>
                  </a:cubicBezTo>
                  <a:lnTo>
                    <a:pt x="420029" y="46787"/>
                  </a:lnTo>
                  <a:lnTo>
                    <a:pt x="414591" y="46787"/>
                  </a:lnTo>
                  <a:lnTo>
                    <a:pt x="414591" y="14158"/>
                  </a:lnTo>
                  <a:close/>
                  <a:moveTo>
                    <a:pt x="480695" y="47818"/>
                  </a:moveTo>
                  <a:cubicBezTo>
                    <a:pt x="478320" y="47818"/>
                    <a:pt x="476195" y="47350"/>
                    <a:pt x="474320" y="46412"/>
                  </a:cubicBezTo>
                  <a:cubicBezTo>
                    <a:pt x="472444" y="45474"/>
                    <a:pt x="470976" y="44193"/>
                    <a:pt x="469913" y="42568"/>
                  </a:cubicBezTo>
                  <a:cubicBezTo>
                    <a:pt x="468913" y="40880"/>
                    <a:pt x="468413" y="39005"/>
                    <a:pt x="468413" y="36942"/>
                  </a:cubicBezTo>
                  <a:cubicBezTo>
                    <a:pt x="468413" y="33504"/>
                    <a:pt x="469694" y="30816"/>
                    <a:pt x="472257" y="28879"/>
                  </a:cubicBezTo>
                  <a:cubicBezTo>
                    <a:pt x="474882" y="26941"/>
                    <a:pt x="478195" y="25972"/>
                    <a:pt x="482196" y="25972"/>
                  </a:cubicBezTo>
                  <a:cubicBezTo>
                    <a:pt x="484133" y="25972"/>
                    <a:pt x="485946" y="26191"/>
                    <a:pt x="487634" y="26628"/>
                  </a:cubicBezTo>
                  <a:cubicBezTo>
                    <a:pt x="489322" y="27003"/>
                    <a:pt x="490603" y="27472"/>
                    <a:pt x="491478" y="28035"/>
                  </a:cubicBezTo>
                  <a:lnTo>
                    <a:pt x="491478" y="26066"/>
                  </a:lnTo>
                  <a:cubicBezTo>
                    <a:pt x="491478" y="23628"/>
                    <a:pt x="490634" y="21690"/>
                    <a:pt x="488947" y="20253"/>
                  </a:cubicBezTo>
                  <a:cubicBezTo>
                    <a:pt x="487259" y="18752"/>
                    <a:pt x="485102" y="18002"/>
                    <a:pt x="482477" y="18002"/>
                  </a:cubicBezTo>
                  <a:cubicBezTo>
                    <a:pt x="480727" y="18002"/>
                    <a:pt x="479070" y="18409"/>
                    <a:pt x="477508" y="19221"/>
                  </a:cubicBezTo>
                  <a:cubicBezTo>
                    <a:pt x="475945" y="19971"/>
                    <a:pt x="474695" y="21065"/>
                    <a:pt x="473757" y="22503"/>
                  </a:cubicBezTo>
                  <a:lnTo>
                    <a:pt x="469725" y="19409"/>
                  </a:lnTo>
                  <a:cubicBezTo>
                    <a:pt x="470976" y="17471"/>
                    <a:pt x="472726" y="15939"/>
                    <a:pt x="474976" y="14814"/>
                  </a:cubicBezTo>
                  <a:cubicBezTo>
                    <a:pt x="477289" y="13689"/>
                    <a:pt x="479789" y="13127"/>
                    <a:pt x="482477" y="13127"/>
                  </a:cubicBezTo>
                  <a:cubicBezTo>
                    <a:pt x="486915" y="13127"/>
                    <a:pt x="490384" y="14314"/>
                    <a:pt x="492884" y="16690"/>
                  </a:cubicBezTo>
                  <a:cubicBezTo>
                    <a:pt x="495447" y="19002"/>
                    <a:pt x="496729" y="22159"/>
                    <a:pt x="496729" y="26160"/>
                  </a:cubicBezTo>
                  <a:lnTo>
                    <a:pt x="496729" y="46787"/>
                  </a:lnTo>
                  <a:lnTo>
                    <a:pt x="491478" y="46787"/>
                  </a:lnTo>
                  <a:lnTo>
                    <a:pt x="491478" y="42099"/>
                  </a:lnTo>
                  <a:lnTo>
                    <a:pt x="491291" y="42099"/>
                  </a:lnTo>
                  <a:cubicBezTo>
                    <a:pt x="490353" y="43662"/>
                    <a:pt x="488947" y="45006"/>
                    <a:pt x="487071" y="46131"/>
                  </a:cubicBezTo>
                  <a:cubicBezTo>
                    <a:pt x="485196" y="47256"/>
                    <a:pt x="483071" y="47818"/>
                    <a:pt x="480695" y="47818"/>
                  </a:cubicBezTo>
                  <a:close/>
                  <a:moveTo>
                    <a:pt x="481258" y="43037"/>
                  </a:moveTo>
                  <a:cubicBezTo>
                    <a:pt x="483071" y="43037"/>
                    <a:pt x="484759" y="42568"/>
                    <a:pt x="486321" y="41630"/>
                  </a:cubicBezTo>
                  <a:cubicBezTo>
                    <a:pt x="487884" y="40693"/>
                    <a:pt x="489134" y="39442"/>
                    <a:pt x="490072" y="37880"/>
                  </a:cubicBezTo>
                  <a:cubicBezTo>
                    <a:pt x="491009" y="36255"/>
                    <a:pt x="491478" y="34504"/>
                    <a:pt x="491478" y="32629"/>
                  </a:cubicBezTo>
                  <a:cubicBezTo>
                    <a:pt x="490478" y="31942"/>
                    <a:pt x="489228" y="31410"/>
                    <a:pt x="487728" y="31035"/>
                  </a:cubicBezTo>
                  <a:cubicBezTo>
                    <a:pt x="486227" y="30598"/>
                    <a:pt x="484665" y="30379"/>
                    <a:pt x="483040" y="30379"/>
                  </a:cubicBezTo>
                  <a:cubicBezTo>
                    <a:pt x="480039" y="30379"/>
                    <a:pt x="477789" y="31004"/>
                    <a:pt x="476289" y="32254"/>
                  </a:cubicBezTo>
                  <a:cubicBezTo>
                    <a:pt x="474788" y="33442"/>
                    <a:pt x="474038" y="35036"/>
                    <a:pt x="474038" y="37036"/>
                  </a:cubicBezTo>
                  <a:cubicBezTo>
                    <a:pt x="474038" y="38786"/>
                    <a:pt x="474695" y="40224"/>
                    <a:pt x="476007" y="41349"/>
                  </a:cubicBezTo>
                  <a:cubicBezTo>
                    <a:pt x="477382" y="42474"/>
                    <a:pt x="479133" y="43037"/>
                    <a:pt x="481258" y="43037"/>
                  </a:cubicBezTo>
                  <a:close/>
                  <a:moveTo>
                    <a:pt x="504243" y="14158"/>
                  </a:moveTo>
                  <a:lnTo>
                    <a:pt x="509400" y="14158"/>
                  </a:lnTo>
                  <a:lnTo>
                    <a:pt x="509400" y="18940"/>
                  </a:lnTo>
                  <a:lnTo>
                    <a:pt x="509682" y="18940"/>
                  </a:lnTo>
                  <a:cubicBezTo>
                    <a:pt x="510557" y="17315"/>
                    <a:pt x="511963" y="15939"/>
                    <a:pt x="513901" y="14814"/>
                  </a:cubicBezTo>
                  <a:cubicBezTo>
                    <a:pt x="515901" y="13689"/>
                    <a:pt x="517995" y="13127"/>
                    <a:pt x="520183" y="13127"/>
                  </a:cubicBezTo>
                  <a:cubicBezTo>
                    <a:pt x="524121" y="13127"/>
                    <a:pt x="527121" y="14283"/>
                    <a:pt x="529184" y="16596"/>
                  </a:cubicBezTo>
                  <a:cubicBezTo>
                    <a:pt x="531247" y="18846"/>
                    <a:pt x="532278" y="21940"/>
                    <a:pt x="532278" y="25878"/>
                  </a:cubicBezTo>
                  <a:lnTo>
                    <a:pt x="532278" y="46787"/>
                  </a:lnTo>
                  <a:lnTo>
                    <a:pt x="526840" y="46787"/>
                  </a:lnTo>
                  <a:lnTo>
                    <a:pt x="526840" y="26722"/>
                  </a:lnTo>
                  <a:cubicBezTo>
                    <a:pt x="526840" y="23659"/>
                    <a:pt x="526121" y="21471"/>
                    <a:pt x="524683" y="20159"/>
                  </a:cubicBezTo>
                  <a:cubicBezTo>
                    <a:pt x="523246" y="18784"/>
                    <a:pt x="521277" y="18096"/>
                    <a:pt x="518776" y="18096"/>
                  </a:cubicBezTo>
                  <a:cubicBezTo>
                    <a:pt x="517026" y="18096"/>
                    <a:pt x="515432" y="18596"/>
                    <a:pt x="513995" y="19596"/>
                  </a:cubicBezTo>
                  <a:cubicBezTo>
                    <a:pt x="512620" y="20534"/>
                    <a:pt x="511557" y="21815"/>
                    <a:pt x="510807" y="23440"/>
                  </a:cubicBezTo>
                  <a:cubicBezTo>
                    <a:pt x="510057" y="25003"/>
                    <a:pt x="509682" y="26660"/>
                    <a:pt x="509682" y="28410"/>
                  </a:cubicBezTo>
                  <a:lnTo>
                    <a:pt x="509682" y="46787"/>
                  </a:lnTo>
                  <a:lnTo>
                    <a:pt x="504243" y="46787"/>
                  </a:lnTo>
                  <a:lnTo>
                    <a:pt x="504243" y="14158"/>
                  </a:lnTo>
                  <a:close/>
                  <a:moveTo>
                    <a:pt x="549160" y="44724"/>
                  </a:moveTo>
                  <a:lnTo>
                    <a:pt x="535658" y="14158"/>
                  </a:lnTo>
                  <a:lnTo>
                    <a:pt x="541565" y="14158"/>
                  </a:lnTo>
                  <a:lnTo>
                    <a:pt x="551785" y="38442"/>
                  </a:lnTo>
                  <a:lnTo>
                    <a:pt x="551973" y="38442"/>
                  </a:lnTo>
                  <a:lnTo>
                    <a:pt x="561818" y="14158"/>
                  </a:lnTo>
                  <a:lnTo>
                    <a:pt x="567631" y="14158"/>
                  </a:lnTo>
                  <a:lnTo>
                    <a:pt x="547566" y="60570"/>
                  </a:lnTo>
                  <a:lnTo>
                    <a:pt x="541940" y="60570"/>
                  </a:lnTo>
                  <a:lnTo>
                    <a:pt x="549160" y="44724"/>
                  </a:lnTo>
                  <a:close/>
                  <a:moveTo>
                    <a:pt x="568185" y="46787"/>
                  </a:moveTo>
                  <a:lnTo>
                    <a:pt x="568185" y="46787"/>
                  </a:lnTo>
                  <a:close/>
                  <a:moveTo>
                    <a:pt x="586771" y="14158"/>
                  </a:moveTo>
                  <a:lnTo>
                    <a:pt x="591928" y="14158"/>
                  </a:lnTo>
                  <a:lnTo>
                    <a:pt x="591928" y="19034"/>
                  </a:lnTo>
                  <a:lnTo>
                    <a:pt x="592210" y="19034"/>
                  </a:lnTo>
                  <a:cubicBezTo>
                    <a:pt x="593210" y="17346"/>
                    <a:pt x="594679" y="15939"/>
                    <a:pt x="596616" y="14814"/>
                  </a:cubicBezTo>
                  <a:cubicBezTo>
                    <a:pt x="598617" y="13689"/>
                    <a:pt x="600867" y="13127"/>
                    <a:pt x="603367" y="13127"/>
                  </a:cubicBezTo>
                  <a:cubicBezTo>
                    <a:pt x="606305" y="13127"/>
                    <a:pt x="608962" y="13877"/>
                    <a:pt x="611337" y="15377"/>
                  </a:cubicBezTo>
                  <a:cubicBezTo>
                    <a:pt x="613712" y="16877"/>
                    <a:pt x="615556" y="18971"/>
                    <a:pt x="616869" y="21659"/>
                  </a:cubicBezTo>
                  <a:cubicBezTo>
                    <a:pt x="618244" y="24284"/>
                    <a:pt x="618932" y="27222"/>
                    <a:pt x="618932" y="30473"/>
                  </a:cubicBezTo>
                  <a:cubicBezTo>
                    <a:pt x="618932" y="33785"/>
                    <a:pt x="618244" y="36755"/>
                    <a:pt x="616869" y="39380"/>
                  </a:cubicBezTo>
                  <a:cubicBezTo>
                    <a:pt x="615556" y="42005"/>
                    <a:pt x="613712" y="44068"/>
                    <a:pt x="611337" y="45568"/>
                  </a:cubicBezTo>
                  <a:cubicBezTo>
                    <a:pt x="608962" y="47068"/>
                    <a:pt x="606305" y="47818"/>
                    <a:pt x="603367" y="47818"/>
                  </a:cubicBezTo>
                  <a:cubicBezTo>
                    <a:pt x="600867" y="47818"/>
                    <a:pt x="598617" y="47256"/>
                    <a:pt x="596616" y="46131"/>
                  </a:cubicBezTo>
                  <a:cubicBezTo>
                    <a:pt x="594679" y="45006"/>
                    <a:pt x="593210" y="43630"/>
                    <a:pt x="592210" y="42005"/>
                  </a:cubicBezTo>
                  <a:lnTo>
                    <a:pt x="591928" y="42005"/>
                  </a:lnTo>
                  <a:lnTo>
                    <a:pt x="592210" y="46506"/>
                  </a:lnTo>
                  <a:lnTo>
                    <a:pt x="592210" y="60570"/>
                  </a:lnTo>
                  <a:lnTo>
                    <a:pt x="586771" y="60570"/>
                  </a:lnTo>
                  <a:lnTo>
                    <a:pt x="586771" y="14158"/>
                  </a:lnTo>
                  <a:close/>
                  <a:moveTo>
                    <a:pt x="602805" y="42849"/>
                  </a:moveTo>
                  <a:cubicBezTo>
                    <a:pt x="604680" y="42849"/>
                    <a:pt x="606430" y="42349"/>
                    <a:pt x="608055" y="41349"/>
                  </a:cubicBezTo>
                  <a:cubicBezTo>
                    <a:pt x="609743" y="40349"/>
                    <a:pt x="611056" y="38911"/>
                    <a:pt x="611993" y="37036"/>
                  </a:cubicBezTo>
                  <a:cubicBezTo>
                    <a:pt x="612993" y="35161"/>
                    <a:pt x="613494" y="32973"/>
                    <a:pt x="613494" y="30473"/>
                  </a:cubicBezTo>
                  <a:cubicBezTo>
                    <a:pt x="613494" y="28035"/>
                    <a:pt x="612993" y="25878"/>
                    <a:pt x="611993" y="24003"/>
                  </a:cubicBezTo>
                  <a:cubicBezTo>
                    <a:pt x="611056" y="22128"/>
                    <a:pt x="609743" y="20690"/>
                    <a:pt x="608055" y="19690"/>
                  </a:cubicBezTo>
                  <a:cubicBezTo>
                    <a:pt x="606430" y="18627"/>
                    <a:pt x="604680" y="18096"/>
                    <a:pt x="602805" y="18096"/>
                  </a:cubicBezTo>
                  <a:cubicBezTo>
                    <a:pt x="600867" y="18096"/>
                    <a:pt x="599086" y="18627"/>
                    <a:pt x="597460" y="19690"/>
                  </a:cubicBezTo>
                  <a:cubicBezTo>
                    <a:pt x="595835" y="20690"/>
                    <a:pt x="594491" y="22128"/>
                    <a:pt x="593429" y="24003"/>
                  </a:cubicBezTo>
                  <a:cubicBezTo>
                    <a:pt x="592429" y="25878"/>
                    <a:pt x="591928" y="28035"/>
                    <a:pt x="591928" y="30473"/>
                  </a:cubicBezTo>
                  <a:cubicBezTo>
                    <a:pt x="591928" y="32973"/>
                    <a:pt x="592429" y="35161"/>
                    <a:pt x="593429" y="37036"/>
                  </a:cubicBezTo>
                  <a:cubicBezTo>
                    <a:pt x="594491" y="38911"/>
                    <a:pt x="595835" y="40349"/>
                    <a:pt x="597460" y="41349"/>
                  </a:cubicBezTo>
                  <a:cubicBezTo>
                    <a:pt x="599086" y="42349"/>
                    <a:pt x="600867" y="42849"/>
                    <a:pt x="602805" y="42849"/>
                  </a:cubicBezTo>
                  <a:close/>
                  <a:moveTo>
                    <a:pt x="639826" y="47818"/>
                  </a:moveTo>
                  <a:cubicBezTo>
                    <a:pt x="636700" y="47818"/>
                    <a:pt x="633887" y="47068"/>
                    <a:pt x="631387" y="45568"/>
                  </a:cubicBezTo>
                  <a:cubicBezTo>
                    <a:pt x="628949" y="44068"/>
                    <a:pt x="627043" y="42005"/>
                    <a:pt x="625668" y="39380"/>
                  </a:cubicBezTo>
                  <a:cubicBezTo>
                    <a:pt x="624292" y="36755"/>
                    <a:pt x="623605" y="33817"/>
                    <a:pt x="623605" y="30566"/>
                  </a:cubicBezTo>
                  <a:cubicBezTo>
                    <a:pt x="623605" y="27441"/>
                    <a:pt x="624230" y="24566"/>
                    <a:pt x="625480" y="21940"/>
                  </a:cubicBezTo>
                  <a:cubicBezTo>
                    <a:pt x="626793" y="19252"/>
                    <a:pt x="628637" y="17127"/>
                    <a:pt x="631012" y="15564"/>
                  </a:cubicBezTo>
                  <a:cubicBezTo>
                    <a:pt x="633450" y="13939"/>
                    <a:pt x="636231" y="13127"/>
                    <a:pt x="639357" y="13127"/>
                  </a:cubicBezTo>
                  <a:cubicBezTo>
                    <a:pt x="642545" y="13127"/>
                    <a:pt x="645295" y="13846"/>
                    <a:pt x="647608" y="15283"/>
                  </a:cubicBezTo>
                  <a:cubicBezTo>
                    <a:pt x="649983" y="16721"/>
                    <a:pt x="651796" y="18690"/>
                    <a:pt x="653046" y="21190"/>
                  </a:cubicBezTo>
                  <a:cubicBezTo>
                    <a:pt x="654296" y="23690"/>
                    <a:pt x="654921" y="26566"/>
                    <a:pt x="654921" y="29816"/>
                  </a:cubicBezTo>
                  <a:cubicBezTo>
                    <a:pt x="654921" y="30316"/>
                    <a:pt x="654890" y="30879"/>
                    <a:pt x="654827" y="31504"/>
                  </a:cubicBezTo>
                  <a:lnTo>
                    <a:pt x="629043" y="31504"/>
                  </a:lnTo>
                  <a:cubicBezTo>
                    <a:pt x="629168" y="34004"/>
                    <a:pt x="629762" y="36098"/>
                    <a:pt x="630824" y="37786"/>
                  </a:cubicBezTo>
                  <a:cubicBezTo>
                    <a:pt x="631887" y="39474"/>
                    <a:pt x="633231" y="40755"/>
                    <a:pt x="634856" y="41630"/>
                  </a:cubicBezTo>
                  <a:cubicBezTo>
                    <a:pt x="636481" y="42443"/>
                    <a:pt x="638200" y="42849"/>
                    <a:pt x="640013" y="42849"/>
                  </a:cubicBezTo>
                  <a:cubicBezTo>
                    <a:pt x="644264" y="42849"/>
                    <a:pt x="647483" y="40911"/>
                    <a:pt x="649671" y="37036"/>
                  </a:cubicBezTo>
                  <a:lnTo>
                    <a:pt x="654265" y="39286"/>
                  </a:lnTo>
                  <a:cubicBezTo>
                    <a:pt x="652890" y="41849"/>
                    <a:pt x="650983" y="43912"/>
                    <a:pt x="648545" y="45474"/>
                  </a:cubicBezTo>
                  <a:cubicBezTo>
                    <a:pt x="646108" y="47037"/>
                    <a:pt x="643201" y="47818"/>
                    <a:pt x="639826" y="47818"/>
                  </a:cubicBezTo>
                  <a:close/>
                  <a:moveTo>
                    <a:pt x="649202" y="27003"/>
                  </a:moveTo>
                  <a:cubicBezTo>
                    <a:pt x="649139" y="25628"/>
                    <a:pt x="648764" y="24284"/>
                    <a:pt x="648077" y="22972"/>
                  </a:cubicBezTo>
                  <a:cubicBezTo>
                    <a:pt x="647389" y="21596"/>
                    <a:pt x="646295" y="20440"/>
                    <a:pt x="644795" y="19502"/>
                  </a:cubicBezTo>
                  <a:cubicBezTo>
                    <a:pt x="643357" y="18565"/>
                    <a:pt x="641545" y="18096"/>
                    <a:pt x="639357" y="18096"/>
                  </a:cubicBezTo>
                  <a:cubicBezTo>
                    <a:pt x="636794" y="18096"/>
                    <a:pt x="634606" y="18909"/>
                    <a:pt x="632793" y="20534"/>
                  </a:cubicBezTo>
                  <a:cubicBezTo>
                    <a:pt x="631043" y="22159"/>
                    <a:pt x="629887" y="24316"/>
                    <a:pt x="629324" y="27003"/>
                  </a:cubicBezTo>
                  <a:lnTo>
                    <a:pt x="649202" y="27003"/>
                  </a:lnTo>
                  <a:close/>
                  <a:moveTo>
                    <a:pt x="676616" y="47818"/>
                  </a:moveTo>
                  <a:cubicBezTo>
                    <a:pt x="673428" y="47818"/>
                    <a:pt x="670553" y="47068"/>
                    <a:pt x="667990" y="45568"/>
                  </a:cubicBezTo>
                  <a:cubicBezTo>
                    <a:pt x="665427" y="44005"/>
                    <a:pt x="663427" y="41911"/>
                    <a:pt x="661989" y="39286"/>
                  </a:cubicBezTo>
                  <a:cubicBezTo>
                    <a:pt x="660614" y="36598"/>
                    <a:pt x="659927" y="33660"/>
                    <a:pt x="659927" y="30473"/>
                  </a:cubicBezTo>
                  <a:cubicBezTo>
                    <a:pt x="659927" y="27285"/>
                    <a:pt x="660614" y="24378"/>
                    <a:pt x="661989" y="21753"/>
                  </a:cubicBezTo>
                  <a:cubicBezTo>
                    <a:pt x="663427" y="19065"/>
                    <a:pt x="665427" y="16971"/>
                    <a:pt x="667990" y="15471"/>
                  </a:cubicBezTo>
                  <a:cubicBezTo>
                    <a:pt x="670553" y="13908"/>
                    <a:pt x="673428" y="13127"/>
                    <a:pt x="676616" y="13127"/>
                  </a:cubicBezTo>
                  <a:cubicBezTo>
                    <a:pt x="679804" y="13127"/>
                    <a:pt x="682679" y="13908"/>
                    <a:pt x="685242" y="15471"/>
                  </a:cubicBezTo>
                  <a:cubicBezTo>
                    <a:pt x="687805" y="16971"/>
                    <a:pt x="689805" y="19065"/>
                    <a:pt x="691243" y="21753"/>
                  </a:cubicBezTo>
                  <a:cubicBezTo>
                    <a:pt x="692681" y="24378"/>
                    <a:pt x="693399" y="27285"/>
                    <a:pt x="693399" y="30473"/>
                  </a:cubicBezTo>
                  <a:cubicBezTo>
                    <a:pt x="693399" y="33660"/>
                    <a:pt x="692681" y="36598"/>
                    <a:pt x="691243" y="39286"/>
                  </a:cubicBezTo>
                  <a:cubicBezTo>
                    <a:pt x="689805" y="41911"/>
                    <a:pt x="687805" y="44005"/>
                    <a:pt x="685242" y="45568"/>
                  </a:cubicBezTo>
                  <a:cubicBezTo>
                    <a:pt x="682679" y="47068"/>
                    <a:pt x="679804" y="47818"/>
                    <a:pt x="676616" y="47818"/>
                  </a:cubicBezTo>
                  <a:close/>
                  <a:moveTo>
                    <a:pt x="676616" y="42849"/>
                  </a:moveTo>
                  <a:cubicBezTo>
                    <a:pt x="678616" y="42849"/>
                    <a:pt x="680492" y="42349"/>
                    <a:pt x="682242" y="41349"/>
                  </a:cubicBezTo>
                  <a:cubicBezTo>
                    <a:pt x="683992" y="40349"/>
                    <a:pt x="685367" y="38911"/>
                    <a:pt x="686367" y="37036"/>
                  </a:cubicBezTo>
                  <a:cubicBezTo>
                    <a:pt x="687430" y="35161"/>
                    <a:pt x="687961" y="32973"/>
                    <a:pt x="687961" y="30473"/>
                  </a:cubicBezTo>
                  <a:cubicBezTo>
                    <a:pt x="687961" y="27972"/>
                    <a:pt x="687430" y="25784"/>
                    <a:pt x="686367" y="23909"/>
                  </a:cubicBezTo>
                  <a:cubicBezTo>
                    <a:pt x="685367" y="22034"/>
                    <a:pt x="683992" y="20596"/>
                    <a:pt x="682242" y="19596"/>
                  </a:cubicBezTo>
                  <a:cubicBezTo>
                    <a:pt x="680492" y="18596"/>
                    <a:pt x="678616" y="18096"/>
                    <a:pt x="676616" y="18096"/>
                  </a:cubicBezTo>
                  <a:cubicBezTo>
                    <a:pt x="674616" y="18096"/>
                    <a:pt x="672741" y="18596"/>
                    <a:pt x="670990" y="19596"/>
                  </a:cubicBezTo>
                  <a:cubicBezTo>
                    <a:pt x="669240" y="20596"/>
                    <a:pt x="667834" y="22034"/>
                    <a:pt x="666771" y="23909"/>
                  </a:cubicBezTo>
                  <a:cubicBezTo>
                    <a:pt x="665771" y="25784"/>
                    <a:pt x="665271" y="27972"/>
                    <a:pt x="665271" y="30473"/>
                  </a:cubicBezTo>
                  <a:cubicBezTo>
                    <a:pt x="665271" y="32973"/>
                    <a:pt x="665771" y="35161"/>
                    <a:pt x="666771" y="37036"/>
                  </a:cubicBezTo>
                  <a:cubicBezTo>
                    <a:pt x="667834" y="38911"/>
                    <a:pt x="669240" y="40349"/>
                    <a:pt x="670990" y="41349"/>
                  </a:cubicBezTo>
                  <a:cubicBezTo>
                    <a:pt x="672741" y="42349"/>
                    <a:pt x="674616" y="42849"/>
                    <a:pt x="676616" y="42849"/>
                  </a:cubicBezTo>
                  <a:close/>
                  <a:moveTo>
                    <a:pt x="699125" y="14158"/>
                  </a:moveTo>
                  <a:lnTo>
                    <a:pt x="704282" y="14158"/>
                  </a:lnTo>
                  <a:lnTo>
                    <a:pt x="704282" y="19034"/>
                  </a:lnTo>
                  <a:lnTo>
                    <a:pt x="704563" y="19034"/>
                  </a:lnTo>
                  <a:cubicBezTo>
                    <a:pt x="705563" y="17346"/>
                    <a:pt x="707032" y="15939"/>
                    <a:pt x="708970" y="14814"/>
                  </a:cubicBezTo>
                  <a:cubicBezTo>
                    <a:pt x="710970" y="13689"/>
                    <a:pt x="713220" y="13127"/>
                    <a:pt x="715721" y="13127"/>
                  </a:cubicBezTo>
                  <a:cubicBezTo>
                    <a:pt x="718659" y="13127"/>
                    <a:pt x="721315" y="13877"/>
                    <a:pt x="723690" y="15377"/>
                  </a:cubicBezTo>
                  <a:cubicBezTo>
                    <a:pt x="726066" y="16877"/>
                    <a:pt x="727910" y="18971"/>
                    <a:pt x="729222" y="21659"/>
                  </a:cubicBezTo>
                  <a:cubicBezTo>
                    <a:pt x="730597" y="24284"/>
                    <a:pt x="731285" y="27222"/>
                    <a:pt x="731285" y="30473"/>
                  </a:cubicBezTo>
                  <a:cubicBezTo>
                    <a:pt x="731285" y="33785"/>
                    <a:pt x="730597" y="36755"/>
                    <a:pt x="729222" y="39380"/>
                  </a:cubicBezTo>
                  <a:cubicBezTo>
                    <a:pt x="727910" y="42005"/>
                    <a:pt x="726066" y="44068"/>
                    <a:pt x="723690" y="45568"/>
                  </a:cubicBezTo>
                  <a:cubicBezTo>
                    <a:pt x="721315" y="47068"/>
                    <a:pt x="718659" y="47818"/>
                    <a:pt x="715721" y="47818"/>
                  </a:cubicBezTo>
                  <a:cubicBezTo>
                    <a:pt x="713220" y="47818"/>
                    <a:pt x="710970" y="47256"/>
                    <a:pt x="708970" y="46131"/>
                  </a:cubicBezTo>
                  <a:cubicBezTo>
                    <a:pt x="707032" y="45006"/>
                    <a:pt x="705563" y="43630"/>
                    <a:pt x="704563" y="42005"/>
                  </a:cubicBezTo>
                  <a:lnTo>
                    <a:pt x="704282" y="42005"/>
                  </a:lnTo>
                  <a:lnTo>
                    <a:pt x="704563" y="46506"/>
                  </a:lnTo>
                  <a:lnTo>
                    <a:pt x="704563" y="60570"/>
                  </a:lnTo>
                  <a:lnTo>
                    <a:pt x="699125" y="60570"/>
                  </a:lnTo>
                  <a:lnTo>
                    <a:pt x="699125" y="14158"/>
                  </a:lnTo>
                  <a:close/>
                  <a:moveTo>
                    <a:pt x="715158" y="42849"/>
                  </a:moveTo>
                  <a:cubicBezTo>
                    <a:pt x="717033" y="42849"/>
                    <a:pt x="718783" y="42349"/>
                    <a:pt x="720409" y="41349"/>
                  </a:cubicBezTo>
                  <a:cubicBezTo>
                    <a:pt x="722096" y="40349"/>
                    <a:pt x="723409" y="38911"/>
                    <a:pt x="724347" y="37036"/>
                  </a:cubicBezTo>
                  <a:cubicBezTo>
                    <a:pt x="725347" y="35161"/>
                    <a:pt x="725847" y="32973"/>
                    <a:pt x="725847" y="30473"/>
                  </a:cubicBezTo>
                  <a:cubicBezTo>
                    <a:pt x="725847" y="28035"/>
                    <a:pt x="725347" y="25878"/>
                    <a:pt x="724347" y="24003"/>
                  </a:cubicBezTo>
                  <a:cubicBezTo>
                    <a:pt x="723409" y="22128"/>
                    <a:pt x="722096" y="20690"/>
                    <a:pt x="720409" y="19690"/>
                  </a:cubicBezTo>
                  <a:cubicBezTo>
                    <a:pt x="718783" y="18627"/>
                    <a:pt x="717033" y="18096"/>
                    <a:pt x="715158" y="18096"/>
                  </a:cubicBezTo>
                  <a:cubicBezTo>
                    <a:pt x="713220" y="18096"/>
                    <a:pt x="711439" y="18627"/>
                    <a:pt x="709814" y="19690"/>
                  </a:cubicBezTo>
                  <a:cubicBezTo>
                    <a:pt x="708188" y="20690"/>
                    <a:pt x="706845" y="22128"/>
                    <a:pt x="705782" y="24003"/>
                  </a:cubicBezTo>
                  <a:cubicBezTo>
                    <a:pt x="704782" y="25878"/>
                    <a:pt x="704282" y="28035"/>
                    <a:pt x="704282" y="30473"/>
                  </a:cubicBezTo>
                  <a:cubicBezTo>
                    <a:pt x="704282" y="32973"/>
                    <a:pt x="704782" y="35161"/>
                    <a:pt x="705782" y="37036"/>
                  </a:cubicBezTo>
                  <a:cubicBezTo>
                    <a:pt x="706845" y="38911"/>
                    <a:pt x="708188" y="40349"/>
                    <a:pt x="709814" y="41349"/>
                  </a:cubicBezTo>
                  <a:cubicBezTo>
                    <a:pt x="711439" y="42349"/>
                    <a:pt x="713220" y="42849"/>
                    <a:pt x="715158" y="42849"/>
                  </a:cubicBezTo>
                  <a:close/>
                  <a:moveTo>
                    <a:pt x="737006" y="1031"/>
                  </a:moveTo>
                  <a:lnTo>
                    <a:pt x="742444" y="1031"/>
                  </a:lnTo>
                  <a:lnTo>
                    <a:pt x="742444" y="46787"/>
                  </a:lnTo>
                  <a:lnTo>
                    <a:pt x="737006" y="46787"/>
                  </a:lnTo>
                  <a:lnTo>
                    <a:pt x="737006" y="1031"/>
                  </a:lnTo>
                  <a:close/>
                  <a:moveTo>
                    <a:pt x="764711" y="47818"/>
                  </a:moveTo>
                  <a:cubicBezTo>
                    <a:pt x="761586" y="47818"/>
                    <a:pt x="758773" y="47068"/>
                    <a:pt x="756273" y="45568"/>
                  </a:cubicBezTo>
                  <a:cubicBezTo>
                    <a:pt x="753835" y="44068"/>
                    <a:pt x="751929" y="42005"/>
                    <a:pt x="750553" y="39380"/>
                  </a:cubicBezTo>
                  <a:cubicBezTo>
                    <a:pt x="749178" y="36755"/>
                    <a:pt x="748491" y="33817"/>
                    <a:pt x="748491" y="30566"/>
                  </a:cubicBezTo>
                  <a:cubicBezTo>
                    <a:pt x="748491" y="27441"/>
                    <a:pt x="749116" y="24566"/>
                    <a:pt x="750366" y="21940"/>
                  </a:cubicBezTo>
                  <a:cubicBezTo>
                    <a:pt x="751679" y="19252"/>
                    <a:pt x="753522" y="17127"/>
                    <a:pt x="755898" y="15564"/>
                  </a:cubicBezTo>
                  <a:cubicBezTo>
                    <a:pt x="758336" y="13939"/>
                    <a:pt x="761117" y="13127"/>
                    <a:pt x="764243" y="13127"/>
                  </a:cubicBezTo>
                  <a:cubicBezTo>
                    <a:pt x="767431" y="13127"/>
                    <a:pt x="770181" y="13846"/>
                    <a:pt x="772494" y="15283"/>
                  </a:cubicBezTo>
                  <a:cubicBezTo>
                    <a:pt x="774869" y="16721"/>
                    <a:pt x="776682" y="18690"/>
                    <a:pt x="777932" y="21190"/>
                  </a:cubicBezTo>
                  <a:cubicBezTo>
                    <a:pt x="779182" y="23690"/>
                    <a:pt x="779807" y="26566"/>
                    <a:pt x="779807" y="29816"/>
                  </a:cubicBezTo>
                  <a:cubicBezTo>
                    <a:pt x="779807" y="30316"/>
                    <a:pt x="779776" y="30879"/>
                    <a:pt x="779713" y="31504"/>
                  </a:cubicBezTo>
                  <a:lnTo>
                    <a:pt x="753929" y="31504"/>
                  </a:lnTo>
                  <a:cubicBezTo>
                    <a:pt x="754054" y="34004"/>
                    <a:pt x="754648" y="36098"/>
                    <a:pt x="755710" y="37786"/>
                  </a:cubicBezTo>
                  <a:cubicBezTo>
                    <a:pt x="756773" y="39474"/>
                    <a:pt x="758117" y="40755"/>
                    <a:pt x="759742" y="41630"/>
                  </a:cubicBezTo>
                  <a:cubicBezTo>
                    <a:pt x="761367" y="42443"/>
                    <a:pt x="763086" y="42849"/>
                    <a:pt x="764899" y="42849"/>
                  </a:cubicBezTo>
                  <a:cubicBezTo>
                    <a:pt x="769150" y="42849"/>
                    <a:pt x="772369" y="40911"/>
                    <a:pt x="774556" y="37036"/>
                  </a:cubicBezTo>
                  <a:lnTo>
                    <a:pt x="779151" y="39286"/>
                  </a:lnTo>
                  <a:cubicBezTo>
                    <a:pt x="777776" y="41849"/>
                    <a:pt x="775869" y="43912"/>
                    <a:pt x="773431" y="45474"/>
                  </a:cubicBezTo>
                  <a:cubicBezTo>
                    <a:pt x="770993" y="47037"/>
                    <a:pt x="768087" y="47818"/>
                    <a:pt x="764711" y="47818"/>
                  </a:cubicBezTo>
                  <a:close/>
                  <a:moveTo>
                    <a:pt x="774088" y="27003"/>
                  </a:moveTo>
                  <a:cubicBezTo>
                    <a:pt x="774025" y="25628"/>
                    <a:pt x="773650" y="24284"/>
                    <a:pt x="772962" y="22972"/>
                  </a:cubicBezTo>
                  <a:cubicBezTo>
                    <a:pt x="772275" y="21596"/>
                    <a:pt x="771181" y="20440"/>
                    <a:pt x="769681" y="19502"/>
                  </a:cubicBezTo>
                  <a:cubicBezTo>
                    <a:pt x="768243" y="18565"/>
                    <a:pt x="766430" y="18096"/>
                    <a:pt x="764243" y="18096"/>
                  </a:cubicBezTo>
                  <a:cubicBezTo>
                    <a:pt x="761680" y="18096"/>
                    <a:pt x="759492" y="18909"/>
                    <a:pt x="757679" y="20534"/>
                  </a:cubicBezTo>
                  <a:cubicBezTo>
                    <a:pt x="755929" y="22159"/>
                    <a:pt x="754773" y="24316"/>
                    <a:pt x="754210" y="27003"/>
                  </a:cubicBezTo>
                  <a:lnTo>
                    <a:pt x="774088" y="27003"/>
                  </a:lnTo>
                  <a:close/>
                  <a:moveTo>
                    <a:pt x="782148" y="46787"/>
                  </a:moveTo>
                  <a:lnTo>
                    <a:pt x="782148" y="46787"/>
                  </a:lnTo>
                  <a:close/>
                  <a:moveTo>
                    <a:pt x="797453" y="14158"/>
                  </a:moveTo>
                  <a:lnTo>
                    <a:pt x="803078" y="14158"/>
                  </a:lnTo>
                  <a:lnTo>
                    <a:pt x="810767" y="39942"/>
                  </a:lnTo>
                  <a:lnTo>
                    <a:pt x="810861" y="39942"/>
                  </a:lnTo>
                  <a:lnTo>
                    <a:pt x="819112" y="14158"/>
                  </a:lnTo>
                  <a:lnTo>
                    <a:pt x="824644" y="14158"/>
                  </a:lnTo>
                  <a:lnTo>
                    <a:pt x="832895" y="39849"/>
                  </a:lnTo>
                  <a:lnTo>
                    <a:pt x="832988" y="39849"/>
                  </a:lnTo>
                  <a:lnTo>
                    <a:pt x="840677" y="14158"/>
                  </a:lnTo>
                  <a:lnTo>
                    <a:pt x="846209" y="14158"/>
                  </a:lnTo>
                  <a:lnTo>
                    <a:pt x="835707" y="46787"/>
                  </a:lnTo>
                  <a:lnTo>
                    <a:pt x="830175" y="46787"/>
                  </a:lnTo>
                  <a:lnTo>
                    <a:pt x="821737" y="20721"/>
                  </a:lnTo>
                  <a:lnTo>
                    <a:pt x="813392" y="46787"/>
                  </a:lnTo>
                  <a:lnTo>
                    <a:pt x="807954" y="46787"/>
                  </a:lnTo>
                  <a:lnTo>
                    <a:pt x="797453" y="14158"/>
                  </a:lnTo>
                  <a:close/>
                  <a:moveTo>
                    <a:pt x="864595" y="47818"/>
                  </a:moveTo>
                  <a:cubicBezTo>
                    <a:pt x="861469" y="47818"/>
                    <a:pt x="858656" y="47068"/>
                    <a:pt x="856156" y="45568"/>
                  </a:cubicBezTo>
                  <a:cubicBezTo>
                    <a:pt x="853718" y="44068"/>
                    <a:pt x="851812" y="42005"/>
                    <a:pt x="850437" y="39380"/>
                  </a:cubicBezTo>
                  <a:cubicBezTo>
                    <a:pt x="849061" y="36755"/>
                    <a:pt x="848374" y="33817"/>
                    <a:pt x="848374" y="30566"/>
                  </a:cubicBezTo>
                  <a:cubicBezTo>
                    <a:pt x="848374" y="27441"/>
                    <a:pt x="848999" y="24566"/>
                    <a:pt x="850249" y="21940"/>
                  </a:cubicBezTo>
                  <a:cubicBezTo>
                    <a:pt x="851562" y="19252"/>
                    <a:pt x="853406" y="17127"/>
                    <a:pt x="855781" y="15564"/>
                  </a:cubicBezTo>
                  <a:cubicBezTo>
                    <a:pt x="858219" y="13939"/>
                    <a:pt x="861000" y="13127"/>
                    <a:pt x="864126" y="13127"/>
                  </a:cubicBezTo>
                  <a:cubicBezTo>
                    <a:pt x="867314" y="13127"/>
                    <a:pt x="870064" y="13846"/>
                    <a:pt x="872377" y="15283"/>
                  </a:cubicBezTo>
                  <a:cubicBezTo>
                    <a:pt x="874752" y="16721"/>
                    <a:pt x="876565" y="18690"/>
                    <a:pt x="877815" y="21190"/>
                  </a:cubicBezTo>
                  <a:cubicBezTo>
                    <a:pt x="879065" y="23690"/>
                    <a:pt x="879690" y="26566"/>
                    <a:pt x="879690" y="29816"/>
                  </a:cubicBezTo>
                  <a:cubicBezTo>
                    <a:pt x="879690" y="30316"/>
                    <a:pt x="879659" y="30879"/>
                    <a:pt x="879596" y="31504"/>
                  </a:cubicBezTo>
                  <a:lnTo>
                    <a:pt x="853812" y="31504"/>
                  </a:lnTo>
                  <a:cubicBezTo>
                    <a:pt x="853937" y="34004"/>
                    <a:pt x="854531" y="36098"/>
                    <a:pt x="855593" y="37786"/>
                  </a:cubicBezTo>
                  <a:cubicBezTo>
                    <a:pt x="856656" y="39474"/>
                    <a:pt x="858000" y="40755"/>
                    <a:pt x="859625" y="41630"/>
                  </a:cubicBezTo>
                  <a:cubicBezTo>
                    <a:pt x="861250" y="42443"/>
                    <a:pt x="862969" y="42849"/>
                    <a:pt x="864782" y="42849"/>
                  </a:cubicBezTo>
                  <a:cubicBezTo>
                    <a:pt x="869033" y="42849"/>
                    <a:pt x="872252" y="40911"/>
                    <a:pt x="874440" y="37036"/>
                  </a:cubicBezTo>
                  <a:lnTo>
                    <a:pt x="879034" y="39286"/>
                  </a:lnTo>
                  <a:cubicBezTo>
                    <a:pt x="877659" y="41849"/>
                    <a:pt x="875752" y="43912"/>
                    <a:pt x="873314" y="45474"/>
                  </a:cubicBezTo>
                  <a:cubicBezTo>
                    <a:pt x="870877" y="47037"/>
                    <a:pt x="867970" y="47818"/>
                    <a:pt x="864595" y="47818"/>
                  </a:cubicBezTo>
                  <a:close/>
                  <a:moveTo>
                    <a:pt x="873971" y="27003"/>
                  </a:moveTo>
                  <a:cubicBezTo>
                    <a:pt x="873908" y="25628"/>
                    <a:pt x="873533" y="24284"/>
                    <a:pt x="872846" y="22972"/>
                  </a:cubicBezTo>
                  <a:cubicBezTo>
                    <a:pt x="872158" y="21596"/>
                    <a:pt x="871064" y="20440"/>
                    <a:pt x="869564" y="19502"/>
                  </a:cubicBezTo>
                  <a:cubicBezTo>
                    <a:pt x="868126" y="18565"/>
                    <a:pt x="866314" y="18096"/>
                    <a:pt x="864126" y="18096"/>
                  </a:cubicBezTo>
                  <a:cubicBezTo>
                    <a:pt x="861563" y="18096"/>
                    <a:pt x="859375" y="18909"/>
                    <a:pt x="857562" y="20534"/>
                  </a:cubicBezTo>
                  <a:cubicBezTo>
                    <a:pt x="855812" y="22159"/>
                    <a:pt x="854656" y="24316"/>
                    <a:pt x="854093" y="27003"/>
                  </a:cubicBezTo>
                  <a:lnTo>
                    <a:pt x="873971" y="27003"/>
                  </a:lnTo>
                  <a:close/>
                  <a:moveTo>
                    <a:pt x="882031" y="46787"/>
                  </a:moveTo>
                  <a:lnTo>
                    <a:pt x="882031" y="46787"/>
                  </a:lnTo>
                  <a:close/>
                  <a:moveTo>
                    <a:pt x="915713" y="47818"/>
                  </a:moveTo>
                  <a:cubicBezTo>
                    <a:pt x="912525" y="47818"/>
                    <a:pt x="909681" y="47068"/>
                    <a:pt x="907181" y="45568"/>
                  </a:cubicBezTo>
                  <a:cubicBezTo>
                    <a:pt x="904680" y="44005"/>
                    <a:pt x="902711" y="41943"/>
                    <a:pt x="901274" y="39380"/>
                  </a:cubicBezTo>
                  <a:cubicBezTo>
                    <a:pt x="899899" y="36755"/>
                    <a:pt x="899211" y="33785"/>
                    <a:pt x="899211" y="30473"/>
                  </a:cubicBezTo>
                  <a:cubicBezTo>
                    <a:pt x="899211" y="27222"/>
                    <a:pt x="899899" y="24284"/>
                    <a:pt x="901274" y="21659"/>
                  </a:cubicBezTo>
                  <a:cubicBezTo>
                    <a:pt x="902711" y="18971"/>
                    <a:pt x="904680" y="16877"/>
                    <a:pt x="907181" y="15377"/>
                  </a:cubicBezTo>
                  <a:cubicBezTo>
                    <a:pt x="909681" y="13877"/>
                    <a:pt x="912525" y="13127"/>
                    <a:pt x="915713" y="13127"/>
                  </a:cubicBezTo>
                  <a:cubicBezTo>
                    <a:pt x="919214" y="13127"/>
                    <a:pt x="922151" y="13970"/>
                    <a:pt x="924527" y="15658"/>
                  </a:cubicBezTo>
                  <a:cubicBezTo>
                    <a:pt x="926964" y="17283"/>
                    <a:pt x="928715" y="19440"/>
                    <a:pt x="929777" y="22128"/>
                  </a:cubicBezTo>
                  <a:lnTo>
                    <a:pt x="924808" y="24191"/>
                  </a:lnTo>
                  <a:cubicBezTo>
                    <a:pt x="923995" y="22190"/>
                    <a:pt x="922776" y="20690"/>
                    <a:pt x="921151" y="19690"/>
                  </a:cubicBezTo>
                  <a:cubicBezTo>
                    <a:pt x="919589" y="18627"/>
                    <a:pt x="917682" y="18096"/>
                    <a:pt x="915432" y="18096"/>
                  </a:cubicBezTo>
                  <a:cubicBezTo>
                    <a:pt x="913494" y="18096"/>
                    <a:pt x="911681" y="18627"/>
                    <a:pt x="909994" y="19690"/>
                  </a:cubicBezTo>
                  <a:cubicBezTo>
                    <a:pt x="908368" y="20690"/>
                    <a:pt x="907056" y="22128"/>
                    <a:pt x="906056" y="24003"/>
                  </a:cubicBezTo>
                  <a:cubicBezTo>
                    <a:pt x="905056" y="25878"/>
                    <a:pt x="904555" y="28035"/>
                    <a:pt x="904555" y="30473"/>
                  </a:cubicBezTo>
                  <a:cubicBezTo>
                    <a:pt x="904555" y="32910"/>
                    <a:pt x="905056" y="35067"/>
                    <a:pt x="906056" y="36942"/>
                  </a:cubicBezTo>
                  <a:cubicBezTo>
                    <a:pt x="907056" y="38817"/>
                    <a:pt x="908368" y="40286"/>
                    <a:pt x="909994" y="41349"/>
                  </a:cubicBezTo>
                  <a:cubicBezTo>
                    <a:pt x="911681" y="42349"/>
                    <a:pt x="913494" y="42849"/>
                    <a:pt x="915432" y="42849"/>
                  </a:cubicBezTo>
                  <a:cubicBezTo>
                    <a:pt x="917744" y="42849"/>
                    <a:pt x="919713" y="42318"/>
                    <a:pt x="921339" y="41255"/>
                  </a:cubicBezTo>
                  <a:cubicBezTo>
                    <a:pt x="923026" y="40193"/>
                    <a:pt x="924277" y="38692"/>
                    <a:pt x="925089" y="36755"/>
                  </a:cubicBezTo>
                  <a:lnTo>
                    <a:pt x="929965" y="38817"/>
                  </a:lnTo>
                  <a:cubicBezTo>
                    <a:pt x="928840" y="41505"/>
                    <a:pt x="927027" y="43693"/>
                    <a:pt x="924527" y="45381"/>
                  </a:cubicBezTo>
                  <a:cubicBezTo>
                    <a:pt x="922089" y="47006"/>
                    <a:pt x="919151" y="47818"/>
                    <a:pt x="915713" y="47818"/>
                  </a:cubicBezTo>
                  <a:close/>
                  <a:moveTo>
                    <a:pt x="945901" y="47818"/>
                  </a:moveTo>
                  <a:cubicBezTo>
                    <a:pt x="943525" y="47818"/>
                    <a:pt x="941400" y="47350"/>
                    <a:pt x="939525" y="46412"/>
                  </a:cubicBezTo>
                  <a:cubicBezTo>
                    <a:pt x="937650" y="45474"/>
                    <a:pt x="936181" y="44193"/>
                    <a:pt x="935118" y="42568"/>
                  </a:cubicBezTo>
                  <a:cubicBezTo>
                    <a:pt x="934118" y="40880"/>
                    <a:pt x="933618" y="39005"/>
                    <a:pt x="933618" y="36942"/>
                  </a:cubicBezTo>
                  <a:cubicBezTo>
                    <a:pt x="933618" y="33504"/>
                    <a:pt x="934899" y="30816"/>
                    <a:pt x="937462" y="28879"/>
                  </a:cubicBezTo>
                  <a:cubicBezTo>
                    <a:pt x="940088" y="26941"/>
                    <a:pt x="943401" y="25972"/>
                    <a:pt x="947401" y="25972"/>
                  </a:cubicBezTo>
                  <a:cubicBezTo>
                    <a:pt x="949339" y="25972"/>
                    <a:pt x="951152" y="26191"/>
                    <a:pt x="952839" y="26628"/>
                  </a:cubicBezTo>
                  <a:cubicBezTo>
                    <a:pt x="954527" y="27003"/>
                    <a:pt x="955808" y="27472"/>
                    <a:pt x="956683" y="28035"/>
                  </a:cubicBezTo>
                  <a:lnTo>
                    <a:pt x="956683" y="26066"/>
                  </a:lnTo>
                  <a:cubicBezTo>
                    <a:pt x="956683" y="23628"/>
                    <a:pt x="955840" y="21690"/>
                    <a:pt x="954152" y="20253"/>
                  </a:cubicBezTo>
                  <a:cubicBezTo>
                    <a:pt x="952464" y="18752"/>
                    <a:pt x="950308" y="18002"/>
                    <a:pt x="947682" y="18002"/>
                  </a:cubicBezTo>
                  <a:cubicBezTo>
                    <a:pt x="945932" y="18002"/>
                    <a:pt x="944276" y="18409"/>
                    <a:pt x="942713" y="19221"/>
                  </a:cubicBezTo>
                  <a:cubicBezTo>
                    <a:pt x="941150" y="19971"/>
                    <a:pt x="939900" y="21065"/>
                    <a:pt x="938962" y="22503"/>
                  </a:cubicBezTo>
                  <a:lnTo>
                    <a:pt x="934931" y="19409"/>
                  </a:lnTo>
                  <a:cubicBezTo>
                    <a:pt x="936181" y="17471"/>
                    <a:pt x="937931" y="15939"/>
                    <a:pt x="940181" y="14814"/>
                  </a:cubicBezTo>
                  <a:cubicBezTo>
                    <a:pt x="942494" y="13689"/>
                    <a:pt x="944995" y="13127"/>
                    <a:pt x="947682" y="13127"/>
                  </a:cubicBezTo>
                  <a:cubicBezTo>
                    <a:pt x="952120" y="13127"/>
                    <a:pt x="955590" y="14314"/>
                    <a:pt x="958090" y="16690"/>
                  </a:cubicBezTo>
                  <a:cubicBezTo>
                    <a:pt x="960653" y="19002"/>
                    <a:pt x="961934" y="22159"/>
                    <a:pt x="961934" y="26160"/>
                  </a:cubicBezTo>
                  <a:lnTo>
                    <a:pt x="961934" y="46787"/>
                  </a:lnTo>
                  <a:lnTo>
                    <a:pt x="956683" y="46787"/>
                  </a:lnTo>
                  <a:lnTo>
                    <a:pt x="956683" y="42099"/>
                  </a:lnTo>
                  <a:lnTo>
                    <a:pt x="956496" y="42099"/>
                  </a:lnTo>
                  <a:cubicBezTo>
                    <a:pt x="955558" y="43662"/>
                    <a:pt x="954152" y="45006"/>
                    <a:pt x="952277" y="46131"/>
                  </a:cubicBezTo>
                  <a:cubicBezTo>
                    <a:pt x="950401" y="47256"/>
                    <a:pt x="948276" y="47818"/>
                    <a:pt x="945901" y="47818"/>
                  </a:cubicBezTo>
                  <a:close/>
                  <a:moveTo>
                    <a:pt x="946463" y="43037"/>
                  </a:moveTo>
                  <a:cubicBezTo>
                    <a:pt x="948276" y="43037"/>
                    <a:pt x="949964" y="42568"/>
                    <a:pt x="951527" y="41630"/>
                  </a:cubicBezTo>
                  <a:cubicBezTo>
                    <a:pt x="953089" y="40693"/>
                    <a:pt x="954339" y="39442"/>
                    <a:pt x="955277" y="37880"/>
                  </a:cubicBezTo>
                  <a:cubicBezTo>
                    <a:pt x="956215" y="36255"/>
                    <a:pt x="956683" y="34504"/>
                    <a:pt x="956683" y="32629"/>
                  </a:cubicBezTo>
                  <a:cubicBezTo>
                    <a:pt x="955683" y="31942"/>
                    <a:pt x="954433" y="31410"/>
                    <a:pt x="952933" y="31035"/>
                  </a:cubicBezTo>
                  <a:cubicBezTo>
                    <a:pt x="951433" y="30598"/>
                    <a:pt x="949870" y="30379"/>
                    <a:pt x="948245" y="30379"/>
                  </a:cubicBezTo>
                  <a:cubicBezTo>
                    <a:pt x="945245" y="30379"/>
                    <a:pt x="942994" y="31004"/>
                    <a:pt x="941494" y="32254"/>
                  </a:cubicBezTo>
                  <a:cubicBezTo>
                    <a:pt x="939994" y="33442"/>
                    <a:pt x="939244" y="35036"/>
                    <a:pt x="939244" y="37036"/>
                  </a:cubicBezTo>
                  <a:cubicBezTo>
                    <a:pt x="939244" y="38786"/>
                    <a:pt x="939900" y="40224"/>
                    <a:pt x="941213" y="41349"/>
                  </a:cubicBezTo>
                  <a:cubicBezTo>
                    <a:pt x="942588" y="42474"/>
                    <a:pt x="944338" y="43037"/>
                    <a:pt x="946463" y="43037"/>
                  </a:cubicBezTo>
                  <a:close/>
                  <a:moveTo>
                    <a:pt x="969449" y="14158"/>
                  </a:moveTo>
                  <a:lnTo>
                    <a:pt x="974605" y="14158"/>
                  </a:lnTo>
                  <a:lnTo>
                    <a:pt x="974605" y="18940"/>
                  </a:lnTo>
                  <a:lnTo>
                    <a:pt x="974887" y="18940"/>
                  </a:lnTo>
                  <a:cubicBezTo>
                    <a:pt x="975762" y="17315"/>
                    <a:pt x="977168" y="15939"/>
                    <a:pt x="979106" y="14814"/>
                  </a:cubicBezTo>
                  <a:cubicBezTo>
                    <a:pt x="981106" y="13689"/>
                    <a:pt x="983200" y="13127"/>
                    <a:pt x="985388" y="13127"/>
                  </a:cubicBezTo>
                  <a:cubicBezTo>
                    <a:pt x="989326" y="13127"/>
                    <a:pt x="992326" y="14283"/>
                    <a:pt x="994389" y="16596"/>
                  </a:cubicBezTo>
                  <a:cubicBezTo>
                    <a:pt x="996452" y="18846"/>
                    <a:pt x="997483" y="21940"/>
                    <a:pt x="997483" y="25878"/>
                  </a:cubicBezTo>
                  <a:lnTo>
                    <a:pt x="997483" y="46787"/>
                  </a:lnTo>
                  <a:lnTo>
                    <a:pt x="992045" y="46787"/>
                  </a:lnTo>
                  <a:lnTo>
                    <a:pt x="992045" y="26722"/>
                  </a:lnTo>
                  <a:cubicBezTo>
                    <a:pt x="992045" y="23659"/>
                    <a:pt x="991326" y="21471"/>
                    <a:pt x="989889" y="20159"/>
                  </a:cubicBezTo>
                  <a:cubicBezTo>
                    <a:pt x="988451" y="18784"/>
                    <a:pt x="986482" y="18096"/>
                    <a:pt x="983982" y="18096"/>
                  </a:cubicBezTo>
                  <a:cubicBezTo>
                    <a:pt x="982231" y="18096"/>
                    <a:pt x="980638" y="18596"/>
                    <a:pt x="979200" y="19596"/>
                  </a:cubicBezTo>
                  <a:cubicBezTo>
                    <a:pt x="977825" y="20534"/>
                    <a:pt x="976762" y="21815"/>
                    <a:pt x="976012" y="23440"/>
                  </a:cubicBezTo>
                  <a:cubicBezTo>
                    <a:pt x="975262" y="25003"/>
                    <a:pt x="974887" y="26660"/>
                    <a:pt x="974887" y="28410"/>
                  </a:cubicBezTo>
                  <a:lnTo>
                    <a:pt x="974887" y="46787"/>
                  </a:lnTo>
                  <a:lnTo>
                    <a:pt x="969449" y="46787"/>
                  </a:lnTo>
                  <a:lnTo>
                    <a:pt x="969449" y="14158"/>
                  </a:lnTo>
                  <a:close/>
                  <a:moveTo>
                    <a:pt x="1001291" y="46787"/>
                  </a:moveTo>
                  <a:lnTo>
                    <a:pt x="1001291"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1" name="Freeform: Shape 170">
              <a:extLst>
                <a:ext uri="{FF2B5EF4-FFF2-40B4-BE49-F238E27FC236}">
                  <a16:creationId xmlns:a16="http://schemas.microsoft.com/office/drawing/2014/main" id="{ED587000-89CB-FAFD-FC6D-895B5CAD63D4}"/>
                </a:ext>
              </a:extLst>
            </p:cNvPr>
            <p:cNvSpPr/>
            <p:nvPr/>
          </p:nvSpPr>
          <p:spPr>
            <a:xfrm>
              <a:off x="1574778" y="1273372"/>
              <a:ext cx="367164" cy="60570"/>
            </a:xfrm>
            <a:custGeom>
              <a:avLst/>
              <a:gdLst>
                <a:gd name="connsiteX0" fmla="*/ 12283 w 367164"/>
                <a:gd name="connsiteY0" fmla="*/ 47818 h 60570"/>
                <a:gd name="connsiteX1" fmla="*/ 5907 w 367164"/>
                <a:gd name="connsiteY1" fmla="*/ 46412 h 60570"/>
                <a:gd name="connsiteX2" fmla="*/ 1500 w 367164"/>
                <a:gd name="connsiteY2" fmla="*/ 42568 h 60570"/>
                <a:gd name="connsiteX3" fmla="*/ 0 w 367164"/>
                <a:gd name="connsiteY3" fmla="*/ 36942 h 60570"/>
                <a:gd name="connsiteX4" fmla="*/ 3844 w 367164"/>
                <a:gd name="connsiteY4" fmla="*/ 28879 h 60570"/>
                <a:gd name="connsiteX5" fmla="*/ 13783 w 367164"/>
                <a:gd name="connsiteY5" fmla="*/ 25972 h 60570"/>
                <a:gd name="connsiteX6" fmla="*/ 19221 w 367164"/>
                <a:gd name="connsiteY6" fmla="*/ 26628 h 60570"/>
                <a:gd name="connsiteX7" fmla="*/ 23065 w 367164"/>
                <a:gd name="connsiteY7" fmla="*/ 28035 h 60570"/>
                <a:gd name="connsiteX8" fmla="*/ 23065 w 367164"/>
                <a:gd name="connsiteY8" fmla="*/ 26066 h 60570"/>
                <a:gd name="connsiteX9" fmla="*/ 20534 w 367164"/>
                <a:gd name="connsiteY9" fmla="*/ 20253 h 60570"/>
                <a:gd name="connsiteX10" fmla="*/ 14064 w 367164"/>
                <a:gd name="connsiteY10" fmla="*/ 18002 h 60570"/>
                <a:gd name="connsiteX11" fmla="*/ 9095 w 367164"/>
                <a:gd name="connsiteY11" fmla="*/ 19221 h 60570"/>
                <a:gd name="connsiteX12" fmla="*/ 5344 w 367164"/>
                <a:gd name="connsiteY12" fmla="*/ 22503 h 60570"/>
                <a:gd name="connsiteX13" fmla="*/ 1313 w 367164"/>
                <a:gd name="connsiteY13" fmla="*/ 19409 h 60570"/>
                <a:gd name="connsiteX14" fmla="*/ 6563 w 367164"/>
                <a:gd name="connsiteY14" fmla="*/ 14814 h 60570"/>
                <a:gd name="connsiteX15" fmla="*/ 14064 w 367164"/>
                <a:gd name="connsiteY15" fmla="*/ 13127 h 60570"/>
                <a:gd name="connsiteX16" fmla="*/ 24472 w 367164"/>
                <a:gd name="connsiteY16" fmla="*/ 16690 h 60570"/>
                <a:gd name="connsiteX17" fmla="*/ 28316 w 367164"/>
                <a:gd name="connsiteY17" fmla="*/ 26160 h 60570"/>
                <a:gd name="connsiteX18" fmla="*/ 28316 w 367164"/>
                <a:gd name="connsiteY18" fmla="*/ 46787 h 60570"/>
                <a:gd name="connsiteX19" fmla="*/ 23065 w 367164"/>
                <a:gd name="connsiteY19" fmla="*/ 46787 h 60570"/>
                <a:gd name="connsiteX20" fmla="*/ 23065 w 367164"/>
                <a:gd name="connsiteY20" fmla="*/ 42099 h 60570"/>
                <a:gd name="connsiteX21" fmla="*/ 22878 w 367164"/>
                <a:gd name="connsiteY21" fmla="*/ 42099 h 60570"/>
                <a:gd name="connsiteX22" fmla="*/ 18659 w 367164"/>
                <a:gd name="connsiteY22" fmla="*/ 46131 h 60570"/>
                <a:gd name="connsiteX23" fmla="*/ 12283 w 367164"/>
                <a:gd name="connsiteY23" fmla="*/ 47818 h 60570"/>
                <a:gd name="connsiteX24" fmla="*/ 12845 w 367164"/>
                <a:gd name="connsiteY24" fmla="*/ 43037 h 60570"/>
                <a:gd name="connsiteX25" fmla="*/ 17908 w 367164"/>
                <a:gd name="connsiteY25" fmla="*/ 41630 h 60570"/>
                <a:gd name="connsiteX26" fmla="*/ 21659 w 367164"/>
                <a:gd name="connsiteY26" fmla="*/ 37880 h 60570"/>
                <a:gd name="connsiteX27" fmla="*/ 23065 w 367164"/>
                <a:gd name="connsiteY27" fmla="*/ 32629 h 60570"/>
                <a:gd name="connsiteX28" fmla="*/ 19315 w 367164"/>
                <a:gd name="connsiteY28" fmla="*/ 31035 h 60570"/>
                <a:gd name="connsiteX29" fmla="*/ 14627 w 367164"/>
                <a:gd name="connsiteY29" fmla="*/ 30379 h 60570"/>
                <a:gd name="connsiteX30" fmla="*/ 7876 w 367164"/>
                <a:gd name="connsiteY30" fmla="*/ 32254 h 60570"/>
                <a:gd name="connsiteX31" fmla="*/ 5626 w 367164"/>
                <a:gd name="connsiteY31" fmla="*/ 37036 h 60570"/>
                <a:gd name="connsiteX32" fmla="*/ 7595 w 367164"/>
                <a:gd name="connsiteY32" fmla="*/ 41349 h 60570"/>
                <a:gd name="connsiteX33" fmla="*/ 12845 w 367164"/>
                <a:gd name="connsiteY33" fmla="*/ 43037 h 60570"/>
                <a:gd name="connsiteX34" fmla="*/ 46856 w 367164"/>
                <a:gd name="connsiteY34" fmla="*/ 47818 h 60570"/>
                <a:gd name="connsiteX35" fmla="*/ 38042 w 367164"/>
                <a:gd name="connsiteY35" fmla="*/ 45381 h 60570"/>
                <a:gd name="connsiteX36" fmla="*/ 33167 w 367164"/>
                <a:gd name="connsiteY36" fmla="*/ 39005 h 60570"/>
                <a:gd name="connsiteX37" fmla="*/ 38042 w 367164"/>
                <a:gd name="connsiteY37" fmla="*/ 36848 h 60570"/>
                <a:gd name="connsiteX38" fmla="*/ 41605 w 367164"/>
                <a:gd name="connsiteY38" fmla="*/ 41443 h 60570"/>
                <a:gd name="connsiteX39" fmla="*/ 46856 w 367164"/>
                <a:gd name="connsiteY39" fmla="*/ 43037 h 60570"/>
                <a:gd name="connsiteX40" fmla="*/ 52106 w 367164"/>
                <a:gd name="connsiteY40" fmla="*/ 41818 h 60570"/>
                <a:gd name="connsiteX41" fmla="*/ 54263 w 367164"/>
                <a:gd name="connsiteY41" fmla="*/ 38255 h 60570"/>
                <a:gd name="connsiteX42" fmla="*/ 52575 w 367164"/>
                <a:gd name="connsiteY42" fmla="*/ 34973 h 60570"/>
                <a:gd name="connsiteX43" fmla="*/ 47137 w 367164"/>
                <a:gd name="connsiteY43" fmla="*/ 32817 h 60570"/>
                <a:gd name="connsiteX44" fmla="*/ 43199 w 367164"/>
                <a:gd name="connsiteY44" fmla="*/ 31785 h 60570"/>
                <a:gd name="connsiteX45" fmla="*/ 36730 w 367164"/>
                <a:gd name="connsiteY45" fmla="*/ 28504 h 60570"/>
                <a:gd name="connsiteX46" fmla="*/ 34292 w 367164"/>
                <a:gd name="connsiteY46" fmla="*/ 22597 h 60570"/>
                <a:gd name="connsiteX47" fmla="*/ 35979 w 367164"/>
                <a:gd name="connsiteY47" fmla="*/ 17627 h 60570"/>
                <a:gd name="connsiteX48" fmla="*/ 40480 w 367164"/>
                <a:gd name="connsiteY48" fmla="*/ 14346 h 60570"/>
                <a:gd name="connsiteX49" fmla="*/ 46574 w 367164"/>
                <a:gd name="connsiteY49" fmla="*/ 13127 h 60570"/>
                <a:gd name="connsiteX50" fmla="*/ 54169 w 367164"/>
                <a:gd name="connsiteY50" fmla="*/ 15002 h 60570"/>
                <a:gd name="connsiteX51" fmla="*/ 58951 w 367164"/>
                <a:gd name="connsiteY51" fmla="*/ 20159 h 60570"/>
                <a:gd name="connsiteX52" fmla="*/ 54263 w 367164"/>
                <a:gd name="connsiteY52" fmla="*/ 22315 h 60570"/>
                <a:gd name="connsiteX53" fmla="*/ 46481 w 367164"/>
                <a:gd name="connsiteY53" fmla="*/ 18002 h 60570"/>
                <a:gd name="connsiteX54" fmla="*/ 41793 w 367164"/>
                <a:gd name="connsiteY54" fmla="*/ 19315 h 60570"/>
                <a:gd name="connsiteX55" fmla="*/ 39824 w 367164"/>
                <a:gd name="connsiteY55" fmla="*/ 22409 h 60570"/>
                <a:gd name="connsiteX56" fmla="*/ 41230 w 367164"/>
                <a:gd name="connsiteY56" fmla="*/ 25316 h 60570"/>
                <a:gd name="connsiteX57" fmla="*/ 45449 w 367164"/>
                <a:gd name="connsiteY57" fmla="*/ 27191 h 60570"/>
                <a:gd name="connsiteX58" fmla="*/ 50137 w 367164"/>
                <a:gd name="connsiteY58" fmla="*/ 28410 h 60570"/>
                <a:gd name="connsiteX59" fmla="*/ 57357 w 367164"/>
                <a:gd name="connsiteY59" fmla="*/ 32067 h 60570"/>
                <a:gd name="connsiteX60" fmla="*/ 59795 w 367164"/>
                <a:gd name="connsiteY60" fmla="*/ 37880 h 60570"/>
                <a:gd name="connsiteX61" fmla="*/ 58013 w 367164"/>
                <a:gd name="connsiteY61" fmla="*/ 43130 h 60570"/>
                <a:gd name="connsiteX62" fmla="*/ 53419 w 367164"/>
                <a:gd name="connsiteY62" fmla="*/ 46600 h 60570"/>
                <a:gd name="connsiteX63" fmla="*/ 46856 w 367164"/>
                <a:gd name="connsiteY63" fmla="*/ 47818 h 60570"/>
                <a:gd name="connsiteX64" fmla="*/ 65757 w 367164"/>
                <a:gd name="connsiteY64" fmla="*/ 1031 h 60570"/>
                <a:gd name="connsiteX65" fmla="*/ 71195 w 367164"/>
                <a:gd name="connsiteY65" fmla="*/ 1031 h 60570"/>
                <a:gd name="connsiteX66" fmla="*/ 71195 w 367164"/>
                <a:gd name="connsiteY66" fmla="*/ 29816 h 60570"/>
                <a:gd name="connsiteX67" fmla="*/ 86572 w 367164"/>
                <a:gd name="connsiteY67" fmla="*/ 14158 h 60570"/>
                <a:gd name="connsiteX68" fmla="*/ 93417 w 367164"/>
                <a:gd name="connsiteY68" fmla="*/ 14158 h 60570"/>
                <a:gd name="connsiteX69" fmla="*/ 93417 w 367164"/>
                <a:gd name="connsiteY69" fmla="*/ 14439 h 60570"/>
                <a:gd name="connsiteX70" fmla="*/ 80665 w 367164"/>
                <a:gd name="connsiteY70" fmla="*/ 27378 h 60570"/>
                <a:gd name="connsiteX71" fmla="*/ 93792 w 367164"/>
                <a:gd name="connsiteY71" fmla="*/ 46506 h 60570"/>
                <a:gd name="connsiteX72" fmla="*/ 93792 w 367164"/>
                <a:gd name="connsiteY72" fmla="*/ 46787 h 60570"/>
                <a:gd name="connsiteX73" fmla="*/ 87322 w 367164"/>
                <a:gd name="connsiteY73" fmla="*/ 46787 h 60570"/>
                <a:gd name="connsiteX74" fmla="*/ 76821 w 367164"/>
                <a:gd name="connsiteY74" fmla="*/ 31129 h 60570"/>
                <a:gd name="connsiteX75" fmla="*/ 71195 w 367164"/>
                <a:gd name="connsiteY75" fmla="*/ 36755 h 60570"/>
                <a:gd name="connsiteX76" fmla="*/ 71195 w 367164"/>
                <a:gd name="connsiteY76" fmla="*/ 46787 h 60570"/>
                <a:gd name="connsiteX77" fmla="*/ 65757 w 367164"/>
                <a:gd name="connsiteY77" fmla="*/ 46787 h 60570"/>
                <a:gd name="connsiteX78" fmla="*/ 65757 w 367164"/>
                <a:gd name="connsiteY78" fmla="*/ 1031 h 60570"/>
                <a:gd name="connsiteX79" fmla="*/ 94018 w 367164"/>
                <a:gd name="connsiteY79" fmla="*/ 46787 h 60570"/>
                <a:gd name="connsiteX80" fmla="*/ 94018 w 367164"/>
                <a:gd name="connsiteY80" fmla="*/ 46787 h 60570"/>
                <a:gd name="connsiteX81" fmla="*/ 115356 w 367164"/>
                <a:gd name="connsiteY81" fmla="*/ 19127 h 60570"/>
                <a:gd name="connsiteX82" fmla="*/ 109355 w 367164"/>
                <a:gd name="connsiteY82" fmla="*/ 19127 h 60570"/>
                <a:gd name="connsiteX83" fmla="*/ 109355 w 367164"/>
                <a:gd name="connsiteY83" fmla="*/ 14158 h 60570"/>
                <a:gd name="connsiteX84" fmla="*/ 115356 w 367164"/>
                <a:gd name="connsiteY84" fmla="*/ 14158 h 60570"/>
                <a:gd name="connsiteX85" fmla="*/ 115356 w 367164"/>
                <a:gd name="connsiteY85" fmla="*/ 10689 h 60570"/>
                <a:gd name="connsiteX86" fmla="*/ 116762 w 367164"/>
                <a:gd name="connsiteY86" fmla="*/ 5344 h 60570"/>
                <a:gd name="connsiteX87" fmla="*/ 120513 w 367164"/>
                <a:gd name="connsiteY87" fmla="*/ 1781 h 60570"/>
                <a:gd name="connsiteX88" fmla="*/ 125763 w 367164"/>
                <a:gd name="connsiteY88" fmla="*/ 469 h 60570"/>
                <a:gd name="connsiteX89" fmla="*/ 130639 w 367164"/>
                <a:gd name="connsiteY89" fmla="*/ 1219 h 60570"/>
                <a:gd name="connsiteX90" fmla="*/ 130639 w 367164"/>
                <a:gd name="connsiteY90" fmla="*/ 6563 h 60570"/>
                <a:gd name="connsiteX91" fmla="*/ 128389 w 367164"/>
                <a:gd name="connsiteY91" fmla="*/ 5813 h 60570"/>
                <a:gd name="connsiteX92" fmla="*/ 125951 w 367164"/>
                <a:gd name="connsiteY92" fmla="*/ 5532 h 60570"/>
                <a:gd name="connsiteX93" fmla="*/ 122294 w 367164"/>
                <a:gd name="connsiteY93" fmla="*/ 7032 h 60570"/>
                <a:gd name="connsiteX94" fmla="*/ 120794 w 367164"/>
                <a:gd name="connsiteY94" fmla="*/ 11251 h 60570"/>
                <a:gd name="connsiteX95" fmla="*/ 120794 w 367164"/>
                <a:gd name="connsiteY95" fmla="*/ 14158 h 60570"/>
                <a:gd name="connsiteX96" fmla="*/ 129232 w 367164"/>
                <a:gd name="connsiteY96" fmla="*/ 14158 h 60570"/>
                <a:gd name="connsiteX97" fmla="*/ 129232 w 367164"/>
                <a:gd name="connsiteY97" fmla="*/ 19127 h 60570"/>
                <a:gd name="connsiteX98" fmla="*/ 120794 w 367164"/>
                <a:gd name="connsiteY98" fmla="*/ 19127 h 60570"/>
                <a:gd name="connsiteX99" fmla="*/ 120794 w 367164"/>
                <a:gd name="connsiteY99" fmla="*/ 46787 h 60570"/>
                <a:gd name="connsiteX100" fmla="*/ 115356 w 367164"/>
                <a:gd name="connsiteY100" fmla="*/ 46787 h 60570"/>
                <a:gd name="connsiteX101" fmla="*/ 115356 w 367164"/>
                <a:gd name="connsiteY101" fmla="*/ 19127 h 60570"/>
                <a:gd name="connsiteX102" fmla="*/ 148858 w 367164"/>
                <a:gd name="connsiteY102" fmla="*/ 47818 h 60570"/>
                <a:gd name="connsiteX103" fmla="*/ 140232 w 367164"/>
                <a:gd name="connsiteY103" fmla="*/ 45568 h 60570"/>
                <a:gd name="connsiteX104" fmla="*/ 134232 w 367164"/>
                <a:gd name="connsiteY104" fmla="*/ 39286 h 60570"/>
                <a:gd name="connsiteX105" fmla="*/ 132169 w 367164"/>
                <a:gd name="connsiteY105" fmla="*/ 30473 h 60570"/>
                <a:gd name="connsiteX106" fmla="*/ 134232 w 367164"/>
                <a:gd name="connsiteY106" fmla="*/ 21753 h 60570"/>
                <a:gd name="connsiteX107" fmla="*/ 140232 w 367164"/>
                <a:gd name="connsiteY107" fmla="*/ 15471 h 60570"/>
                <a:gd name="connsiteX108" fmla="*/ 148858 w 367164"/>
                <a:gd name="connsiteY108" fmla="*/ 13127 h 60570"/>
                <a:gd name="connsiteX109" fmla="*/ 157485 w 367164"/>
                <a:gd name="connsiteY109" fmla="*/ 15471 h 60570"/>
                <a:gd name="connsiteX110" fmla="*/ 163485 w 367164"/>
                <a:gd name="connsiteY110" fmla="*/ 21753 h 60570"/>
                <a:gd name="connsiteX111" fmla="*/ 165642 w 367164"/>
                <a:gd name="connsiteY111" fmla="*/ 30473 h 60570"/>
                <a:gd name="connsiteX112" fmla="*/ 163485 w 367164"/>
                <a:gd name="connsiteY112" fmla="*/ 39286 h 60570"/>
                <a:gd name="connsiteX113" fmla="*/ 157485 w 367164"/>
                <a:gd name="connsiteY113" fmla="*/ 45568 h 60570"/>
                <a:gd name="connsiteX114" fmla="*/ 148858 w 367164"/>
                <a:gd name="connsiteY114" fmla="*/ 47818 h 60570"/>
                <a:gd name="connsiteX115" fmla="*/ 148858 w 367164"/>
                <a:gd name="connsiteY115" fmla="*/ 42849 h 60570"/>
                <a:gd name="connsiteX116" fmla="*/ 154484 w 367164"/>
                <a:gd name="connsiteY116" fmla="*/ 41349 h 60570"/>
                <a:gd name="connsiteX117" fmla="*/ 158610 w 367164"/>
                <a:gd name="connsiteY117" fmla="*/ 37036 h 60570"/>
                <a:gd name="connsiteX118" fmla="*/ 160204 w 367164"/>
                <a:gd name="connsiteY118" fmla="*/ 30473 h 60570"/>
                <a:gd name="connsiteX119" fmla="*/ 158610 w 367164"/>
                <a:gd name="connsiteY119" fmla="*/ 23909 h 60570"/>
                <a:gd name="connsiteX120" fmla="*/ 154484 w 367164"/>
                <a:gd name="connsiteY120" fmla="*/ 19596 h 60570"/>
                <a:gd name="connsiteX121" fmla="*/ 148858 w 367164"/>
                <a:gd name="connsiteY121" fmla="*/ 18096 h 60570"/>
                <a:gd name="connsiteX122" fmla="*/ 143233 w 367164"/>
                <a:gd name="connsiteY122" fmla="*/ 19596 h 60570"/>
                <a:gd name="connsiteX123" fmla="*/ 139013 w 367164"/>
                <a:gd name="connsiteY123" fmla="*/ 23909 h 60570"/>
                <a:gd name="connsiteX124" fmla="*/ 137513 w 367164"/>
                <a:gd name="connsiteY124" fmla="*/ 30473 h 60570"/>
                <a:gd name="connsiteX125" fmla="*/ 139013 w 367164"/>
                <a:gd name="connsiteY125" fmla="*/ 37036 h 60570"/>
                <a:gd name="connsiteX126" fmla="*/ 143233 w 367164"/>
                <a:gd name="connsiteY126" fmla="*/ 41349 h 60570"/>
                <a:gd name="connsiteX127" fmla="*/ 148858 w 367164"/>
                <a:gd name="connsiteY127" fmla="*/ 42849 h 60570"/>
                <a:gd name="connsiteX128" fmla="*/ 171328 w 367164"/>
                <a:gd name="connsiteY128" fmla="*/ 14158 h 60570"/>
                <a:gd name="connsiteX129" fmla="*/ 176485 w 367164"/>
                <a:gd name="connsiteY129" fmla="*/ 14158 h 60570"/>
                <a:gd name="connsiteX130" fmla="*/ 176485 w 367164"/>
                <a:gd name="connsiteY130" fmla="*/ 19409 h 60570"/>
                <a:gd name="connsiteX131" fmla="*/ 176766 w 367164"/>
                <a:gd name="connsiteY131" fmla="*/ 19409 h 60570"/>
                <a:gd name="connsiteX132" fmla="*/ 180423 w 367164"/>
                <a:gd name="connsiteY132" fmla="*/ 15002 h 60570"/>
                <a:gd name="connsiteX133" fmla="*/ 186236 w 367164"/>
                <a:gd name="connsiteY133" fmla="*/ 13220 h 60570"/>
                <a:gd name="connsiteX134" fmla="*/ 190081 w 367164"/>
                <a:gd name="connsiteY134" fmla="*/ 13877 h 60570"/>
                <a:gd name="connsiteX135" fmla="*/ 190081 w 367164"/>
                <a:gd name="connsiteY135" fmla="*/ 19784 h 60570"/>
                <a:gd name="connsiteX136" fmla="*/ 185486 w 367164"/>
                <a:gd name="connsiteY136" fmla="*/ 18752 h 60570"/>
                <a:gd name="connsiteX137" fmla="*/ 181080 w 367164"/>
                <a:gd name="connsiteY137" fmla="*/ 20065 h 60570"/>
                <a:gd name="connsiteX138" fmla="*/ 177892 w 367164"/>
                <a:gd name="connsiteY138" fmla="*/ 23722 h 60570"/>
                <a:gd name="connsiteX139" fmla="*/ 176766 w 367164"/>
                <a:gd name="connsiteY139" fmla="*/ 28597 h 60570"/>
                <a:gd name="connsiteX140" fmla="*/ 176766 w 367164"/>
                <a:gd name="connsiteY140" fmla="*/ 46787 h 60570"/>
                <a:gd name="connsiteX141" fmla="*/ 171328 w 367164"/>
                <a:gd name="connsiteY141" fmla="*/ 46787 h 60570"/>
                <a:gd name="connsiteX142" fmla="*/ 171328 w 367164"/>
                <a:gd name="connsiteY142" fmla="*/ 14158 h 60570"/>
                <a:gd name="connsiteX143" fmla="*/ 191276 w 367164"/>
                <a:gd name="connsiteY143" fmla="*/ 46787 h 60570"/>
                <a:gd name="connsiteX144" fmla="*/ 191276 w 367164"/>
                <a:gd name="connsiteY144" fmla="*/ 46787 h 60570"/>
                <a:gd name="connsiteX145" fmla="*/ 210144 w 367164"/>
                <a:gd name="connsiteY145" fmla="*/ 1031 h 60570"/>
                <a:gd name="connsiteX146" fmla="*/ 215582 w 367164"/>
                <a:gd name="connsiteY146" fmla="*/ 1031 h 60570"/>
                <a:gd name="connsiteX147" fmla="*/ 215582 w 367164"/>
                <a:gd name="connsiteY147" fmla="*/ 14533 h 60570"/>
                <a:gd name="connsiteX148" fmla="*/ 215301 w 367164"/>
                <a:gd name="connsiteY148" fmla="*/ 18940 h 60570"/>
                <a:gd name="connsiteX149" fmla="*/ 215582 w 367164"/>
                <a:gd name="connsiteY149" fmla="*/ 18940 h 60570"/>
                <a:gd name="connsiteX150" fmla="*/ 219801 w 367164"/>
                <a:gd name="connsiteY150" fmla="*/ 14814 h 60570"/>
                <a:gd name="connsiteX151" fmla="*/ 226177 w 367164"/>
                <a:gd name="connsiteY151" fmla="*/ 13127 h 60570"/>
                <a:gd name="connsiteX152" fmla="*/ 235272 w 367164"/>
                <a:gd name="connsiteY152" fmla="*/ 16690 h 60570"/>
                <a:gd name="connsiteX153" fmla="*/ 238366 w 367164"/>
                <a:gd name="connsiteY153" fmla="*/ 25878 h 60570"/>
                <a:gd name="connsiteX154" fmla="*/ 238366 w 367164"/>
                <a:gd name="connsiteY154" fmla="*/ 46787 h 60570"/>
                <a:gd name="connsiteX155" fmla="*/ 232928 w 367164"/>
                <a:gd name="connsiteY155" fmla="*/ 46787 h 60570"/>
                <a:gd name="connsiteX156" fmla="*/ 232928 w 367164"/>
                <a:gd name="connsiteY156" fmla="*/ 26722 h 60570"/>
                <a:gd name="connsiteX157" fmla="*/ 230677 w 367164"/>
                <a:gd name="connsiteY157" fmla="*/ 20253 h 60570"/>
                <a:gd name="connsiteX158" fmla="*/ 224958 w 367164"/>
                <a:gd name="connsiteY158" fmla="*/ 18096 h 60570"/>
                <a:gd name="connsiteX159" fmla="*/ 220176 w 367164"/>
                <a:gd name="connsiteY159" fmla="*/ 19690 h 60570"/>
                <a:gd name="connsiteX160" fmla="*/ 216801 w 367164"/>
                <a:gd name="connsiteY160" fmla="*/ 23628 h 60570"/>
                <a:gd name="connsiteX161" fmla="*/ 215582 w 367164"/>
                <a:gd name="connsiteY161" fmla="*/ 28597 h 60570"/>
                <a:gd name="connsiteX162" fmla="*/ 215582 w 367164"/>
                <a:gd name="connsiteY162" fmla="*/ 46787 h 60570"/>
                <a:gd name="connsiteX163" fmla="*/ 210144 w 367164"/>
                <a:gd name="connsiteY163" fmla="*/ 46787 h 60570"/>
                <a:gd name="connsiteX164" fmla="*/ 210144 w 367164"/>
                <a:gd name="connsiteY164" fmla="*/ 1031 h 60570"/>
                <a:gd name="connsiteX165" fmla="*/ 260742 w 367164"/>
                <a:gd name="connsiteY165" fmla="*/ 47818 h 60570"/>
                <a:gd name="connsiteX166" fmla="*/ 252304 w 367164"/>
                <a:gd name="connsiteY166" fmla="*/ 45568 h 60570"/>
                <a:gd name="connsiteX167" fmla="*/ 246584 w 367164"/>
                <a:gd name="connsiteY167" fmla="*/ 39380 h 60570"/>
                <a:gd name="connsiteX168" fmla="*/ 244522 w 367164"/>
                <a:gd name="connsiteY168" fmla="*/ 30566 h 60570"/>
                <a:gd name="connsiteX169" fmla="*/ 246397 w 367164"/>
                <a:gd name="connsiteY169" fmla="*/ 21940 h 60570"/>
                <a:gd name="connsiteX170" fmla="*/ 251929 w 367164"/>
                <a:gd name="connsiteY170" fmla="*/ 15564 h 60570"/>
                <a:gd name="connsiteX171" fmla="*/ 260274 w 367164"/>
                <a:gd name="connsiteY171" fmla="*/ 13127 h 60570"/>
                <a:gd name="connsiteX172" fmla="*/ 268525 w 367164"/>
                <a:gd name="connsiteY172" fmla="*/ 15283 h 60570"/>
                <a:gd name="connsiteX173" fmla="*/ 273963 w 367164"/>
                <a:gd name="connsiteY173" fmla="*/ 21190 h 60570"/>
                <a:gd name="connsiteX174" fmla="*/ 275838 w 367164"/>
                <a:gd name="connsiteY174" fmla="*/ 29816 h 60570"/>
                <a:gd name="connsiteX175" fmla="*/ 275744 w 367164"/>
                <a:gd name="connsiteY175" fmla="*/ 31504 h 60570"/>
                <a:gd name="connsiteX176" fmla="*/ 249960 w 367164"/>
                <a:gd name="connsiteY176" fmla="*/ 31504 h 60570"/>
                <a:gd name="connsiteX177" fmla="*/ 251741 w 367164"/>
                <a:gd name="connsiteY177" fmla="*/ 37786 h 60570"/>
                <a:gd name="connsiteX178" fmla="*/ 255773 w 367164"/>
                <a:gd name="connsiteY178" fmla="*/ 41630 h 60570"/>
                <a:gd name="connsiteX179" fmla="*/ 260930 w 367164"/>
                <a:gd name="connsiteY179" fmla="*/ 42849 h 60570"/>
                <a:gd name="connsiteX180" fmla="*/ 270587 w 367164"/>
                <a:gd name="connsiteY180" fmla="*/ 37036 h 60570"/>
                <a:gd name="connsiteX181" fmla="*/ 275182 w 367164"/>
                <a:gd name="connsiteY181" fmla="*/ 39286 h 60570"/>
                <a:gd name="connsiteX182" fmla="*/ 269462 w 367164"/>
                <a:gd name="connsiteY182" fmla="*/ 45474 h 60570"/>
                <a:gd name="connsiteX183" fmla="*/ 260742 w 367164"/>
                <a:gd name="connsiteY183" fmla="*/ 47818 h 60570"/>
                <a:gd name="connsiteX184" fmla="*/ 270119 w 367164"/>
                <a:gd name="connsiteY184" fmla="*/ 27003 h 60570"/>
                <a:gd name="connsiteX185" fmla="*/ 268993 w 367164"/>
                <a:gd name="connsiteY185" fmla="*/ 22972 h 60570"/>
                <a:gd name="connsiteX186" fmla="*/ 265712 w 367164"/>
                <a:gd name="connsiteY186" fmla="*/ 19502 h 60570"/>
                <a:gd name="connsiteX187" fmla="*/ 260274 w 367164"/>
                <a:gd name="connsiteY187" fmla="*/ 18096 h 60570"/>
                <a:gd name="connsiteX188" fmla="*/ 253710 w 367164"/>
                <a:gd name="connsiteY188" fmla="*/ 20534 h 60570"/>
                <a:gd name="connsiteX189" fmla="*/ 250241 w 367164"/>
                <a:gd name="connsiteY189" fmla="*/ 27003 h 60570"/>
                <a:gd name="connsiteX190" fmla="*/ 270119 w 367164"/>
                <a:gd name="connsiteY190" fmla="*/ 27003 h 60570"/>
                <a:gd name="connsiteX191" fmla="*/ 282211 w 367164"/>
                <a:gd name="connsiteY191" fmla="*/ 1031 h 60570"/>
                <a:gd name="connsiteX192" fmla="*/ 287649 w 367164"/>
                <a:gd name="connsiteY192" fmla="*/ 1031 h 60570"/>
                <a:gd name="connsiteX193" fmla="*/ 287649 w 367164"/>
                <a:gd name="connsiteY193" fmla="*/ 46787 h 60570"/>
                <a:gd name="connsiteX194" fmla="*/ 282211 w 367164"/>
                <a:gd name="connsiteY194" fmla="*/ 46787 h 60570"/>
                <a:gd name="connsiteX195" fmla="*/ 282211 w 367164"/>
                <a:gd name="connsiteY195" fmla="*/ 1031 h 60570"/>
                <a:gd name="connsiteX196" fmla="*/ 295422 w 367164"/>
                <a:gd name="connsiteY196" fmla="*/ 14158 h 60570"/>
                <a:gd name="connsiteX197" fmla="*/ 300579 w 367164"/>
                <a:gd name="connsiteY197" fmla="*/ 14158 h 60570"/>
                <a:gd name="connsiteX198" fmla="*/ 300579 w 367164"/>
                <a:gd name="connsiteY198" fmla="*/ 19034 h 60570"/>
                <a:gd name="connsiteX199" fmla="*/ 300860 w 367164"/>
                <a:gd name="connsiteY199" fmla="*/ 19034 h 60570"/>
                <a:gd name="connsiteX200" fmla="*/ 305267 w 367164"/>
                <a:gd name="connsiteY200" fmla="*/ 14814 h 60570"/>
                <a:gd name="connsiteX201" fmla="*/ 312018 w 367164"/>
                <a:gd name="connsiteY201" fmla="*/ 13127 h 60570"/>
                <a:gd name="connsiteX202" fmla="*/ 319988 w 367164"/>
                <a:gd name="connsiteY202" fmla="*/ 15377 h 60570"/>
                <a:gd name="connsiteX203" fmla="*/ 325520 w 367164"/>
                <a:gd name="connsiteY203" fmla="*/ 21659 h 60570"/>
                <a:gd name="connsiteX204" fmla="*/ 327583 w 367164"/>
                <a:gd name="connsiteY204" fmla="*/ 30473 h 60570"/>
                <a:gd name="connsiteX205" fmla="*/ 325520 w 367164"/>
                <a:gd name="connsiteY205" fmla="*/ 39380 h 60570"/>
                <a:gd name="connsiteX206" fmla="*/ 319988 w 367164"/>
                <a:gd name="connsiteY206" fmla="*/ 45568 h 60570"/>
                <a:gd name="connsiteX207" fmla="*/ 312018 w 367164"/>
                <a:gd name="connsiteY207" fmla="*/ 47818 h 60570"/>
                <a:gd name="connsiteX208" fmla="*/ 305267 w 367164"/>
                <a:gd name="connsiteY208" fmla="*/ 46131 h 60570"/>
                <a:gd name="connsiteX209" fmla="*/ 300860 w 367164"/>
                <a:gd name="connsiteY209" fmla="*/ 42005 h 60570"/>
                <a:gd name="connsiteX210" fmla="*/ 300579 w 367164"/>
                <a:gd name="connsiteY210" fmla="*/ 42005 h 60570"/>
                <a:gd name="connsiteX211" fmla="*/ 300860 w 367164"/>
                <a:gd name="connsiteY211" fmla="*/ 46506 h 60570"/>
                <a:gd name="connsiteX212" fmla="*/ 300860 w 367164"/>
                <a:gd name="connsiteY212" fmla="*/ 60570 h 60570"/>
                <a:gd name="connsiteX213" fmla="*/ 295422 w 367164"/>
                <a:gd name="connsiteY213" fmla="*/ 60570 h 60570"/>
                <a:gd name="connsiteX214" fmla="*/ 295422 w 367164"/>
                <a:gd name="connsiteY214" fmla="*/ 14158 h 60570"/>
                <a:gd name="connsiteX215" fmla="*/ 311456 w 367164"/>
                <a:gd name="connsiteY215" fmla="*/ 42849 h 60570"/>
                <a:gd name="connsiteX216" fmla="*/ 316706 w 367164"/>
                <a:gd name="connsiteY216" fmla="*/ 41349 h 60570"/>
                <a:gd name="connsiteX217" fmla="*/ 320644 w 367164"/>
                <a:gd name="connsiteY217" fmla="*/ 37036 h 60570"/>
                <a:gd name="connsiteX218" fmla="*/ 322144 w 367164"/>
                <a:gd name="connsiteY218" fmla="*/ 30473 h 60570"/>
                <a:gd name="connsiteX219" fmla="*/ 320644 w 367164"/>
                <a:gd name="connsiteY219" fmla="*/ 24003 h 60570"/>
                <a:gd name="connsiteX220" fmla="*/ 316706 w 367164"/>
                <a:gd name="connsiteY220" fmla="*/ 19690 h 60570"/>
                <a:gd name="connsiteX221" fmla="*/ 311456 w 367164"/>
                <a:gd name="connsiteY221" fmla="*/ 18096 h 60570"/>
                <a:gd name="connsiteX222" fmla="*/ 306111 w 367164"/>
                <a:gd name="connsiteY222" fmla="*/ 19690 h 60570"/>
                <a:gd name="connsiteX223" fmla="*/ 302079 w 367164"/>
                <a:gd name="connsiteY223" fmla="*/ 24003 h 60570"/>
                <a:gd name="connsiteX224" fmla="*/ 300579 w 367164"/>
                <a:gd name="connsiteY224" fmla="*/ 30473 h 60570"/>
                <a:gd name="connsiteX225" fmla="*/ 302079 w 367164"/>
                <a:gd name="connsiteY225" fmla="*/ 37036 h 60570"/>
                <a:gd name="connsiteX226" fmla="*/ 306111 w 367164"/>
                <a:gd name="connsiteY226" fmla="*/ 41349 h 60570"/>
                <a:gd name="connsiteX227" fmla="*/ 311456 w 367164"/>
                <a:gd name="connsiteY227" fmla="*/ 42849 h 60570"/>
                <a:gd name="connsiteX228" fmla="*/ 337506 w 367164"/>
                <a:gd name="connsiteY228" fmla="*/ 47162 h 60570"/>
                <a:gd name="connsiteX229" fmla="*/ 334600 w 367164"/>
                <a:gd name="connsiteY229" fmla="*/ 46037 h 60570"/>
                <a:gd name="connsiteX230" fmla="*/ 333475 w 367164"/>
                <a:gd name="connsiteY230" fmla="*/ 43037 h 60570"/>
                <a:gd name="connsiteX231" fmla="*/ 334600 w 367164"/>
                <a:gd name="connsiteY231" fmla="*/ 40224 h 60570"/>
                <a:gd name="connsiteX232" fmla="*/ 337506 w 367164"/>
                <a:gd name="connsiteY232" fmla="*/ 39005 h 60570"/>
                <a:gd name="connsiteX233" fmla="*/ 340413 w 367164"/>
                <a:gd name="connsiteY233" fmla="*/ 40224 h 60570"/>
                <a:gd name="connsiteX234" fmla="*/ 341632 w 367164"/>
                <a:gd name="connsiteY234" fmla="*/ 43037 h 60570"/>
                <a:gd name="connsiteX235" fmla="*/ 340413 w 367164"/>
                <a:gd name="connsiteY235" fmla="*/ 46037 h 60570"/>
                <a:gd name="connsiteX236" fmla="*/ 337506 w 367164"/>
                <a:gd name="connsiteY236" fmla="*/ 47162 h 60570"/>
                <a:gd name="connsiteX237" fmla="*/ 348037 w 367164"/>
                <a:gd name="connsiteY237" fmla="*/ 12470 h 60570"/>
                <a:gd name="connsiteX238" fmla="*/ 351413 w 367164"/>
                <a:gd name="connsiteY238" fmla="*/ 7688 h 60570"/>
                <a:gd name="connsiteX239" fmla="*/ 349163 w 367164"/>
                <a:gd name="connsiteY239" fmla="*/ 6563 h 60570"/>
                <a:gd name="connsiteX240" fmla="*/ 348225 w 367164"/>
                <a:gd name="connsiteY240" fmla="*/ 4032 h 60570"/>
                <a:gd name="connsiteX241" fmla="*/ 349350 w 367164"/>
                <a:gd name="connsiteY241" fmla="*/ 1219 h 60570"/>
                <a:gd name="connsiteX242" fmla="*/ 352257 w 367164"/>
                <a:gd name="connsiteY242" fmla="*/ 0 h 60570"/>
                <a:gd name="connsiteX243" fmla="*/ 355163 w 367164"/>
                <a:gd name="connsiteY243" fmla="*/ 1219 h 60570"/>
                <a:gd name="connsiteX244" fmla="*/ 356382 w 367164"/>
                <a:gd name="connsiteY244" fmla="*/ 4032 h 60570"/>
                <a:gd name="connsiteX245" fmla="*/ 355913 w 367164"/>
                <a:gd name="connsiteY245" fmla="*/ 6095 h 60570"/>
                <a:gd name="connsiteX246" fmla="*/ 354601 w 367164"/>
                <a:gd name="connsiteY246" fmla="*/ 8345 h 60570"/>
                <a:gd name="connsiteX247" fmla="*/ 350569 w 367164"/>
                <a:gd name="connsiteY247" fmla="*/ 14158 h 60570"/>
                <a:gd name="connsiteX248" fmla="*/ 348037 w 367164"/>
                <a:gd name="connsiteY248" fmla="*/ 12470 h 60570"/>
                <a:gd name="connsiteX249" fmla="*/ 358820 w 367164"/>
                <a:gd name="connsiteY249" fmla="*/ 12470 h 60570"/>
                <a:gd name="connsiteX250" fmla="*/ 362195 w 367164"/>
                <a:gd name="connsiteY250" fmla="*/ 7688 h 60570"/>
                <a:gd name="connsiteX251" fmla="*/ 359945 w 367164"/>
                <a:gd name="connsiteY251" fmla="*/ 6563 h 60570"/>
                <a:gd name="connsiteX252" fmla="*/ 359008 w 367164"/>
                <a:gd name="connsiteY252" fmla="*/ 4032 h 60570"/>
                <a:gd name="connsiteX253" fmla="*/ 360133 w 367164"/>
                <a:gd name="connsiteY253" fmla="*/ 1219 h 60570"/>
                <a:gd name="connsiteX254" fmla="*/ 363039 w 367164"/>
                <a:gd name="connsiteY254" fmla="*/ 0 h 60570"/>
                <a:gd name="connsiteX255" fmla="*/ 365946 w 367164"/>
                <a:gd name="connsiteY255" fmla="*/ 1219 h 60570"/>
                <a:gd name="connsiteX256" fmla="*/ 367165 w 367164"/>
                <a:gd name="connsiteY256" fmla="*/ 4032 h 60570"/>
                <a:gd name="connsiteX257" fmla="*/ 366696 w 367164"/>
                <a:gd name="connsiteY257" fmla="*/ 6095 h 60570"/>
                <a:gd name="connsiteX258" fmla="*/ 365383 w 367164"/>
                <a:gd name="connsiteY258" fmla="*/ 8345 h 60570"/>
                <a:gd name="connsiteX259" fmla="*/ 361352 w 367164"/>
                <a:gd name="connsiteY259" fmla="*/ 14158 h 60570"/>
                <a:gd name="connsiteX260" fmla="*/ 358820 w 367164"/>
                <a:gd name="connsiteY260" fmla="*/ 12470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Lst>
              <a:rect l="l" t="t" r="r" b="b"/>
              <a:pathLst>
                <a:path w="367164" h="60570">
                  <a:moveTo>
                    <a:pt x="12283" y="47818"/>
                  </a:moveTo>
                  <a:cubicBezTo>
                    <a:pt x="9907" y="47818"/>
                    <a:pt x="7782" y="47350"/>
                    <a:pt x="5907" y="46412"/>
                  </a:cubicBezTo>
                  <a:cubicBezTo>
                    <a:pt x="4032" y="45474"/>
                    <a:pt x="2563" y="44193"/>
                    <a:pt x="1500" y="42568"/>
                  </a:cubicBezTo>
                  <a:cubicBezTo>
                    <a:pt x="500" y="40880"/>
                    <a:pt x="0" y="39005"/>
                    <a:pt x="0" y="36942"/>
                  </a:cubicBezTo>
                  <a:cubicBezTo>
                    <a:pt x="0" y="33504"/>
                    <a:pt x="1281" y="30816"/>
                    <a:pt x="3844" y="28879"/>
                  </a:cubicBezTo>
                  <a:cubicBezTo>
                    <a:pt x="6470" y="26941"/>
                    <a:pt x="9782" y="25972"/>
                    <a:pt x="13783" y="25972"/>
                  </a:cubicBezTo>
                  <a:cubicBezTo>
                    <a:pt x="15721" y="25972"/>
                    <a:pt x="17533" y="26191"/>
                    <a:pt x="19221" y="26628"/>
                  </a:cubicBezTo>
                  <a:cubicBezTo>
                    <a:pt x="20909" y="27003"/>
                    <a:pt x="22190" y="27472"/>
                    <a:pt x="23065" y="28035"/>
                  </a:cubicBezTo>
                  <a:lnTo>
                    <a:pt x="23065" y="26066"/>
                  </a:lnTo>
                  <a:cubicBezTo>
                    <a:pt x="23065" y="23628"/>
                    <a:pt x="22222" y="21690"/>
                    <a:pt x="20534" y="20253"/>
                  </a:cubicBezTo>
                  <a:cubicBezTo>
                    <a:pt x="18846" y="18752"/>
                    <a:pt x="16690" y="18002"/>
                    <a:pt x="14064" y="18002"/>
                  </a:cubicBezTo>
                  <a:cubicBezTo>
                    <a:pt x="12314" y="18002"/>
                    <a:pt x="10658" y="18409"/>
                    <a:pt x="9095" y="19221"/>
                  </a:cubicBezTo>
                  <a:cubicBezTo>
                    <a:pt x="7532" y="19971"/>
                    <a:pt x="6282" y="21065"/>
                    <a:pt x="5344" y="22503"/>
                  </a:cubicBezTo>
                  <a:lnTo>
                    <a:pt x="1313" y="19409"/>
                  </a:lnTo>
                  <a:cubicBezTo>
                    <a:pt x="2563" y="17471"/>
                    <a:pt x="4313" y="15939"/>
                    <a:pt x="6563" y="14814"/>
                  </a:cubicBezTo>
                  <a:cubicBezTo>
                    <a:pt x="8876" y="13689"/>
                    <a:pt x="11376" y="13127"/>
                    <a:pt x="14064" y="13127"/>
                  </a:cubicBezTo>
                  <a:cubicBezTo>
                    <a:pt x="18502" y="13127"/>
                    <a:pt x="21971" y="14314"/>
                    <a:pt x="24472" y="16690"/>
                  </a:cubicBezTo>
                  <a:cubicBezTo>
                    <a:pt x="27035" y="19002"/>
                    <a:pt x="28316" y="22159"/>
                    <a:pt x="28316" y="26160"/>
                  </a:cubicBezTo>
                  <a:lnTo>
                    <a:pt x="28316" y="46787"/>
                  </a:lnTo>
                  <a:lnTo>
                    <a:pt x="23065" y="46787"/>
                  </a:lnTo>
                  <a:lnTo>
                    <a:pt x="23065" y="42099"/>
                  </a:lnTo>
                  <a:lnTo>
                    <a:pt x="22878" y="42099"/>
                  </a:lnTo>
                  <a:cubicBezTo>
                    <a:pt x="21940" y="43662"/>
                    <a:pt x="20534" y="45006"/>
                    <a:pt x="18659" y="46131"/>
                  </a:cubicBezTo>
                  <a:cubicBezTo>
                    <a:pt x="16783" y="47256"/>
                    <a:pt x="14658" y="47818"/>
                    <a:pt x="12283" y="47818"/>
                  </a:cubicBezTo>
                  <a:close/>
                  <a:moveTo>
                    <a:pt x="12845" y="43037"/>
                  </a:moveTo>
                  <a:cubicBezTo>
                    <a:pt x="14658" y="43037"/>
                    <a:pt x="16346" y="42568"/>
                    <a:pt x="17908" y="41630"/>
                  </a:cubicBezTo>
                  <a:cubicBezTo>
                    <a:pt x="19471" y="40693"/>
                    <a:pt x="20721" y="39442"/>
                    <a:pt x="21659" y="37880"/>
                  </a:cubicBezTo>
                  <a:cubicBezTo>
                    <a:pt x="22597" y="36255"/>
                    <a:pt x="23065" y="34504"/>
                    <a:pt x="23065" y="32629"/>
                  </a:cubicBezTo>
                  <a:cubicBezTo>
                    <a:pt x="22065" y="31942"/>
                    <a:pt x="20815" y="31410"/>
                    <a:pt x="19315" y="31035"/>
                  </a:cubicBezTo>
                  <a:cubicBezTo>
                    <a:pt x="17815" y="30598"/>
                    <a:pt x="16252" y="30379"/>
                    <a:pt x="14627" y="30379"/>
                  </a:cubicBezTo>
                  <a:cubicBezTo>
                    <a:pt x="11626" y="30379"/>
                    <a:pt x="9376" y="31004"/>
                    <a:pt x="7876" y="32254"/>
                  </a:cubicBezTo>
                  <a:cubicBezTo>
                    <a:pt x="6376" y="33442"/>
                    <a:pt x="5626" y="35036"/>
                    <a:pt x="5626" y="37036"/>
                  </a:cubicBezTo>
                  <a:cubicBezTo>
                    <a:pt x="5626" y="38786"/>
                    <a:pt x="6282" y="40224"/>
                    <a:pt x="7595" y="41349"/>
                  </a:cubicBezTo>
                  <a:cubicBezTo>
                    <a:pt x="8970" y="42474"/>
                    <a:pt x="10720" y="43037"/>
                    <a:pt x="12845" y="43037"/>
                  </a:cubicBezTo>
                  <a:close/>
                  <a:moveTo>
                    <a:pt x="46856" y="47818"/>
                  </a:moveTo>
                  <a:cubicBezTo>
                    <a:pt x="43355" y="47818"/>
                    <a:pt x="40417" y="47006"/>
                    <a:pt x="38042" y="45381"/>
                  </a:cubicBezTo>
                  <a:cubicBezTo>
                    <a:pt x="35729" y="43693"/>
                    <a:pt x="34104" y="41568"/>
                    <a:pt x="33167" y="39005"/>
                  </a:cubicBezTo>
                  <a:lnTo>
                    <a:pt x="38042" y="36848"/>
                  </a:lnTo>
                  <a:cubicBezTo>
                    <a:pt x="38855" y="38849"/>
                    <a:pt x="40042" y="40380"/>
                    <a:pt x="41605" y="41443"/>
                  </a:cubicBezTo>
                  <a:cubicBezTo>
                    <a:pt x="43230" y="42505"/>
                    <a:pt x="44981" y="43037"/>
                    <a:pt x="46856" y="43037"/>
                  </a:cubicBezTo>
                  <a:cubicBezTo>
                    <a:pt x="48919" y="43037"/>
                    <a:pt x="50669" y="42630"/>
                    <a:pt x="52106" y="41818"/>
                  </a:cubicBezTo>
                  <a:cubicBezTo>
                    <a:pt x="53544" y="40943"/>
                    <a:pt x="54263" y="39755"/>
                    <a:pt x="54263" y="38255"/>
                  </a:cubicBezTo>
                  <a:cubicBezTo>
                    <a:pt x="54263" y="36880"/>
                    <a:pt x="53700" y="35786"/>
                    <a:pt x="52575" y="34973"/>
                  </a:cubicBezTo>
                  <a:cubicBezTo>
                    <a:pt x="51450" y="34098"/>
                    <a:pt x="49637" y="33379"/>
                    <a:pt x="47137" y="32817"/>
                  </a:cubicBezTo>
                  <a:lnTo>
                    <a:pt x="43199" y="31785"/>
                  </a:lnTo>
                  <a:cubicBezTo>
                    <a:pt x="40574" y="31098"/>
                    <a:pt x="38417" y="30004"/>
                    <a:pt x="36730" y="28504"/>
                  </a:cubicBezTo>
                  <a:cubicBezTo>
                    <a:pt x="35104" y="26941"/>
                    <a:pt x="34292" y="24972"/>
                    <a:pt x="34292" y="22597"/>
                  </a:cubicBezTo>
                  <a:cubicBezTo>
                    <a:pt x="34292" y="20721"/>
                    <a:pt x="34854" y="19065"/>
                    <a:pt x="35979" y="17627"/>
                  </a:cubicBezTo>
                  <a:cubicBezTo>
                    <a:pt x="37105" y="16190"/>
                    <a:pt x="38605" y="15096"/>
                    <a:pt x="40480" y="14346"/>
                  </a:cubicBezTo>
                  <a:cubicBezTo>
                    <a:pt x="42355" y="13533"/>
                    <a:pt x="44387" y="13127"/>
                    <a:pt x="46574" y="13127"/>
                  </a:cubicBezTo>
                  <a:cubicBezTo>
                    <a:pt x="49450" y="13127"/>
                    <a:pt x="51981" y="13752"/>
                    <a:pt x="54169" y="15002"/>
                  </a:cubicBezTo>
                  <a:cubicBezTo>
                    <a:pt x="56419" y="16252"/>
                    <a:pt x="58013" y="17971"/>
                    <a:pt x="58951" y="20159"/>
                  </a:cubicBezTo>
                  <a:lnTo>
                    <a:pt x="54263" y="22315"/>
                  </a:lnTo>
                  <a:cubicBezTo>
                    <a:pt x="52825" y="19440"/>
                    <a:pt x="50231" y="18002"/>
                    <a:pt x="46481" y="18002"/>
                  </a:cubicBezTo>
                  <a:cubicBezTo>
                    <a:pt x="44730" y="18002"/>
                    <a:pt x="43168" y="18440"/>
                    <a:pt x="41793" y="19315"/>
                  </a:cubicBezTo>
                  <a:cubicBezTo>
                    <a:pt x="40480" y="20128"/>
                    <a:pt x="39824" y="21159"/>
                    <a:pt x="39824" y="22409"/>
                  </a:cubicBezTo>
                  <a:cubicBezTo>
                    <a:pt x="39824" y="23597"/>
                    <a:pt x="40292" y="24566"/>
                    <a:pt x="41230" y="25316"/>
                  </a:cubicBezTo>
                  <a:cubicBezTo>
                    <a:pt x="42168" y="26066"/>
                    <a:pt x="43574" y="26691"/>
                    <a:pt x="45449" y="27191"/>
                  </a:cubicBezTo>
                  <a:lnTo>
                    <a:pt x="50137" y="28410"/>
                  </a:lnTo>
                  <a:cubicBezTo>
                    <a:pt x="53325" y="29222"/>
                    <a:pt x="55732" y="30441"/>
                    <a:pt x="57357" y="32067"/>
                  </a:cubicBezTo>
                  <a:cubicBezTo>
                    <a:pt x="58982" y="33629"/>
                    <a:pt x="59795" y="35567"/>
                    <a:pt x="59795" y="37880"/>
                  </a:cubicBezTo>
                  <a:cubicBezTo>
                    <a:pt x="59795" y="39880"/>
                    <a:pt x="59201" y="41630"/>
                    <a:pt x="58013" y="43130"/>
                  </a:cubicBezTo>
                  <a:cubicBezTo>
                    <a:pt x="56888" y="44631"/>
                    <a:pt x="55357" y="45787"/>
                    <a:pt x="53419" y="46600"/>
                  </a:cubicBezTo>
                  <a:cubicBezTo>
                    <a:pt x="51481" y="47412"/>
                    <a:pt x="49294" y="47818"/>
                    <a:pt x="46856" y="47818"/>
                  </a:cubicBezTo>
                  <a:close/>
                  <a:moveTo>
                    <a:pt x="65757" y="1031"/>
                  </a:moveTo>
                  <a:lnTo>
                    <a:pt x="71195" y="1031"/>
                  </a:lnTo>
                  <a:lnTo>
                    <a:pt x="71195" y="29816"/>
                  </a:lnTo>
                  <a:lnTo>
                    <a:pt x="86572" y="14158"/>
                  </a:lnTo>
                  <a:lnTo>
                    <a:pt x="93417" y="14158"/>
                  </a:lnTo>
                  <a:lnTo>
                    <a:pt x="93417" y="14439"/>
                  </a:lnTo>
                  <a:lnTo>
                    <a:pt x="80665" y="27378"/>
                  </a:lnTo>
                  <a:lnTo>
                    <a:pt x="93792" y="46506"/>
                  </a:lnTo>
                  <a:lnTo>
                    <a:pt x="93792" y="46787"/>
                  </a:lnTo>
                  <a:lnTo>
                    <a:pt x="87322" y="46787"/>
                  </a:lnTo>
                  <a:lnTo>
                    <a:pt x="76821" y="31129"/>
                  </a:lnTo>
                  <a:lnTo>
                    <a:pt x="71195" y="36755"/>
                  </a:lnTo>
                  <a:lnTo>
                    <a:pt x="71195" y="46787"/>
                  </a:lnTo>
                  <a:lnTo>
                    <a:pt x="65757" y="46787"/>
                  </a:lnTo>
                  <a:lnTo>
                    <a:pt x="65757" y="1031"/>
                  </a:lnTo>
                  <a:close/>
                  <a:moveTo>
                    <a:pt x="94018" y="46787"/>
                  </a:moveTo>
                  <a:lnTo>
                    <a:pt x="94018" y="46787"/>
                  </a:lnTo>
                  <a:close/>
                  <a:moveTo>
                    <a:pt x="115356" y="19127"/>
                  </a:moveTo>
                  <a:lnTo>
                    <a:pt x="109355" y="19127"/>
                  </a:lnTo>
                  <a:lnTo>
                    <a:pt x="109355" y="14158"/>
                  </a:lnTo>
                  <a:lnTo>
                    <a:pt x="115356" y="14158"/>
                  </a:lnTo>
                  <a:lnTo>
                    <a:pt x="115356" y="10689"/>
                  </a:lnTo>
                  <a:cubicBezTo>
                    <a:pt x="115356" y="8626"/>
                    <a:pt x="115824" y="6845"/>
                    <a:pt x="116762" y="5344"/>
                  </a:cubicBezTo>
                  <a:cubicBezTo>
                    <a:pt x="117700" y="3782"/>
                    <a:pt x="118950" y="2594"/>
                    <a:pt x="120513" y="1781"/>
                  </a:cubicBezTo>
                  <a:cubicBezTo>
                    <a:pt x="122138" y="906"/>
                    <a:pt x="123888" y="469"/>
                    <a:pt x="125763" y="469"/>
                  </a:cubicBezTo>
                  <a:cubicBezTo>
                    <a:pt x="127638" y="469"/>
                    <a:pt x="129264" y="719"/>
                    <a:pt x="130639" y="1219"/>
                  </a:cubicBezTo>
                  <a:lnTo>
                    <a:pt x="130639" y="6563"/>
                  </a:lnTo>
                  <a:cubicBezTo>
                    <a:pt x="129826" y="6251"/>
                    <a:pt x="129076" y="6001"/>
                    <a:pt x="128389" y="5813"/>
                  </a:cubicBezTo>
                  <a:cubicBezTo>
                    <a:pt x="127701" y="5626"/>
                    <a:pt x="126888" y="5532"/>
                    <a:pt x="125951" y="5532"/>
                  </a:cubicBezTo>
                  <a:cubicBezTo>
                    <a:pt x="124575" y="5532"/>
                    <a:pt x="123357" y="6032"/>
                    <a:pt x="122294" y="7032"/>
                  </a:cubicBezTo>
                  <a:cubicBezTo>
                    <a:pt x="121294" y="8032"/>
                    <a:pt x="120794" y="9439"/>
                    <a:pt x="120794" y="11251"/>
                  </a:cubicBezTo>
                  <a:lnTo>
                    <a:pt x="120794" y="14158"/>
                  </a:lnTo>
                  <a:lnTo>
                    <a:pt x="129232" y="14158"/>
                  </a:lnTo>
                  <a:lnTo>
                    <a:pt x="129232" y="19127"/>
                  </a:lnTo>
                  <a:lnTo>
                    <a:pt x="120794" y="19127"/>
                  </a:lnTo>
                  <a:lnTo>
                    <a:pt x="120794" y="46787"/>
                  </a:lnTo>
                  <a:lnTo>
                    <a:pt x="115356" y="46787"/>
                  </a:lnTo>
                  <a:lnTo>
                    <a:pt x="115356" y="19127"/>
                  </a:lnTo>
                  <a:close/>
                  <a:moveTo>
                    <a:pt x="148858" y="47818"/>
                  </a:moveTo>
                  <a:cubicBezTo>
                    <a:pt x="145671" y="47818"/>
                    <a:pt x="142795" y="47068"/>
                    <a:pt x="140232" y="45568"/>
                  </a:cubicBezTo>
                  <a:cubicBezTo>
                    <a:pt x="137669" y="44005"/>
                    <a:pt x="135669" y="41911"/>
                    <a:pt x="134232" y="39286"/>
                  </a:cubicBezTo>
                  <a:cubicBezTo>
                    <a:pt x="132856" y="36598"/>
                    <a:pt x="132169" y="33660"/>
                    <a:pt x="132169" y="30473"/>
                  </a:cubicBezTo>
                  <a:cubicBezTo>
                    <a:pt x="132169" y="27285"/>
                    <a:pt x="132856" y="24378"/>
                    <a:pt x="134232" y="21753"/>
                  </a:cubicBezTo>
                  <a:cubicBezTo>
                    <a:pt x="135669" y="19065"/>
                    <a:pt x="137669" y="16971"/>
                    <a:pt x="140232" y="15471"/>
                  </a:cubicBezTo>
                  <a:cubicBezTo>
                    <a:pt x="142795" y="13908"/>
                    <a:pt x="145671" y="13127"/>
                    <a:pt x="148858" y="13127"/>
                  </a:cubicBezTo>
                  <a:cubicBezTo>
                    <a:pt x="152046" y="13127"/>
                    <a:pt x="154922" y="13908"/>
                    <a:pt x="157485" y="15471"/>
                  </a:cubicBezTo>
                  <a:cubicBezTo>
                    <a:pt x="160047" y="16971"/>
                    <a:pt x="162048" y="19065"/>
                    <a:pt x="163485" y="21753"/>
                  </a:cubicBezTo>
                  <a:cubicBezTo>
                    <a:pt x="164923" y="24378"/>
                    <a:pt x="165642" y="27285"/>
                    <a:pt x="165642" y="30473"/>
                  </a:cubicBezTo>
                  <a:cubicBezTo>
                    <a:pt x="165642" y="33660"/>
                    <a:pt x="164923" y="36598"/>
                    <a:pt x="163485" y="39286"/>
                  </a:cubicBezTo>
                  <a:cubicBezTo>
                    <a:pt x="162048" y="41911"/>
                    <a:pt x="160047" y="44005"/>
                    <a:pt x="157485" y="45568"/>
                  </a:cubicBezTo>
                  <a:cubicBezTo>
                    <a:pt x="154922" y="47068"/>
                    <a:pt x="152046" y="47818"/>
                    <a:pt x="148858" y="47818"/>
                  </a:cubicBezTo>
                  <a:close/>
                  <a:moveTo>
                    <a:pt x="148858" y="42849"/>
                  </a:moveTo>
                  <a:cubicBezTo>
                    <a:pt x="150859" y="42849"/>
                    <a:pt x="152734" y="42349"/>
                    <a:pt x="154484" y="41349"/>
                  </a:cubicBezTo>
                  <a:cubicBezTo>
                    <a:pt x="156234" y="40349"/>
                    <a:pt x="157609" y="38911"/>
                    <a:pt x="158610" y="37036"/>
                  </a:cubicBezTo>
                  <a:cubicBezTo>
                    <a:pt x="159672" y="35161"/>
                    <a:pt x="160204" y="32973"/>
                    <a:pt x="160204" y="30473"/>
                  </a:cubicBezTo>
                  <a:cubicBezTo>
                    <a:pt x="160204" y="27972"/>
                    <a:pt x="159672" y="25784"/>
                    <a:pt x="158610" y="23909"/>
                  </a:cubicBezTo>
                  <a:cubicBezTo>
                    <a:pt x="157609" y="22034"/>
                    <a:pt x="156234" y="20596"/>
                    <a:pt x="154484" y="19596"/>
                  </a:cubicBezTo>
                  <a:cubicBezTo>
                    <a:pt x="152734" y="18596"/>
                    <a:pt x="150859" y="18096"/>
                    <a:pt x="148858" y="18096"/>
                  </a:cubicBezTo>
                  <a:cubicBezTo>
                    <a:pt x="146858" y="18096"/>
                    <a:pt x="144983" y="18596"/>
                    <a:pt x="143233" y="19596"/>
                  </a:cubicBezTo>
                  <a:cubicBezTo>
                    <a:pt x="141482" y="20596"/>
                    <a:pt x="140076" y="22034"/>
                    <a:pt x="139013" y="23909"/>
                  </a:cubicBezTo>
                  <a:cubicBezTo>
                    <a:pt x="138013" y="25784"/>
                    <a:pt x="137513" y="27972"/>
                    <a:pt x="137513" y="30473"/>
                  </a:cubicBezTo>
                  <a:cubicBezTo>
                    <a:pt x="137513" y="32973"/>
                    <a:pt x="138013" y="35161"/>
                    <a:pt x="139013" y="37036"/>
                  </a:cubicBezTo>
                  <a:cubicBezTo>
                    <a:pt x="140076" y="38911"/>
                    <a:pt x="141482" y="40349"/>
                    <a:pt x="143233" y="41349"/>
                  </a:cubicBezTo>
                  <a:cubicBezTo>
                    <a:pt x="144983" y="42349"/>
                    <a:pt x="146858" y="42849"/>
                    <a:pt x="148858" y="42849"/>
                  </a:cubicBezTo>
                  <a:close/>
                  <a:moveTo>
                    <a:pt x="171328" y="14158"/>
                  </a:moveTo>
                  <a:lnTo>
                    <a:pt x="176485" y="14158"/>
                  </a:lnTo>
                  <a:lnTo>
                    <a:pt x="176485" y="19409"/>
                  </a:lnTo>
                  <a:lnTo>
                    <a:pt x="176766" y="19409"/>
                  </a:lnTo>
                  <a:cubicBezTo>
                    <a:pt x="177392" y="17596"/>
                    <a:pt x="178610" y="16127"/>
                    <a:pt x="180423" y="15002"/>
                  </a:cubicBezTo>
                  <a:cubicBezTo>
                    <a:pt x="182298" y="13814"/>
                    <a:pt x="184236" y="13220"/>
                    <a:pt x="186236" y="13220"/>
                  </a:cubicBezTo>
                  <a:cubicBezTo>
                    <a:pt x="187737" y="13220"/>
                    <a:pt x="189018" y="13439"/>
                    <a:pt x="190081" y="13877"/>
                  </a:cubicBezTo>
                  <a:lnTo>
                    <a:pt x="190081" y="19784"/>
                  </a:lnTo>
                  <a:cubicBezTo>
                    <a:pt x="188705" y="19096"/>
                    <a:pt x="187174" y="18752"/>
                    <a:pt x="185486" y="18752"/>
                  </a:cubicBezTo>
                  <a:cubicBezTo>
                    <a:pt x="183861" y="18752"/>
                    <a:pt x="182392" y="19190"/>
                    <a:pt x="181080" y="20065"/>
                  </a:cubicBezTo>
                  <a:cubicBezTo>
                    <a:pt x="179767" y="20940"/>
                    <a:pt x="178704" y="22159"/>
                    <a:pt x="177892" y="23722"/>
                  </a:cubicBezTo>
                  <a:cubicBezTo>
                    <a:pt x="177142" y="25222"/>
                    <a:pt x="176766" y="26847"/>
                    <a:pt x="176766" y="28597"/>
                  </a:cubicBezTo>
                  <a:lnTo>
                    <a:pt x="176766" y="46787"/>
                  </a:lnTo>
                  <a:lnTo>
                    <a:pt x="171328" y="46787"/>
                  </a:lnTo>
                  <a:lnTo>
                    <a:pt x="171328" y="14158"/>
                  </a:lnTo>
                  <a:close/>
                  <a:moveTo>
                    <a:pt x="191276" y="46787"/>
                  </a:moveTo>
                  <a:lnTo>
                    <a:pt x="191276" y="46787"/>
                  </a:lnTo>
                  <a:close/>
                  <a:moveTo>
                    <a:pt x="210144" y="1031"/>
                  </a:moveTo>
                  <a:lnTo>
                    <a:pt x="215582" y="1031"/>
                  </a:lnTo>
                  <a:lnTo>
                    <a:pt x="215582" y="14533"/>
                  </a:lnTo>
                  <a:lnTo>
                    <a:pt x="215301" y="18940"/>
                  </a:lnTo>
                  <a:lnTo>
                    <a:pt x="215582" y="18940"/>
                  </a:lnTo>
                  <a:cubicBezTo>
                    <a:pt x="216457" y="17315"/>
                    <a:pt x="217863" y="15939"/>
                    <a:pt x="219801" y="14814"/>
                  </a:cubicBezTo>
                  <a:cubicBezTo>
                    <a:pt x="221739" y="13689"/>
                    <a:pt x="223864" y="13127"/>
                    <a:pt x="226177" y="13127"/>
                  </a:cubicBezTo>
                  <a:cubicBezTo>
                    <a:pt x="230177" y="13127"/>
                    <a:pt x="233209" y="14314"/>
                    <a:pt x="235272" y="16690"/>
                  </a:cubicBezTo>
                  <a:cubicBezTo>
                    <a:pt x="237335" y="19002"/>
                    <a:pt x="238366" y="22065"/>
                    <a:pt x="238366" y="25878"/>
                  </a:cubicBezTo>
                  <a:lnTo>
                    <a:pt x="238366" y="46787"/>
                  </a:lnTo>
                  <a:lnTo>
                    <a:pt x="232928" y="46787"/>
                  </a:lnTo>
                  <a:lnTo>
                    <a:pt x="232928" y="26722"/>
                  </a:lnTo>
                  <a:cubicBezTo>
                    <a:pt x="232928" y="23784"/>
                    <a:pt x="232178" y="21628"/>
                    <a:pt x="230677" y="20253"/>
                  </a:cubicBezTo>
                  <a:cubicBezTo>
                    <a:pt x="229240" y="18815"/>
                    <a:pt x="227333" y="18096"/>
                    <a:pt x="224958" y="18096"/>
                  </a:cubicBezTo>
                  <a:cubicBezTo>
                    <a:pt x="223208" y="18096"/>
                    <a:pt x="221614" y="18627"/>
                    <a:pt x="220176" y="19690"/>
                  </a:cubicBezTo>
                  <a:cubicBezTo>
                    <a:pt x="218801" y="20690"/>
                    <a:pt x="217676" y="22003"/>
                    <a:pt x="216801" y="23628"/>
                  </a:cubicBezTo>
                  <a:cubicBezTo>
                    <a:pt x="215988" y="25191"/>
                    <a:pt x="215582" y="26847"/>
                    <a:pt x="215582" y="28597"/>
                  </a:cubicBezTo>
                  <a:lnTo>
                    <a:pt x="215582" y="46787"/>
                  </a:lnTo>
                  <a:lnTo>
                    <a:pt x="210144" y="46787"/>
                  </a:lnTo>
                  <a:lnTo>
                    <a:pt x="210144" y="1031"/>
                  </a:lnTo>
                  <a:close/>
                  <a:moveTo>
                    <a:pt x="260742" y="47818"/>
                  </a:moveTo>
                  <a:cubicBezTo>
                    <a:pt x="257617" y="47818"/>
                    <a:pt x="254804" y="47068"/>
                    <a:pt x="252304" y="45568"/>
                  </a:cubicBezTo>
                  <a:cubicBezTo>
                    <a:pt x="249866" y="44068"/>
                    <a:pt x="247959" y="42005"/>
                    <a:pt x="246584" y="39380"/>
                  </a:cubicBezTo>
                  <a:cubicBezTo>
                    <a:pt x="245209" y="36755"/>
                    <a:pt x="244522" y="33817"/>
                    <a:pt x="244522" y="30566"/>
                  </a:cubicBezTo>
                  <a:cubicBezTo>
                    <a:pt x="244522" y="27441"/>
                    <a:pt x="245147" y="24566"/>
                    <a:pt x="246397" y="21940"/>
                  </a:cubicBezTo>
                  <a:cubicBezTo>
                    <a:pt x="247709" y="19252"/>
                    <a:pt x="249553" y="17127"/>
                    <a:pt x="251929" y="15564"/>
                  </a:cubicBezTo>
                  <a:cubicBezTo>
                    <a:pt x="254367" y="13939"/>
                    <a:pt x="257148" y="13127"/>
                    <a:pt x="260274" y="13127"/>
                  </a:cubicBezTo>
                  <a:cubicBezTo>
                    <a:pt x="263461" y="13127"/>
                    <a:pt x="266212" y="13846"/>
                    <a:pt x="268525" y="15283"/>
                  </a:cubicBezTo>
                  <a:cubicBezTo>
                    <a:pt x="270900" y="16721"/>
                    <a:pt x="272713" y="18690"/>
                    <a:pt x="273963" y="21190"/>
                  </a:cubicBezTo>
                  <a:cubicBezTo>
                    <a:pt x="275213" y="23690"/>
                    <a:pt x="275838" y="26566"/>
                    <a:pt x="275838" y="29816"/>
                  </a:cubicBezTo>
                  <a:cubicBezTo>
                    <a:pt x="275838" y="30316"/>
                    <a:pt x="275807" y="30879"/>
                    <a:pt x="275744" y="31504"/>
                  </a:cubicBezTo>
                  <a:lnTo>
                    <a:pt x="249960" y="31504"/>
                  </a:lnTo>
                  <a:cubicBezTo>
                    <a:pt x="250085" y="34004"/>
                    <a:pt x="250679" y="36098"/>
                    <a:pt x="251741" y="37786"/>
                  </a:cubicBezTo>
                  <a:cubicBezTo>
                    <a:pt x="252804" y="39474"/>
                    <a:pt x="254148" y="40755"/>
                    <a:pt x="255773" y="41630"/>
                  </a:cubicBezTo>
                  <a:cubicBezTo>
                    <a:pt x="257398" y="42443"/>
                    <a:pt x="259117" y="42849"/>
                    <a:pt x="260930" y="42849"/>
                  </a:cubicBezTo>
                  <a:cubicBezTo>
                    <a:pt x="265180" y="42849"/>
                    <a:pt x="268400" y="40911"/>
                    <a:pt x="270587" y="37036"/>
                  </a:cubicBezTo>
                  <a:lnTo>
                    <a:pt x="275182" y="39286"/>
                  </a:lnTo>
                  <a:cubicBezTo>
                    <a:pt x="273806" y="41849"/>
                    <a:pt x="271900" y="43912"/>
                    <a:pt x="269462" y="45474"/>
                  </a:cubicBezTo>
                  <a:cubicBezTo>
                    <a:pt x="267024" y="47037"/>
                    <a:pt x="264118" y="47818"/>
                    <a:pt x="260742" y="47818"/>
                  </a:cubicBezTo>
                  <a:close/>
                  <a:moveTo>
                    <a:pt x="270119" y="27003"/>
                  </a:moveTo>
                  <a:cubicBezTo>
                    <a:pt x="270056" y="25628"/>
                    <a:pt x="269681" y="24284"/>
                    <a:pt x="268993" y="22972"/>
                  </a:cubicBezTo>
                  <a:cubicBezTo>
                    <a:pt x="268306" y="21596"/>
                    <a:pt x="267212" y="20440"/>
                    <a:pt x="265712" y="19502"/>
                  </a:cubicBezTo>
                  <a:cubicBezTo>
                    <a:pt x="264274" y="18565"/>
                    <a:pt x="262461" y="18096"/>
                    <a:pt x="260274" y="18096"/>
                  </a:cubicBezTo>
                  <a:cubicBezTo>
                    <a:pt x="257711" y="18096"/>
                    <a:pt x="255523" y="18909"/>
                    <a:pt x="253710" y="20534"/>
                  </a:cubicBezTo>
                  <a:cubicBezTo>
                    <a:pt x="251960" y="22159"/>
                    <a:pt x="250804" y="24316"/>
                    <a:pt x="250241" y="27003"/>
                  </a:cubicBezTo>
                  <a:lnTo>
                    <a:pt x="270119" y="27003"/>
                  </a:lnTo>
                  <a:close/>
                  <a:moveTo>
                    <a:pt x="282211" y="1031"/>
                  </a:moveTo>
                  <a:lnTo>
                    <a:pt x="287649" y="1031"/>
                  </a:lnTo>
                  <a:lnTo>
                    <a:pt x="287649" y="46787"/>
                  </a:lnTo>
                  <a:lnTo>
                    <a:pt x="282211" y="46787"/>
                  </a:lnTo>
                  <a:lnTo>
                    <a:pt x="282211" y="1031"/>
                  </a:lnTo>
                  <a:close/>
                  <a:moveTo>
                    <a:pt x="295422" y="14158"/>
                  </a:moveTo>
                  <a:lnTo>
                    <a:pt x="300579" y="14158"/>
                  </a:lnTo>
                  <a:lnTo>
                    <a:pt x="300579" y="19034"/>
                  </a:lnTo>
                  <a:lnTo>
                    <a:pt x="300860" y="19034"/>
                  </a:lnTo>
                  <a:cubicBezTo>
                    <a:pt x="301861" y="17346"/>
                    <a:pt x="303329" y="15939"/>
                    <a:pt x="305267" y="14814"/>
                  </a:cubicBezTo>
                  <a:cubicBezTo>
                    <a:pt x="307267" y="13689"/>
                    <a:pt x="309518" y="13127"/>
                    <a:pt x="312018" y="13127"/>
                  </a:cubicBezTo>
                  <a:cubicBezTo>
                    <a:pt x="314956" y="13127"/>
                    <a:pt x="317613" y="13877"/>
                    <a:pt x="319988" y="15377"/>
                  </a:cubicBezTo>
                  <a:cubicBezTo>
                    <a:pt x="322363" y="16877"/>
                    <a:pt x="324207" y="18971"/>
                    <a:pt x="325520" y="21659"/>
                  </a:cubicBezTo>
                  <a:cubicBezTo>
                    <a:pt x="326895" y="24284"/>
                    <a:pt x="327583" y="27222"/>
                    <a:pt x="327583" y="30473"/>
                  </a:cubicBezTo>
                  <a:cubicBezTo>
                    <a:pt x="327583" y="33785"/>
                    <a:pt x="326895" y="36755"/>
                    <a:pt x="325520" y="39380"/>
                  </a:cubicBezTo>
                  <a:cubicBezTo>
                    <a:pt x="324207" y="42005"/>
                    <a:pt x="322363" y="44068"/>
                    <a:pt x="319988" y="45568"/>
                  </a:cubicBezTo>
                  <a:cubicBezTo>
                    <a:pt x="317613" y="47068"/>
                    <a:pt x="314956" y="47818"/>
                    <a:pt x="312018" y="47818"/>
                  </a:cubicBezTo>
                  <a:cubicBezTo>
                    <a:pt x="309518" y="47818"/>
                    <a:pt x="307267" y="47256"/>
                    <a:pt x="305267" y="46131"/>
                  </a:cubicBezTo>
                  <a:cubicBezTo>
                    <a:pt x="303329" y="45006"/>
                    <a:pt x="301861" y="43630"/>
                    <a:pt x="300860" y="42005"/>
                  </a:cubicBezTo>
                  <a:lnTo>
                    <a:pt x="300579" y="42005"/>
                  </a:lnTo>
                  <a:lnTo>
                    <a:pt x="300860" y="46506"/>
                  </a:lnTo>
                  <a:lnTo>
                    <a:pt x="300860" y="60570"/>
                  </a:lnTo>
                  <a:lnTo>
                    <a:pt x="295422" y="60570"/>
                  </a:lnTo>
                  <a:lnTo>
                    <a:pt x="295422" y="14158"/>
                  </a:lnTo>
                  <a:close/>
                  <a:moveTo>
                    <a:pt x="311456" y="42849"/>
                  </a:moveTo>
                  <a:cubicBezTo>
                    <a:pt x="313331" y="42849"/>
                    <a:pt x="315081" y="42349"/>
                    <a:pt x="316706" y="41349"/>
                  </a:cubicBezTo>
                  <a:cubicBezTo>
                    <a:pt x="318394" y="40349"/>
                    <a:pt x="319707" y="38911"/>
                    <a:pt x="320644" y="37036"/>
                  </a:cubicBezTo>
                  <a:cubicBezTo>
                    <a:pt x="321644" y="35161"/>
                    <a:pt x="322144" y="32973"/>
                    <a:pt x="322144" y="30473"/>
                  </a:cubicBezTo>
                  <a:cubicBezTo>
                    <a:pt x="322144" y="28035"/>
                    <a:pt x="321644" y="25878"/>
                    <a:pt x="320644" y="24003"/>
                  </a:cubicBezTo>
                  <a:cubicBezTo>
                    <a:pt x="319707" y="22128"/>
                    <a:pt x="318394" y="20690"/>
                    <a:pt x="316706" y="19690"/>
                  </a:cubicBezTo>
                  <a:cubicBezTo>
                    <a:pt x="315081" y="18627"/>
                    <a:pt x="313331" y="18096"/>
                    <a:pt x="311456" y="18096"/>
                  </a:cubicBezTo>
                  <a:cubicBezTo>
                    <a:pt x="309518" y="18096"/>
                    <a:pt x="307736" y="18627"/>
                    <a:pt x="306111" y="19690"/>
                  </a:cubicBezTo>
                  <a:cubicBezTo>
                    <a:pt x="304486" y="20690"/>
                    <a:pt x="303142" y="22128"/>
                    <a:pt x="302079" y="24003"/>
                  </a:cubicBezTo>
                  <a:cubicBezTo>
                    <a:pt x="301079" y="25878"/>
                    <a:pt x="300579" y="28035"/>
                    <a:pt x="300579" y="30473"/>
                  </a:cubicBezTo>
                  <a:cubicBezTo>
                    <a:pt x="300579" y="32973"/>
                    <a:pt x="301079" y="35161"/>
                    <a:pt x="302079" y="37036"/>
                  </a:cubicBezTo>
                  <a:cubicBezTo>
                    <a:pt x="303142" y="38911"/>
                    <a:pt x="304486" y="40349"/>
                    <a:pt x="306111" y="41349"/>
                  </a:cubicBezTo>
                  <a:cubicBezTo>
                    <a:pt x="307736" y="42349"/>
                    <a:pt x="309518" y="42849"/>
                    <a:pt x="311456" y="42849"/>
                  </a:cubicBezTo>
                  <a:close/>
                  <a:moveTo>
                    <a:pt x="337506" y="47162"/>
                  </a:moveTo>
                  <a:cubicBezTo>
                    <a:pt x="336381" y="47162"/>
                    <a:pt x="335412" y="46787"/>
                    <a:pt x="334600" y="46037"/>
                  </a:cubicBezTo>
                  <a:cubicBezTo>
                    <a:pt x="333850" y="45224"/>
                    <a:pt x="333475" y="44224"/>
                    <a:pt x="333475" y="43037"/>
                  </a:cubicBezTo>
                  <a:cubicBezTo>
                    <a:pt x="333475" y="41974"/>
                    <a:pt x="333850" y="41036"/>
                    <a:pt x="334600" y="40224"/>
                  </a:cubicBezTo>
                  <a:cubicBezTo>
                    <a:pt x="335412" y="39411"/>
                    <a:pt x="336381" y="39005"/>
                    <a:pt x="337506" y="39005"/>
                  </a:cubicBezTo>
                  <a:cubicBezTo>
                    <a:pt x="338694" y="39005"/>
                    <a:pt x="339663" y="39411"/>
                    <a:pt x="340413" y="40224"/>
                  </a:cubicBezTo>
                  <a:cubicBezTo>
                    <a:pt x="341225" y="41036"/>
                    <a:pt x="341632" y="41974"/>
                    <a:pt x="341632" y="43037"/>
                  </a:cubicBezTo>
                  <a:cubicBezTo>
                    <a:pt x="341632" y="44224"/>
                    <a:pt x="341225" y="45224"/>
                    <a:pt x="340413" y="46037"/>
                  </a:cubicBezTo>
                  <a:cubicBezTo>
                    <a:pt x="339663" y="46787"/>
                    <a:pt x="338694" y="47162"/>
                    <a:pt x="337506" y="47162"/>
                  </a:cubicBezTo>
                  <a:close/>
                  <a:moveTo>
                    <a:pt x="348037" y="12470"/>
                  </a:moveTo>
                  <a:lnTo>
                    <a:pt x="351413" y="7688"/>
                  </a:lnTo>
                  <a:cubicBezTo>
                    <a:pt x="350538" y="7563"/>
                    <a:pt x="349788" y="7188"/>
                    <a:pt x="349163" y="6563"/>
                  </a:cubicBezTo>
                  <a:cubicBezTo>
                    <a:pt x="348537" y="5876"/>
                    <a:pt x="348225" y="5032"/>
                    <a:pt x="348225" y="4032"/>
                  </a:cubicBezTo>
                  <a:cubicBezTo>
                    <a:pt x="348225" y="2907"/>
                    <a:pt x="348600" y="1969"/>
                    <a:pt x="349350" y="1219"/>
                  </a:cubicBezTo>
                  <a:cubicBezTo>
                    <a:pt x="350163" y="406"/>
                    <a:pt x="351132" y="0"/>
                    <a:pt x="352257" y="0"/>
                  </a:cubicBezTo>
                  <a:cubicBezTo>
                    <a:pt x="353382" y="0"/>
                    <a:pt x="354351" y="406"/>
                    <a:pt x="355163" y="1219"/>
                  </a:cubicBezTo>
                  <a:cubicBezTo>
                    <a:pt x="355976" y="1969"/>
                    <a:pt x="356382" y="2907"/>
                    <a:pt x="356382" y="4032"/>
                  </a:cubicBezTo>
                  <a:cubicBezTo>
                    <a:pt x="356382" y="4719"/>
                    <a:pt x="356226" y="5407"/>
                    <a:pt x="355913" y="6095"/>
                  </a:cubicBezTo>
                  <a:cubicBezTo>
                    <a:pt x="355663" y="6720"/>
                    <a:pt x="355226" y="7470"/>
                    <a:pt x="354601" y="8345"/>
                  </a:cubicBezTo>
                  <a:lnTo>
                    <a:pt x="350569" y="14158"/>
                  </a:lnTo>
                  <a:lnTo>
                    <a:pt x="348037" y="12470"/>
                  </a:lnTo>
                  <a:close/>
                  <a:moveTo>
                    <a:pt x="358820" y="12470"/>
                  </a:moveTo>
                  <a:lnTo>
                    <a:pt x="362195" y="7688"/>
                  </a:lnTo>
                  <a:cubicBezTo>
                    <a:pt x="361320" y="7563"/>
                    <a:pt x="360570" y="7188"/>
                    <a:pt x="359945" y="6563"/>
                  </a:cubicBezTo>
                  <a:cubicBezTo>
                    <a:pt x="359320" y="5876"/>
                    <a:pt x="359008" y="5032"/>
                    <a:pt x="359008" y="4032"/>
                  </a:cubicBezTo>
                  <a:cubicBezTo>
                    <a:pt x="359008" y="2907"/>
                    <a:pt x="359383" y="1969"/>
                    <a:pt x="360133" y="1219"/>
                  </a:cubicBezTo>
                  <a:cubicBezTo>
                    <a:pt x="360945" y="406"/>
                    <a:pt x="361914" y="0"/>
                    <a:pt x="363039" y="0"/>
                  </a:cubicBezTo>
                  <a:cubicBezTo>
                    <a:pt x="364164" y="0"/>
                    <a:pt x="365133" y="406"/>
                    <a:pt x="365946" y="1219"/>
                  </a:cubicBezTo>
                  <a:cubicBezTo>
                    <a:pt x="366759" y="1969"/>
                    <a:pt x="367165" y="2907"/>
                    <a:pt x="367165" y="4032"/>
                  </a:cubicBezTo>
                  <a:cubicBezTo>
                    <a:pt x="367165" y="4719"/>
                    <a:pt x="367008" y="5407"/>
                    <a:pt x="366696" y="6095"/>
                  </a:cubicBezTo>
                  <a:cubicBezTo>
                    <a:pt x="366446" y="6720"/>
                    <a:pt x="366008" y="7470"/>
                    <a:pt x="365383" y="8345"/>
                  </a:cubicBezTo>
                  <a:lnTo>
                    <a:pt x="361352" y="14158"/>
                  </a:lnTo>
                  <a:lnTo>
                    <a:pt x="358820"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2" name="Freeform: Shape 171">
              <a:extLst>
                <a:ext uri="{FF2B5EF4-FFF2-40B4-BE49-F238E27FC236}">
                  <a16:creationId xmlns:a16="http://schemas.microsoft.com/office/drawing/2014/main" id="{654DE590-DB70-5F5F-F439-71FFCF9B167D}"/>
                </a:ext>
              </a:extLst>
            </p:cNvPr>
            <p:cNvSpPr/>
            <p:nvPr/>
          </p:nvSpPr>
          <p:spPr>
            <a:xfrm>
              <a:off x="1503525" y="1376704"/>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3" name="Freeform: Shape 172">
              <a:extLst>
                <a:ext uri="{FF2B5EF4-FFF2-40B4-BE49-F238E27FC236}">
                  <a16:creationId xmlns:a16="http://schemas.microsoft.com/office/drawing/2014/main" id="{EC0EC034-0810-444E-2421-40AA974DB684}"/>
                </a:ext>
              </a:extLst>
            </p:cNvPr>
            <p:cNvSpPr/>
            <p:nvPr/>
          </p:nvSpPr>
          <p:spPr>
            <a:xfrm>
              <a:off x="1575528" y="1361703"/>
              <a:ext cx="845332" cy="61601"/>
            </a:xfrm>
            <a:custGeom>
              <a:avLst/>
              <a:gdLst>
                <a:gd name="connsiteX0" fmla="*/ 4126 w 845332"/>
                <a:gd name="connsiteY0" fmla="*/ 14158 h 61601"/>
                <a:gd name="connsiteX1" fmla="*/ 1125 w 845332"/>
                <a:gd name="connsiteY1" fmla="*/ 13033 h 61601"/>
                <a:gd name="connsiteX2" fmla="*/ 0 w 845332"/>
                <a:gd name="connsiteY2" fmla="*/ 10126 h 61601"/>
                <a:gd name="connsiteX3" fmla="*/ 375 w 845332"/>
                <a:gd name="connsiteY3" fmla="*/ 8157 h 61601"/>
                <a:gd name="connsiteX4" fmla="*/ 1688 w 845332"/>
                <a:gd name="connsiteY4" fmla="*/ 5813 h 61601"/>
                <a:gd name="connsiteX5" fmla="*/ 5719 w 845332"/>
                <a:gd name="connsiteY5" fmla="*/ 0 h 61601"/>
                <a:gd name="connsiteX6" fmla="*/ 8345 w 845332"/>
                <a:gd name="connsiteY6" fmla="*/ 1688 h 61601"/>
                <a:gd name="connsiteX7" fmla="*/ 5157 w 845332"/>
                <a:gd name="connsiteY7" fmla="*/ 6470 h 61601"/>
                <a:gd name="connsiteX8" fmla="*/ 7220 w 845332"/>
                <a:gd name="connsiteY8" fmla="*/ 7688 h 61601"/>
                <a:gd name="connsiteX9" fmla="*/ 8157 w 845332"/>
                <a:gd name="connsiteY9" fmla="*/ 10126 h 61601"/>
                <a:gd name="connsiteX10" fmla="*/ 6938 w 845332"/>
                <a:gd name="connsiteY10" fmla="*/ 13033 h 61601"/>
                <a:gd name="connsiteX11" fmla="*/ 4126 w 845332"/>
                <a:gd name="connsiteY11" fmla="*/ 14158 h 61601"/>
                <a:gd name="connsiteX12" fmla="*/ 14908 w 845332"/>
                <a:gd name="connsiteY12" fmla="*/ 14158 h 61601"/>
                <a:gd name="connsiteX13" fmla="*/ 11908 w 845332"/>
                <a:gd name="connsiteY13" fmla="*/ 13033 h 61601"/>
                <a:gd name="connsiteX14" fmla="*/ 10783 w 845332"/>
                <a:gd name="connsiteY14" fmla="*/ 10126 h 61601"/>
                <a:gd name="connsiteX15" fmla="*/ 11158 w 845332"/>
                <a:gd name="connsiteY15" fmla="*/ 8157 h 61601"/>
                <a:gd name="connsiteX16" fmla="*/ 12470 w 845332"/>
                <a:gd name="connsiteY16" fmla="*/ 5813 h 61601"/>
                <a:gd name="connsiteX17" fmla="*/ 16502 w 845332"/>
                <a:gd name="connsiteY17" fmla="*/ 0 h 61601"/>
                <a:gd name="connsiteX18" fmla="*/ 19127 w 845332"/>
                <a:gd name="connsiteY18" fmla="*/ 1688 h 61601"/>
                <a:gd name="connsiteX19" fmla="*/ 15939 w 845332"/>
                <a:gd name="connsiteY19" fmla="*/ 6470 h 61601"/>
                <a:gd name="connsiteX20" fmla="*/ 18002 w 845332"/>
                <a:gd name="connsiteY20" fmla="*/ 7688 h 61601"/>
                <a:gd name="connsiteX21" fmla="*/ 18940 w 845332"/>
                <a:gd name="connsiteY21" fmla="*/ 10126 h 61601"/>
                <a:gd name="connsiteX22" fmla="*/ 17721 w 845332"/>
                <a:gd name="connsiteY22" fmla="*/ 13033 h 61601"/>
                <a:gd name="connsiteX23" fmla="*/ 14908 w 845332"/>
                <a:gd name="connsiteY23" fmla="*/ 14158 h 61601"/>
                <a:gd name="connsiteX24" fmla="*/ 27317 w 845332"/>
                <a:gd name="connsiteY24" fmla="*/ 1031 h 61601"/>
                <a:gd name="connsiteX25" fmla="*/ 32755 w 845332"/>
                <a:gd name="connsiteY25" fmla="*/ 1031 h 61601"/>
                <a:gd name="connsiteX26" fmla="*/ 32755 w 845332"/>
                <a:gd name="connsiteY26" fmla="*/ 46787 h 61601"/>
                <a:gd name="connsiteX27" fmla="*/ 27317 w 845332"/>
                <a:gd name="connsiteY27" fmla="*/ 46787 h 61601"/>
                <a:gd name="connsiteX28" fmla="*/ 27317 w 845332"/>
                <a:gd name="connsiteY28" fmla="*/ 1031 h 61601"/>
                <a:gd name="connsiteX29" fmla="*/ 40828 w 845332"/>
                <a:gd name="connsiteY29" fmla="*/ 12470 h 61601"/>
                <a:gd name="connsiteX30" fmla="*/ 44203 w 845332"/>
                <a:gd name="connsiteY30" fmla="*/ 7688 h 61601"/>
                <a:gd name="connsiteX31" fmla="*/ 41953 w 845332"/>
                <a:gd name="connsiteY31" fmla="*/ 6563 h 61601"/>
                <a:gd name="connsiteX32" fmla="*/ 41015 w 845332"/>
                <a:gd name="connsiteY32" fmla="*/ 4032 h 61601"/>
                <a:gd name="connsiteX33" fmla="*/ 42140 w 845332"/>
                <a:gd name="connsiteY33" fmla="*/ 1219 h 61601"/>
                <a:gd name="connsiteX34" fmla="*/ 45047 w 845332"/>
                <a:gd name="connsiteY34" fmla="*/ 0 h 61601"/>
                <a:gd name="connsiteX35" fmla="*/ 47953 w 845332"/>
                <a:gd name="connsiteY35" fmla="*/ 1219 h 61601"/>
                <a:gd name="connsiteX36" fmla="*/ 49172 w 845332"/>
                <a:gd name="connsiteY36" fmla="*/ 4032 h 61601"/>
                <a:gd name="connsiteX37" fmla="*/ 48704 w 845332"/>
                <a:gd name="connsiteY37" fmla="*/ 6095 h 61601"/>
                <a:gd name="connsiteX38" fmla="*/ 47391 w 845332"/>
                <a:gd name="connsiteY38" fmla="*/ 8345 h 61601"/>
                <a:gd name="connsiteX39" fmla="*/ 43359 w 845332"/>
                <a:gd name="connsiteY39" fmla="*/ 14158 h 61601"/>
                <a:gd name="connsiteX40" fmla="*/ 40828 w 845332"/>
                <a:gd name="connsiteY40" fmla="*/ 12470 h 61601"/>
                <a:gd name="connsiteX41" fmla="*/ 54263 w 845332"/>
                <a:gd name="connsiteY41" fmla="*/ 14158 h 61601"/>
                <a:gd name="connsiteX42" fmla="*/ 59419 w 845332"/>
                <a:gd name="connsiteY42" fmla="*/ 14158 h 61601"/>
                <a:gd name="connsiteX43" fmla="*/ 59419 w 845332"/>
                <a:gd name="connsiteY43" fmla="*/ 18940 h 61601"/>
                <a:gd name="connsiteX44" fmla="*/ 59701 w 845332"/>
                <a:gd name="connsiteY44" fmla="*/ 18940 h 61601"/>
                <a:gd name="connsiteX45" fmla="*/ 63920 w 845332"/>
                <a:gd name="connsiteY45" fmla="*/ 14814 h 61601"/>
                <a:gd name="connsiteX46" fmla="*/ 69827 w 845332"/>
                <a:gd name="connsiteY46" fmla="*/ 13127 h 61601"/>
                <a:gd name="connsiteX47" fmla="*/ 76109 w 845332"/>
                <a:gd name="connsiteY47" fmla="*/ 14908 h 61601"/>
                <a:gd name="connsiteX48" fmla="*/ 79860 w 845332"/>
                <a:gd name="connsiteY48" fmla="*/ 19502 h 61601"/>
                <a:gd name="connsiteX49" fmla="*/ 84454 w 845332"/>
                <a:gd name="connsiteY49" fmla="*/ 14908 h 61601"/>
                <a:gd name="connsiteX50" fmla="*/ 91111 w 845332"/>
                <a:gd name="connsiteY50" fmla="*/ 13127 h 61601"/>
                <a:gd name="connsiteX51" fmla="*/ 99549 w 845332"/>
                <a:gd name="connsiteY51" fmla="*/ 16596 h 61601"/>
                <a:gd name="connsiteX52" fmla="*/ 102456 w 845332"/>
                <a:gd name="connsiteY52" fmla="*/ 25878 h 61601"/>
                <a:gd name="connsiteX53" fmla="*/ 102456 w 845332"/>
                <a:gd name="connsiteY53" fmla="*/ 46787 h 61601"/>
                <a:gd name="connsiteX54" fmla="*/ 97018 w 845332"/>
                <a:gd name="connsiteY54" fmla="*/ 46787 h 61601"/>
                <a:gd name="connsiteX55" fmla="*/ 97018 w 845332"/>
                <a:gd name="connsiteY55" fmla="*/ 26722 h 61601"/>
                <a:gd name="connsiteX56" fmla="*/ 95143 w 845332"/>
                <a:gd name="connsiteY56" fmla="*/ 20159 h 61601"/>
                <a:gd name="connsiteX57" fmla="*/ 89705 w 845332"/>
                <a:gd name="connsiteY57" fmla="*/ 18096 h 61601"/>
                <a:gd name="connsiteX58" fmla="*/ 85298 w 845332"/>
                <a:gd name="connsiteY58" fmla="*/ 19502 h 61601"/>
                <a:gd name="connsiteX59" fmla="*/ 82204 w 845332"/>
                <a:gd name="connsiteY59" fmla="*/ 23253 h 61601"/>
                <a:gd name="connsiteX60" fmla="*/ 81078 w 845332"/>
                <a:gd name="connsiteY60" fmla="*/ 28410 h 61601"/>
                <a:gd name="connsiteX61" fmla="*/ 81078 w 845332"/>
                <a:gd name="connsiteY61" fmla="*/ 46787 h 61601"/>
                <a:gd name="connsiteX62" fmla="*/ 75640 w 845332"/>
                <a:gd name="connsiteY62" fmla="*/ 46787 h 61601"/>
                <a:gd name="connsiteX63" fmla="*/ 75640 w 845332"/>
                <a:gd name="connsiteY63" fmla="*/ 26816 h 61601"/>
                <a:gd name="connsiteX64" fmla="*/ 73765 w 845332"/>
                <a:gd name="connsiteY64" fmla="*/ 20159 h 61601"/>
                <a:gd name="connsiteX65" fmla="*/ 68327 w 845332"/>
                <a:gd name="connsiteY65" fmla="*/ 18096 h 61601"/>
                <a:gd name="connsiteX66" fmla="*/ 63920 w 845332"/>
                <a:gd name="connsiteY66" fmla="*/ 19502 h 61601"/>
                <a:gd name="connsiteX67" fmla="*/ 60826 w 845332"/>
                <a:gd name="connsiteY67" fmla="*/ 23347 h 61601"/>
                <a:gd name="connsiteX68" fmla="*/ 59701 w 845332"/>
                <a:gd name="connsiteY68" fmla="*/ 28504 h 61601"/>
                <a:gd name="connsiteX69" fmla="*/ 59701 w 845332"/>
                <a:gd name="connsiteY69" fmla="*/ 46787 h 61601"/>
                <a:gd name="connsiteX70" fmla="*/ 54263 w 845332"/>
                <a:gd name="connsiteY70" fmla="*/ 46787 h 61601"/>
                <a:gd name="connsiteX71" fmla="*/ 54263 w 845332"/>
                <a:gd name="connsiteY71" fmla="*/ 14158 h 61601"/>
                <a:gd name="connsiteX72" fmla="*/ 106248 w 845332"/>
                <a:gd name="connsiteY72" fmla="*/ 46787 h 61601"/>
                <a:gd name="connsiteX73" fmla="*/ 106248 w 845332"/>
                <a:gd name="connsiteY73" fmla="*/ 46787 h 61601"/>
                <a:gd name="connsiteX74" fmla="*/ 121552 w 845332"/>
                <a:gd name="connsiteY74" fmla="*/ 14158 h 61601"/>
                <a:gd name="connsiteX75" fmla="*/ 127178 w 845332"/>
                <a:gd name="connsiteY75" fmla="*/ 14158 h 61601"/>
                <a:gd name="connsiteX76" fmla="*/ 134866 w 845332"/>
                <a:gd name="connsiteY76" fmla="*/ 39942 h 61601"/>
                <a:gd name="connsiteX77" fmla="*/ 134960 w 845332"/>
                <a:gd name="connsiteY77" fmla="*/ 39942 h 61601"/>
                <a:gd name="connsiteX78" fmla="*/ 143211 w 845332"/>
                <a:gd name="connsiteY78" fmla="*/ 14158 h 61601"/>
                <a:gd name="connsiteX79" fmla="*/ 148743 w 845332"/>
                <a:gd name="connsiteY79" fmla="*/ 14158 h 61601"/>
                <a:gd name="connsiteX80" fmla="*/ 156994 w 845332"/>
                <a:gd name="connsiteY80" fmla="*/ 39849 h 61601"/>
                <a:gd name="connsiteX81" fmla="*/ 157088 w 845332"/>
                <a:gd name="connsiteY81" fmla="*/ 39849 h 61601"/>
                <a:gd name="connsiteX82" fmla="*/ 164776 w 845332"/>
                <a:gd name="connsiteY82" fmla="*/ 14158 h 61601"/>
                <a:gd name="connsiteX83" fmla="*/ 170308 w 845332"/>
                <a:gd name="connsiteY83" fmla="*/ 14158 h 61601"/>
                <a:gd name="connsiteX84" fmla="*/ 159807 w 845332"/>
                <a:gd name="connsiteY84" fmla="*/ 46787 h 61601"/>
                <a:gd name="connsiteX85" fmla="*/ 154275 w 845332"/>
                <a:gd name="connsiteY85" fmla="*/ 46787 h 61601"/>
                <a:gd name="connsiteX86" fmla="*/ 145836 w 845332"/>
                <a:gd name="connsiteY86" fmla="*/ 20721 h 61601"/>
                <a:gd name="connsiteX87" fmla="*/ 137491 w 845332"/>
                <a:gd name="connsiteY87" fmla="*/ 46787 h 61601"/>
                <a:gd name="connsiteX88" fmla="*/ 132053 w 845332"/>
                <a:gd name="connsiteY88" fmla="*/ 46787 h 61601"/>
                <a:gd name="connsiteX89" fmla="*/ 121552 w 845332"/>
                <a:gd name="connsiteY89" fmla="*/ 14158 h 61601"/>
                <a:gd name="connsiteX90" fmla="*/ 177989 w 845332"/>
                <a:gd name="connsiteY90" fmla="*/ 8157 h 61601"/>
                <a:gd name="connsiteX91" fmla="*/ 175176 w 845332"/>
                <a:gd name="connsiteY91" fmla="*/ 7032 h 61601"/>
                <a:gd name="connsiteX92" fmla="*/ 174051 w 845332"/>
                <a:gd name="connsiteY92" fmla="*/ 4219 h 61601"/>
                <a:gd name="connsiteX93" fmla="*/ 175176 w 845332"/>
                <a:gd name="connsiteY93" fmla="*/ 1500 h 61601"/>
                <a:gd name="connsiteX94" fmla="*/ 177989 w 845332"/>
                <a:gd name="connsiteY94" fmla="*/ 375 h 61601"/>
                <a:gd name="connsiteX95" fmla="*/ 180802 w 845332"/>
                <a:gd name="connsiteY95" fmla="*/ 1500 h 61601"/>
                <a:gd name="connsiteX96" fmla="*/ 181927 w 845332"/>
                <a:gd name="connsiteY96" fmla="*/ 4219 h 61601"/>
                <a:gd name="connsiteX97" fmla="*/ 180802 w 845332"/>
                <a:gd name="connsiteY97" fmla="*/ 7032 h 61601"/>
                <a:gd name="connsiteX98" fmla="*/ 177989 w 845332"/>
                <a:gd name="connsiteY98" fmla="*/ 8157 h 61601"/>
                <a:gd name="connsiteX99" fmla="*/ 175270 w 845332"/>
                <a:gd name="connsiteY99" fmla="*/ 14158 h 61601"/>
                <a:gd name="connsiteX100" fmla="*/ 180708 w 845332"/>
                <a:gd name="connsiteY100" fmla="*/ 14158 h 61601"/>
                <a:gd name="connsiteX101" fmla="*/ 180708 w 845332"/>
                <a:gd name="connsiteY101" fmla="*/ 46787 h 61601"/>
                <a:gd name="connsiteX102" fmla="*/ 175270 w 845332"/>
                <a:gd name="connsiteY102" fmla="*/ 46787 h 61601"/>
                <a:gd name="connsiteX103" fmla="*/ 175270 w 845332"/>
                <a:gd name="connsiteY103" fmla="*/ 14158 h 61601"/>
                <a:gd name="connsiteX104" fmla="*/ 189253 w 845332"/>
                <a:gd name="connsiteY104" fmla="*/ 1031 h 61601"/>
                <a:gd name="connsiteX105" fmla="*/ 194691 w 845332"/>
                <a:gd name="connsiteY105" fmla="*/ 1031 h 61601"/>
                <a:gd name="connsiteX106" fmla="*/ 194691 w 845332"/>
                <a:gd name="connsiteY106" fmla="*/ 46787 h 61601"/>
                <a:gd name="connsiteX107" fmla="*/ 189253 w 845332"/>
                <a:gd name="connsiteY107" fmla="*/ 46787 h 61601"/>
                <a:gd name="connsiteX108" fmla="*/ 189253 w 845332"/>
                <a:gd name="connsiteY108" fmla="*/ 1031 h 61601"/>
                <a:gd name="connsiteX109" fmla="*/ 202745 w 845332"/>
                <a:gd name="connsiteY109" fmla="*/ 1031 h 61601"/>
                <a:gd name="connsiteX110" fmla="*/ 208184 w 845332"/>
                <a:gd name="connsiteY110" fmla="*/ 1031 h 61601"/>
                <a:gd name="connsiteX111" fmla="*/ 208184 w 845332"/>
                <a:gd name="connsiteY111" fmla="*/ 46787 h 61601"/>
                <a:gd name="connsiteX112" fmla="*/ 202745 w 845332"/>
                <a:gd name="connsiteY112" fmla="*/ 46787 h 61601"/>
                <a:gd name="connsiteX113" fmla="*/ 202745 w 845332"/>
                <a:gd name="connsiteY113" fmla="*/ 1031 h 61601"/>
                <a:gd name="connsiteX114" fmla="*/ 219426 w 845332"/>
                <a:gd name="connsiteY114" fmla="*/ 8157 h 61601"/>
                <a:gd name="connsiteX115" fmla="*/ 216613 w 845332"/>
                <a:gd name="connsiteY115" fmla="*/ 7032 h 61601"/>
                <a:gd name="connsiteX116" fmla="*/ 215488 w 845332"/>
                <a:gd name="connsiteY116" fmla="*/ 4219 h 61601"/>
                <a:gd name="connsiteX117" fmla="*/ 216613 w 845332"/>
                <a:gd name="connsiteY117" fmla="*/ 1500 h 61601"/>
                <a:gd name="connsiteX118" fmla="*/ 219426 w 845332"/>
                <a:gd name="connsiteY118" fmla="*/ 375 h 61601"/>
                <a:gd name="connsiteX119" fmla="*/ 222239 w 845332"/>
                <a:gd name="connsiteY119" fmla="*/ 1500 h 61601"/>
                <a:gd name="connsiteX120" fmla="*/ 223364 w 845332"/>
                <a:gd name="connsiteY120" fmla="*/ 4219 h 61601"/>
                <a:gd name="connsiteX121" fmla="*/ 222239 w 845332"/>
                <a:gd name="connsiteY121" fmla="*/ 7032 h 61601"/>
                <a:gd name="connsiteX122" fmla="*/ 219426 w 845332"/>
                <a:gd name="connsiteY122" fmla="*/ 8157 h 61601"/>
                <a:gd name="connsiteX123" fmla="*/ 216707 w 845332"/>
                <a:gd name="connsiteY123" fmla="*/ 14158 h 61601"/>
                <a:gd name="connsiteX124" fmla="*/ 222145 w 845332"/>
                <a:gd name="connsiteY124" fmla="*/ 14158 h 61601"/>
                <a:gd name="connsiteX125" fmla="*/ 222145 w 845332"/>
                <a:gd name="connsiteY125" fmla="*/ 46787 h 61601"/>
                <a:gd name="connsiteX126" fmla="*/ 216707 w 845332"/>
                <a:gd name="connsiteY126" fmla="*/ 46787 h 61601"/>
                <a:gd name="connsiteX127" fmla="*/ 216707 w 845332"/>
                <a:gd name="connsiteY127" fmla="*/ 14158 h 61601"/>
                <a:gd name="connsiteX128" fmla="*/ 230690 w 845332"/>
                <a:gd name="connsiteY128" fmla="*/ 14158 h 61601"/>
                <a:gd name="connsiteX129" fmla="*/ 235847 w 845332"/>
                <a:gd name="connsiteY129" fmla="*/ 14158 h 61601"/>
                <a:gd name="connsiteX130" fmla="*/ 235847 w 845332"/>
                <a:gd name="connsiteY130" fmla="*/ 18940 h 61601"/>
                <a:gd name="connsiteX131" fmla="*/ 236128 w 845332"/>
                <a:gd name="connsiteY131" fmla="*/ 18940 h 61601"/>
                <a:gd name="connsiteX132" fmla="*/ 240347 w 845332"/>
                <a:gd name="connsiteY132" fmla="*/ 14814 h 61601"/>
                <a:gd name="connsiteX133" fmla="*/ 246629 w 845332"/>
                <a:gd name="connsiteY133" fmla="*/ 13127 h 61601"/>
                <a:gd name="connsiteX134" fmla="*/ 255631 w 845332"/>
                <a:gd name="connsiteY134" fmla="*/ 16596 h 61601"/>
                <a:gd name="connsiteX135" fmla="*/ 258725 w 845332"/>
                <a:gd name="connsiteY135" fmla="*/ 25878 h 61601"/>
                <a:gd name="connsiteX136" fmla="*/ 258725 w 845332"/>
                <a:gd name="connsiteY136" fmla="*/ 46787 h 61601"/>
                <a:gd name="connsiteX137" fmla="*/ 253286 w 845332"/>
                <a:gd name="connsiteY137" fmla="*/ 46787 h 61601"/>
                <a:gd name="connsiteX138" fmla="*/ 253286 w 845332"/>
                <a:gd name="connsiteY138" fmla="*/ 26722 h 61601"/>
                <a:gd name="connsiteX139" fmla="*/ 251130 w 845332"/>
                <a:gd name="connsiteY139" fmla="*/ 20159 h 61601"/>
                <a:gd name="connsiteX140" fmla="*/ 245223 w 845332"/>
                <a:gd name="connsiteY140" fmla="*/ 18096 h 61601"/>
                <a:gd name="connsiteX141" fmla="*/ 240441 w 845332"/>
                <a:gd name="connsiteY141" fmla="*/ 19596 h 61601"/>
                <a:gd name="connsiteX142" fmla="*/ 237253 w 845332"/>
                <a:gd name="connsiteY142" fmla="*/ 23440 h 61601"/>
                <a:gd name="connsiteX143" fmla="*/ 236128 w 845332"/>
                <a:gd name="connsiteY143" fmla="*/ 28410 h 61601"/>
                <a:gd name="connsiteX144" fmla="*/ 236128 w 845332"/>
                <a:gd name="connsiteY144" fmla="*/ 46787 h 61601"/>
                <a:gd name="connsiteX145" fmla="*/ 230690 w 845332"/>
                <a:gd name="connsiteY145" fmla="*/ 46787 h 61601"/>
                <a:gd name="connsiteX146" fmla="*/ 230690 w 845332"/>
                <a:gd name="connsiteY146" fmla="*/ 14158 h 61601"/>
                <a:gd name="connsiteX147" fmla="*/ 280589 w 845332"/>
                <a:gd name="connsiteY147" fmla="*/ 61601 h 61601"/>
                <a:gd name="connsiteX148" fmla="*/ 271026 w 845332"/>
                <a:gd name="connsiteY148" fmla="*/ 58882 h 61601"/>
                <a:gd name="connsiteX149" fmla="*/ 266056 w 845332"/>
                <a:gd name="connsiteY149" fmla="*/ 52507 h 61601"/>
                <a:gd name="connsiteX150" fmla="*/ 271026 w 845332"/>
                <a:gd name="connsiteY150" fmla="*/ 50350 h 61601"/>
                <a:gd name="connsiteX151" fmla="*/ 274589 w 845332"/>
                <a:gd name="connsiteY151" fmla="*/ 54944 h 61601"/>
                <a:gd name="connsiteX152" fmla="*/ 280589 w 845332"/>
                <a:gd name="connsiteY152" fmla="*/ 56726 h 61601"/>
                <a:gd name="connsiteX153" fmla="*/ 288372 w 845332"/>
                <a:gd name="connsiteY153" fmla="*/ 53725 h 61601"/>
                <a:gd name="connsiteX154" fmla="*/ 291184 w 845332"/>
                <a:gd name="connsiteY154" fmla="*/ 45474 h 61601"/>
                <a:gd name="connsiteX155" fmla="*/ 291184 w 845332"/>
                <a:gd name="connsiteY155" fmla="*/ 41818 h 61601"/>
                <a:gd name="connsiteX156" fmla="*/ 290903 w 845332"/>
                <a:gd name="connsiteY156" fmla="*/ 41818 h 61601"/>
                <a:gd name="connsiteX157" fmla="*/ 286403 w 845332"/>
                <a:gd name="connsiteY157" fmla="*/ 45849 h 61601"/>
                <a:gd name="connsiteX158" fmla="*/ 279839 w 845332"/>
                <a:gd name="connsiteY158" fmla="*/ 47443 h 61601"/>
                <a:gd name="connsiteX159" fmla="*/ 272057 w 845332"/>
                <a:gd name="connsiteY159" fmla="*/ 45287 h 61601"/>
                <a:gd name="connsiteX160" fmla="*/ 266525 w 845332"/>
                <a:gd name="connsiteY160" fmla="*/ 39192 h 61601"/>
                <a:gd name="connsiteX161" fmla="*/ 264556 w 845332"/>
                <a:gd name="connsiteY161" fmla="*/ 30285 h 61601"/>
                <a:gd name="connsiteX162" fmla="*/ 266525 w 845332"/>
                <a:gd name="connsiteY162" fmla="*/ 21471 h 61601"/>
                <a:gd name="connsiteX163" fmla="*/ 272057 w 845332"/>
                <a:gd name="connsiteY163" fmla="*/ 15377 h 61601"/>
                <a:gd name="connsiteX164" fmla="*/ 279839 w 845332"/>
                <a:gd name="connsiteY164" fmla="*/ 13127 h 61601"/>
                <a:gd name="connsiteX165" fmla="*/ 286403 w 845332"/>
                <a:gd name="connsiteY165" fmla="*/ 14721 h 61601"/>
                <a:gd name="connsiteX166" fmla="*/ 290903 w 845332"/>
                <a:gd name="connsiteY166" fmla="*/ 18846 h 61601"/>
                <a:gd name="connsiteX167" fmla="*/ 291184 w 845332"/>
                <a:gd name="connsiteY167" fmla="*/ 18846 h 61601"/>
                <a:gd name="connsiteX168" fmla="*/ 291184 w 845332"/>
                <a:gd name="connsiteY168" fmla="*/ 14158 h 61601"/>
                <a:gd name="connsiteX169" fmla="*/ 296341 w 845332"/>
                <a:gd name="connsiteY169" fmla="*/ 14158 h 61601"/>
                <a:gd name="connsiteX170" fmla="*/ 296341 w 845332"/>
                <a:gd name="connsiteY170" fmla="*/ 45474 h 61601"/>
                <a:gd name="connsiteX171" fmla="*/ 291934 w 845332"/>
                <a:gd name="connsiteY171" fmla="*/ 57476 h 61601"/>
                <a:gd name="connsiteX172" fmla="*/ 280589 w 845332"/>
                <a:gd name="connsiteY172" fmla="*/ 61601 h 61601"/>
                <a:gd name="connsiteX173" fmla="*/ 280589 w 845332"/>
                <a:gd name="connsiteY173" fmla="*/ 42474 h 61601"/>
                <a:gd name="connsiteX174" fmla="*/ 285840 w 845332"/>
                <a:gd name="connsiteY174" fmla="*/ 41068 h 61601"/>
                <a:gd name="connsiteX175" fmla="*/ 289684 w 845332"/>
                <a:gd name="connsiteY175" fmla="*/ 36848 h 61601"/>
                <a:gd name="connsiteX176" fmla="*/ 291184 w 845332"/>
                <a:gd name="connsiteY176" fmla="*/ 30285 h 61601"/>
                <a:gd name="connsiteX177" fmla="*/ 289684 w 845332"/>
                <a:gd name="connsiteY177" fmla="*/ 23722 h 61601"/>
                <a:gd name="connsiteX178" fmla="*/ 285840 w 845332"/>
                <a:gd name="connsiteY178" fmla="*/ 19502 h 61601"/>
                <a:gd name="connsiteX179" fmla="*/ 280589 w 845332"/>
                <a:gd name="connsiteY179" fmla="*/ 18096 h 61601"/>
                <a:gd name="connsiteX180" fmla="*/ 275151 w 845332"/>
                <a:gd name="connsiteY180" fmla="*/ 19596 h 61601"/>
                <a:gd name="connsiteX181" fmla="*/ 271307 w 845332"/>
                <a:gd name="connsiteY181" fmla="*/ 23815 h 61601"/>
                <a:gd name="connsiteX182" fmla="*/ 269900 w 845332"/>
                <a:gd name="connsiteY182" fmla="*/ 30285 h 61601"/>
                <a:gd name="connsiteX183" fmla="*/ 271307 w 845332"/>
                <a:gd name="connsiteY183" fmla="*/ 36848 h 61601"/>
                <a:gd name="connsiteX184" fmla="*/ 275151 w 845332"/>
                <a:gd name="connsiteY184" fmla="*/ 41068 h 61601"/>
                <a:gd name="connsiteX185" fmla="*/ 280589 w 845332"/>
                <a:gd name="connsiteY185" fmla="*/ 42474 h 61601"/>
                <a:gd name="connsiteX186" fmla="*/ 300388 w 845332"/>
                <a:gd name="connsiteY186" fmla="*/ 46787 h 61601"/>
                <a:gd name="connsiteX187" fmla="*/ 300388 w 845332"/>
                <a:gd name="connsiteY187" fmla="*/ 46787 h 61601"/>
                <a:gd name="connsiteX188" fmla="*/ 331819 w 845332"/>
                <a:gd name="connsiteY188" fmla="*/ 47256 h 61601"/>
                <a:gd name="connsiteX189" fmla="*/ 328069 w 845332"/>
                <a:gd name="connsiteY189" fmla="*/ 46693 h 61601"/>
                <a:gd name="connsiteX190" fmla="*/ 325256 w 845332"/>
                <a:gd name="connsiteY190" fmla="*/ 44912 h 61601"/>
                <a:gd name="connsiteX191" fmla="*/ 322724 w 845332"/>
                <a:gd name="connsiteY191" fmla="*/ 38255 h 61601"/>
                <a:gd name="connsiteX192" fmla="*/ 322724 w 845332"/>
                <a:gd name="connsiteY192" fmla="*/ 19127 h 61601"/>
                <a:gd name="connsiteX193" fmla="*/ 317005 w 845332"/>
                <a:gd name="connsiteY193" fmla="*/ 19127 h 61601"/>
                <a:gd name="connsiteX194" fmla="*/ 317005 w 845332"/>
                <a:gd name="connsiteY194" fmla="*/ 14158 h 61601"/>
                <a:gd name="connsiteX195" fmla="*/ 322724 w 845332"/>
                <a:gd name="connsiteY195" fmla="*/ 14158 h 61601"/>
                <a:gd name="connsiteX196" fmla="*/ 322724 w 845332"/>
                <a:gd name="connsiteY196" fmla="*/ 4969 h 61601"/>
                <a:gd name="connsiteX197" fmla="*/ 328162 w 845332"/>
                <a:gd name="connsiteY197" fmla="*/ 4969 h 61601"/>
                <a:gd name="connsiteX198" fmla="*/ 328162 w 845332"/>
                <a:gd name="connsiteY198" fmla="*/ 14158 h 61601"/>
                <a:gd name="connsiteX199" fmla="*/ 336132 w 845332"/>
                <a:gd name="connsiteY199" fmla="*/ 14158 h 61601"/>
                <a:gd name="connsiteX200" fmla="*/ 336132 w 845332"/>
                <a:gd name="connsiteY200" fmla="*/ 19127 h 61601"/>
                <a:gd name="connsiteX201" fmla="*/ 328162 w 845332"/>
                <a:gd name="connsiteY201" fmla="*/ 19127 h 61601"/>
                <a:gd name="connsiteX202" fmla="*/ 328162 w 845332"/>
                <a:gd name="connsiteY202" fmla="*/ 36848 h 61601"/>
                <a:gd name="connsiteX203" fmla="*/ 329194 w 845332"/>
                <a:gd name="connsiteY203" fmla="*/ 40880 h 61601"/>
                <a:gd name="connsiteX204" fmla="*/ 332663 w 845332"/>
                <a:gd name="connsiteY204" fmla="*/ 42287 h 61601"/>
                <a:gd name="connsiteX205" fmla="*/ 336226 w 845332"/>
                <a:gd name="connsiteY205" fmla="*/ 41161 h 61601"/>
                <a:gd name="connsiteX206" fmla="*/ 336226 w 845332"/>
                <a:gd name="connsiteY206" fmla="*/ 46506 h 61601"/>
                <a:gd name="connsiteX207" fmla="*/ 334257 w 845332"/>
                <a:gd name="connsiteY207" fmla="*/ 47068 h 61601"/>
                <a:gd name="connsiteX208" fmla="*/ 331819 w 845332"/>
                <a:gd name="connsiteY208" fmla="*/ 47256 h 61601"/>
                <a:gd name="connsiteX209" fmla="*/ 356253 w 845332"/>
                <a:gd name="connsiteY209" fmla="*/ 47818 h 61601"/>
                <a:gd name="connsiteX210" fmla="*/ 347627 w 845332"/>
                <a:gd name="connsiteY210" fmla="*/ 45568 h 61601"/>
                <a:gd name="connsiteX211" fmla="*/ 341626 w 845332"/>
                <a:gd name="connsiteY211" fmla="*/ 39286 h 61601"/>
                <a:gd name="connsiteX212" fmla="*/ 339563 w 845332"/>
                <a:gd name="connsiteY212" fmla="*/ 30473 h 61601"/>
                <a:gd name="connsiteX213" fmla="*/ 341626 w 845332"/>
                <a:gd name="connsiteY213" fmla="*/ 21753 h 61601"/>
                <a:gd name="connsiteX214" fmla="*/ 347627 w 845332"/>
                <a:gd name="connsiteY214" fmla="*/ 15471 h 61601"/>
                <a:gd name="connsiteX215" fmla="*/ 356253 w 845332"/>
                <a:gd name="connsiteY215" fmla="*/ 13127 h 61601"/>
                <a:gd name="connsiteX216" fmla="*/ 364879 w 845332"/>
                <a:gd name="connsiteY216" fmla="*/ 15471 h 61601"/>
                <a:gd name="connsiteX217" fmla="*/ 370880 w 845332"/>
                <a:gd name="connsiteY217" fmla="*/ 21753 h 61601"/>
                <a:gd name="connsiteX218" fmla="*/ 373036 w 845332"/>
                <a:gd name="connsiteY218" fmla="*/ 30473 h 61601"/>
                <a:gd name="connsiteX219" fmla="*/ 370880 w 845332"/>
                <a:gd name="connsiteY219" fmla="*/ 39286 h 61601"/>
                <a:gd name="connsiteX220" fmla="*/ 364879 w 845332"/>
                <a:gd name="connsiteY220" fmla="*/ 45568 h 61601"/>
                <a:gd name="connsiteX221" fmla="*/ 356253 w 845332"/>
                <a:gd name="connsiteY221" fmla="*/ 47818 h 61601"/>
                <a:gd name="connsiteX222" fmla="*/ 356253 w 845332"/>
                <a:gd name="connsiteY222" fmla="*/ 42849 h 61601"/>
                <a:gd name="connsiteX223" fmla="*/ 361879 w 845332"/>
                <a:gd name="connsiteY223" fmla="*/ 41349 h 61601"/>
                <a:gd name="connsiteX224" fmla="*/ 366004 w 845332"/>
                <a:gd name="connsiteY224" fmla="*/ 37036 h 61601"/>
                <a:gd name="connsiteX225" fmla="*/ 367598 w 845332"/>
                <a:gd name="connsiteY225" fmla="*/ 30473 h 61601"/>
                <a:gd name="connsiteX226" fmla="*/ 366004 w 845332"/>
                <a:gd name="connsiteY226" fmla="*/ 23909 h 61601"/>
                <a:gd name="connsiteX227" fmla="*/ 361879 w 845332"/>
                <a:gd name="connsiteY227" fmla="*/ 19596 h 61601"/>
                <a:gd name="connsiteX228" fmla="*/ 356253 w 845332"/>
                <a:gd name="connsiteY228" fmla="*/ 18096 h 61601"/>
                <a:gd name="connsiteX229" fmla="*/ 350627 w 845332"/>
                <a:gd name="connsiteY229" fmla="*/ 19596 h 61601"/>
                <a:gd name="connsiteX230" fmla="*/ 346408 w 845332"/>
                <a:gd name="connsiteY230" fmla="*/ 23909 h 61601"/>
                <a:gd name="connsiteX231" fmla="*/ 344908 w 845332"/>
                <a:gd name="connsiteY231" fmla="*/ 30473 h 61601"/>
                <a:gd name="connsiteX232" fmla="*/ 346408 w 845332"/>
                <a:gd name="connsiteY232" fmla="*/ 37036 h 61601"/>
                <a:gd name="connsiteX233" fmla="*/ 350627 w 845332"/>
                <a:gd name="connsiteY233" fmla="*/ 41349 h 61601"/>
                <a:gd name="connsiteX234" fmla="*/ 356253 w 845332"/>
                <a:gd name="connsiteY234" fmla="*/ 42849 h 61601"/>
                <a:gd name="connsiteX235" fmla="*/ 375331 w 845332"/>
                <a:gd name="connsiteY235" fmla="*/ 46787 h 61601"/>
                <a:gd name="connsiteX236" fmla="*/ 375331 w 845332"/>
                <a:gd name="connsiteY236" fmla="*/ 46787 h 61601"/>
                <a:gd name="connsiteX237" fmla="*/ 393917 w 845332"/>
                <a:gd name="connsiteY237" fmla="*/ 14158 h 61601"/>
                <a:gd name="connsiteX238" fmla="*/ 399074 w 845332"/>
                <a:gd name="connsiteY238" fmla="*/ 14158 h 61601"/>
                <a:gd name="connsiteX239" fmla="*/ 399074 w 845332"/>
                <a:gd name="connsiteY239" fmla="*/ 19034 h 61601"/>
                <a:gd name="connsiteX240" fmla="*/ 399356 w 845332"/>
                <a:gd name="connsiteY240" fmla="*/ 19034 h 61601"/>
                <a:gd name="connsiteX241" fmla="*/ 403762 w 845332"/>
                <a:gd name="connsiteY241" fmla="*/ 14814 h 61601"/>
                <a:gd name="connsiteX242" fmla="*/ 410513 w 845332"/>
                <a:gd name="connsiteY242" fmla="*/ 13127 h 61601"/>
                <a:gd name="connsiteX243" fmla="*/ 418483 w 845332"/>
                <a:gd name="connsiteY243" fmla="*/ 15377 h 61601"/>
                <a:gd name="connsiteX244" fmla="*/ 424015 w 845332"/>
                <a:gd name="connsiteY244" fmla="*/ 21659 h 61601"/>
                <a:gd name="connsiteX245" fmla="*/ 426078 w 845332"/>
                <a:gd name="connsiteY245" fmla="*/ 30473 h 61601"/>
                <a:gd name="connsiteX246" fmla="*/ 424015 w 845332"/>
                <a:gd name="connsiteY246" fmla="*/ 39380 h 61601"/>
                <a:gd name="connsiteX247" fmla="*/ 418483 w 845332"/>
                <a:gd name="connsiteY247" fmla="*/ 45568 h 61601"/>
                <a:gd name="connsiteX248" fmla="*/ 410513 w 845332"/>
                <a:gd name="connsiteY248" fmla="*/ 47818 h 61601"/>
                <a:gd name="connsiteX249" fmla="*/ 403762 w 845332"/>
                <a:gd name="connsiteY249" fmla="*/ 46131 h 61601"/>
                <a:gd name="connsiteX250" fmla="*/ 399356 w 845332"/>
                <a:gd name="connsiteY250" fmla="*/ 42005 h 61601"/>
                <a:gd name="connsiteX251" fmla="*/ 399074 w 845332"/>
                <a:gd name="connsiteY251" fmla="*/ 42005 h 61601"/>
                <a:gd name="connsiteX252" fmla="*/ 399356 w 845332"/>
                <a:gd name="connsiteY252" fmla="*/ 46506 h 61601"/>
                <a:gd name="connsiteX253" fmla="*/ 399356 w 845332"/>
                <a:gd name="connsiteY253" fmla="*/ 60570 h 61601"/>
                <a:gd name="connsiteX254" fmla="*/ 393917 w 845332"/>
                <a:gd name="connsiteY254" fmla="*/ 60570 h 61601"/>
                <a:gd name="connsiteX255" fmla="*/ 393917 w 845332"/>
                <a:gd name="connsiteY255" fmla="*/ 14158 h 61601"/>
                <a:gd name="connsiteX256" fmla="*/ 409951 w 845332"/>
                <a:gd name="connsiteY256" fmla="*/ 42849 h 61601"/>
                <a:gd name="connsiteX257" fmla="*/ 415201 w 845332"/>
                <a:gd name="connsiteY257" fmla="*/ 41349 h 61601"/>
                <a:gd name="connsiteX258" fmla="*/ 419139 w 845332"/>
                <a:gd name="connsiteY258" fmla="*/ 37036 h 61601"/>
                <a:gd name="connsiteX259" fmla="*/ 420639 w 845332"/>
                <a:gd name="connsiteY259" fmla="*/ 30473 h 61601"/>
                <a:gd name="connsiteX260" fmla="*/ 419139 w 845332"/>
                <a:gd name="connsiteY260" fmla="*/ 24003 h 61601"/>
                <a:gd name="connsiteX261" fmla="*/ 415201 w 845332"/>
                <a:gd name="connsiteY261" fmla="*/ 19690 h 61601"/>
                <a:gd name="connsiteX262" fmla="*/ 409951 w 845332"/>
                <a:gd name="connsiteY262" fmla="*/ 18096 h 61601"/>
                <a:gd name="connsiteX263" fmla="*/ 404606 w 845332"/>
                <a:gd name="connsiteY263" fmla="*/ 19690 h 61601"/>
                <a:gd name="connsiteX264" fmla="*/ 400574 w 845332"/>
                <a:gd name="connsiteY264" fmla="*/ 24003 h 61601"/>
                <a:gd name="connsiteX265" fmla="*/ 399074 w 845332"/>
                <a:gd name="connsiteY265" fmla="*/ 30473 h 61601"/>
                <a:gd name="connsiteX266" fmla="*/ 400574 w 845332"/>
                <a:gd name="connsiteY266" fmla="*/ 37036 h 61601"/>
                <a:gd name="connsiteX267" fmla="*/ 404606 w 845332"/>
                <a:gd name="connsiteY267" fmla="*/ 41349 h 61601"/>
                <a:gd name="connsiteX268" fmla="*/ 409951 w 845332"/>
                <a:gd name="connsiteY268" fmla="*/ 42849 h 61601"/>
                <a:gd name="connsiteX269" fmla="*/ 442846 w 845332"/>
                <a:gd name="connsiteY269" fmla="*/ 47818 h 61601"/>
                <a:gd name="connsiteX270" fmla="*/ 436470 w 845332"/>
                <a:gd name="connsiteY270" fmla="*/ 46412 h 61601"/>
                <a:gd name="connsiteX271" fmla="*/ 432063 w 845332"/>
                <a:gd name="connsiteY271" fmla="*/ 42568 h 61601"/>
                <a:gd name="connsiteX272" fmla="*/ 430563 w 845332"/>
                <a:gd name="connsiteY272" fmla="*/ 36942 h 61601"/>
                <a:gd name="connsiteX273" fmla="*/ 434407 w 845332"/>
                <a:gd name="connsiteY273" fmla="*/ 28879 h 61601"/>
                <a:gd name="connsiteX274" fmla="*/ 444346 w 845332"/>
                <a:gd name="connsiteY274" fmla="*/ 25972 h 61601"/>
                <a:gd name="connsiteX275" fmla="*/ 449784 w 845332"/>
                <a:gd name="connsiteY275" fmla="*/ 26628 h 61601"/>
                <a:gd name="connsiteX276" fmla="*/ 453629 w 845332"/>
                <a:gd name="connsiteY276" fmla="*/ 28035 h 61601"/>
                <a:gd name="connsiteX277" fmla="*/ 453629 w 845332"/>
                <a:gd name="connsiteY277" fmla="*/ 26066 h 61601"/>
                <a:gd name="connsiteX278" fmla="*/ 451097 w 845332"/>
                <a:gd name="connsiteY278" fmla="*/ 20253 h 61601"/>
                <a:gd name="connsiteX279" fmla="*/ 444627 w 845332"/>
                <a:gd name="connsiteY279" fmla="*/ 18002 h 61601"/>
                <a:gd name="connsiteX280" fmla="*/ 439658 w 845332"/>
                <a:gd name="connsiteY280" fmla="*/ 19221 h 61601"/>
                <a:gd name="connsiteX281" fmla="*/ 435908 w 845332"/>
                <a:gd name="connsiteY281" fmla="*/ 22503 h 61601"/>
                <a:gd name="connsiteX282" fmla="*/ 431876 w 845332"/>
                <a:gd name="connsiteY282" fmla="*/ 19409 h 61601"/>
                <a:gd name="connsiteX283" fmla="*/ 437126 w 845332"/>
                <a:gd name="connsiteY283" fmla="*/ 14814 h 61601"/>
                <a:gd name="connsiteX284" fmla="*/ 444627 w 845332"/>
                <a:gd name="connsiteY284" fmla="*/ 13127 h 61601"/>
                <a:gd name="connsiteX285" fmla="*/ 455035 w 845332"/>
                <a:gd name="connsiteY285" fmla="*/ 16690 h 61601"/>
                <a:gd name="connsiteX286" fmla="*/ 458879 w 845332"/>
                <a:gd name="connsiteY286" fmla="*/ 26160 h 61601"/>
                <a:gd name="connsiteX287" fmla="*/ 458879 w 845332"/>
                <a:gd name="connsiteY287" fmla="*/ 46787 h 61601"/>
                <a:gd name="connsiteX288" fmla="*/ 453629 w 845332"/>
                <a:gd name="connsiteY288" fmla="*/ 46787 h 61601"/>
                <a:gd name="connsiteX289" fmla="*/ 453629 w 845332"/>
                <a:gd name="connsiteY289" fmla="*/ 42099 h 61601"/>
                <a:gd name="connsiteX290" fmla="*/ 453441 w 845332"/>
                <a:gd name="connsiteY290" fmla="*/ 42099 h 61601"/>
                <a:gd name="connsiteX291" fmla="*/ 449222 w 845332"/>
                <a:gd name="connsiteY291" fmla="*/ 46131 h 61601"/>
                <a:gd name="connsiteX292" fmla="*/ 442846 w 845332"/>
                <a:gd name="connsiteY292" fmla="*/ 47818 h 61601"/>
                <a:gd name="connsiteX293" fmla="*/ 443409 w 845332"/>
                <a:gd name="connsiteY293" fmla="*/ 43037 h 61601"/>
                <a:gd name="connsiteX294" fmla="*/ 448472 w 845332"/>
                <a:gd name="connsiteY294" fmla="*/ 41630 h 61601"/>
                <a:gd name="connsiteX295" fmla="*/ 452222 w 845332"/>
                <a:gd name="connsiteY295" fmla="*/ 37880 h 61601"/>
                <a:gd name="connsiteX296" fmla="*/ 453629 w 845332"/>
                <a:gd name="connsiteY296" fmla="*/ 32629 h 61601"/>
                <a:gd name="connsiteX297" fmla="*/ 449878 w 845332"/>
                <a:gd name="connsiteY297" fmla="*/ 31035 h 61601"/>
                <a:gd name="connsiteX298" fmla="*/ 445190 w 845332"/>
                <a:gd name="connsiteY298" fmla="*/ 30379 h 61601"/>
                <a:gd name="connsiteX299" fmla="*/ 438439 w 845332"/>
                <a:gd name="connsiteY299" fmla="*/ 32254 h 61601"/>
                <a:gd name="connsiteX300" fmla="*/ 436189 w 845332"/>
                <a:gd name="connsiteY300" fmla="*/ 37036 h 61601"/>
                <a:gd name="connsiteX301" fmla="*/ 438158 w 845332"/>
                <a:gd name="connsiteY301" fmla="*/ 41349 h 61601"/>
                <a:gd name="connsiteX302" fmla="*/ 443409 w 845332"/>
                <a:gd name="connsiteY302" fmla="*/ 43037 h 61601"/>
                <a:gd name="connsiteX303" fmla="*/ 475692 w 845332"/>
                <a:gd name="connsiteY303" fmla="*/ 44724 h 61601"/>
                <a:gd name="connsiteX304" fmla="*/ 462191 w 845332"/>
                <a:gd name="connsiteY304" fmla="*/ 14158 h 61601"/>
                <a:gd name="connsiteX305" fmla="*/ 468098 w 845332"/>
                <a:gd name="connsiteY305" fmla="*/ 14158 h 61601"/>
                <a:gd name="connsiteX306" fmla="*/ 478318 w 845332"/>
                <a:gd name="connsiteY306" fmla="*/ 38442 h 61601"/>
                <a:gd name="connsiteX307" fmla="*/ 478505 w 845332"/>
                <a:gd name="connsiteY307" fmla="*/ 38442 h 61601"/>
                <a:gd name="connsiteX308" fmla="*/ 488350 w 845332"/>
                <a:gd name="connsiteY308" fmla="*/ 14158 h 61601"/>
                <a:gd name="connsiteX309" fmla="*/ 494163 w 845332"/>
                <a:gd name="connsiteY309" fmla="*/ 14158 h 61601"/>
                <a:gd name="connsiteX310" fmla="*/ 474098 w 845332"/>
                <a:gd name="connsiteY310" fmla="*/ 60570 h 61601"/>
                <a:gd name="connsiteX311" fmla="*/ 468473 w 845332"/>
                <a:gd name="connsiteY311" fmla="*/ 60570 h 61601"/>
                <a:gd name="connsiteX312" fmla="*/ 475692 w 845332"/>
                <a:gd name="connsiteY312" fmla="*/ 44724 h 61601"/>
                <a:gd name="connsiteX313" fmla="*/ 494718 w 845332"/>
                <a:gd name="connsiteY313" fmla="*/ 46787 h 61601"/>
                <a:gd name="connsiteX314" fmla="*/ 494718 w 845332"/>
                <a:gd name="connsiteY314" fmla="*/ 46787 h 61601"/>
                <a:gd name="connsiteX315" fmla="*/ 523993 w 845332"/>
                <a:gd name="connsiteY315" fmla="*/ 47818 h 61601"/>
                <a:gd name="connsiteX316" fmla="*/ 517617 w 845332"/>
                <a:gd name="connsiteY316" fmla="*/ 46412 h 61601"/>
                <a:gd name="connsiteX317" fmla="*/ 513210 w 845332"/>
                <a:gd name="connsiteY317" fmla="*/ 42568 h 61601"/>
                <a:gd name="connsiteX318" fmla="*/ 511710 w 845332"/>
                <a:gd name="connsiteY318" fmla="*/ 36942 h 61601"/>
                <a:gd name="connsiteX319" fmla="*/ 515554 w 845332"/>
                <a:gd name="connsiteY319" fmla="*/ 28879 h 61601"/>
                <a:gd name="connsiteX320" fmla="*/ 525493 w 845332"/>
                <a:gd name="connsiteY320" fmla="*/ 25972 h 61601"/>
                <a:gd name="connsiteX321" fmla="*/ 530931 w 845332"/>
                <a:gd name="connsiteY321" fmla="*/ 26628 h 61601"/>
                <a:gd name="connsiteX322" fmla="*/ 534775 w 845332"/>
                <a:gd name="connsiteY322" fmla="*/ 28035 h 61601"/>
                <a:gd name="connsiteX323" fmla="*/ 534775 w 845332"/>
                <a:gd name="connsiteY323" fmla="*/ 26066 h 61601"/>
                <a:gd name="connsiteX324" fmla="*/ 532244 w 845332"/>
                <a:gd name="connsiteY324" fmla="*/ 20253 h 61601"/>
                <a:gd name="connsiteX325" fmla="*/ 525774 w 845332"/>
                <a:gd name="connsiteY325" fmla="*/ 18002 h 61601"/>
                <a:gd name="connsiteX326" fmla="*/ 520805 w 845332"/>
                <a:gd name="connsiteY326" fmla="*/ 19221 h 61601"/>
                <a:gd name="connsiteX327" fmla="*/ 517055 w 845332"/>
                <a:gd name="connsiteY327" fmla="*/ 22503 h 61601"/>
                <a:gd name="connsiteX328" fmla="*/ 513023 w 845332"/>
                <a:gd name="connsiteY328" fmla="*/ 19409 h 61601"/>
                <a:gd name="connsiteX329" fmla="*/ 518273 w 845332"/>
                <a:gd name="connsiteY329" fmla="*/ 14814 h 61601"/>
                <a:gd name="connsiteX330" fmla="*/ 525774 w 845332"/>
                <a:gd name="connsiteY330" fmla="*/ 13127 h 61601"/>
                <a:gd name="connsiteX331" fmla="*/ 536182 w 845332"/>
                <a:gd name="connsiteY331" fmla="*/ 16690 h 61601"/>
                <a:gd name="connsiteX332" fmla="*/ 540026 w 845332"/>
                <a:gd name="connsiteY332" fmla="*/ 26160 h 61601"/>
                <a:gd name="connsiteX333" fmla="*/ 540026 w 845332"/>
                <a:gd name="connsiteY333" fmla="*/ 46787 h 61601"/>
                <a:gd name="connsiteX334" fmla="*/ 534775 w 845332"/>
                <a:gd name="connsiteY334" fmla="*/ 46787 h 61601"/>
                <a:gd name="connsiteX335" fmla="*/ 534775 w 845332"/>
                <a:gd name="connsiteY335" fmla="*/ 42099 h 61601"/>
                <a:gd name="connsiteX336" fmla="*/ 534588 w 845332"/>
                <a:gd name="connsiteY336" fmla="*/ 42099 h 61601"/>
                <a:gd name="connsiteX337" fmla="*/ 530369 w 845332"/>
                <a:gd name="connsiteY337" fmla="*/ 46131 h 61601"/>
                <a:gd name="connsiteX338" fmla="*/ 523993 w 845332"/>
                <a:gd name="connsiteY338" fmla="*/ 47818 h 61601"/>
                <a:gd name="connsiteX339" fmla="*/ 524555 w 845332"/>
                <a:gd name="connsiteY339" fmla="*/ 43037 h 61601"/>
                <a:gd name="connsiteX340" fmla="*/ 529619 w 845332"/>
                <a:gd name="connsiteY340" fmla="*/ 41630 h 61601"/>
                <a:gd name="connsiteX341" fmla="*/ 533369 w 845332"/>
                <a:gd name="connsiteY341" fmla="*/ 37880 h 61601"/>
                <a:gd name="connsiteX342" fmla="*/ 534775 w 845332"/>
                <a:gd name="connsiteY342" fmla="*/ 32629 h 61601"/>
                <a:gd name="connsiteX343" fmla="*/ 531025 w 845332"/>
                <a:gd name="connsiteY343" fmla="*/ 31035 h 61601"/>
                <a:gd name="connsiteX344" fmla="*/ 526337 w 845332"/>
                <a:gd name="connsiteY344" fmla="*/ 30379 h 61601"/>
                <a:gd name="connsiteX345" fmla="*/ 519586 w 845332"/>
                <a:gd name="connsiteY345" fmla="*/ 32254 h 61601"/>
                <a:gd name="connsiteX346" fmla="*/ 517336 w 845332"/>
                <a:gd name="connsiteY346" fmla="*/ 37036 h 61601"/>
                <a:gd name="connsiteX347" fmla="*/ 519305 w 845332"/>
                <a:gd name="connsiteY347" fmla="*/ 41349 h 61601"/>
                <a:gd name="connsiteX348" fmla="*/ 524555 w 845332"/>
                <a:gd name="connsiteY348" fmla="*/ 43037 h 61601"/>
                <a:gd name="connsiteX349" fmla="*/ 543509 w 845332"/>
                <a:gd name="connsiteY349" fmla="*/ 46787 h 61601"/>
                <a:gd name="connsiteX350" fmla="*/ 543509 w 845332"/>
                <a:gd name="connsiteY350" fmla="*/ 46787 h 61601"/>
                <a:gd name="connsiteX351" fmla="*/ 562376 w 845332"/>
                <a:gd name="connsiteY351" fmla="*/ 1031 h 61601"/>
                <a:gd name="connsiteX352" fmla="*/ 567814 w 845332"/>
                <a:gd name="connsiteY352" fmla="*/ 1031 h 61601"/>
                <a:gd name="connsiteX353" fmla="*/ 567814 w 845332"/>
                <a:gd name="connsiteY353" fmla="*/ 46787 h 61601"/>
                <a:gd name="connsiteX354" fmla="*/ 562376 w 845332"/>
                <a:gd name="connsiteY354" fmla="*/ 46787 h 61601"/>
                <a:gd name="connsiteX355" fmla="*/ 562376 w 845332"/>
                <a:gd name="connsiteY355" fmla="*/ 1031 h 61601"/>
                <a:gd name="connsiteX356" fmla="*/ 579057 w 845332"/>
                <a:gd name="connsiteY356" fmla="*/ 8157 h 61601"/>
                <a:gd name="connsiteX357" fmla="*/ 576244 w 845332"/>
                <a:gd name="connsiteY357" fmla="*/ 7032 h 61601"/>
                <a:gd name="connsiteX358" fmla="*/ 575119 w 845332"/>
                <a:gd name="connsiteY358" fmla="*/ 4219 h 61601"/>
                <a:gd name="connsiteX359" fmla="*/ 576244 w 845332"/>
                <a:gd name="connsiteY359" fmla="*/ 1500 h 61601"/>
                <a:gd name="connsiteX360" fmla="*/ 579057 w 845332"/>
                <a:gd name="connsiteY360" fmla="*/ 375 h 61601"/>
                <a:gd name="connsiteX361" fmla="*/ 581870 w 845332"/>
                <a:gd name="connsiteY361" fmla="*/ 1500 h 61601"/>
                <a:gd name="connsiteX362" fmla="*/ 582995 w 845332"/>
                <a:gd name="connsiteY362" fmla="*/ 4219 h 61601"/>
                <a:gd name="connsiteX363" fmla="*/ 581870 w 845332"/>
                <a:gd name="connsiteY363" fmla="*/ 7032 h 61601"/>
                <a:gd name="connsiteX364" fmla="*/ 579057 w 845332"/>
                <a:gd name="connsiteY364" fmla="*/ 8157 h 61601"/>
                <a:gd name="connsiteX365" fmla="*/ 576338 w 845332"/>
                <a:gd name="connsiteY365" fmla="*/ 14158 h 61601"/>
                <a:gd name="connsiteX366" fmla="*/ 581776 w 845332"/>
                <a:gd name="connsiteY366" fmla="*/ 14158 h 61601"/>
                <a:gd name="connsiteX367" fmla="*/ 581776 w 845332"/>
                <a:gd name="connsiteY367" fmla="*/ 46787 h 61601"/>
                <a:gd name="connsiteX368" fmla="*/ 576338 w 845332"/>
                <a:gd name="connsiteY368" fmla="*/ 46787 h 61601"/>
                <a:gd name="connsiteX369" fmla="*/ 576338 w 845332"/>
                <a:gd name="connsiteY369" fmla="*/ 14158 h 61601"/>
                <a:gd name="connsiteX370" fmla="*/ 602565 w 845332"/>
                <a:gd name="connsiteY370" fmla="*/ 47256 h 61601"/>
                <a:gd name="connsiteX371" fmla="*/ 598814 w 845332"/>
                <a:gd name="connsiteY371" fmla="*/ 46693 h 61601"/>
                <a:gd name="connsiteX372" fmla="*/ 596002 w 845332"/>
                <a:gd name="connsiteY372" fmla="*/ 44912 h 61601"/>
                <a:gd name="connsiteX373" fmla="*/ 593470 w 845332"/>
                <a:gd name="connsiteY373" fmla="*/ 38255 h 61601"/>
                <a:gd name="connsiteX374" fmla="*/ 593470 w 845332"/>
                <a:gd name="connsiteY374" fmla="*/ 19127 h 61601"/>
                <a:gd name="connsiteX375" fmla="*/ 587750 w 845332"/>
                <a:gd name="connsiteY375" fmla="*/ 19127 h 61601"/>
                <a:gd name="connsiteX376" fmla="*/ 587750 w 845332"/>
                <a:gd name="connsiteY376" fmla="*/ 14158 h 61601"/>
                <a:gd name="connsiteX377" fmla="*/ 593470 w 845332"/>
                <a:gd name="connsiteY377" fmla="*/ 14158 h 61601"/>
                <a:gd name="connsiteX378" fmla="*/ 593470 w 845332"/>
                <a:gd name="connsiteY378" fmla="*/ 4969 h 61601"/>
                <a:gd name="connsiteX379" fmla="*/ 598908 w 845332"/>
                <a:gd name="connsiteY379" fmla="*/ 4969 h 61601"/>
                <a:gd name="connsiteX380" fmla="*/ 598908 w 845332"/>
                <a:gd name="connsiteY380" fmla="*/ 14158 h 61601"/>
                <a:gd name="connsiteX381" fmla="*/ 613629 w 845332"/>
                <a:gd name="connsiteY381" fmla="*/ 14158 h 61601"/>
                <a:gd name="connsiteX382" fmla="*/ 613629 w 845332"/>
                <a:gd name="connsiteY382" fmla="*/ 4969 h 61601"/>
                <a:gd name="connsiteX383" fmla="*/ 618973 w 845332"/>
                <a:gd name="connsiteY383" fmla="*/ 4969 h 61601"/>
                <a:gd name="connsiteX384" fmla="*/ 618973 w 845332"/>
                <a:gd name="connsiteY384" fmla="*/ 14158 h 61601"/>
                <a:gd name="connsiteX385" fmla="*/ 626943 w 845332"/>
                <a:gd name="connsiteY385" fmla="*/ 14158 h 61601"/>
                <a:gd name="connsiteX386" fmla="*/ 626943 w 845332"/>
                <a:gd name="connsiteY386" fmla="*/ 19127 h 61601"/>
                <a:gd name="connsiteX387" fmla="*/ 618973 w 845332"/>
                <a:gd name="connsiteY387" fmla="*/ 19127 h 61601"/>
                <a:gd name="connsiteX388" fmla="*/ 618973 w 845332"/>
                <a:gd name="connsiteY388" fmla="*/ 36848 h 61601"/>
                <a:gd name="connsiteX389" fmla="*/ 620098 w 845332"/>
                <a:gd name="connsiteY389" fmla="*/ 40880 h 61601"/>
                <a:gd name="connsiteX390" fmla="*/ 623567 w 845332"/>
                <a:gd name="connsiteY390" fmla="*/ 42287 h 61601"/>
                <a:gd name="connsiteX391" fmla="*/ 627130 w 845332"/>
                <a:gd name="connsiteY391" fmla="*/ 41161 h 61601"/>
                <a:gd name="connsiteX392" fmla="*/ 627130 w 845332"/>
                <a:gd name="connsiteY392" fmla="*/ 46506 h 61601"/>
                <a:gd name="connsiteX393" fmla="*/ 625161 w 845332"/>
                <a:gd name="connsiteY393" fmla="*/ 47068 h 61601"/>
                <a:gd name="connsiteX394" fmla="*/ 622630 w 845332"/>
                <a:gd name="connsiteY394" fmla="*/ 47256 h 61601"/>
                <a:gd name="connsiteX395" fmla="*/ 618973 w 845332"/>
                <a:gd name="connsiteY395" fmla="*/ 46693 h 61601"/>
                <a:gd name="connsiteX396" fmla="*/ 616067 w 845332"/>
                <a:gd name="connsiteY396" fmla="*/ 44912 h 61601"/>
                <a:gd name="connsiteX397" fmla="*/ 614191 w 845332"/>
                <a:gd name="connsiteY397" fmla="*/ 42099 h 61601"/>
                <a:gd name="connsiteX398" fmla="*/ 613629 w 845332"/>
                <a:gd name="connsiteY398" fmla="*/ 38255 h 61601"/>
                <a:gd name="connsiteX399" fmla="*/ 613629 w 845332"/>
                <a:gd name="connsiteY399" fmla="*/ 19127 h 61601"/>
                <a:gd name="connsiteX400" fmla="*/ 598908 w 845332"/>
                <a:gd name="connsiteY400" fmla="*/ 19127 h 61601"/>
                <a:gd name="connsiteX401" fmla="*/ 598908 w 845332"/>
                <a:gd name="connsiteY401" fmla="*/ 36848 h 61601"/>
                <a:gd name="connsiteX402" fmla="*/ 599940 w 845332"/>
                <a:gd name="connsiteY402" fmla="*/ 40880 h 61601"/>
                <a:gd name="connsiteX403" fmla="*/ 603409 w 845332"/>
                <a:gd name="connsiteY403" fmla="*/ 42287 h 61601"/>
                <a:gd name="connsiteX404" fmla="*/ 606972 w 845332"/>
                <a:gd name="connsiteY404" fmla="*/ 41161 h 61601"/>
                <a:gd name="connsiteX405" fmla="*/ 606972 w 845332"/>
                <a:gd name="connsiteY405" fmla="*/ 46506 h 61601"/>
                <a:gd name="connsiteX406" fmla="*/ 605003 w 845332"/>
                <a:gd name="connsiteY406" fmla="*/ 47068 h 61601"/>
                <a:gd name="connsiteX407" fmla="*/ 602565 w 845332"/>
                <a:gd name="connsiteY407" fmla="*/ 47256 h 61601"/>
                <a:gd name="connsiteX408" fmla="*/ 633804 w 845332"/>
                <a:gd name="connsiteY408" fmla="*/ 1031 h 61601"/>
                <a:gd name="connsiteX409" fmla="*/ 639242 w 845332"/>
                <a:gd name="connsiteY409" fmla="*/ 1031 h 61601"/>
                <a:gd name="connsiteX410" fmla="*/ 639242 w 845332"/>
                <a:gd name="connsiteY410" fmla="*/ 46787 h 61601"/>
                <a:gd name="connsiteX411" fmla="*/ 633804 w 845332"/>
                <a:gd name="connsiteY411" fmla="*/ 46787 h 61601"/>
                <a:gd name="connsiteX412" fmla="*/ 633804 w 845332"/>
                <a:gd name="connsiteY412" fmla="*/ 1031 h 61601"/>
                <a:gd name="connsiteX413" fmla="*/ 661510 w 845332"/>
                <a:gd name="connsiteY413" fmla="*/ 47818 h 61601"/>
                <a:gd name="connsiteX414" fmla="*/ 653071 w 845332"/>
                <a:gd name="connsiteY414" fmla="*/ 45568 h 61601"/>
                <a:gd name="connsiteX415" fmla="*/ 647352 w 845332"/>
                <a:gd name="connsiteY415" fmla="*/ 39380 h 61601"/>
                <a:gd name="connsiteX416" fmla="*/ 645289 w 845332"/>
                <a:gd name="connsiteY416" fmla="*/ 30566 h 61601"/>
                <a:gd name="connsiteX417" fmla="*/ 647164 w 845332"/>
                <a:gd name="connsiteY417" fmla="*/ 21940 h 61601"/>
                <a:gd name="connsiteX418" fmla="*/ 652696 w 845332"/>
                <a:gd name="connsiteY418" fmla="*/ 15564 h 61601"/>
                <a:gd name="connsiteX419" fmla="*/ 661041 w 845332"/>
                <a:gd name="connsiteY419" fmla="*/ 13127 h 61601"/>
                <a:gd name="connsiteX420" fmla="*/ 669292 w 845332"/>
                <a:gd name="connsiteY420" fmla="*/ 15283 h 61601"/>
                <a:gd name="connsiteX421" fmla="*/ 674730 w 845332"/>
                <a:gd name="connsiteY421" fmla="*/ 21190 h 61601"/>
                <a:gd name="connsiteX422" fmla="*/ 676605 w 845332"/>
                <a:gd name="connsiteY422" fmla="*/ 29816 h 61601"/>
                <a:gd name="connsiteX423" fmla="*/ 676512 w 845332"/>
                <a:gd name="connsiteY423" fmla="*/ 31504 h 61601"/>
                <a:gd name="connsiteX424" fmla="*/ 650727 w 845332"/>
                <a:gd name="connsiteY424" fmla="*/ 31504 h 61601"/>
                <a:gd name="connsiteX425" fmla="*/ 652509 w 845332"/>
                <a:gd name="connsiteY425" fmla="*/ 37786 h 61601"/>
                <a:gd name="connsiteX426" fmla="*/ 656540 w 845332"/>
                <a:gd name="connsiteY426" fmla="*/ 41630 h 61601"/>
                <a:gd name="connsiteX427" fmla="*/ 661697 w 845332"/>
                <a:gd name="connsiteY427" fmla="*/ 42849 h 61601"/>
                <a:gd name="connsiteX428" fmla="*/ 671355 w 845332"/>
                <a:gd name="connsiteY428" fmla="*/ 37036 h 61601"/>
                <a:gd name="connsiteX429" fmla="*/ 675949 w 845332"/>
                <a:gd name="connsiteY429" fmla="*/ 39286 h 61601"/>
                <a:gd name="connsiteX430" fmla="*/ 670230 w 845332"/>
                <a:gd name="connsiteY430" fmla="*/ 45474 h 61601"/>
                <a:gd name="connsiteX431" fmla="*/ 661510 w 845332"/>
                <a:gd name="connsiteY431" fmla="*/ 47818 h 61601"/>
                <a:gd name="connsiteX432" fmla="*/ 670886 w 845332"/>
                <a:gd name="connsiteY432" fmla="*/ 27003 h 61601"/>
                <a:gd name="connsiteX433" fmla="*/ 669761 w 845332"/>
                <a:gd name="connsiteY433" fmla="*/ 22972 h 61601"/>
                <a:gd name="connsiteX434" fmla="*/ 666479 w 845332"/>
                <a:gd name="connsiteY434" fmla="*/ 19502 h 61601"/>
                <a:gd name="connsiteX435" fmla="*/ 661041 w 845332"/>
                <a:gd name="connsiteY435" fmla="*/ 18096 h 61601"/>
                <a:gd name="connsiteX436" fmla="*/ 654478 w 845332"/>
                <a:gd name="connsiteY436" fmla="*/ 20534 h 61601"/>
                <a:gd name="connsiteX437" fmla="*/ 651009 w 845332"/>
                <a:gd name="connsiteY437" fmla="*/ 27003 h 61601"/>
                <a:gd name="connsiteX438" fmla="*/ 670886 w 845332"/>
                <a:gd name="connsiteY438" fmla="*/ 27003 h 61601"/>
                <a:gd name="connsiteX439" fmla="*/ 678947 w 845332"/>
                <a:gd name="connsiteY439" fmla="*/ 46787 h 61601"/>
                <a:gd name="connsiteX440" fmla="*/ 678947 w 845332"/>
                <a:gd name="connsiteY440" fmla="*/ 46787 h 61601"/>
                <a:gd name="connsiteX441" fmla="*/ 697814 w 845332"/>
                <a:gd name="connsiteY441" fmla="*/ 14158 h 61601"/>
                <a:gd name="connsiteX442" fmla="*/ 702971 w 845332"/>
                <a:gd name="connsiteY442" fmla="*/ 14158 h 61601"/>
                <a:gd name="connsiteX443" fmla="*/ 702971 w 845332"/>
                <a:gd name="connsiteY443" fmla="*/ 18940 h 61601"/>
                <a:gd name="connsiteX444" fmla="*/ 703252 w 845332"/>
                <a:gd name="connsiteY444" fmla="*/ 18940 h 61601"/>
                <a:gd name="connsiteX445" fmla="*/ 707471 w 845332"/>
                <a:gd name="connsiteY445" fmla="*/ 14814 h 61601"/>
                <a:gd name="connsiteX446" fmla="*/ 713378 w 845332"/>
                <a:gd name="connsiteY446" fmla="*/ 13127 h 61601"/>
                <a:gd name="connsiteX447" fmla="*/ 719660 w 845332"/>
                <a:gd name="connsiteY447" fmla="*/ 14908 h 61601"/>
                <a:gd name="connsiteX448" fmla="*/ 723411 w 845332"/>
                <a:gd name="connsiteY448" fmla="*/ 19502 h 61601"/>
                <a:gd name="connsiteX449" fmla="*/ 728005 w 845332"/>
                <a:gd name="connsiteY449" fmla="*/ 14908 h 61601"/>
                <a:gd name="connsiteX450" fmla="*/ 734662 w 845332"/>
                <a:gd name="connsiteY450" fmla="*/ 13127 h 61601"/>
                <a:gd name="connsiteX451" fmla="*/ 743101 w 845332"/>
                <a:gd name="connsiteY451" fmla="*/ 16596 h 61601"/>
                <a:gd name="connsiteX452" fmla="*/ 746007 w 845332"/>
                <a:gd name="connsiteY452" fmla="*/ 25878 h 61601"/>
                <a:gd name="connsiteX453" fmla="*/ 746007 w 845332"/>
                <a:gd name="connsiteY453" fmla="*/ 46787 h 61601"/>
                <a:gd name="connsiteX454" fmla="*/ 740569 w 845332"/>
                <a:gd name="connsiteY454" fmla="*/ 46787 h 61601"/>
                <a:gd name="connsiteX455" fmla="*/ 740569 w 845332"/>
                <a:gd name="connsiteY455" fmla="*/ 26722 h 61601"/>
                <a:gd name="connsiteX456" fmla="*/ 738694 w 845332"/>
                <a:gd name="connsiteY456" fmla="*/ 20159 h 61601"/>
                <a:gd name="connsiteX457" fmla="*/ 733256 w 845332"/>
                <a:gd name="connsiteY457" fmla="*/ 18096 h 61601"/>
                <a:gd name="connsiteX458" fmla="*/ 728849 w 845332"/>
                <a:gd name="connsiteY458" fmla="*/ 19502 h 61601"/>
                <a:gd name="connsiteX459" fmla="*/ 725755 w 845332"/>
                <a:gd name="connsiteY459" fmla="*/ 23253 h 61601"/>
                <a:gd name="connsiteX460" fmla="*/ 724630 w 845332"/>
                <a:gd name="connsiteY460" fmla="*/ 28410 h 61601"/>
                <a:gd name="connsiteX461" fmla="*/ 724630 w 845332"/>
                <a:gd name="connsiteY461" fmla="*/ 46787 h 61601"/>
                <a:gd name="connsiteX462" fmla="*/ 719192 w 845332"/>
                <a:gd name="connsiteY462" fmla="*/ 46787 h 61601"/>
                <a:gd name="connsiteX463" fmla="*/ 719192 w 845332"/>
                <a:gd name="connsiteY463" fmla="*/ 26816 h 61601"/>
                <a:gd name="connsiteX464" fmla="*/ 717316 w 845332"/>
                <a:gd name="connsiteY464" fmla="*/ 20159 h 61601"/>
                <a:gd name="connsiteX465" fmla="*/ 711878 w 845332"/>
                <a:gd name="connsiteY465" fmla="*/ 18096 h 61601"/>
                <a:gd name="connsiteX466" fmla="*/ 707471 w 845332"/>
                <a:gd name="connsiteY466" fmla="*/ 19502 h 61601"/>
                <a:gd name="connsiteX467" fmla="*/ 704377 w 845332"/>
                <a:gd name="connsiteY467" fmla="*/ 23347 h 61601"/>
                <a:gd name="connsiteX468" fmla="*/ 703252 w 845332"/>
                <a:gd name="connsiteY468" fmla="*/ 28504 h 61601"/>
                <a:gd name="connsiteX469" fmla="*/ 703252 w 845332"/>
                <a:gd name="connsiteY469" fmla="*/ 46787 h 61601"/>
                <a:gd name="connsiteX470" fmla="*/ 697814 w 845332"/>
                <a:gd name="connsiteY470" fmla="*/ 46787 h 61601"/>
                <a:gd name="connsiteX471" fmla="*/ 697814 w 845332"/>
                <a:gd name="connsiteY471" fmla="*/ 14158 h 61601"/>
                <a:gd name="connsiteX472" fmla="*/ 768833 w 845332"/>
                <a:gd name="connsiteY472" fmla="*/ 47818 h 61601"/>
                <a:gd name="connsiteX473" fmla="*/ 760206 w 845332"/>
                <a:gd name="connsiteY473" fmla="*/ 45568 h 61601"/>
                <a:gd name="connsiteX474" fmla="*/ 754206 w 845332"/>
                <a:gd name="connsiteY474" fmla="*/ 39286 h 61601"/>
                <a:gd name="connsiteX475" fmla="*/ 752143 w 845332"/>
                <a:gd name="connsiteY475" fmla="*/ 30473 h 61601"/>
                <a:gd name="connsiteX476" fmla="*/ 754206 w 845332"/>
                <a:gd name="connsiteY476" fmla="*/ 21753 h 61601"/>
                <a:gd name="connsiteX477" fmla="*/ 760206 w 845332"/>
                <a:gd name="connsiteY477" fmla="*/ 15471 h 61601"/>
                <a:gd name="connsiteX478" fmla="*/ 768833 w 845332"/>
                <a:gd name="connsiteY478" fmla="*/ 13127 h 61601"/>
                <a:gd name="connsiteX479" fmla="*/ 777459 w 845332"/>
                <a:gd name="connsiteY479" fmla="*/ 15471 h 61601"/>
                <a:gd name="connsiteX480" fmla="*/ 783459 w 845332"/>
                <a:gd name="connsiteY480" fmla="*/ 21753 h 61601"/>
                <a:gd name="connsiteX481" fmla="*/ 785616 w 845332"/>
                <a:gd name="connsiteY481" fmla="*/ 30473 h 61601"/>
                <a:gd name="connsiteX482" fmla="*/ 783459 w 845332"/>
                <a:gd name="connsiteY482" fmla="*/ 39286 h 61601"/>
                <a:gd name="connsiteX483" fmla="*/ 777459 w 845332"/>
                <a:gd name="connsiteY483" fmla="*/ 45568 h 61601"/>
                <a:gd name="connsiteX484" fmla="*/ 768833 w 845332"/>
                <a:gd name="connsiteY484" fmla="*/ 47818 h 61601"/>
                <a:gd name="connsiteX485" fmla="*/ 768833 w 845332"/>
                <a:gd name="connsiteY485" fmla="*/ 42849 h 61601"/>
                <a:gd name="connsiteX486" fmla="*/ 774458 w 845332"/>
                <a:gd name="connsiteY486" fmla="*/ 41349 h 61601"/>
                <a:gd name="connsiteX487" fmla="*/ 778584 w 845332"/>
                <a:gd name="connsiteY487" fmla="*/ 37036 h 61601"/>
                <a:gd name="connsiteX488" fmla="*/ 780178 w 845332"/>
                <a:gd name="connsiteY488" fmla="*/ 30473 h 61601"/>
                <a:gd name="connsiteX489" fmla="*/ 778584 w 845332"/>
                <a:gd name="connsiteY489" fmla="*/ 23909 h 61601"/>
                <a:gd name="connsiteX490" fmla="*/ 774458 w 845332"/>
                <a:gd name="connsiteY490" fmla="*/ 19596 h 61601"/>
                <a:gd name="connsiteX491" fmla="*/ 768833 w 845332"/>
                <a:gd name="connsiteY491" fmla="*/ 18096 h 61601"/>
                <a:gd name="connsiteX492" fmla="*/ 763207 w 845332"/>
                <a:gd name="connsiteY492" fmla="*/ 19596 h 61601"/>
                <a:gd name="connsiteX493" fmla="*/ 758988 w 845332"/>
                <a:gd name="connsiteY493" fmla="*/ 23909 h 61601"/>
                <a:gd name="connsiteX494" fmla="*/ 757487 w 845332"/>
                <a:gd name="connsiteY494" fmla="*/ 30473 h 61601"/>
                <a:gd name="connsiteX495" fmla="*/ 758988 w 845332"/>
                <a:gd name="connsiteY495" fmla="*/ 37036 h 61601"/>
                <a:gd name="connsiteX496" fmla="*/ 763207 w 845332"/>
                <a:gd name="connsiteY496" fmla="*/ 41349 h 61601"/>
                <a:gd name="connsiteX497" fmla="*/ 768833 w 845332"/>
                <a:gd name="connsiteY497" fmla="*/ 42849 h 61601"/>
                <a:gd name="connsiteX498" fmla="*/ 791303 w 845332"/>
                <a:gd name="connsiteY498" fmla="*/ 14158 h 61601"/>
                <a:gd name="connsiteX499" fmla="*/ 796460 w 845332"/>
                <a:gd name="connsiteY499" fmla="*/ 14158 h 61601"/>
                <a:gd name="connsiteX500" fmla="*/ 796460 w 845332"/>
                <a:gd name="connsiteY500" fmla="*/ 19409 h 61601"/>
                <a:gd name="connsiteX501" fmla="*/ 796741 w 845332"/>
                <a:gd name="connsiteY501" fmla="*/ 19409 h 61601"/>
                <a:gd name="connsiteX502" fmla="*/ 800397 w 845332"/>
                <a:gd name="connsiteY502" fmla="*/ 15002 h 61601"/>
                <a:gd name="connsiteX503" fmla="*/ 806211 w 845332"/>
                <a:gd name="connsiteY503" fmla="*/ 13220 h 61601"/>
                <a:gd name="connsiteX504" fmla="*/ 810055 w 845332"/>
                <a:gd name="connsiteY504" fmla="*/ 13877 h 61601"/>
                <a:gd name="connsiteX505" fmla="*/ 810055 w 845332"/>
                <a:gd name="connsiteY505" fmla="*/ 19784 h 61601"/>
                <a:gd name="connsiteX506" fmla="*/ 805461 w 845332"/>
                <a:gd name="connsiteY506" fmla="*/ 18752 h 61601"/>
                <a:gd name="connsiteX507" fmla="*/ 801054 w 845332"/>
                <a:gd name="connsiteY507" fmla="*/ 20065 h 61601"/>
                <a:gd name="connsiteX508" fmla="*/ 797866 w 845332"/>
                <a:gd name="connsiteY508" fmla="*/ 23722 h 61601"/>
                <a:gd name="connsiteX509" fmla="*/ 796741 w 845332"/>
                <a:gd name="connsiteY509" fmla="*/ 28597 h 61601"/>
                <a:gd name="connsiteX510" fmla="*/ 796741 w 845332"/>
                <a:gd name="connsiteY510" fmla="*/ 46787 h 61601"/>
                <a:gd name="connsiteX511" fmla="*/ 791303 w 845332"/>
                <a:gd name="connsiteY511" fmla="*/ 46787 h 61601"/>
                <a:gd name="connsiteX512" fmla="*/ 791303 w 845332"/>
                <a:gd name="connsiteY512" fmla="*/ 14158 h 61601"/>
                <a:gd name="connsiteX513" fmla="*/ 827895 w 845332"/>
                <a:gd name="connsiteY513" fmla="*/ 47818 h 61601"/>
                <a:gd name="connsiteX514" fmla="*/ 819457 w 845332"/>
                <a:gd name="connsiteY514" fmla="*/ 45568 h 61601"/>
                <a:gd name="connsiteX515" fmla="*/ 813737 w 845332"/>
                <a:gd name="connsiteY515" fmla="*/ 39380 h 61601"/>
                <a:gd name="connsiteX516" fmla="*/ 811674 w 845332"/>
                <a:gd name="connsiteY516" fmla="*/ 30566 h 61601"/>
                <a:gd name="connsiteX517" fmla="*/ 813550 w 845332"/>
                <a:gd name="connsiteY517" fmla="*/ 21940 h 61601"/>
                <a:gd name="connsiteX518" fmla="*/ 819082 w 845332"/>
                <a:gd name="connsiteY518" fmla="*/ 15564 h 61601"/>
                <a:gd name="connsiteX519" fmla="*/ 827426 w 845332"/>
                <a:gd name="connsiteY519" fmla="*/ 13127 h 61601"/>
                <a:gd name="connsiteX520" fmla="*/ 835677 w 845332"/>
                <a:gd name="connsiteY520" fmla="*/ 15283 h 61601"/>
                <a:gd name="connsiteX521" fmla="*/ 841116 w 845332"/>
                <a:gd name="connsiteY521" fmla="*/ 21190 h 61601"/>
                <a:gd name="connsiteX522" fmla="*/ 842991 w 845332"/>
                <a:gd name="connsiteY522" fmla="*/ 29816 h 61601"/>
                <a:gd name="connsiteX523" fmla="*/ 842897 w 845332"/>
                <a:gd name="connsiteY523" fmla="*/ 31504 h 61601"/>
                <a:gd name="connsiteX524" fmla="*/ 817113 w 845332"/>
                <a:gd name="connsiteY524" fmla="*/ 31504 h 61601"/>
                <a:gd name="connsiteX525" fmla="*/ 818894 w 845332"/>
                <a:gd name="connsiteY525" fmla="*/ 37786 h 61601"/>
                <a:gd name="connsiteX526" fmla="*/ 822926 w 845332"/>
                <a:gd name="connsiteY526" fmla="*/ 41630 h 61601"/>
                <a:gd name="connsiteX527" fmla="*/ 828083 w 845332"/>
                <a:gd name="connsiteY527" fmla="*/ 42849 h 61601"/>
                <a:gd name="connsiteX528" fmla="*/ 837740 w 845332"/>
                <a:gd name="connsiteY528" fmla="*/ 37036 h 61601"/>
                <a:gd name="connsiteX529" fmla="*/ 842334 w 845332"/>
                <a:gd name="connsiteY529" fmla="*/ 39286 h 61601"/>
                <a:gd name="connsiteX530" fmla="*/ 836615 w 845332"/>
                <a:gd name="connsiteY530" fmla="*/ 45474 h 61601"/>
                <a:gd name="connsiteX531" fmla="*/ 827895 w 845332"/>
                <a:gd name="connsiteY531" fmla="*/ 47818 h 61601"/>
                <a:gd name="connsiteX532" fmla="*/ 837271 w 845332"/>
                <a:gd name="connsiteY532" fmla="*/ 27003 h 61601"/>
                <a:gd name="connsiteX533" fmla="*/ 836146 w 845332"/>
                <a:gd name="connsiteY533" fmla="*/ 22972 h 61601"/>
                <a:gd name="connsiteX534" fmla="*/ 832865 w 845332"/>
                <a:gd name="connsiteY534" fmla="*/ 19502 h 61601"/>
                <a:gd name="connsiteX535" fmla="*/ 827426 w 845332"/>
                <a:gd name="connsiteY535" fmla="*/ 18096 h 61601"/>
                <a:gd name="connsiteX536" fmla="*/ 820863 w 845332"/>
                <a:gd name="connsiteY536" fmla="*/ 20534 h 61601"/>
                <a:gd name="connsiteX537" fmla="*/ 817394 w 845332"/>
                <a:gd name="connsiteY537" fmla="*/ 27003 h 61601"/>
                <a:gd name="connsiteX538" fmla="*/ 837271 w 845332"/>
                <a:gd name="connsiteY538" fmla="*/ 27003 h 61601"/>
                <a:gd name="connsiteX539" fmla="*/ 845332 w 845332"/>
                <a:gd name="connsiteY539" fmla="*/ 46787 h 61601"/>
                <a:gd name="connsiteX540" fmla="*/ 845332 w 845332"/>
                <a:gd name="connsiteY540" fmla="*/ 46787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Lst>
              <a:rect l="l" t="t" r="r" b="b"/>
              <a:pathLst>
                <a:path w="845332" h="61601">
                  <a:moveTo>
                    <a:pt x="4126" y="14158"/>
                  </a:moveTo>
                  <a:cubicBezTo>
                    <a:pt x="2938" y="14158"/>
                    <a:pt x="1938" y="13783"/>
                    <a:pt x="1125" y="13033"/>
                  </a:cubicBezTo>
                  <a:cubicBezTo>
                    <a:pt x="375" y="12220"/>
                    <a:pt x="0" y="11251"/>
                    <a:pt x="0" y="10126"/>
                  </a:cubicBezTo>
                  <a:cubicBezTo>
                    <a:pt x="0" y="9439"/>
                    <a:pt x="125" y="8782"/>
                    <a:pt x="375" y="8157"/>
                  </a:cubicBezTo>
                  <a:cubicBezTo>
                    <a:pt x="688" y="7470"/>
                    <a:pt x="1125" y="6688"/>
                    <a:pt x="1688" y="5813"/>
                  </a:cubicBezTo>
                  <a:lnTo>
                    <a:pt x="5719" y="0"/>
                  </a:lnTo>
                  <a:lnTo>
                    <a:pt x="8345" y="1688"/>
                  </a:lnTo>
                  <a:lnTo>
                    <a:pt x="5157" y="6470"/>
                  </a:lnTo>
                  <a:cubicBezTo>
                    <a:pt x="5969" y="6595"/>
                    <a:pt x="6657" y="7001"/>
                    <a:pt x="7220" y="7688"/>
                  </a:cubicBezTo>
                  <a:cubicBezTo>
                    <a:pt x="7845" y="8313"/>
                    <a:pt x="8157" y="9126"/>
                    <a:pt x="8157" y="10126"/>
                  </a:cubicBezTo>
                  <a:cubicBezTo>
                    <a:pt x="8157" y="11251"/>
                    <a:pt x="7751" y="12220"/>
                    <a:pt x="6938" y="13033"/>
                  </a:cubicBezTo>
                  <a:cubicBezTo>
                    <a:pt x="6126" y="13783"/>
                    <a:pt x="5188" y="14158"/>
                    <a:pt x="4126" y="14158"/>
                  </a:cubicBezTo>
                  <a:close/>
                  <a:moveTo>
                    <a:pt x="14908" y="14158"/>
                  </a:moveTo>
                  <a:cubicBezTo>
                    <a:pt x="13721" y="14158"/>
                    <a:pt x="12720" y="13783"/>
                    <a:pt x="11908" y="13033"/>
                  </a:cubicBezTo>
                  <a:cubicBezTo>
                    <a:pt x="11158" y="12220"/>
                    <a:pt x="10783" y="11251"/>
                    <a:pt x="10783" y="10126"/>
                  </a:cubicBezTo>
                  <a:cubicBezTo>
                    <a:pt x="10783" y="9439"/>
                    <a:pt x="10908" y="8782"/>
                    <a:pt x="11158" y="8157"/>
                  </a:cubicBezTo>
                  <a:cubicBezTo>
                    <a:pt x="11470" y="7470"/>
                    <a:pt x="11908" y="6688"/>
                    <a:pt x="12470" y="5813"/>
                  </a:cubicBezTo>
                  <a:lnTo>
                    <a:pt x="16502" y="0"/>
                  </a:lnTo>
                  <a:lnTo>
                    <a:pt x="19127" y="1688"/>
                  </a:lnTo>
                  <a:lnTo>
                    <a:pt x="15939" y="6470"/>
                  </a:lnTo>
                  <a:cubicBezTo>
                    <a:pt x="16752" y="6595"/>
                    <a:pt x="17440" y="7001"/>
                    <a:pt x="18002" y="7688"/>
                  </a:cubicBezTo>
                  <a:cubicBezTo>
                    <a:pt x="18627" y="8313"/>
                    <a:pt x="18940" y="9126"/>
                    <a:pt x="18940" y="10126"/>
                  </a:cubicBezTo>
                  <a:cubicBezTo>
                    <a:pt x="18940" y="11251"/>
                    <a:pt x="18534" y="12220"/>
                    <a:pt x="17721" y="13033"/>
                  </a:cubicBezTo>
                  <a:cubicBezTo>
                    <a:pt x="16908" y="13783"/>
                    <a:pt x="15971" y="14158"/>
                    <a:pt x="14908" y="14158"/>
                  </a:cubicBezTo>
                  <a:close/>
                  <a:moveTo>
                    <a:pt x="27317" y="1031"/>
                  </a:moveTo>
                  <a:lnTo>
                    <a:pt x="32755" y="1031"/>
                  </a:lnTo>
                  <a:lnTo>
                    <a:pt x="32755" y="46787"/>
                  </a:lnTo>
                  <a:lnTo>
                    <a:pt x="27317" y="46787"/>
                  </a:lnTo>
                  <a:lnTo>
                    <a:pt x="27317" y="1031"/>
                  </a:lnTo>
                  <a:close/>
                  <a:moveTo>
                    <a:pt x="40828" y="12470"/>
                  </a:moveTo>
                  <a:lnTo>
                    <a:pt x="44203" y="7688"/>
                  </a:lnTo>
                  <a:cubicBezTo>
                    <a:pt x="43328" y="7563"/>
                    <a:pt x="42578" y="7188"/>
                    <a:pt x="41953" y="6563"/>
                  </a:cubicBezTo>
                  <a:cubicBezTo>
                    <a:pt x="41328" y="5876"/>
                    <a:pt x="41015" y="5032"/>
                    <a:pt x="41015" y="4032"/>
                  </a:cubicBezTo>
                  <a:cubicBezTo>
                    <a:pt x="41015" y="2907"/>
                    <a:pt x="41390" y="1969"/>
                    <a:pt x="42140" y="1219"/>
                  </a:cubicBezTo>
                  <a:cubicBezTo>
                    <a:pt x="42953" y="406"/>
                    <a:pt x="43922" y="0"/>
                    <a:pt x="45047" y="0"/>
                  </a:cubicBezTo>
                  <a:cubicBezTo>
                    <a:pt x="46172" y="0"/>
                    <a:pt x="47141" y="406"/>
                    <a:pt x="47953" y="1219"/>
                  </a:cubicBezTo>
                  <a:cubicBezTo>
                    <a:pt x="48766" y="1969"/>
                    <a:pt x="49172" y="2907"/>
                    <a:pt x="49172" y="4032"/>
                  </a:cubicBezTo>
                  <a:cubicBezTo>
                    <a:pt x="49172" y="4719"/>
                    <a:pt x="49016" y="5407"/>
                    <a:pt x="48704" y="6095"/>
                  </a:cubicBezTo>
                  <a:cubicBezTo>
                    <a:pt x="48454" y="6720"/>
                    <a:pt x="48016" y="7470"/>
                    <a:pt x="47391" y="8345"/>
                  </a:cubicBezTo>
                  <a:lnTo>
                    <a:pt x="43359" y="14158"/>
                  </a:lnTo>
                  <a:lnTo>
                    <a:pt x="40828" y="12470"/>
                  </a:lnTo>
                  <a:close/>
                  <a:moveTo>
                    <a:pt x="54263" y="14158"/>
                  </a:moveTo>
                  <a:lnTo>
                    <a:pt x="59419" y="14158"/>
                  </a:lnTo>
                  <a:lnTo>
                    <a:pt x="59419" y="18940"/>
                  </a:lnTo>
                  <a:lnTo>
                    <a:pt x="59701" y="18940"/>
                  </a:lnTo>
                  <a:cubicBezTo>
                    <a:pt x="60638" y="17315"/>
                    <a:pt x="62045" y="15939"/>
                    <a:pt x="63920" y="14814"/>
                  </a:cubicBezTo>
                  <a:cubicBezTo>
                    <a:pt x="65795" y="13689"/>
                    <a:pt x="67764" y="13127"/>
                    <a:pt x="69827" y="13127"/>
                  </a:cubicBezTo>
                  <a:cubicBezTo>
                    <a:pt x="72265" y="13127"/>
                    <a:pt x="74359" y="13720"/>
                    <a:pt x="76109" y="14908"/>
                  </a:cubicBezTo>
                  <a:cubicBezTo>
                    <a:pt x="77859" y="16033"/>
                    <a:pt x="79109" y="17565"/>
                    <a:pt x="79860" y="19502"/>
                  </a:cubicBezTo>
                  <a:cubicBezTo>
                    <a:pt x="81047" y="17565"/>
                    <a:pt x="82579" y="16033"/>
                    <a:pt x="84454" y="14908"/>
                  </a:cubicBezTo>
                  <a:cubicBezTo>
                    <a:pt x="86392" y="13720"/>
                    <a:pt x="88611" y="13127"/>
                    <a:pt x="91111" y="13127"/>
                  </a:cubicBezTo>
                  <a:cubicBezTo>
                    <a:pt x="94861" y="13127"/>
                    <a:pt x="97674" y="14283"/>
                    <a:pt x="99549" y="16596"/>
                  </a:cubicBezTo>
                  <a:cubicBezTo>
                    <a:pt x="101487" y="18846"/>
                    <a:pt x="102456" y="21940"/>
                    <a:pt x="102456" y="25878"/>
                  </a:cubicBezTo>
                  <a:lnTo>
                    <a:pt x="102456" y="46787"/>
                  </a:lnTo>
                  <a:lnTo>
                    <a:pt x="97018" y="46787"/>
                  </a:lnTo>
                  <a:lnTo>
                    <a:pt x="97018" y="26722"/>
                  </a:lnTo>
                  <a:cubicBezTo>
                    <a:pt x="97018" y="23659"/>
                    <a:pt x="96393" y="21471"/>
                    <a:pt x="95143" y="20159"/>
                  </a:cubicBezTo>
                  <a:cubicBezTo>
                    <a:pt x="93955" y="18784"/>
                    <a:pt x="92142" y="18096"/>
                    <a:pt x="89705" y="18096"/>
                  </a:cubicBezTo>
                  <a:cubicBezTo>
                    <a:pt x="88079" y="18096"/>
                    <a:pt x="86610" y="18565"/>
                    <a:pt x="85298" y="19502"/>
                  </a:cubicBezTo>
                  <a:cubicBezTo>
                    <a:pt x="83985" y="20440"/>
                    <a:pt x="82954" y="21690"/>
                    <a:pt x="82204" y="23253"/>
                  </a:cubicBezTo>
                  <a:cubicBezTo>
                    <a:pt x="81453" y="24816"/>
                    <a:pt x="81078" y="26535"/>
                    <a:pt x="81078" y="28410"/>
                  </a:cubicBezTo>
                  <a:lnTo>
                    <a:pt x="81078" y="46787"/>
                  </a:lnTo>
                  <a:lnTo>
                    <a:pt x="75640" y="46787"/>
                  </a:lnTo>
                  <a:lnTo>
                    <a:pt x="75640" y="26816"/>
                  </a:lnTo>
                  <a:cubicBezTo>
                    <a:pt x="75640" y="23690"/>
                    <a:pt x="75015" y="21471"/>
                    <a:pt x="73765" y="20159"/>
                  </a:cubicBezTo>
                  <a:cubicBezTo>
                    <a:pt x="72515" y="18784"/>
                    <a:pt x="70702" y="18096"/>
                    <a:pt x="68327" y="18096"/>
                  </a:cubicBezTo>
                  <a:cubicBezTo>
                    <a:pt x="66702" y="18096"/>
                    <a:pt x="65233" y="18565"/>
                    <a:pt x="63920" y="19502"/>
                  </a:cubicBezTo>
                  <a:cubicBezTo>
                    <a:pt x="62607" y="20440"/>
                    <a:pt x="61576" y="21721"/>
                    <a:pt x="60826" y="23347"/>
                  </a:cubicBezTo>
                  <a:cubicBezTo>
                    <a:pt x="60076" y="24972"/>
                    <a:pt x="59701" y="26691"/>
                    <a:pt x="59701" y="28504"/>
                  </a:cubicBezTo>
                  <a:lnTo>
                    <a:pt x="59701" y="46787"/>
                  </a:lnTo>
                  <a:lnTo>
                    <a:pt x="54263" y="46787"/>
                  </a:lnTo>
                  <a:lnTo>
                    <a:pt x="54263" y="14158"/>
                  </a:lnTo>
                  <a:close/>
                  <a:moveTo>
                    <a:pt x="106248" y="46787"/>
                  </a:moveTo>
                  <a:lnTo>
                    <a:pt x="106248" y="46787"/>
                  </a:lnTo>
                  <a:close/>
                  <a:moveTo>
                    <a:pt x="121552" y="14158"/>
                  </a:moveTo>
                  <a:lnTo>
                    <a:pt x="127178" y="14158"/>
                  </a:lnTo>
                  <a:lnTo>
                    <a:pt x="134866" y="39942"/>
                  </a:lnTo>
                  <a:lnTo>
                    <a:pt x="134960" y="39942"/>
                  </a:lnTo>
                  <a:lnTo>
                    <a:pt x="143211" y="14158"/>
                  </a:lnTo>
                  <a:lnTo>
                    <a:pt x="148743" y="14158"/>
                  </a:lnTo>
                  <a:lnTo>
                    <a:pt x="156994" y="39849"/>
                  </a:lnTo>
                  <a:lnTo>
                    <a:pt x="157088" y="39849"/>
                  </a:lnTo>
                  <a:lnTo>
                    <a:pt x="164776" y="14158"/>
                  </a:lnTo>
                  <a:lnTo>
                    <a:pt x="170308" y="14158"/>
                  </a:lnTo>
                  <a:lnTo>
                    <a:pt x="159807" y="46787"/>
                  </a:lnTo>
                  <a:lnTo>
                    <a:pt x="154275" y="46787"/>
                  </a:lnTo>
                  <a:lnTo>
                    <a:pt x="145836" y="20721"/>
                  </a:lnTo>
                  <a:lnTo>
                    <a:pt x="137491" y="46787"/>
                  </a:lnTo>
                  <a:lnTo>
                    <a:pt x="132053" y="46787"/>
                  </a:lnTo>
                  <a:lnTo>
                    <a:pt x="121552" y="14158"/>
                  </a:lnTo>
                  <a:close/>
                  <a:moveTo>
                    <a:pt x="177989" y="8157"/>
                  </a:moveTo>
                  <a:cubicBezTo>
                    <a:pt x="176926" y="8157"/>
                    <a:pt x="175989" y="7782"/>
                    <a:pt x="175176" y="7032"/>
                  </a:cubicBezTo>
                  <a:cubicBezTo>
                    <a:pt x="174426" y="6282"/>
                    <a:pt x="174051" y="5344"/>
                    <a:pt x="174051" y="4219"/>
                  </a:cubicBezTo>
                  <a:cubicBezTo>
                    <a:pt x="174051" y="3157"/>
                    <a:pt x="174426" y="2250"/>
                    <a:pt x="175176" y="1500"/>
                  </a:cubicBezTo>
                  <a:cubicBezTo>
                    <a:pt x="175989" y="750"/>
                    <a:pt x="176926" y="375"/>
                    <a:pt x="177989" y="375"/>
                  </a:cubicBezTo>
                  <a:cubicBezTo>
                    <a:pt x="179114" y="375"/>
                    <a:pt x="180052" y="750"/>
                    <a:pt x="180802" y="1500"/>
                  </a:cubicBezTo>
                  <a:cubicBezTo>
                    <a:pt x="181552" y="2250"/>
                    <a:pt x="181927" y="3157"/>
                    <a:pt x="181927" y="4219"/>
                  </a:cubicBezTo>
                  <a:cubicBezTo>
                    <a:pt x="181927" y="5344"/>
                    <a:pt x="181552" y="6282"/>
                    <a:pt x="180802" y="7032"/>
                  </a:cubicBezTo>
                  <a:cubicBezTo>
                    <a:pt x="180052" y="7782"/>
                    <a:pt x="179114" y="8157"/>
                    <a:pt x="177989" y="8157"/>
                  </a:cubicBezTo>
                  <a:close/>
                  <a:moveTo>
                    <a:pt x="175270" y="14158"/>
                  </a:moveTo>
                  <a:lnTo>
                    <a:pt x="180708" y="14158"/>
                  </a:lnTo>
                  <a:lnTo>
                    <a:pt x="180708" y="46787"/>
                  </a:lnTo>
                  <a:lnTo>
                    <a:pt x="175270" y="46787"/>
                  </a:lnTo>
                  <a:lnTo>
                    <a:pt x="175270" y="14158"/>
                  </a:lnTo>
                  <a:close/>
                  <a:moveTo>
                    <a:pt x="189253" y="1031"/>
                  </a:moveTo>
                  <a:lnTo>
                    <a:pt x="194691" y="1031"/>
                  </a:lnTo>
                  <a:lnTo>
                    <a:pt x="194691" y="46787"/>
                  </a:lnTo>
                  <a:lnTo>
                    <a:pt x="189253" y="46787"/>
                  </a:lnTo>
                  <a:lnTo>
                    <a:pt x="189253" y="1031"/>
                  </a:lnTo>
                  <a:close/>
                  <a:moveTo>
                    <a:pt x="202745" y="1031"/>
                  </a:moveTo>
                  <a:lnTo>
                    <a:pt x="208184" y="1031"/>
                  </a:lnTo>
                  <a:lnTo>
                    <a:pt x="208184" y="46787"/>
                  </a:lnTo>
                  <a:lnTo>
                    <a:pt x="202745" y="46787"/>
                  </a:lnTo>
                  <a:lnTo>
                    <a:pt x="202745" y="1031"/>
                  </a:lnTo>
                  <a:close/>
                  <a:moveTo>
                    <a:pt x="219426" y="8157"/>
                  </a:moveTo>
                  <a:cubicBezTo>
                    <a:pt x="218363" y="8157"/>
                    <a:pt x="217426" y="7782"/>
                    <a:pt x="216613" y="7032"/>
                  </a:cubicBezTo>
                  <a:cubicBezTo>
                    <a:pt x="215863" y="6282"/>
                    <a:pt x="215488" y="5344"/>
                    <a:pt x="215488" y="4219"/>
                  </a:cubicBezTo>
                  <a:cubicBezTo>
                    <a:pt x="215488" y="3157"/>
                    <a:pt x="215863" y="2250"/>
                    <a:pt x="216613" y="1500"/>
                  </a:cubicBezTo>
                  <a:cubicBezTo>
                    <a:pt x="217426" y="750"/>
                    <a:pt x="218363" y="375"/>
                    <a:pt x="219426" y="375"/>
                  </a:cubicBezTo>
                  <a:cubicBezTo>
                    <a:pt x="220551" y="375"/>
                    <a:pt x="221489" y="750"/>
                    <a:pt x="222239" y="1500"/>
                  </a:cubicBezTo>
                  <a:cubicBezTo>
                    <a:pt x="222989" y="2250"/>
                    <a:pt x="223364" y="3157"/>
                    <a:pt x="223364" y="4219"/>
                  </a:cubicBezTo>
                  <a:cubicBezTo>
                    <a:pt x="223364" y="5344"/>
                    <a:pt x="222989" y="6282"/>
                    <a:pt x="222239" y="7032"/>
                  </a:cubicBezTo>
                  <a:cubicBezTo>
                    <a:pt x="221489" y="7782"/>
                    <a:pt x="220551" y="8157"/>
                    <a:pt x="219426" y="8157"/>
                  </a:cubicBezTo>
                  <a:close/>
                  <a:moveTo>
                    <a:pt x="216707" y="14158"/>
                  </a:moveTo>
                  <a:lnTo>
                    <a:pt x="222145" y="14158"/>
                  </a:lnTo>
                  <a:lnTo>
                    <a:pt x="222145" y="46787"/>
                  </a:lnTo>
                  <a:lnTo>
                    <a:pt x="216707" y="46787"/>
                  </a:lnTo>
                  <a:lnTo>
                    <a:pt x="216707" y="14158"/>
                  </a:lnTo>
                  <a:close/>
                  <a:moveTo>
                    <a:pt x="230690" y="14158"/>
                  </a:moveTo>
                  <a:lnTo>
                    <a:pt x="235847" y="14158"/>
                  </a:lnTo>
                  <a:lnTo>
                    <a:pt x="235847" y="18940"/>
                  </a:lnTo>
                  <a:lnTo>
                    <a:pt x="236128" y="18940"/>
                  </a:lnTo>
                  <a:cubicBezTo>
                    <a:pt x="237003" y="17315"/>
                    <a:pt x="238410" y="15939"/>
                    <a:pt x="240347" y="14814"/>
                  </a:cubicBezTo>
                  <a:cubicBezTo>
                    <a:pt x="242348" y="13689"/>
                    <a:pt x="244442" y="13127"/>
                    <a:pt x="246629" y="13127"/>
                  </a:cubicBezTo>
                  <a:cubicBezTo>
                    <a:pt x="250567" y="13127"/>
                    <a:pt x="253568" y="14283"/>
                    <a:pt x="255631" y="16596"/>
                  </a:cubicBezTo>
                  <a:cubicBezTo>
                    <a:pt x="257693" y="18846"/>
                    <a:pt x="258725" y="21940"/>
                    <a:pt x="258725" y="25878"/>
                  </a:cubicBezTo>
                  <a:lnTo>
                    <a:pt x="258725" y="46787"/>
                  </a:lnTo>
                  <a:lnTo>
                    <a:pt x="253286" y="46787"/>
                  </a:lnTo>
                  <a:lnTo>
                    <a:pt x="253286" y="26722"/>
                  </a:lnTo>
                  <a:cubicBezTo>
                    <a:pt x="253286" y="23659"/>
                    <a:pt x="252568" y="21471"/>
                    <a:pt x="251130" y="20159"/>
                  </a:cubicBezTo>
                  <a:cubicBezTo>
                    <a:pt x="249692" y="18784"/>
                    <a:pt x="247723" y="18096"/>
                    <a:pt x="245223" y="18096"/>
                  </a:cubicBezTo>
                  <a:cubicBezTo>
                    <a:pt x="243473" y="18096"/>
                    <a:pt x="241879" y="18596"/>
                    <a:pt x="240441" y="19596"/>
                  </a:cubicBezTo>
                  <a:cubicBezTo>
                    <a:pt x="239066" y="20534"/>
                    <a:pt x="238003" y="21815"/>
                    <a:pt x="237253" y="23440"/>
                  </a:cubicBezTo>
                  <a:cubicBezTo>
                    <a:pt x="236503" y="25003"/>
                    <a:pt x="236128" y="26660"/>
                    <a:pt x="236128" y="28410"/>
                  </a:cubicBezTo>
                  <a:lnTo>
                    <a:pt x="236128" y="46787"/>
                  </a:lnTo>
                  <a:lnTo>
                    <a:pt x="230690" y="46787"/>
                  </a:lnTo>
                  <a:lnTo>
                    <a:pt x="230690" y="14158"/>
                  </a:lnTo>
                  <a:close/>
                  <a:moveTo>
                    <a:pt x="280589" y="61601"/>
                  </a:moveTo>
                  <a:cubicBezTo>
                    <a:pt x="276714" y="61601"/>
                    <a:pt x="273526" y="60695"/>
                    <a:pt x="271026" y="58882"/>
                  </a:cubicBezTo>
                  <a:cubicBezTo>
                    <a:pt x="268588" y="57132"/>
                    <a:pt x="266931" y="55007"/>
                    <a:pt x="266056" y="52507"/>
                  </a:cubicBezTo>
                  <a:lnTo>
                    <a:pt x="271026" y="50350"/>
                  </a:lnTo>
                  <a:cubicBezTo>
                    <a:pt x="271713" y="52225"/>
                    <a:pt x="272901" y="53757"/>
                    <a:pt x="274589" y="54944"/>
                  </a:cubicBezTo>
                  <a:cubicBezTo>
                    <a:pt x="276276" y="56132"/>
                    <a:pt x="278277" y="56726"/>
                    <a:pt x="280589" y="56726"/>
                  </a:cubicBezTo>
                  <a:cubicBezTo>
                    <a:pt x="283965" y="56726"/>
                    <a:pt x="286559" y="55726"/>
                    <a:pt x="288372" y="53725"/>
                  </a:cubicBezTo>
                  <a:cubicBezTo>
                    <a:pt x="290247" y="51788"/>
                    <a:pt x="291184" y="49037"/>
                    <a:pt x="291184" y="45474"/>
                  </a:cubicBezTo>
                  <a:lnTo>
                    <a:pt x="291184" y="41818"/>
                  </a:lnTo>
                  <a:lnTo>
                    <a:pt x="290903" y="41818"/>
                  </a:lnTo>
                  <a:cubicBezTo>
                    <a:pt x="289840" y="43443"/>
                    <a:pt x="288340" y="44787"/>
                    <a:pt x="286403" y="45849"/>
                  </a:cubicBezTo>
                  <a:cubicBezTo>
                    <a:pt x="284465" y="46912"/>
                    <a:pt x="282277" y="47443"/>
                    <a:pt x="279839" y="47443"/>
                  </a:cubicBezTo>
                  <a:cubicBezTo>
                    <a:pt x="277026" y="47443"/>
                    <a:pt x="274432" y="46725"/>
                    <a:pt x="272057" y="45287"/>
                  </a:cubicBezTo>
                  <a:cubicBezTo>
                    <a:pt x="269744" y="43787"/>
                    <a:pt x="267900" y="41755"/>
                    <a:pt x="266525" y="39192"/>
                  </a:cubicBezTo>
                  <a:cubicBezTo>
                    <a:pt x="265212" y="36567"/>
                    <a:pt x="264556" y="33598"/>
                    <a:pt x="264556" y="30285"/>
                  </a:cubicBezTo>
                  <a:cubicBezTo>
                    <a:pt x="264556" y="27035"/>
                    <a:pt x="265212" y="24097"/>
                    <a:pt x="266525" y="21471"/>
                  </a:cubicBezTo>
                  <a:cubicBezTo>
                    <a:pt x="267900" y="18846"/>
                    <a:pt x="269744" y="16815"/>
                    <a:pt x="272057" y="15377"/>
                  </a:cubicBezTo>
                  <a:cubicBezTo>
                    <a:pt x="274432" y="13877"/>
                    <a:pt x="277026" y="13127"/>
                    <a:pt x="279839" y="13127"/>
                  </a:cubicBezTo>
                  <a:cubicBezTo>
                    <a:pt x="282277" y="13127"/>
                    <a:pt x="284465" y="13658"/>
                    <a:pt x="286403" y="14721"/>
                  </a:cubicBezTo>
                  <a:cubicBezTo>
                    <a:pt x="288340" y="15783"/>
                    <a:pt x="289840" y="17158"/>
                    <a:pt x="290903" y="18846"/>
                  </a:cubicBezTo>
                  <a:lnTo>
                    <a:pt x="291184" y="18846"/>
                  </a:lnTo>
                  <a:lnTo>
                    <a:pt x="291184" y="14158"/>
                  </a:lnTo>
                  <a:lnTo>
                    <a:pt x="296341" y="14158"/>
                  </a:lnTo>
                  <a:lnTo>
                    <a:pt x="296341" y="45474"/>
                  </a:lnTo>
                  <a:cubicBezTo>
                    <a:pt x="296341" y="50725"/>
                    <a:pt x="294872" y="54726"/>
                    <a:pt x="291934" y="57476"/>
                  </a:cubicBezTo>
                  <a:cubicBezTo>
                    <a:pt x="289059" y="60226"/>
                    <a:pt x="285277" y="61601"/>
                    <a:pt x="280589" y="61601"/>
                  </a:cubicBezTo>
                  <a:close/>
                  <a:moveTo>
                    <a:pt x="280589" y="42474"/>
                  </a:moveTo>
                  <a:cubicBezTo>
                    <a:pt x="282527" y="42474"/>
                    <a:pt x="284277" y="42005"/>
                    <a:pt x="285840" y="41068"/>
                  </a:cubicBezTo>
                  <a:cubicBezTo>
                    <a:pt x="287465" y="40067"/>
                    <a:pt x="288747" y="38661"/>
                    <a:pt x="289684" y="36848"/>
                  </a:cubicBezTo>
                  <a:cubicBezTo>
                    <a:pt x="290684" y="34973"/>
                    <a:pt x="291184" y="32785"/>
                    <a:pt x="291184" y="30285"/>
                  </a:cubicBezTo>
                  <a:cubicBezTo>
                    <a:pt x="291184" y="27722"/>
                    <a:pt x="290684" y="25534"/>
                    <a:pt x="289684" y="23722"/>
                  </a:cubicBezTo>
                  <a:cubicBezTo>
                    <a:pt x="288747" y="21846"/>
                    <a:pt x="287465" y="20440"/>
                    <a:pt x="285840" y="19502"/>
                  </a:cubicBezTo>
                  <a:cubicBezTo>
                    <a:pt x="284277" y="18565"/>
                    <a:pt x="282527" y="18096"/>
                    <a:pt x="280589" y="18096"/>
                  </a:cubicBezTo>
                  <a:cubicBezTo>
                    <a:pt x="278589" y="18096"/>
                    <a:pt x="276776" y="18596"/>
                    <a:pt x="275151" y="19596"/>
                  </a:cubicBezTo>
                  <a:cubicBezTo>
                    <a:pt x="273588" y="20534"/>
                    <a:pt x="272307" y="21940"/>
                    <a:pt x="271307" y="23815"/>
                  </a:cubicBezTo>
                  <a:cubicBezTo>
                    <a:pt x="270369" y="25628"/>
                    <a:pt x="269900" y="27785"/>
                    <a:pt x="269900" y="30285"/>
                  </a:cubicBezTo>
                  <a:cubicBezTo>
                    <a:pt x="269900" y="32785"/>
                    <a:pt x="270369" y="34973"/>
                    <a:pt x="271307" y="36848"/>
                  </a:cubicBezTo>
                  <a:cubicBezTo>
                    <a:pt x="272307" y="38724"/>
                    <a:pt x="273588" y="40130"/>
                    <a:pt x="275151" y="41068"/>
                  </a:cubicBezTo>
                  <a:cubicBezTo>
                    <a:pt x="276776" y="42005"/>
                    <a:pt x="278589" y="42474"/>
                    <a:pt x="280589" y="42474"/>
                  </a:cubicBezTo>
                  <a:close/>
                  <a:moveTo>
                    <a:pt x="300388" y="46787"/>
                  </a:moveTo>
                  <a:lnTo>
                    <a:pt x="300388" y="46787"/>
                  </a:lnTo>
                  <a:close/>
                  <a:moveTo>
                    <a:pt x="331819" y="47256"/>
                  </a:moveTo>
                  <a:cubicBezTo>
                    <a:pt x="330444" y="47256"/>
                    <a:pt x="329194" y="47068"/>
                    <a:pt x="328069" y="46693"/>
                  </a:cubicBezTo>
                  <a:cubicBezTo>
                    <a:pt x="326943" y="46256"/>
                    <a:pt x="326006" y="45662"/>
                    <a:pt x="325256" y="44912"/>
                  </a:cubicBezTo>
                  <a:cubicBezTo>
                    <a:pt x="323568" y="43287"/>
                    <a:pt x="322724" y="41068"/>
                    <a:pt x="322724" y="38255"/>
                  </a:cubicBezTo>
                  <a:lnTo>
                    <a:pt x="322724" y="19127"/>
                  </a:lnTo>
                  <a:lnTo>
                    <a:pt x="317005" y="19127"/>
                  </a:lnTo>
                  <a:lnTo>
                    <a:pt x="317005" y="14158"/>
                  </a:lnTo>
                  <a:lnTo>
                    <a:pt x="322724" y="14158"/>
                  </a:lnTo>
                  <a:lnTo>
                    <a:pt x="322724" y="4969"/>
                  </a:lnTo>
                  <a:lnTo>
                    <a:pt x="328162" y="4969"/>
                  </a:lnTo>
                  <a:lnTo>
                    <a:pt x="328162" y="14158"/>
                  </a:lnTo>
                  <a:lnTo>
                    <a:pt x="336132" y="14158"/>
                  </a:lnTo>
                  <a:lnTo>
                    <a:pt x="336132" y="19127"/>
                  </a:lnTo>
                  <a:lnTo>
                    <a:pt x="328162" y="19127"/>
                  </a:lnTo>
                  <a:lnTo>
                    <a:pt x="328162" y="36848"/>
                  </a:lnTo>
                  <a:cubicBezTo>
                    <a:pt x="328162" y="38661"/>
                    <a:pt x="328506" y="40005"/>
                    <a:pt x="329194" y="40880"/>
                  </a:cubicBezTo>
                  <a:cubicBezTo>
                    <a:pt x="330006" y="41818"/>
                    <a:pt x="331163" y="42287"/>
                    <a:pt x="332663" y="42287"/>
                  </a:cubicBezTo>
                  <a:cubicBezTo>
                    <a:pt x="333976" y="42287"/>
                    <a:pt x="335163" y="41911"/>
                    <a:pt x="336226" y="41161"/>
                  </a:cubicBezTo>
                  <a:lnTo>
                    <a:pt x="336226" y="46506"/>
                  </a:lnTo>
                  <a:cubicBezTo>
                    <a:pt x="335601" y="46756"/>
                    <a:pt x="334945" y="46943"/>
                    <a:pt x="334257" y="47068"/>
                  </a:cubicBezTo>
                  <a:cubicBezTo>
                    <a:pt x="333632" y="47193"/>
                    <a:pt x="332819" y="47256"/>
                    <a:pt x="331819" y="47256"/>
                  </a:cubicBezTo>
                  <a:close/>
                  <a:moveTo>
                    <a:pt x="356253" y="47818"/>
                  </a:moveTo>
                  <a:cubicBezTo>
                    <a:pt x="353065" y="47818"/>
                    <a:pt x="350190" y="47068"/>
                    <a:pt x="347627" y="45568"/>
                  </a:cubicBezTo>
                  <a:cubicBezTo>
                    <a:pt x="345064" y="44005"/>
                    <a:pt x="343064" y="41911"/>
                    <a:pt x="341626" y="39286"/>
                  </a:cubicBezTo>
                  <a:cubicBezTo>
                    <a:pt x="340251" y="36598"/>
                    <a:pt x="339563" y="33660"/>
                    <a:pt x="339563" y="30473"/>
                  </a:cubicBezTo>
                  <a:cubicBezTo>
                    <a:pt x="339563" y="27285"/>
                    <a:pt x="340251" y="24378"/>
                    <a:pt x="341626" y="21753"/>
                  </a:cubicBezTo>
                  <a:cubicBezTo>
                    <a:pt x="343064" y="19065"/>
                    <a:pt x="345064" y="16971"/>
                    <a:pt x="347627" y="15471"/>
                  </a:cubicBezTo>
                  <a:cubicBezTo>
                    <a:pt x="350190" y="13908"/>
                    <a:pt x="353065" y="13127"/>
                    <a:pt x="356253" y="13127"/>
                  </a:cubicBezTo>
                  <a:cubicBezTo>
                    <a:pt x="359441" y="13127"/>
                    <a:pt x="362316" y="13908"/>
                    <a:pt x="364879" y="15471"/>
                  </a:cubicBezTo>
                  <a:cubicBezTo>
                    <a:pt x="367442" y="16971"/>
                    <a:pt x="369442" y="19065"/>
                    <a:pt x="370880" y="21753"/>
                  </a:cubicBezTo>
                  <a:cubicBezTo>
                    <a:pt x="372318" y="24378"/>
                    <a:pt x="373036" y="27285"/>
                    <a:pt x="373036" y="30473"/>
                  </a:cubicBezTo>
                  <a:cubicBezTo>
                    <a:pt x="373036" y="33660"/>
                    <a:pt x="372318" y="36598"/>
                    <a:pt x="370880" y="39286"/>
                  </a:cubicBezTo>
                  <a:cubicBezTo>
                    <a:pt x="369442" y="41911"/>
                    <a:pt x="367442" y="44005"/>
                    <a:pt x="364879" y="45568"/>
                  </a:cubicBezTo>
                  <a:cubicBezTo>
                    <a:pt x="362316" y="47068"/>
                    <a:pt x="359441" y="47818"/>
                    <a:pt x="356253" y="47818"/>
                  </a:cubicBezTo>
                  <a:close/>
                  <a:moveTo>
                    <a:pt x="356253" y="42849"/>
                  </a:moveTo>
                  <a:cubicBezTo>
                    <a:pt x="358253" y="42849"/>
                    <a:pt x="360129" y="42349"/>
                    <a:pt x="361879" y="41349"/>
                  </a:cubicBezTo>
                  <a:cubicBezTo>
                    <a:pt x="363629" y="40349"/>
                    <a:pt x="365004" y="38911"/>
                    <a:pt x="366004" y="37036"/>
                  </a:cubicBezTo>
                  <a:cubicBezTo>
                    <a:pt x="367067" y="35161"/>
                    <a:pt x="367598" y="32973"/>
                    <a:pt x="367598" y="30473"/>
                  </a:cubicBezTo>
                  <a:cubicBezTo>
                    <a:pt x="367598" y="27972"/>
                    <a:pt x="367067" y="25784"/>
                    <a:pt x="366004" y="23909"/>
                  </a:cubicBezTo>
                  <a:cubicBezTo>
                    <a:pt x="365004" y="22034"/>
                    <a:pt x="363629" y="20596"/>
                    <a:pt x="361879" y="19596"/>
                  </a:cubicBezTo>
                  <a:cubicBezTo>
                    <a:pt x="360129" y="18596"/>
                    <a:pt x="358253" y="18096"/>
                    <a:pt x="356253" y="18096"/>
                  </a:cubicBezTo>
                  <a:cubicBezTo>
                    <a:pt x="354253" y="18096"/>
                    <a:pt x="352377" y="18596"/>
                    <a:pt x="350627" y="19596"/>
                  </a:cubicBezTo>
                  <a:cubicBezTo>
                    <a:pt x="348877" y="20596"/>
                    <a:pt x="347471" y="22034"/>
                    <a:pt x="346408" y="23909"/>
                  </a:cubicBezTo>
                  <a:cubicBezTo>
                    <a:pt x="345408" y="25784"/>
                    <a:pt x="344908" y="27972"/>
                    <a:pt x="344908" y="30473"/>
                  </a:cubicBezTo>
                  <a:cubicBezTo>
                    <a:pt x="344908" y="32973"/>
                    <a:pt x="345408" y="35161"/>
                    <a:pt x="346408" y="37036"/>
                  </a:cubicBezTo>
                  <a:cubicBezTo>
                    <a:pt x="347471" y="38911"/>
                    <a:pt x="348877" y="40349"/>
                    <a:pt x="350627" y="41349"/>
                  </a:cubicBezTo>
                  <a:cubicBezTo>
                    <a:pt x="352377" y="42349"/>
                    <a:pt x="354253" y="42849"/>
                    <a:pt x="356253" y="42849"/>
                  </a:cubicBezTo>
                  <a:close/>
                  <a:moveTo>
                    <a:pt x="375331" y="46787"/>
                  </a:moveTo>
                  <a:lnTo>
                    <a:pt x="375331" y="46787"/>
                  </a:lnTo>
                  <a:close/>
                  <a:moveTo>
                    <a:pt x="393917" y="14158"/>
                  </a:moveTo>
                  <a:lnTo>
                    <a:pt x="399074" y="14158"/>
                  </a:lnTo>
                  <a:lnTo>
                    <a:pt x="399074" y="19034"/>
                  </a:lnTo>
                  <a:lnTo>
                    <a:pt x="399356" y="19034"/>
                  </a:lnTo>
                  <a:cubicBezTo>
                    <a:pt x="400356" y="17346"/>
                    <a:pt x="401825" y="15939"/>
                    <a:pt x="403762" y="14814"/>
                  </a:cubicBezTo>
                  <a:cubicBezTo>
                    <a:pt x="405763" y="13689"/>
                    <a:pt x="408013" y="13127"/>
                    <a:pt x="410513" y="13127"/>
                  </a:cubicBezTo>
                  <a:cubicBezTo>
                    <a:pt x="413451" y="13127"/>
                    <a:pt x="416108" y="13877"/>
                    <a:pt x="418483" y="15377"/>
                  </a:cubicBezTo>
                  <a:cubicBezTo>
                    <a:pt x="420858" y="16877"/>
                    <a:pt x="422702" y="18971"/>
                    <a:pt x="424015" y="21659"/>
                  </a:cubicBezTo>
                  <a:cubicBezTo>
                    <a:pt x="425390" y="24284"/>
                    <a:pt x="426078" y="27222"/>
                    <a:pt x="426078" y="30473"/>
                  </a:cubicBezTo>
                  <a:cubicBezTo>
                    <a:pt x="426078" y="33785"/>
                    <a:pt x="425390" y="36755"/>
                    <a:pt x="424015" y="39380"/>
                  </a:cubicBezTo>
                  <a:cubicBezTo>
                    <a:pt x="422702" y="42005"/>
                    <a:pt x="420858" y="44068"/>
                    <a:pt x="418483" y="45568"/>
                  </a:cubicBezTo>
                  <a:cubicBezTo>
                    <a:pt x="416108" y="47068"/>
                    <a:pt x="413451" y="47818"/>
                    <a:pt x="410513" y="47818"/>
                  </a:cubicBezTo>
                  <a:cubicBezTo>
                    <a:pt x="408013" y="47818"/>
                    <a:pt x="405763" y="47256"/>
                    <a:pt x="403762" y="46131"/>
                  </a:cubicBezTo>
                  <a:cubicBezTo>
                    <a:pt x="401825" y="45006"/>
                    <a:pt x="400356" y="43630"/>
                    <a:pt x="399356" y="42005"/>
                  </a:cubicBezTo>
                  <a:lnTo>
                    <a:pt x="399074" y="42005"/>
                  </a:lnTo>
                  <a:lnTo>
                    <a:pt x="399356" y="46506"/>
                  </a:lnTo>
                  <a:lnTo>
                    <a:pt x="399356" y="60570"/>
                  </a:lnTo>
                  <a:lnTo>
                    <a:pt x="393917" y="60570"/>
                  </a:lnTo>
                  <a:lnTo>
                    <a:pt x="393917" y="14158"/>
                  </a:lnTo>
                  <a:close/>
                  <a:moveTo>
                    <a:pt x="409951" y="42849"/>
                  </a:moveTo>
                  <a:cubicBezTo>
                    <a:pt x="411826" y="42849"/>
                    <a:pt x="413576" y="42349"/>
                    <a:pt x="415201" y="41349"/>
                  </a:cubicBezTo>
                  <a:cubicBezTo>
                    <a:pt x="416889" y="40349"/>
                    <a:pt x="418202" y="38911"/>
                    <a:pt x="419139" y="37036"/>
                  </a:cubicBezTo>
                  <a:cubicBezTo>
                    <a:pt x="420139" y="35161"/>
                    <a:pt x="420639" y="32973"/>
                    <a:pt x="420639" y="30473"/>
                  </a:cubicBezTo>
                  <a:cubicBezTo>
                    <a:pt x="420639" y="28035"/>
                    <a:pt x="420139" y="25878"/>
                    <a:pt x="419139" y="24003"/>
                  </a:cubicBezTo>
                  <a:cubicBezTo>
                    <a:pt x="418202" y="22128"/>
                    <a:pt x="416889" y="20690"/>
                    <a:pt x="415201" y="19690"/>
                  </a:cubicBezTo>
                  <a:cubicBezTo>
                    <a:pt x="413576" y="18627"/>
                    <a:pt x="411826" y="18096"/>
                    <a:pt x="409951" y="18096"/>
                  </a:cubicBezTo>
                  <a:cubicBezTo>
                    <a:pt x="408013" y="18096"/>
                    <a:pt x="406231" y="18627"/>
                    <a:pt x="404606" y="19690"/>
                  </a:cubicBezTo>
                  <a:cubicBezTo>
                    <a:pt x="402981" y="20690"/>
                    <a:pt x="401637" y="22128"/>
                    <a:pt x="400574" y="24003"/>
                  </a:cubicBezTo>
                  <a:cubicBezTo>
                    <a:pt x="399574" y="25878"/>
                    <a:pt x="399074" y="28035"/>
                    <a:pt x="399074" y="30473"/>
                  </a:cubicBezTo>
                  <a:cubicBezTo>
                    <a:pt x="399074" y="32973"/>
                    <a:pt x="399574" y="35161"/>
                    <a:pt x="400574" y="37036"/>
                  </a:cubicBezTo>
                  <a:cubicBezTo>
                    <a:pt x="401637" y="38911"/>
                    <a:pt x="402981" y="40349"/>
                    <a:pt x="404606" y="41349"/>
                  </a:cubicBezTo>
                  <a:cubicBezTo>
                    <a:pt x="406231" y="42349"/>
                    <a:pt x="408013" y="42849"/>
                    <a:pt x="409951" y="42849"/>
                  </a:cubicBezTo>
                  <a:close/>
                  <a:moveTo>
                    <a:pt x="442846" y="47818"/>
                  </a:moveTo>
                  <a:cubicBezTo>
                    <a:pt x="440471" y="47818"/>
                    <a:pt x="438345" y="47350"/>
                    <a:pt x="436470" y="46412"/>
                  </a:cubicBezTo>
                  <a:cubicBezTo>
                    <a:pt x="434595" y="45474"/>
                    <a:pt x="433126" y="44193"/>
                    <a:pt x="432063" y="42568"/>
                  </a:cubicBezTo>
                  <a:cubicBezTo>
                    <a:pt x="431063" y="40880"/>
                    <a:pt x="430563" y="39005"/>
                    <a:pt x="430563" y="36942"/>
                  </a:cubicBezTo>
                  <a:cubicBezTo>
                    <a:pt x="430563" y="33504"/>
                    <a:pt x="431845" y="30816"/>
                    <a:pt x="434407" y="28879"/>
                  </a:cubicBezTo>
                  <a:cubicBezTo>
                    <a:pt x="437033" y="26941"/>
                    <a:pt x="440346" y="25972"/>
                    <a:pt x="444346" y="25972"/>
                  </a:cubicBezTo>
                  <a:cubicBezTo>
                    <a:pt x="446284" y="25972"/>
                    <a:pt x="448097" y="26191"/>
                    <a:pt x="449784" y="26628"/>
                  </a:cubicBezTo>
                  <a:cubicBezTo>
                    <a:pt x="451472" y="27003"/>
                    <a:pt x="452753" y="27472"/>
                    <a:pt x="453629" y="28035"/>
                  </a:cubicBezTo>
                  <a:lnTo>
                    <a:pt x="453629" y="26066"/>
                  </a:lnTo>
                  <a:cubicBezTo>
                    <a:pt x="453629" y="23628"/>
                    <a:pt x="452785" y="21690"/>
                    <a:pt x="451097" y="20253"/>
                  </a:cubicBezTo>
                  <a:cubicBezTo>
                    <a:pt x="449409" y="18752"/>
                    <a:pt x="447253" y="18002"/>
                    <a:pt x="444627" y="18002"/>
                  </a:cubicBezTo>
                  <a:cubicBezTo>
                    <a:pt x="442877" y="18002"/>
                    <a:pt x="441221" y="18409"/>
                    <a:pt x="439658" y="19221"/>
                  </a:cubicBezTo>
                  <a:cubicBezTo>
                    <a:pt x="438095" y="19971"/>
                    <a:pt x="436845" y="21065"/>
                    <a:pt x="435908" y="22503"/>
                  </a:cubicBezTo>
                  <a:lnTo>
                    <a:pt x="431876" y="19409"/>
                  </a:lnTo>
                  <a:cubicBezTo>
                    <a:pt x="433126" y="17471"/>
                    <a:pt x="434876" y="15939"/>
                    <a:pt x="437126" y="14814"/>
                  </a:cubicBezTo>
                  <a:cubicBezTo>
                    <a:pt x="439439" y="13689"/>
                    <a:pt x="441940" y="13127"/>
                    <a:pt x="444627" y="13127"/>
                  </a:cubicBezTo>
                  <a:cubicBezTo>
                    <a:pt x="449066" y="13127"/>
                    <a:pt x="452535" y="14314"/>
                    <a:pt x="455035" y="16690"/>
                  </a:cubicBezTo>
                  <a:cubicBezTo>
                    <a:pt x="457598" y="19002"/>
                    <a:pt x="458879" y="22159"/>
                    <a:pt x="458879" y="26160"/>
                  </a:cubicBezTo>
                  <a:lnTo>
                    <a:pt x="458879" y="46787"/>
                  </a:lnTo>
                  <a:lnTo>
                    <a:pt x="453629" y="46787"/>
                  </a:lnTo>
                  <a:lnTo>
                    <a:pt x="453629" y="42099"/>
                  </a:lnTo>
                  <a:lnTo>
                    <a:pt x="453441" y="42099"/>
                  </a:lnTo>
                  <a:cubicBezTo>
                    <a:pt x="452503" y="43662"/>
                    <a:pt x="451097" y="45006"/>
                    <a:pt x="449222" y="46131"/>
                  </a:cubicBezTo>
                  <a:cubicBezTo>
                    <a:pt x="447347" y="47256"/>
                    <a:pt x="445221" y="47818"/>
                    <a:pt x="442846" y="47818"/>
                  </a:cubicBezTo>
                  <a:close/>
                  <a:moveTo>
                    <a:pt x="443409" y="43037"/>
                  </a:moveTo>
                  <a:cubicBezTo>
                    <a:pt x="445221" y="43037"/>
                    <a:pt x="446909" y="42568"/>
                    <a:pt x="448472" y="41630"/>
                  </a:cubicBezTo>
                  <a:cubicBezTo>
                    <a:pt x="450034" y="40693"/>
                    <a:pt x="451285" y="39442"/>
                    <a:pt x="452222" y="37880"/>
                  </a:cubicBezTo>
                  <a:cubicBezTo>
                    <a:pt x="453160" y="36254"/>
                    <a:pt x="453629" y="34504"/>
                    <a:pt x="453629" y="32629"/>
                  </a:cubicBezTo>
                  <a:cubicBezTo>
                    <a:pt x="452628" y="31941"/>
                    <a:pt x="451378" y="31410"/>
                    <a:pt x="449878" y="31035"/>
                  </a:cubicBezTo>
                  <a:cubicBezTo>
                    <a:pt x="448378" y="30598"/>
                    <a:pt x="446815" y="30379"/>
                    <a:pt x="445190" y="30379"/>
                  </a:cubicBezTo>
                  <a:cubicBezTo>
                    <a:pt x="442190" y="30379"/>
                    <a:pt x="439939" y="31004"/>
                    <a:pt x="438439" y="32254"/>
                  </a:cubicBezTo>
                  <a:cubicBezTo>
                    <a:pt x="436939" y="33442"/>
                    <a:pt x="436189" y="35036"/>
                    <a:pt x="436189" y="37036"/>
                  </a:cubicBezTo>
                  <a:cubicBezTo>
                    <a:pt x="436189" y="38786"/>
                    <a:pt x="436845" y="40224"/>
                    <a:pt x="438158" y="41349"/>
                  </a:cubicBezTo>
                  <a:cubicBezTo>
                    <a:pt x="439533" y="42474"/>
                    <a:pt x="441283" y="43037"/>
                    <a:pt x="443409" y="43037"/>
                  </a:cubicBezTo>
                  <a:close/>
                  <a:moveTo>
                    <a:pt x="475692" y="44724"/>
                  </a:moveTo>
                  <a:lnTo>
                    <a:pt x="462191" y="14158"/>
                  </a:lnTo>
                  <a:lnTo>
                    <a:pt x="468098" y="14158"/>
                  </a:lnTo>
                  <a:lnTo>
                    <a:pt x="478318" y="38442"/>
                  </a:lnTo>
                  <a:lnTo>
                    <a:pt x="478505" y="38442"/>
                  </a:lnTo>
                  <a:lnTo>
                    <a:pt x="488350" y="14158"/>
                  </a:lnTo>
                  <a:lnTo>
                    <a:pt x="494163" y="14158"/>
                  </a:lnTo>
                  <a:lnTo>
                    <a:pt x="474098" y="60570"/>
                  </a:lnTo>
                  <a:lnTo>
                    <a:pt x="468473" y="60570"/>
                  </a:lnTo>
                  <a:lnTo>
                    <a:pt x="475692" y="44724"/>
                  </a:lnTo>
                  <a:close/>
                  <a:moveTo>
                    <a:pt x="494718" y="46787"/>
                  </a:moveTo>
                  <a:lnTo>
                    <a:pt x="494718" y="46787"/>
                  </a:lnTo>
                  <a:close/>
                  <a:moveTo>
                    <a:pt x="523993" y="47818"/>
                  </a:moveTo>
                  <a:cubicBezTo>
                    <a:pt x="521618" y="47818"/>
                    <a:pt x="519492" y="47350"/>
                    <a:pt x="517617" y="46412"/>
                  </a:cubicBezTo>
                  <a:cubicBezTo>
                    <a:pt x="515742" y="45474"/>
                    <a:pt x="514273" y="44193"/>
                    <a:pt x="513210" y="42568"/>
                  </a:cubicBezTo>
                  <a:cubicBezTo>
                    <a:pt x="512210" y="40880"/>
                    <a:pt x="511710" y="39005"/>
                    <a:pt x="511710" y="36942"/>
                  </a:cubicBezTo>
                  <a:cubicBezTo>
                    <a:pt x="511710" y="33504"/>
                    <a:pt x="512991" y="30816"/>
                    <a:pt x="515554" y="28879"/>
                  </a:cubicBezTo>
                  <a:cubicBezTo>
                    <a:pt x="518180" y="26941"/>
                    <a:pt x="521493" y="25972"/>
                    <a:pt x="525493" y="25972"/>
                  </a:cubicBezTo>
                  <a:cubicBezTo>
                    <a:pt x="527431" y="25972"/>
                    <a:pt x="529244" y="26191"/>
                    <a:pt x="530931" y="26628"/>
                  </a:cubicBezTo>
                  <a:cubicBezTo>
                    <a:pt x="532619" y="27003"/>
                    <a:pt x="533900" y="27472"/>
                    <a:pt x="534775" y="28035"/>
                  </a:cubicBezTo>
                  <a:lnTo>
                    <a:pt x="534775" y="26066"/>
                  </a:lnTo>
                  <a:cubicBezTo>
                    <a:pt x="534775" y="23628"/>
                    <a:pt x="533932" y="21690"/>
                    <a:pt x="532244" y="20253"/>
                  </a:cubicBezTo>
                  <a:cubicBezTo>
                    <a:pt x="530556" y="18752"/>
                    <a:pt x="528400" y="18002"/>
                    <a:pt x="525774" y="18002"/>
                  </a:cubicBezTo>
                  <a:cubicBezTo>
                    <a:pt x="524024" y="18002"/>
                    <a:pt x="522368" y="18409"/>
                    <a:pt x="520805" y="19221"/>
                  </a:cubicBezTo>
                  <a:cubicBezTo>
                    <a:pt x="519242" y="19971"/>
                    <a:pt x="517992" y="21065"/>
                    <a:pt x="517055" y="22503"/>
                  </a:cubicBezTo>
                  <a:lnTo>
                    <a:pt x="513023" y="19409"/>
                  </a:lnTo>
                  <a:cubicBezTo>
                    <a:pt x="514273" y="17471"/>
                    <a:pt x="516023" y="15939"/>
                    <a:pt x="518273" y="14814"/>
                  </a:cubicBezTo>
                  <a:cubicBezTo>
                    <a:pt x="520586" y="13689"/>
                    <a:pt x="523087" y="13127"/>
                    <a:pt x="525774" y="13127"/>
                  </a:cubicBezTo>
                  <a:cubicBezTo>
                    <a:pt x="530212" y="13127"/>
                    <a:pt x="533682" y="14314"/>
                    <a:pt x="536182" y="16690"/>
                  </a:cubicBezTo>
                  <a:cubicBezTo>
                    <a:pt x="538745" y="19002"/>
                    <a:pt x="540026" y="22159"/>
                    <a:pt x="540026" y="26160"/>
                  </a:cubicBezTo>
                  <a:lnTo>
                    <a:pt x="540026" y="46787"/>
                  </a:lnTo>
                  <a:lnTo>
                    <a:pt x="534775" y="46787"/>
                  </a:lnTo>
                  <a:lnTo>
                    <a:pt x="534775" y="42099"/>
                  </a:lnTo>
                  <a:lnTo>
                    <a:pt x="534588" y="42099"/>
                  </a:lnTo>
                  <a:cubicBezTo>
                    <a:pt x="533650" y="43662"/>
                    <a:pt x="532244" y="45006"/>
                    <a:pt x="530369" y="46131"/>
                  </a:cubicBezTo>
                  <a:cubicBezTo>
                    <a:pt x="528493" y="47256"/>
                    <a:pt x="526368" y="47818"/>
                    <a:pt x="523993" y="47818"/>
                  </a:cubicBezTo>
                  <a:close/>
                  <a:moveTo>
                    <a:pt x="524555" y="43037"/>
                  </a:moveTo>
                  <a:cubicBezTo>
                    <a:pt x="526368" y="43037"/>
                    <a:pt x="528056" y="42568"/>
                    <a:pt x="529619" y="41630"/>
                  </a:cubicBezTo>
                  <a:cubicBezTo>
                    <a:pt x="531181" y="40693"/>
                    <a:pt x="532431" y="39442"/>
                    <a:pt x="533369" y="37880"/>
                  </a:cubicBezTo>
                  <a:cubicBezTo>
                    <a:pt x="534307" y="36254"/>
                    <a:pt x="534775" y="34504"/>
                    <a:pt x="534775" y="32629"/>
                  </a:cubicBezTo>
                  <a:cubicBezTo>
                    <a:pt x="533775" y="31941"/>
                    <a:pt x="532525" y="31410"/>
                    <a:pt x="531025" y="31035"/>
                  </a:cubicBezTo>
                  <a:cubicBezTo>
                    <a:pt x="529525" y="30598"/>
                    <a:pt x="527962" y="30379"/>
                    <a:pt x="526337" y="30379"/>
                  </a:cubicBezTo>
                  <a:cubicBezTo>
                    <a:pt x="523337" y="30379"/>
                    <a:pt x="521086" y="31004"/>
                    <a:pt x="519586" y="32254"/>
                  </a:cubicBezTo>
                  <a:cubicBezTo>
                    <a:pt x="518086" y="33442"/>
                    <a:pt x="517336" y="35036"/>
                    <a:pt x="517336" y="37036"/>
                  </a:cubicBezTo>
                  <a:cubicBezTo>
                    <a:pt x="517336" y="38786"/>
                    <a:pt x="517992" y="40224"/>
                    <a:pt x="519305" y="41349"/>
                  </a:cubicBezTo>
                  <a:cubicBezTo>
                    <a:pt x="520680" y="42474"/>
                    <a:pt x="522430" y="43037"/>
                    <a:pt x="524555" y="43037"/>
                  </a:cubicBezTo>
                  <a:close/>
                  <a:moveTo>
                    <a:pt x="543509" y="46787"/>
                  </a:moveTo>
                  <a:lnTo>
                    <a:pt x="543509" y="46787"/>
                  </a:lnTo>
                  <a:close/>
                  <a:moveTo>
                    <a:pt x="562376" y="1031"/>
                  </a:moveTo>
                  <a:lnTo>
                    <a:pt x="567814" y="1031"/>
                  </a:lnTo>
                  <a:lnTo>
                    <a:pt x="567814" y="46787"/>
                  </a:lnTo>
                  <a:lnTo>
                    <a:pt x="562376" y="46787"/>
                  </a:lnTo>
                  <a:lnTo>
                    <a:pt x="562376" y="1031"/>
                  </a:lnTo>
                  <a:close/>
                  <a:moveTo>
                    <a:pt x="579057" y="8157"/>
                  </a:moveTo>
                  <a:cubicBezTo>
                    <a:pt x="577994" y="8157"/>
                    <a:pt x="577057" y="7782"/>
                    <a:pt x="576244" y="7032"/>
                  </a:cubicBezTo>
                  <a:cubicBezTo>
                    <a:pt x="575494" y="6282"/>
                    <a:pt x="575119" y="5344"/>
                    <a:pt x="575119" y="4219"/>
                  </a:cubicBezTo>
                  <a:cubicBezTo>
                    <a:pt x="575119" y="3157"/>
                    <a:pt x="575494" y="2250"/>
                    <a:pt x="576244" y="1500"/>
                  </a:cubicBezTo>
                  <a:cubicBezTo>
                    <a:pt x="577057" y="750"/>
                    <a:pt x="577994" y="375"/>
                    <a:pt x="579057" y="375"/>
                  </a:cubicBezTo>
                  <a:cubicBezTo>
                    <a:pt x="580182" y="375"/>
                    <a:pt x="581120" y="750"/>
                    <a:pt x="581870" y="1500"/>
                  </a:cubicBezTo>
                  <a:cubicBezTo>
                    <a:pt x="582620" y="2250"/>
                    <a:pt x="582995" y="3157"/>
                    <a:pt x="582995" y="4219"/>
                  </a:cubicBezTo>
                  <a:cubicBezTo>
                    <a:pt x="582995" y="5344"/>
                    <a:pt x="582620" y="6282"/>
                    <a:pt x="581870" y="7032"/>
                  </a:cubicBezTo>
                  <a:cubicBezTo>
                    <a:pt x="581120" y="7782"/>
                    <a:pt x="580182" y="8157"/>
                    <a:pt x="579057" y="8157"/>
                  </a:cubicBezTo>
                  <a:close/>
                  <a:moveTo>
                    <a:pt x="576338" y="14158"/>
                  </a:moveTo>
                  <a:lnTo>
                    <a:pt x="581776" y="14158"/>
                  </a:lnTo>
                  <a:lnTo>
                    <a:pt x="581776" y="46787"/>
                  </a:lnTo>
                  <a:lnTo>
                    <a:pt x="576338" y="46787"/>
                  </a:lnTo>
                  <a:lnTo>
                    <a:pt x="576338" y="14158"/>
                  </a:lnTo>
                  <a:close/>
                  <a:moveTo>
                    <a:pt x="602565" y="47256"/>
                  </a:moveTo>
                  <a:cubicBezTo>
                    <a:pt x="601190" y="47256"/>
                    <a:pt x="599940" y="47068"/>
                    <a:pt x="598814" y="46693"/>
                  </a:cubicBezTo>
                  <a:cubicBezTo>
                    <a:pt x="597689" y="46256"/>
                    <a:pt x="596752" y="45662"/>
                    <a:pt x="596002" y="44912"/>
                  </a:cubicBezTo>
                  <a:cubicBezTo>
                    <a:pt x="594314" y="43287"/>
                    <a:pt x="593470" y="41068"/>
                    <a:pt x="593470" y="38255"/>
                  </a:cubicBezTo>
                  <a:lnTo>
                    <a:pt x="593470" y="19127"/>
                  </a:lnTo>
                  <a:lnTo>
                    <a:pt x="587750" y="19127"/>
                  </a:lnTo>
                  <a:lnTo>
                    <a:pt x="587750" y="14158"/>
                  </a:lnTo>
                  <a:lnTo>
                    <a:pt x="593470" y="14158"/>
                  </a:lnTo>
                  <a:lnTo>
                    <a:pt x="593470" y="4969"/>
                  </a:lnTo>
                  <a:lnTo>
                    <a:pt x="598908" y="4969"/>
                  </a:lnTo>
                  <a:lnTo>
                    <a:pt x="598908" y="14158"/>
                  </a:lnTo>
                  <a:lnTo>
                    <a:pt x="613629" y="14158"/>
                  </a:lnTo>
                  <a:lnTo>
                    <a:pt x="613629" y="4969"/>
                  </a:lnTo>
                  <a:lnTo>
                    <a:pt x="618973" y="4969"/>
                  </a:lnTo>
                  <a:lnTo>
                    <a:pt x="618973" y="14158"/>
                  </a:lnTo>
                  <a:lnTo>
                    <a:pt x="626943" y="14158"/>
                  </a:lnTo>
                  <a:lnTo>
                    <a:pt x="626943" y="19127"/>
                  </a:lnTo>
                  <a:lnTo>
                    <a:pt x="618973" y="19127"/>
                  </a:lnTo>
                  <a:lnTo>
                    <a:pt x="618973" y="36848"/>
                  </a:lnTo>
                  <a:cubicBezTo>
                    <a:pt x="618973" y="38661"/>
                    <a:pt x="619348" y="40005"/>
                    <a:pt x="620098" y="40880"/>
                  </a:cubicBezTo>
                  <a:cubicBezTo>
                    <a:pt x="620848" y="41818"/>
                    <a:pt x="622005" y="42287"/>
                    <a:pt x="623567" y="42287"/>
                  </a:cubicBezTo>
                  <a:cubicBezTo>
                    <a:pt x="624818" y="42287"/>
                    <a:pt x="626005" y="41911"/>
                    <a:pt x="627130" y="41161"/>
                  </a:cubicBezTo>
                  <a:lnTo>
                    <a:pt x="627130" y="46506"/>
                  </a:lnTo>
                  <a:cubicBezTo>
                    <a:pt x="626443" y="46756"/>
                    <a:pt x="625786" y="46943"/>
                    <a:pt x="625161" y="47068"/>
                  </a:cubicBezTo>
                  <a:cubicBezTo>
                    <a:pt x="624536" y="47193"/>
                    <a:pt x="623693" y="47256"/>
                    <a:pt x="622630" y="47256"/>
                  </a:cubicBezTo>
                  <a:cubicBezTo>
                    <a:pt x="621317" y="47256"/>
                    <a:pt x="620098" y="47068"/>
                    <a:pt x="618973" y="46693"/>
                  </a:cubicBezTo>
                  <a:cubicBezTo>
                    <a:pt x="617848" y="46256"/>
                    <a:pt x="616879" y="45662"/>
                    <a:pt x="616067" y="44912"/>
                  </a:cubicBezTo>
                  <a:cubicBezTo>
                    <a:pt x="615254" y="44099"/>
                    <a:pt x="614629" y="43162"/>
                    <a:pt x="614191" y="42099"/>
                  </a:cubicBezTo>
                  <a:cubicBezTo>
                    <a:pt x="613816" y="40974"/>
                    <a:pt x="613629" y="39692"/>
                    <a:pt x="613629" y="38255"/>
                  </a:cubicBezTo>
                  <a:lnTo>
                    <a:pt x="613629" y="19127"/>
                  </a:lnTo>
                  <a:lnTo>
                    <a:pt x="598908" y="19127"/>
                  </a:lnTo>
                  <a:lnTo>
                    <a:pt x="598908" y="36848"/>
                  </a:lnTo>
                  <a:cubicBezTo>
                    <a:pt x="598908" y="38661"/>
                    <a:pt x="599252" y="40005"/>
                    <a:pt x="599940" y="40880"/>
                  </a:cubicBezTo>
                  <a:cubicBezTo>
                    <a:pt x="600752" y="41818"/>
                    <a:pt x="601909" y="42287"/>
                    <a:pt x="603409" y="42287"/>
                  </a:cubicBezTo>
                  <a:cubicBezTo>
                    <a:pt x="604721" y="42287"/>
                    <a:pt x="605909" y="41911"/>
                    <a:pt x="606972" y="41161"/>
                  </a:cubicBezTo>
                  <a:lnTo>
                    <a:pt x="606972" y="46506"/>
                  </a:lnTo>
                  <a:cubicBezTo>
                    <a:pt x="606347" y="46756"/>
                    <a:pt x="605690" y="46943"/>
                    <a:pt x="605003" y="47068"/>
                  </a:cubicBezTo>
                  <a:cubicBezTo>
                    <a:pt x="604378" y="47193"/>
                    <a:pt x="603565" y="47256"/>
                    <a:pt x="602565" y="47256"/>
                  </a:cubicBezTo>
                  <a:close/>
                  <a:moveTo>
                    <a:pt x="633804" y="1031"/>
                  </a:moveTo>
                  <a:lnTo>
                    <a:pt x="639242" y="1031"/>
                  </a:lnTo>
                  <a:lnTo>
                    <a:pt x="639242" y="46787"/>
                  </a:lnTo>
                  <a:lnTo>
                    <a:pt x="633804" y="46787"/>
                  </a:lnTo>
                  <a:lnTo>
                    <a:pt x="633804" y="1031"/>
                  </a:lnTo>
                  <a:close/>
                  <a:moveTo>
                    <a:pt x="661510" y="47818"/>
                  </a:moveTo>
                  <a:cubicBezTo>
                    <a:pt x="658384" y="47818"/>
                    <a:pt x="655572" y="47068"/>
                    <a:pt x="653071" y="45568"/>
                  </a:cubicBezTo>
                  <a:cubicBezTo>
                    <a:pt x="650633" y="44068"/>
                    <a:pt x="648727" y="42005"/>
                    <a:pt x="647352" y="39380"/>
                  </a:cubicBezTo>
                  <a:cubicBezTo>
                    <a:pt x="645977" y="36755"/>
                    <a:pt x="645289" y="33817"/>
                    <a:pt x="645289" y="30566"/>
                  </a:cubicBezTo>
                  <a:cubicBezTo>
                    <a:pt x="645289" y="27441"/>
                    <a:pt x="645914" y="24566"/>
                    <a:pt x="647164" y="21940"/>
                  </a:cubicBezTo>
                  <a:cubicBezTo>
                    <a:pt x="648477" y="19252"/>
                    <a:pt x="650321" y="17127"/>
                    <a:pt x="652696" y="15564"/>
                  </a:cubicBezTo>
                  <a:cubicBezTo>
                    <a:pt x="655134" y="13939"/>
                    <a:pt x="657916" y="13127"/>
                    <a:pt x="661041" y="13127"/>
                  </a:cubicBezTo>
                  <a:cubicBezTo>
                    <a:pt x="664229" y="13127"/>
                    <a:pt x="666979" y="13845"/>
                    <a:pt x="669292" y="15283"/>
                  </a:cubicBezTo>
                  <a:cubicBezTo>
                    <a:pt x="671667" y="16721"/>
                    <a:pt x="673480" y="18690"/>
                    <a:pt x="674730" y="21190"/>
                  </a:cubicBezTo>
                  <a:cubicBezTo>
                    <a:pt x="675980" y="23690"/>
                    <a:pt x="676605" y="26566"/>
                    <a:pt x="676605" y="29816"/>
                  </a:cubicBezTo>
                  <a:cubicBezTo>
                    <a:pt x="676605" y="30316"/>
                    <a:pt x="676574" y="30879"/>
                    <a:pt x="676512" y="31504"/>
                  </a:cubicBezTo>
                  <a:lnTo>
                    <a:pt x="650727" y="31504"/>
                  </a:lnTo>
                  <a:cubicBezTo>
                    <a:pt x="650852" y="34004"/>
                    <a:pt x="651446" y="36098"/>
                    <a:pt x="652509" y="37786"/>
                  </a:cubicBezTo>
                  <a:cubicBezTo>
                    <a:pt x="653571" y="39474"/>
                    <a:pt x="654915" y="40755"/>
                    <a:pt x="656540" y="41630"/>
                  </a:cubicBezTo>
                  <a:cubicBezTo>
                    <a:pt x="658166" y="42443"/>
                    <a:pt x="659885" y="42849"/>
                    <a:pt x="661697" y="42849"/>
                  </a:cubicBezTo>
                  <a:cubicBezTo>
                    <a:pt x="665948" y="42849"/>
                    <a:pt x="669167" y="40911"/>
                    <a:pt x="671355" y="37036"/>
                  </a:cubicBezTo>
                  <a:lnTo>
                    <a:pt x="675949" y="39286"/>
                  </a:lnTo>
                  <a:cubicBezTo>
                    <a:pt x="674574" y="41849"/>
                    <a:pt x="672667" y="43912"/>
                    <a:pt x="670230" y="45474"/>
                  </a:cubicBezTo>
                  <a:cubicBezTo>
                    <a:pt x="667792" y="47037"/>
                    <a:pt x="664885" y="47818"/>
                    <a:pt x="661510" y="47818"/>
                  </a:cubicBezTo>
                  <a:close/>
                  <a:moveTo>
                    <a:pt x="670886" y="27003"/>
                  </a:moveTo>
                  <a:cubicBezTo>
                    <a:pt x="670824" y="25628"/>
                    <a:pt x="670449" y="24284"/>
                    <a:pt x="669761" y="22972"/>
                  </a:cubicBezTo>
                  <a:cubicBezTo>
                    <a:pt x="669073" y="21596"/>
                    <a:pt x="667979" y="20440"/>
                    <a:pt x="666479" y="19502"/>
                  </a:cubicBezTo>
                  <a:cubicBezTo>
                    <a:pt x="665041" y="18565"/>
                    <a:pt x="663229" y="18096"/>
                    <a:pt x="661041" y="18096"/>
                  </a:cubicBezTo>
                  <a:cubicBezTo>
                    <a:pt x="658478" y="18096"/>
                    <a:pt x="656290" y="18909"/>
                    <a:pt x="654478" y="20534"/>
                  </a:cubicBezTo>
                  <a:cubicBezTo>
                    <a:pt x="652728" y="22159"/>
                    <a:pt x="651571" y="24316"/>
                    <a:pt x="651009" y="27003"/>
                  </a:cubicBezTo>
                  <a:lnTo>
                    <a:pt x="670886" y="27003"/>
                  </a:lnTo>
                  <a:close/>
                  <a:moveTo>
                    <a:pt x="678947" y="46787"/>
                  </a:moveTo>
                  <a:lnTo>
                    <a:pt x="678947" y="46787"/>
                  </a:lnTo>
                  <a:close/>
                  <a:moveTo>
                    <a:pt x="697814" y="14158"/>
                  </a:moveTo>
                  <a:lnTo>
                    <a:pt x="702971" y="14158"/>
                  </a:lnTo>
                  <a:lnTo>
                    <a:pt x="702971" y="18940"/>
                  </a:lnTo>
                  <a:lnTo>
                    <a:pt x="703252" y="18940"/>
                  </a:lnTo>
                  <a:cubicBezTo>
                    <a:pt x="704190" y="17315"/>
                    <a:pt x="705596" y="15939"/>
                    <a:pt x="707471" y="14814"/>
                  </a:cubicBezTo>
                  <a:cubicBezTo>
                    <a:pt x="709347" y="13689"/>
                    <a:pt x="711316" y="13127"/>
                    <a:pt x="713378" y="13127"/>
                  </a:cubicBezTo>
                  <a:cubicBezTo>
                    <a:pt x="715816" y="13127"/>
                    <a:pt x="717910" y="13720"/>
                    <a:pt x="719660" y="14908"/>
                  </a:cubicBezTo>
                  <a:cubicBezTo>
                    <a:pt x="721411" y="16033"/>
                    <a:pt x="722661" y="17565"/>
                    <a:pt x="723411" y="19502"/>
                  </a:cubicBezTo>
                  <a:cubicBezTo>
                    <a:pt x="724598" y="17565"/>
                    <a:pt x="726130" y="16033"/>
                    <a:pt x="728005" y="14908"/>
                  </a:cubicBezTo>
                  <a:cubicBezTo>
                    <a:pt x="729943" y="13720"/>
                    <a:pt x="732162" y="13127"/>
                    <a:pt x="734662" y="13127"/>
                  </a:cubicBezTo>
                  <a:cubicBezTo>
                    <a:pt x="738413" y="13127"/>
                    <a:pt x="741226" y="14283"/>
                    <a:pt x="743101" y="16596"/>
                  </a:cubicBezTo>
                  <a:cubicBezTo>
                    <a:pt x="745039" y="18846"/>
                    <a:pt x="746007" y="21940"/>
                    <a:pt x="746007" y="25878"/>
                  </a:cubicBezTo>
                  <a:lnTo>
                    <a:pt x="746007" y="46787"/>
                  </a:lnTo>
                  <a:lnTo>
                    <a:pt x="740569" y="46787"/>
                  </a:lnTo>
                  <a:lnTo>
                    <a:pt x="740569" y="26722"/>
                  </a:lnTo>
                  <a:cubicBezTo>
                    <a:pt x="740569" y="23659"/>
                    <a:pt x="739944" y="21471"/>
                    <a:pt x="738694" y="20159"/>
                  </a:cubicBezTo>
                  <a:cubicBezTo>
                    <a:pt x="737506" y="18784"/>
                    <a:pt x="735694" y="18096"/>
                    <a:pt x="733256" y="18096"/>
                  </a:cubicBezTo>
                  <a:cubicBezTo>
                    <a:pt x="731631" y="18096"/>
                    <a:pt x="730162" y="18565"/>
                    <a:pt x="728849" y="19502"/>
                  </a:cubicBezTo>
                  <a:cubicBezTo>
                    <a:pt x="727536" y="20440"/>
                    <a:pt x="726505" y="21690"/>
                    <a:pt x="725755" y="23253"/>
                  </a:cubicBezTo>
                  <a:cubicBezTo>
                    <a:pt x="725005" y="24816"/>
                    <a:pt x="724630" y="26535"/>
                    <a:pt x="724630" y="28410"/>
                  </a:cubicBezTo>
                  <a:lnTo>
                    <a:pt x="724630" y="46787"/>
                  </a:lnTo>
                  <a:lnTo>
                    <a:pt x="719192" y="46787"/>
                  </a:lnTo>
                  <a:lnTo>
                    <a:pt x="719192" y="26816"/>
                  </a:lnTo>
                  <a:cubicBezTo>
                    <a:pt x="719192" y="23690"/>
                    <a:pt x="718567" y="21471"/>
                    <a:pt x="717316" y="20159"/>
                  </a:cubicBezTo>
                  <a:cubicBezTo>
                    <a:pt x="716066" y="18784"/>
                    <a:pt x="714254" y="18096"/>
                    <a:pt x="711878" y="18096"/>
                  </a:cubicBezTo>
                  <a:cubicBezTo>
                    <a:pt x="710253" y="18096"/>
                    <a:pt x="708784" y="18565"/>
                    <a:pt x="707471" y="19502"/>
                  </a:cubicBezTo>
                  <a:cubicBezTo>
                    <a:pt x="706159" y="20440"/>
                    <a:pt x="705127" y="21721"/>
                    <a:pt x="704377" y="23347"/>
                  </a:cubicBezTo>
                  <a:cubicBezTo>
                    <a:pt x="703627" y="24972"/>
                    <a:pt x="703252" y="26691"/>
                    <a:pt x="703252" y="28504"/>
                  </a:cubicBezTo>
                  <a:lnTo>
                    <a:pt x="703252" y="46787"/>
                  </a:lnTo>
                  <a:lnTo>
                    <a:pt x="697814" y="46787"/>
                  </a:lnTo>
                  <a:lnTo>
                    <a:pt x="697814" y="14158"/>
                  </a:lnTo>
                  <a:close/>
                  <a:moveTo>
                    <a:pt x="768833" y="47818"/>
                  </a:moveTo>
                  <a:cubicBezTo>
                    <a:pt x="765645" y="47818"/>
                    <a:pt x="762769" y="47068"/>
                    <a:pt x="760206" y="45568"/>
                  </a:cubicBezTo>
                  <a:cubicBezTo>
                    <a:pt x="757644" y="44005"/>
                    <a:pt x="755643" y="41911"/>
                    <a:pt x="754206" y="39286"/>
                  </a:cubicBezTo>
                  <a:cubicBezTo>
                    <a:pt x="752831" y="36598"/>
                    <a:pt x="752143" y="33660"/>
                    <a:pt x="752143" y="30473"/>
                  </a:cubicBezTo>
                  <a:cubicBezTo>
                    <a:pt x="752143" y="27285"/>
                    <a:pt x="752831" y="24378"/>
                    <a:pt x="754206" y="21753"/>
                  </a:cubicBezTo>
                  <a:cubicBezTo>
                    <a:pt x="755643" y="19065"/>
                    <a:pt x="757644" y="16971"/>
                    <a:pt x="760206" y="15471"/>
                  </a:cubicBezTo>
                  <a:cubicBezTo>
                    <a:pt x="762769" y="13908"/>
                    <a:pt x="765645" y="13127"/>
                    <a:pt x="768833" y="13127"/>
                  </a:cubicBezTo>
                  <a:cubicBezTo>
                    <a:pt x="772020" y="13127"/>
                    <a:pt x="774896" y="13908"/>
                    <a:pt x="777459" y="15471"/>
                  </a:cubicBezTo>
                  <a:cubicBezTo>
                    <a:pt x="780022" y="16971"/>
                    <a:pt x="782022" y="19065"/>
                    <a:pt x="783459" y="21753"/>
                  </a:cubicBezTo>
                  <a:cubicBezTo>
                    <a:pt x="784897" y="24378"/>
                    <a:pt x="785616" y="27285"/>
                    <a:pt x="785616" y="30473"/>
                  </a:cubicBezTo>
                  <a:cubicBezTo>
                    <a:pt x="785616" y="33660"/>
                    <a:pt x="784897" y="36598"/>
                    <a:pt x="783459" y="39286"/>
                  </a:cubicBezTo>
                  <a:cubicBezTo>
                    <a:pt x="782022" y="41911"/>
                    <a:pt x="780022" y="44005"/>
                    <a:pt x="777459" y="45568"/>
                  </a:cubicBezTo>
                  <a:cubicBezTo>
                    <a:pt x="774896" y="47068"/>
                    <a:pt x="772020" y="47818"/>
                    <a:pt x="768833" y="47818"/>
                  </a:cubicBezTo>
                  <a:close/>
                  <a:moveTo>
                    <a:pt x="768833" y="42849"/>
                  </a:moveTo>
                  <a:cubicBezTo>
                    <a:pt x="770833" y="42849"/>
                    <a:pt x="772708" y="42349"/>
                    <a:pt x="774458" y="41349"/>
                  </a:cubicBezTo>
                  <a:cubicBezTo>
                    <a:pt x="776208" y="40349"/>
                    <a:pt x="777584" y="38911"/>
                    <a:pt x="778584" y="37036"/>
                  </a:cubicBezTo>
                  <a:cubicBezTo>
                    <a:pt x="779646" y="35161"/>
                    <a:pt x="780178" y="32973"/>
                    <a:pt x="780178" y="30473"/>
                  </a:cubicBezTo>
                  <a:cubicBezTo>
                    <a:pt x="780178" y="27972"/>
                    <a:pt x="779646" y="25784"/>
                    <a:pt x="778584" y="23909"/>
                  </a:cubicBezTo>
                  <a:cubicBezTo>
                    <a:pt x="777584" y="22034"/>
                    <a:pt x="776208" y="20596"/>
                    <a:pt x="774458" y="19596"/>
                  </a:cubicBezTo>
                  <a:cubicBezTo>
                    <a:pt x="772708" y="18596"/>
                    <a:pt x="770833" y="18096"/>
                    <a:pt x="768833" y="18096"/>
                  </a:cubicBezTo>
                  <a:cubicBezTo>
                    <a:pt x="766832" y="18096"/>
                    <a:pt x="764957" y="18596"/>
                    <a:pt x="763207" y="19596"/>
                  </a:cubicBezTo>
                  <a:cubicBezTo>
                    <a:pt x="761457" y="20596"/>
                    <a:pt x="760050" y="22034"/>
                    <a:pt x="758988" y="23909"/>
                  </a:cubicBezTo>
                  <a:cubicBezTo>
                    <a:pt x="757988" y="25784"/>
                    <a:pt x="757487" y="27972"/>
                    <a:pt x="757487" y="30473"/>
                  </a:cubicBezTo>
                  <a:cubicBezTo>
                    <a:pt x="757487" y="32973"/>
                    <a:pt x="757988" y="35161"/>
                    <a:pt x="758988" y="37036"/>
                  </a:cubicBezTo>
                  <a:cubicBezTo>
                    <a:pt x="760050" y="38911"/>
                    <a:pt x="761457" y="40349"/>
                    <a:pt x="763207" y="41349"/>
                  </a:cubicBezTo>
                  <a:cubicBezTo>
                    <a:pt x="764957" y="42349"/>
                    <a:pt x="766832" y="42849"/>
                    <a:pt x="768833" y="42849"/>
                  </a:cubicBezTo>
                  <a:close/>
                  <a:moveTo>
                    <a:pt x="791303" y="14158"/>
                  </a:moveTo>
                  <a:lnTo>
                    <a:pt x="796460" y="14158"/>
                  </a:lnTo>
                  <a:lnTo>
                    <a:pt x="796460" y="19409"/>
                  </a:lnTo>
                  <a:lnTo>
                    <a:pt x="796741" y="19409"/>
                  </a:lnTo>
                  <a:cubicBezTo>
                    <a:pt x="797366" y="17596"/>
                    <a:pt x="798585" y="16127"/>
                    <a:pt x="800397" y="15002"/>
                  </a:cubicBezTo>
                  <a:cubicBezTo>
                    <a:pt x="802273" y="13814"/>
                    <a:pt x="804210" y="13220"/>
                    <a:pt x="806211" y="13220"/>
                  </a:cubicBezTo>
                  <a:cubicBezTo>
                    <a:pt x="807711" y="13220"/>
                    <a:pt x="808992" y="13439"/>
                    <a:pt x="810055" y="13877"/>
                  </a:cubicBezTo>
                  <a:lnTo>
                    <a:pt x="810055" y="19784"/>
                  </a:lnTo>
                  <a:cubicBezTo>
                    <a:pt x="808680" y="19096"/>
                    <a:pt x="807148" y="18752"/>
                    <a:pt x="805461" y="18752"/>
                  </a:cubicBezTo>
                  <a:cubicBezTo>
                    <a:pt x="803835" y="18752"/>
                    <a:pt x="802366" y="19190"/>
                    <a:pt x="801054" y="20065"/>
                  </a:cubicBezTo>
                  <a:cubicBezTo>
                    <a:pt x="799741" y="20940"/>
                    <a:pt x="798678" y="22159"/>
                    <a:pt x="797866" y="23722"/>
                  </a:cubicBezTo>
                  <a:cubicBezTo>
                    <a:pt x="797116" y="25222"/>
                    <a:pt x="796741" y="26847"/>
                    <a:pt x="796741" y="28597"/>
                  </a:cubicBezTo>
                  <a:lnTo>
                    <a:pt x="796741" y="46787"/>
                  </a:lnTo>
                  <a:lnTo>
                    <a:pt x="791303" y="46787"/>
                  </a:lnTo>
                  <a:lnTo>
                    <a:pt x="791303" y="14158"/>
                  </a:lnTo>
                  <a:close/>
                  <a:moveTo>
                    <a:pt x="827895" y="47818"/>
                  </a:moveTo>
                  <a:cubicBezTo>
                    <a:pt x="824770" y="47818"/>
                    <a:pt x="821957" y="47068"/>
                    <a:pt x="819457" y="45568"/>
                  </a:cubicBezTo>
                  <a:cubicBezTo>
                    <a:pt x="817019" y="44068"/>
                    <a:pt x="815112" y="42005"/>
                    <a:pt x="813737" y="39380"/>
                  </a:cubicBezTo>
                  <a:cubicBezTo>
                    <a:pt x="812362" y="36755"/>
                    <a:pt x="811674" y="33817"/>
                    <a:pt x="811674" y="30566"/>
                  </a:cubicBezTo>
                  <a:cubicBezTo>
                    <a:pt x="811674" y="27441"/>
                    <a:pt x="812299" y="24566"/>
                    <a:pt x="813550" y="21940"/>
                  </a:cubicBezTo>
                  <a:cubicBezTo>
                    <a:pt x="814862" y="19252"/>
                    <a:pt x="816706" y="17127"/>
                    <a:pt x="819082" y="15564"/>
                  </a:cubicBezTo>
                  <a:cubicBezTo>
                    <a:pt x="821519" y="13939"/>
                    <a:pt x="824301" y="13127"/>
                    <a:pt x="827426" y="13127"/>
                  </a:cubicBezTo>
                  <a:cubicBezTo>
                    <a:pt x="830614" y="13127"/>
                    <a:pt x="833365" y="13845"/>
                    <a:pt x="835677" y="15283"/>
                  </a:cubicBezTo>
                  <a:cubicBezTo>
                    <a:pt x="838053" y="16721"/>
                    <a:pt x="839865" y="18690"/>
                    <a:pt x="841116" y="21190"/>
                  </a:cubicBezTo>
                  <a:cubicBezTo>
                    <a:pt x="842366" y="23690"/>
                    <a:pt x="842991" y="26566"/>
                    <a:pt x="842991" y="29816"/>
                  </a:cubicBezTo>
                  <a:cubicBezTo>
                    <a:pt x="842991" y="30316"/>
                    <a:pt x="842959" y="30879"/>
                    <a:pt x="842897" y="31504"/>
                  </a:cubicBezTo>
                  <a:lnTo>
                    <a:pt x="817113" y="31504"/>
                  </a:lnTo>
                  <a:cubicBezTo>
                    <a:pt x="817238" y="34004"/>
                    <a:pt x="817831" y="36098"/>
                    <a:pt x="818894" y="37786"/>
                  </a:cubicBezTo>
                  <a:cubicBezTo>
                    <a:pt x="819957" y="39474"/>
                    <a:pt x="821300" y="40755"/>
                    <a:pt x="822926" y="41630"/>
                  </a:cubicBezTo>
                  <a:cubicBezTo>
                    <a:pt x="824551" y="42443"/>
                    <a:pt x="826270" y="42849"/>
                    <a:pt x="828083" y="42849"/>
                  </a:cubicBezTo>
                  <a:cubicBezTo>
                    <a:pt x="832333" y="42849"/>
                    <a:pt x="835552" y="40911"/>
                    <a:pt x="837740" y="37036"/>
                  </a:cubicBezTo>
                  <a:lnTo>
                    <a:pt x="842334" y="39286"/>
                  </a:lnTo>
                  <a:cubicBezTo>
                    <a:pt x="840959" y="41849"/>
                    <a:pt x="839053" y="43912"/>
                    <a:pt x="836615" y="45474"/>
                  </a:cubicBezTo>
                  <a:cubicBezTo>
                    <a:pt x="834177" y="47037"/>
                    <a:pt x="831271" y="47818"/>
                    <a:pt x="827895" y="47818"/>
                  </a:cubicBezTo>
                  <a:close/>
                  <a:moveTo>
                    <a:pt x="837271" y="27003"/>
                  </a:moveTo>
                  <a:cubicBezTo>
                    <a:pt x="837209" y="25628"/>
                    <a:pt x="836834" y="24284"/>
                    <a:pt x="836146" y="22972"/>
                  </a:cubicBezTo>
                  <a:cubicBezTo>
                    <a:pt x="835459" y="21596"/>
                    <a:pt x="834365" y="20440"/>
                    <a:pt x="832865" y="19502"/>
                  </a:cubicBezTo>
                  <a:cubicBezTo>
                    <a:pt x="831427" y="18565"/>
                    <a:pt x="829614" y="18096"/>
                    <a:pt x="827426" y="18096"/>
                  </a:cubicBezTo>
                  <a:cubicBezTo>
                    <a:pt x="824863" y="18096"/>
                    <a:pt x="822676" y="18909"/>
                    <a:pt x="820863" y="20534"/>
                  </a:cubicBezTo>
                  <a:cubicBezTo>
                    <a:pt x="819113" y="22159"/>
                    <a:pt x="817956" y="24316"/>
                    <a:pt x="817394" y="27003"/>
                  </a:cubicBezTo>
                  <a:lnTo>
                    <a:pt x="837271" y="27003"/>
                  </a:lnTo>
                  <a:close/>
                  <a:moveTo>
                    <a:pt x="845332" y="46787"/>
                  </a:moveTo>
                  <a:lnTo>
                    <a:pt x="845332" y="4678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4" name="Freeform: Shape 173">
              <a:extLst>
                <a:ext uri="{FF2B5EF4-FFF2-40B4-BE49-F238E27FC236}">
                  <a16:creationId xmlns:a16="http://schemas.microsoft.com/office/drawing/2014/main" id="{19FE4E6B-1AD5-D25B-4AAB-157B3811B245}"/>
                </a:ext>
              </a:extLst>
            </p:cNvPr>
            <p:cNvSpPr/>
            <p:nvPr/>
          </p:nvSpPr>
          <p:spPr>
            <a:xfrm>
              <a:off x="1574403" y="1450034"/>
              <a:ext cx="353022" cy="61601"/>
            </a:xfrm>
            <a:custGeom>
              <a:avLst/>
              <a:gdLst>
                <a:gd name="connsiteX0" fmla="*/ 14814 w 353022"/>
                <a:gd name="connsiteY0" fmla="*/ 47256 h 61601"/>
                <a:gd name="connsiteX1" fmla="*/ 11064 w 353022"/>
                <a:gd name="connsiteY1" fmla="*/ 46693 h 61601"/>
                <a:gd name="connsiteX2" fmla="*/ 8251 w 353022"/>
                <a:gd name="connsiteY2" fmla="*/ 44912 h 61601"/>
                <a:gd name="connsiteX3" fmla="*/ 5719 w 353022"/>
                <a:gd name="connsiteY3" fmla="*/ 38255 h 61601"/>
                <a:gd name="connsiteX4" fmla="*/ 5719 w 353022"/>
                <a:gd name="connsiteY4" fmla="*/ 19127 h 61601"/>
                <a:gd name="connsiteX5" fmla="*/ 0 w 353022"/>
                <a:gd name="connsiteY5" fmla="*/ 19127 h 61601"/>
                <a:gd name="connsiteX6" fmla="*/ 0 w 353022"/>
                <a:gd name="connsiteY6" fmla="*/ 14158 h 61601"/>
                <a:gd name="connsiteX7" fmla="*/ 5719 w 353022"/>
                <a:gd name="connsiteY7" fmla="*/ 14158 h 61601"/>
                <a:gd name="connsiteX8" fmla="*/ 5719 w 353022"/>
                <a:gd name="connsiteY8" fmla="*/ 4969 h 61601"/>
                <a:gd name="connsiteX9" fmla="*/ 11158 w 353022"/>
                <a:gd name="connsiteY9" fmla="*/ 4969 h 61601"/>
                <a:gd name="connsiteX10" fmla="*/ 11158 w 353022"/>
                <a:gd name="connsiteY10" fmla="*/ 14158 h 61601"/>
                <a:gd name="connsiteX11" fmla="*/ 19127 w 353022"/>
                <a:gd name="connsiteY11" fmla="*/ 14158 h 61601"/>
                <a:gd name="connsiteX12" fmla="*/ 19127 w 353022"/>
                <a:gd name="connsiteY12" fmla="*/ 19127 h 61601"/>
                <a:gd name="connsiteX13" fmla="*/ 11158 w 353022"/>
                <a:gd name="connsiteY13" fmla="*/ 19127 h 61601"/>
                <a:gd name="connsiteX14" fmla="*/ 11158 w 353022"/>
                <a:gd name="connsiteY14" fmla="*/ 36848 h 61601"/>
                <a:gd name="connsiteX15" fmla="*/ 12189 w 353022"/>
                <a:gd name="connsiteY15" fmla="*/ 40880 h 61601"/>
                <a:gd name="connsiteX16" fmla="*/ 15658 w 353022"/>
                <a:gd name="connsiteY16" fmla="*/ 42287 h 61601"/>
                <a:gd name="connsiteX17" fmla="*/ 19221 w 353022"/>
                <a:gd name="connsiteY17" fmla="*/ 41161 h 61601"/>
                <a:gd name="connsiteX18" fmla="*/ 19221 w 353022"/>
                <a:gd name="connsiteY18" fmla="*/ 46506 h 61601"/>
                <a:gd name="connsiteX19" fmla="*/ 17252 w 353022"/>
                <a:gd name="connsiteY19" fmla="*/ 47068 h 61601"/>
                <a:gd name="connsiteX20" fmla="*/ 14814 w 353022"/>
                <a:gd name="connsiteY20" fmla="*/ 47256 h 61601"/>
                <a:gd name="connsiteX21" fmla="*/ 39248 w 353022"/>
                <a:gd name="connsiteY21" fmla="*/ 47818 h 61601"/>
                <a:gd name="connsiteX22" fmla="*/ 30622 w 353022"/>
                <a:gd name="connsiteY22" fmla="*/ 45568 h 61601"/>
                <a:gd name="connsiteX23" fmla="*/ 24621 w 353022"/>
                <a:gd name="connsiteY23" fmla="*/ 39286 h 61601"/>
                <a:gd name="connsiteX24" fmla="*/ 22559 w 353022"/>
                <a:gd name="connsiteY24" fmla="*/ 30473 h 61601"/>
                <a:gd name="connsiteX25" fmla="*/ 24621 w 353022"/>
                <a:gd name="connsiteY25" fmla="*/ 21753 h 61601"/>
                <a:gd name="connsiteX26" fmla="*/ 30622 w 353022"/>
                <a:gd name="connsiteY26" fmla="*/ 15471 h 61601"/>
                <a:gd name="connsiteX27" fmla="*/ 39248 w 353022"/>
                <a:gd name="connsiteY27" fmla="*/ 13127 h 61601"/>
                <a:gd name="connsiteX28" fmla="*/ 47874 w 353022"/>
                <a:gd name="connsiteY28" fmla="*/ 15471 h 61601"/>
                <a:gd name="connsiteX29" fmla="*/ 53875 w 353022"/>
                <a:gd name="connsiteY29" fmla="*/ 21753 h 61601"/>
                <a:gd name="connsiteX30" fmla="*/ 56032 w 353022"/>
                <a:gd name="connsiteY30" fmla="*/ 30473 h 61601"/>
                <a:gd name="connsiteX31" fmla="*/ 53875 w 353022"/>
                <a:gd name="connsiteY31" fmla="*/ 39286 h 61601"/>
                <a:gd name="connsiteX32" fmla="*/ 47874 w 353022"/>
                <a:gd name="connsiteY32" fmla="*/ 45568 h 61601"/>
                <a:gd name="connsiteX33" fmla="*/ 39248 w 353022"/>
                <a:gd name="connsiteY33" fmla="*/ 47818 h 61601"/>
                <a:gd name="connsiteX34" fmla="*/ 39248 w 353022"/>
                <a:gd name="connsiteY34" fmla="*/ 42849 h 61601"/>
                <a:gd name="connsiteX35" fmla="*/ 44874 w 353022"/>
                <a:gd name="connsiteY35" fmla="*/ 41349 h 61601"/>
                <a:gd name="connsiteX36" fmla="*/ 48999 w 353022"/>
                <a:gd name="connsiteY36" fmla="*/ 37036 h 61601"/>
                <a:gd name="connsiteX37" fmla="*/ 50593 w 353022"/>
                <a:gd name="connsiteY37" fmla="*/ 30473 h 61601"/>
                <a:gd name="connsiteX38" fmla="*/ 48999 w 353022"/>
                <a:gd name="connsiteY38" fmla="*/ 23909 h 61601"/>
                <a:gd name="connsiteX39" fmla="*/ 44874 w 353022"/>
                <a:gd name="connsiteY39" fmla="*/ 19596 h 61601"/>
                <a:gd name="connsiteX40" fmla="*/ 39248 w 353022"/>
                <a:gd name="connsiteY40" fmla="*/ 18096 h 61601"/>
                <a:gd name="connsiteX41" fmla="*/ 33623 w 353022"/>
                <a:gd name="connsiteY41" fmla="*/ 19596 h 61601"/>
                <a:gd name="connsiteX42" fmla="*/ 29403 w 353022"/>
                <a:gd name="connsiteY42" fmla="*/ 23909 h 61601"/>
                <a:gd name="connsiteX43" fmla="*/ 27903 w 353022"/>
                <a:gd name="connsiteY43" fmla="*/ 30473 h 61601"/>
                <a:gd name="connsiteX44" fmla="*/ 29403 w 353022"/>
                <a:gd name="connsiteY44" fmla="*/ 37036 h 61601"/>
                <a:gd name="connsiteX45" fmla="*/ 33623 w 353022"/>
                <a:gd name="connsiteY45" fmla="*/ 41349 h 61601"/>
                <a:gd name="connsiteX46" fmla="*/ 39248 w 353022"/>
                <a:gd name="connsiteY46" fmla="*/ 42849 h 61601"/>
                <a:gd name="connsiteX47" fmla="*/ 58327 w 353022"/>
                <a:gd name="connsiteY47" fmla="*/ 46787 h 61601"/>
                <a:gd name="connsiteX48" fmla="*/ 58327 w 353022"/>
                <a:gd name="connsiteY48" fmla="*/ 46787 h 61601"/>
                <a:gd name="connsiteX49" fmla="*/ 91539 w 353022"/>
                <a:gd name="connsiteY49" fmla="*/ 61601 h 61601"/>
                <a:gd name="connsiteX50" fmla="*/ 81976 w 353022"/>
                <a:gd name="connsiteY50" fmla="*/ 58882 h 61601"/>
                <a:gd name="connsiteX51" fmla="*/ 77006 w 353022"/>
                <a:gd name="connsiteY51" fmla="*/ 52507 h 61601"/>
                <a:gd name="connsiteX52" fmla="*/ 81976 w 353022"/>
                <a:gd name="connsiteY52" fmla="*/ 50350 h 61601"/>
                <a:gd name="connsiteX53" fmla="*/ 85539 w 353022"/>
                <a:gd name="connsiteY53" fmla="*/ 54944 h 61601"/>
                <a:gd name="connsiteX54" fmla="*/ 91539 w 353022"/>
                <a:gd name="connsiteY54" fmla="*/ 56726 h 61601"/>
                <a:gd name="connsiteX55" fmla="*/ 99322 w 353022"/>
                <a:gd name="connsiteY55" fmla="*/ 53725 h 61601"/>
                <a:gd name="connsiteX56" fmla="*/ 102135 w 353022"/>
                <a:gd name="connsiteY56" fmla="*/ 45474 h 61601"/>
                <a:gd name="connsiteX57" fmla="*/ 102135 w 353022"/>
                <a:gd name="connsiteY57" fmla="*/ 41818 h 61601"/>
                <a:gd name="connsiteX58" fmla="*/ 101853 w 353022"/>
                <a:gd name="connsiteY58" fmla="*/ 41818 h 61601"/>
                <a:gd name="connsiteX59" fmla="*/ 97353 w 353022"/>
                <a:gd name="connsiteY59" fmla="*/ 45849 h 61601"/>
                <a:gd name="connsiteX60" fmla="*/ 90789 w 353022"/>
                <a:gd name="connsiteY60" fmla="*/ 47443 h 61601"/>
                <a:gd name="connsiteX61" fmla="*/ 83007 w 353022"/>
                <a:gd name="connsiteY61" fmla="*/ 45287 h 61601"/>
                <a:gd name="connsiteX62" fmla="*/ 77475 w 353022"/>
                <a:gd name="connsiteY62" fmla="*/ 39192 h 61601"/>
                <a:gd name="connsiteX63" fmla="*/ 75506 w 353022"/>
                <a:gd name="connsiteY63" fmla="*/ 30285 h 61601"/>
                <a:gd name="connsiteX64" fmla="*/ 77475 w 353022"/>
                <a:gd name="connsiteY64" fmla="*/ 21471 h 61601"/>
                <a:gd name="connsiteX65" fmla="*/ 83007 w 353022"/>
                <a:gd name="connsiteY65" fmla="*/ 15377 h 61601"/>
                <a:gd name="connsiteX66" fmla="*/ 90789 w 353022"/>
                <a:gd name="connsiteY66" fmla="*/ 13127 h 61601"/>
                <a:gd name="connsiteX67" fmla="*/ 97353 w 353022"/>
                <a:gd name="connsiteY67" fmla="*/ 14721 h 61601"/>
                <a:gd name="connsiteX68" fmla="*/ 101853 w 353022"/>
                <a:gd name="connsiteY68" fmla="*/ 18846 h 61601"/>
                <a:gd name="connsiteX69" fmla="*/ 102135 w 353022"/>
                <a:gd name="connsiteY69" fmla="*/ 18846 h 61601"/>
                <a:gd name="connsiteX70" fmla="*/ 102135 w 353022"/>
                <a:gd name="connsiteY70" fmla="*/ 14158 h 61601"/>
                <a:gd name="connsiteX71" fmla="*/ 107291 w 353022"/>
                <a:gd name="connsiteY71" fmla="*/ 14158 h 61601"/>
                <a:gd name="connsiteX72" fmla="*/ 107291 w 353022"/>
                <a:gd name="connsiteY72" fmla="*/ 45474 h 61601"/>
                <a:gd name="connsiteX73" fmla="*/ 102885 w 353022"/>
                <a:gd name="connsiteY73" fmla="*/ 57476 h 61601"/>
                <a:gd name="connsiteX74" fmla="*/ 91539 w 353022"/>
                <a:gd name="connsiteY74" fmla="*/ 61601 h 61601"/>
                <a:gd name="connsiteX75" fmla="*/ 91539 w 353022"/>
                <a:gd name="connsiteY75" fmla="*/ 42474 h 61601"/>
                <a:gd name="connsiteX76" fmla="*/ 96790 w 353022"/>
                <a:gd name="connsiteY76" fmla="*/ 41068 h 61601"/>
                <a:gd name="connsiteX77" fmla="*/ 100634 w 353022"/>
                <a:gd name="connsiteY77" fmla="*/ 36848 h 61601"/>
                <a:gd name="connsiteX78" fmla="*/ 102135 w 353022"/>
                <a:gd name="connsiteY78" fmla="*/ 30285 h 61601"/>
                <a:gd name="connsiteX79" fmla="*/ 100634 w 353022"/>
                <a:gd name="connsiteY79" fmla="*/ 23722 h 61601"/>
                <a:gd name="connsiteX80" fmla="*/ 96790 w 353022"/>
                <a:gd name="connsiteY80" fmla="*/ 19502 h 61601"/>
                <a:gd name="connsiteX81" fmla="*/ 91539 w 353022"/>
                <a:gd name="connsiteY81" fmla="*/ 18096 h 61601"/>
                <a:gd name="connsiteX82" fmla="*/ 86101 w 353022"/>
                <a:gd name="connsiteY82" fmla="*/ 19596 h 61601"/>
                <a:gd name="connsiteX83" fmla="*/ 82257 w 353022"/>
                <a:gd name="connsiteY83" fmla="*/ 23815 h 61601"/>
                <a:gd name="connsiteX84" fmla="*/ 80851 w 353022"/>
                <a:gd name="connsiteY84" fmla="*/ 30285 h 61601"/>
                <a:gd name="connsiteX85" fmla="*/ 82257 w 353022"/>
                <a:gd name="connsiteY85" fmla="*/ 36848 h 61601"/>
                <a:gd name="connsiteX86" fmla="*/ 86101 w 353022"/>
                <a:gd name="connsiteY86" fmla="*/ 41068 h 61601"/>
                <a:gd name="connsiteX87" fmla="*/ 91539 w 353022"/>
                <a:gd name="connsiteY87" fmla="*/ 42474 h 61601"/>
                <a:gd name="connsiteX88" fmla="*/ 129583 w 353022"/>
                <a:gd name="connsiteY88" fmla="*/ 47818 h 61601"/>
                <a:gd name="connsiteX89" fmla="*/ 121144 w 353022"/>
                <a:gd name="connsiteY89" fmla="*/ 45568 h 61601"/>
                <a:gd name="connsiteX90" fmla="*/ 115425 w 353022"/>
                <a:gd name="connsiteY90" fmla="*/ 39380 h 61601"/>
                <a:gd name="connsiteX91" fmla="*/ 113362 w 353022"/>
                <a:gd name="connsiteY91" fmla="*/ 30566 h 61601"/>
                <a:gd name="connsiteX92" fmla="*/ 115237 w 353022"/>
                <a:gd name="connsiteY92" fmla="*/ 21940 h 61601"/>
                <a:gd name="connsiteX93" fmla="*/ 120769 w 353022"/>
                <a:gd name="connsiteY93" fmla="*/ 15564 h 61601"/>
                <a:gd name="connsiteX94" fmla="*/ 129114 w 353022"/>
                <a:gd name="connsiteY94" fmla="*/ 13127 h 61601"/>
                <a:gd name="connsiteX95" fmla="*/ 137365 w 353022"/>
                <a:gd name="connsiteY95" fmla="*/ 15283 h 61601"/>
                <a:gd name="connsiteX96" fmla="*/ 142803 w 353022"/>
                <a:gd name="connsiteY96" fmla="*/ 21190 h 61601"/>
                <a:gd name="connsiteX97" fmla="*/ 144678 w 353022"/>
                <a:gd name="connsiteY97" fmla="*/ 29816 h 61601"/>
                <a:gd name="connsiteX98" fmla="*/ 144585 w 353022"/>
                <a:gd name="connsiteY98" fmla="*/ 31504 h 61601"/>
                <a:gd name="connsiteX99" fmla="*/ 118800 w 353022"/>
                <a:gd name="connsiteY99" fmla="*/ 31504 h 61601"/>
                <a:gd name="connsiteX100" fmla="*/ 120582 w 353022"/>
                <a:gd name="connsiteY100" fmla="*/ 37786 h 61601"/>
                <a:gd name="connsiteX101" fmla="*/ 124613 w 353022"/>
                <a:gd name="connsiteY101" fmla="*/ 41630 h 61601"/>
                <a:gd name="connsiteX102" fmla="*/ 129770 w 353022"/>
                <a:gd name="connsiteY102" fmla="*/ 42849 h 61601"/>
                <a:gd name="connsiteX103" fmla="*/ 139428 w 353022"/>
                <a:gd name="connsiteY103" fmla="*/ 37036 h 61601"/>
                <a:gd name="connsiteX104" fmla="*/ 144022 w 353022"/>
                <a:gd name="connsiteY104" fmla="*/ 39286 h 61601"/>
                <a:gd name="connsiteX105" fmla="*/ 138303 w 353022"/>
                <a:gd name="connsiteY105" fmla="*/ 45474 h 61601"/>
                <a:gd name="connsiteX106" fmla="*/ 129583 w 353022"/>
                <a:gd name="connsiteY106" fmla="*/ 47818 h 61601"/>
                <a:gd name="connsiteX107" fmla="*/ 138959 w 353022"/>
                <a:gd name="connsiteY107" fmla="*/ 27003 h 61601"/>
                <a:gd name="connsiteX108" fmla="*/ 137834 w 353022"/>
                <a:gd name="connsiteY108" fmla="*/ 22972 h 61601"/>
                <a:gd name="connsiteX109" fmla="*/ 134552 w 353022"/>
                <a:gd name="connsiteY109" fmla="*/ 19502 h 61601"/>
                <a:gd name="connsiteX110" fmla="*/ 129114 w 353022"/>
                <a:gd name="connsiteY110" fmla="*/ 18096 h 61601"/>
                <a:gd name="connsiteX111" fmla="*/ 122551 w 353022"/>
                <a:gd name="connsiteY111" fmla="*/ 20534 h 61601"/>
                <a:gd name="connsiteX112" fmla="*/ 119081 w 353022"/>
                <a:gd name="connsiteY112" fmla="*/ 27003 h 61601"/>
                <a:gd name="connsiteX113" fmla="*/ 138959 w 353022"/>
                <a:gd name="connsiteY113" fmla="*/ 27003 h 61601"/>
                <a:gd name="connsiteX114" fmla="*/ 162655 w 353022"/>
                <a:gd name="connsiteY114" fmla="*/ 47256 h 61601"/>
                <a:gd name="connsiteX115" fmla="*/ 158905 w 353022"/>
                <a:gd name="connsiteY115" fmla="*/ 46693 h 61601"/>
                <a:gd name="connsiteX116" fmla="*/ 156092 w 353022"/>
                <a:gd name="connsiteY116" fmla="*/ 44912 h 61601"/>
                <a:gd name="connsiteX117" fmla="*/ 153560 w 353022"/>
                <a:gd name="connsiteY117" fmla="*/ 38255 h 61601"/>
                <a:gd name="connsiteX118" fmla="*/ 153560 w 353022"/>
                <a:gd name="connsiteY118" fmla="*/ 19127 h 61601"/>
                <a:gd name="connsiteX119" fmla="*/ 147841 w 353022"/>
                <a:gd name="connsiteY119" fmla="*/ 19127 h 61601"/>
                <a:gd name="connsiteX120" fmla="*/ 147841 w 353022"/>
                <a:gd name="connsiteY120" fmla="*/ 14158 h 61601"/>
                <a:gd name="connsiteX121" fmla="*/ 153560 w 353022"/>
                <a:gd name="connsiteY121" fmla="*/ 14158 h 61601"/>
                <a:gd name="connsiteX122" fmla="*/ 153560 w 353022"/>
                <a:gd name="connsiteY122" fmla="*/ 4969 h 61601"/>
                <a:gd name="connsiteX123" fmla="*/ 158999 w 353022"/>
                <a:gd name="connsiteY123" fmla="*/ 4969 h 61601"/>
                <a:gd name="connsiteX124" fmla="*/ 158999 w 353022"/>
                <a:gd name="connsiteY124" fmla="*/ 14158 h 61601"/>
                <a:gd name="connsiteX125" fmla="*/ 166968 w 353022"/>
                <a:gd name="connsiteY125" fmla="*/ 14158 h 61601"/>
                <a:gd name="connsiteX126" fmla="*/ 166968 w 353022"/>
                <a:gd name="connsiteY126" fmla="*/ 19127 h 61601"/>
                <a:gd name="connsiteX127" fmla="*/ 158999 w 353022"/>
                <a:gd name="connsiteY127" fmla="*/ 19127 h 61601"/>
                <a:gd name="connsiteX128" fmla="*/ 158999 w 353022"/>
                <a:gd name="connsiteY128" fmla="*/ 36848 h 61601"/>
                <a:gd name="connsiteX129" fmla="*/ 160030 w 353022"/>
                <a:gd name="connsiteY129" fmla="*/ 40880 h 61601"/>
                <a:gd name="connsiteX130" fmla="*/ 163499 w 353022"/>
                <a:gd name="connsiteY130" fmla="*/ 42287 h 61601"/>
                <a:gd name="connsiteX131" fmla="*/ 167062 w 353022"/>
                <a:gd name="connsiteY131" fmla="*/ 41161 h 61601"/>
                <a:gd name="connsiteX132" fmla="*/ 167062 w 353022"/>
                <a:gd name="connsiteY132" fmla="*/ 46506 h 61601"/>
                <a:gd name="connsiteX133" fmla="*/ 165093 w 353022"/>
                <a:gd name="connsiteY133" fmla="*/ 47068 h 61601"/>
                <a:gd name="connsiteX134" fmla="*/ 162655 w 353022"/>
                <a:gd name="connsiteY134" fmla="*/ 47256 h 61601"/>
                <a:gd name="connsiteX135" fmla="*/ 177058 w 353022"/>
                <a:gd name="connsiteY135" fmla="*/ 47162 h 61601"/>
                <a:gd name="connsiteX136" fmla="*/ 174152 w 353022"/>
                <a:gd name="connsiteY136" fmla="*/ 46037 h 61601"/>
                <a:gd name="connsiteX137" fmla="*/ 173027 w 353022"/>
                <a:gd name="connsiteY137" fmla="*/ 43037 h 61601"/>
                <a:gd name="connsiteX138" fmla="*/ 174152 w 353022"/>
                <a:gd name="connsiteY138" fmla="*/ 40224 h 61601"/>
                <a:gd name="connsiteX139" fmla="*/ 177058 w 353022"/>
                <a:gd name="connsiteY139" fmla="*/ 39005 h 61601"/>
                <a:gd name="connsiteX140" fmla="*/ 179965 w 353022"/>
                <a:gd name="connsiteY140" fmla="*/ 40224 h 61601"/>
                <a:gd name="connsiteX141" fmla="*/ 181184 w 353022"/>
                <a:gd name="connsiteY141" fmla="*/ 43037 h 61601"/>
                <a:gd name="connsiteX142" fmla="*/ 179965 w 353022"/>
                <a:gd name="connsiteY142" fmla="*/ 46037 h 61601"/>
                <a:gd name="connsiteX143" fmla="*/ 177058 w 353022"/>
                <a:gd name="connsiteY143" fmla="*/ 47162 h 61601"/>
                <a:gd name="connsiteX144" fmla="*/ 192278 w 353022"/>
                <a:gd name="connsiteY144" fmla="*/ 47162 h 61601"/>
                <a:gd name="connsiteX145" fmla="*/ 189371 w 353022"/>
                <a:gd name="connsiteY145" fmla="*/ 46037 h 61601"/>
                <a:gd name="connsiteX146" fmla="*/ 188246 w 353022"/>
                <a:gd name="connsiteY146" fmla="*/ 43037 h 61601"/>
                <a:gd name="connsiteX147" fmla="*/ 189371 w 353022"/>
                <a:gd name="connsiteY147" fmla="*/ 40224 h 61601"/>
                <a:gd name="connsiteX148" fmla="*/ 192278 w 353022"/>
                <a:gd name="connsiteY148" fmla="*/ 39005 h 61601"/>
                <a:gd name="connsiteX149" fmla="*/ 195184 w 353022"/>
                <a:gd name="connsiteY149" fmla="*/ 40224 h 61601"/>
                <a:gd name="connsiteX150" fmla="*/ 196403 w 353022"/>
                <a:gd name="connsiteY150" fmla="*/ 43037 h 61601"/>
                <a:gd name="connsiteX151" fmla="*/ 195184 w 353022"/>
                <a:gd name="connsiteY151" fmla="*/ 46037 h 61601"/>
                <a:gd name="connsiteX152" fmla="*/ 192278 w 353022"/>
                <a:gd name="connsiteY152" fmla="*/ 47162 h 61601"/>
                <a:gd name="connsiteX153" fmla="*/ 207497 w 353022"/>
                <a:gd name="connsiteY153" fmla="*/ 47162 h 61601"/>
                <a:gd name="connsiteX154" fmla="*/ 204590 w 353022"/>
                <a:gd name="connsiteY154" fmla="*/ 46037 h 61601"/>
                <a:gd name="connsiteX155" fmla="*/ 203465 w 353022"/>
                <a:gd name="connsiteY155" fmla="*/ 43037 h 61601"/>
                <a:gd name="connsiteX156" fmla="*/ 204590 w 353022"/>
                <a:gd name="connsiteY156" fmla="*/ 40224 h 61601"/>
                <a:gd name="connsiteX157" fmla="*/ 207497 w 353022"/>
                <a:gd name="connsiteY157" fmla="*/ 39005 h 61601"/>
                <a:gd name="connsiteX158" fmla="*/ 210403 w 353022"/>
                <a:gd name="connsiteY158" fmla="*/ 40224 h 61601"/>
                <a:gd name="connsiteX159" fmla="*/ 211622 w 353022"/>
                <a:gd name="connsiteY159" fmla="*/ 43037 h 61601"/>
                <a:gd name="connsiteX160" fmla="*/ 210403 w 353022"/>
                <a:gd name="connsiteY160" fmla="*/ 46037 h 61601"/>
                <a:gd name="connsiteX161" fmla="*/ 207497 w 353022"/>
                <a:gd name="connsiteY161" fmla="*/ 47162 h 61601"/>
                <a:gd name="connsiteX162" fmla="*/ 227877 w 353022"/>
                <a:gd name="connsiteY162" fmla="*/ 47256 h 61601"/>
                <a:gd name="connsiteX163" fmla="*/ 224126 w 353022"/>
                <a:gd name="connsiteY163" fmla="*/ 46693 h 61601"/>
                <a:gd name="connsiteX164" fmla="*/ 221313 w 353022"/>
                <a:gd name="connsiteY164" fmla="*/ 44912 h 61601"/>
                <a:gd name="connsiteX165" fmla="*/ 218782 w 353022"/>
                <a:gd name="connsiteY165" fmla="*/ 38255 h 61601"/>
                <a:gd name="connsiteX166" fmla="*/ 218782 w 353022"/>
                <a:gd name="connsiteY166" fmla="*/ 19127 h 61601"/>
                <a:gd name="connsiteX167" fmla="*/ 213062 w 353022"/>
                <a:gd name="connsiteY167" fmla="*/ 19127 h 61601"/>
                <a:gd name="connsiteX168" fmla="*/ 213062 w 353022"/>
                <a:gd name="connsiteY168" fmla="*/ 14158 h 61601"/>
                <a:gd name="connsiteX169" fmla="*/ 218782 w 353022"/>
                <a:gd name="connsiteY169" fmla="*/ 14158 h 61601"/>
                <a:gd name="connsiteX170" fmla="*/ 218782 w 353022"/>
                <a:gd name="connsiteY170" fmla="*/ 4969 h 61601"/>
                <a:gd name="connsiteX171" fmla="*/ 224220 w 353022"/>
                <a:gd name="connsiteY171" fmla="*/ 4969 h 61601"/>
                <a:gd name="connsiteX172" fmla="*/ 224220 w 353022"/>
                <a:gd name="connsiteY172" fmla="*/ 14158 h 61601"/>
                <a:gd name="connsiteX173" fmla="*/ 232190 w 353022"/>
                <a:gd name="connsiteY173" fmla="*/ 14158 h 61601"/>
                <a:gd name="connsiteX174" fmla="*/ 232190 w 353022"/>
                <a:gd name="connsiteY174" fmla="*/ 19127 h 61601"/>
                <a:gd name="connsiteX175" fmla="*/ 224220 w 353022"/>
                <a:gd name="connsiteY175" fmla="*/ 19127 h 61601"/>
                <a:gd name="connsiteX176" fmla="*/ 224220 w 353022"/>
                <a:gd name="connsiteY176" fmla="*/ 36848 h 61601"/>
                <a:gd name="connsiteX177" fmla="*/ 225251 w 353022"/>
                <a:gd name="connsiteY177" fmla="*/ 40880 h 61601"/>
                <a:gd name="connsiteX178" fmla="*/ 228720 w 353022"/>
                <a:gd name="connsiteY178" fmla="*/ 42287 h 61601"/>
                <a:gd name="connsiteX179" fmla="*/ 232283 w 353022"/>
                <a:gd name="connsiteY179" fmla="*/ 41161 h 61601"/>
                <a:gd name="connsiteX180" fmla="*/ 232283 w 353022"/>
                <a:gd name="connsiteY180" fmla="*/ 46506 h 61601"/>
                <a:gd name="connsiteX181" fmla="*/ 230314 w 353022"/>
                <a:gd name="connsiteY181" fmla="*/ 47068 h 61601"/>
                <a:gd name="connsiteX182" fmla="*/ 227877 w 353022"/>
                <a:gd name="connsiteY182" fmla="*/ 47256 h 61601"/>
                <a:gd name="connsiteX183" fmla="*/ 239037 w 353022"/>
                <a:gd name="connsiteY183" fmla="*/ 1031 h 61601"/>
                <a:gd name="connsiteX184" fmla="*/ 244475 w 353022"/>
                <a:gd name="connsiteY184" fmla="*/ 1031 h 61601"/>
                <a:gd name="connsiteX185" fmla="*/ 244475 w 353022"/>
                <a:gd name="connsiteY185" fmla="*/ 14533 h 61601"/>
                <a:gd name="connsiteX186" fmla="*/ 244194 w 353022"/>
                <a:gd name="connsiteY186" fmla="*/ 18940 h 61601"/>
                <a:gd name="connsiteX187" fmla="*/ 244475 w 353022"/>
                <a:gd name="connsiteY187" fmla="*/ 18940 h 61601"/>
                <a:gd name="connsiteX188" fmla="*/ 248694 w 353022"/>
                <a:gd name="connsiteY188" fmla="*/ 14814 h 61601"/>
                <a:gd name="connsiteX189" fmla="*/ 255070 w 353022"/>
                <a:gd name="connsiteY189" fmla="*/ 13127 h 61601"/>
                <a:gd name="connsiteX190" fmla="*/ 264165 w 353022"/>
                <a:gd name="connsiteY190" fmla="*/ 16690 h 61601"/>
                <a:gd name="connsiteX191" fmla="*/ 267259 w 353022"/>
                <a:gd name="connsiteY191" fmla="*/ 25878 h 61601"/>
                <a:gd name="connsiteX192" fmla="*/ 267259 w 353022"/>
                <a:gd name="connsiteY192" fmla="*/ 46787 h 61601"/>
                <a:gd name="connsiteX193" fmla="*/ 261821 w 353022"/>
                <a:gd name="connsiteY193" fmla="*/ 46787 h 61601"/>
                <a:gd name="connsiteX194" fmla="*/ 261821 w 353022"/>
                <a:gd name="connsiteY194" fmla="*/ 26722 h 61601"/>
                <a:gd name="connsiteX195" fmla="*/ 259571 w 353022"/>
                <a:gd name="connsiteY195" fmla="*/ 20253 h 61601"/>
                <a:gd name="connsiteX196" fmla="*/ 253851 w 353022"/>
                <a:gd name="connsiteY196" fmla="*/ 18096 h 61601"/>
                <a:gd name="connsiteX197" fmla="*/ 249069 w 353022"/>
                <a:gd name="connsiteY197" fmla="*/ 19690 h 61601"/>
                <a:gd name="connsiteX198" fmla="*/ 245694 w 353022"/>
                <a:gd name="connsiteY198" fmla="*/ 23628 h 61601"/>
                <a:gd name="connsiteX199" fmla="*/ 244475 w 353022"/>
                <a:gd name="connsiteY199" fmla="*/ 28597 h 61601"/>
                <a:gd name="connsiteX200" fmla="*/ 244475 w 353022"/>
                <a:gd name="connsiteY200" fmla="*/ 46787 h 61601"/>
                <a:gd name="connsiteX201" fmla="*/ 239037 w 353022"/>
                <a:gd name="connsiteY201" fmla="*/ 46787 h 61601"/>
                <a:gd name="connsiteX202" fmla="*/ 239037 w 353022"/>
                <a:gd name="connsiteY202" fmla="*/ 1031 h 61601"/>
                <a:gd name="connsiteX203" fmla="*/ 278290 w 353022"/>
                <a:gd name="connsiteY203" fmla="*/ 8157 h 61601"/>
                <a:gd name="connsiteX204" fmla="*/ 275477 w 353022"/>
                <a:gd name="connsiteY204" fmla="*/ 7032 h 61601"/>
                <a:gd name="connsiteX205" fmla="*/ 274352 w 353022"/>
                <a:gd name="connsiteY205" fmla="*/ 4219 h 61601"/>
                <a:gd name="connsiteX206" fmla="*/ 275477 w 353022"/>
                <a:gd name="connsiteY206" fmla="*/ 1500 h 61601"/>
                <a:gd name="connsiteX207" fmla="*/ 278290 w 353022"/>
                <a:gd name="connsiteY207" fmla="*/ 375 h 61601"/>
                <a:gd name="connsiteX208" fmla="*/ 281103 w 353022"/>
                <a:gd name="connsiteY208" fmla="*/ 1500 h 61601"/>
                <a:gd name="connsiteX209" fmla="*/ 282228 w 353022"/>
                <a:gd name="connsiteY209" fmla="*/ 4219 h 61601"/>
                <a:gd name="connsiteX210" fmla="*/ 281103 w 353022"/>
                <a:gd name="connsiteY210" fmla="*/ 7032 h 61601"/>
                <a:gd name="connsiteX211" fmla="*/ 278290 w 353022"/>
                <a:gd name="connsiteY211" fmla="*/ 8157 h 61601"/>
                <a:gd name="connsiteX212" fmla="*/ 275571 w 353022"/>
                <a:gd name="connsiteY212" fmla="*/ 14158 h 61601"/>
                <a:gd name="connsiteX213" fmla="*/ 281009 w 353022"/>
                <a:gd name="connsiteY213" fmla="*/ 14158 h 61601"/>
                <a:gd name="connsiteX214" fmla="*/ 281009 w 353022"/>
                <a:gd name="connsiteY214" fmla="*/ 46787 h 61601"/>
                <a:gd name="connsiteX215" fmla="*/ 275571 w 353022"/>
                <a:gd name="connsiteY215" fmla="*/ 46787 h 61601"/>
                <a:gd name="connsiteX216" fmla="*/ 275571 w 353022"/>
                <a:gd name="connsiteY216" fmla="*/ 14158 h 61601"/>
                <a:gd name="connsiteX217" fmla="*/ 300900 w 353022"/>
                <a:gd name="connsiteY217" fmla="*/ 47818 h 61601"/>
                <a:gd name="connsiteX218" fmla="*/ 292086 w 353022"/>
                <a:gd name="connsiteY218" fmla="*/ 45381 h 61601"/>
                <a:gd name="connsiteX219" fmla="*/ 287210 w 353022"/>
                <a:gd name="connsiteY219" fmla="*/ 39005 h 61601"/>
                <a:gd name="connsiteX220" fmla="*/ 292086 w 353022"/>
                <a:gd name="connsiteY220" fmla="*/ 36848 h 61601"/>
                <a:gd name="connsiteX221" fmla="*/ 295649 w 353022"/>
                <a:gd name="connsiteY221" fmla="*/ 41443 h 61601"/>
                <a:gd name="connsiteX222" fmla="*/ 300900 w 353022"/>
                <a:gd name="connsiteY222" fmla="*/ 43037 h 61601"/>
                <a:gd name="connsiteX223" fmla="*/ 306150 w 353022"/>
                <a:gd name="connsiteY223" fmla="*/ 41818 h 61601"/>
                <a:gd name="connsiteX224" fmla="*/ 308307 w 353022"/>
                <a:gd name="connsiteY224" fmla="*/ 38255 h 61601"/>
                <a:gd name="connsiteX225" fmla="*/ 306619 w 353022"/>
                <a:gd name="connsiteY225" fmla="*/ 34973 h 61601"/>
                <a:gd name="connsiteX226" fmla="*/ 301181 w 353022"/>
                <a:gd name="connsiteY226" fmla="*/ 32817 h 61601"/>
                <a:gd name="connsiteX227" fmla="*/ 297243 w 353022"/>
                <a:gd name="connsiteY227" fmla="*/ 31785 h 61601"/>
                <a:gd name="connsiteX228" fmla="*/ 290773 w 353022"/>
                <a:gd name="connsiteY228" fmla="*/ 28504 h 61601"/>
                <a:gd name="connsiteX229" fmla="*/ 288335 w 353022"/>
                <a:gd name="connsiteY229" fmla="*/ 22597 h 61601"/>
                <a:gd name="connsiteX230" fmla="*/ 290023 w 353022"/>
                <a:gd name="connsiteY230" fmla="*/ 17627 h 61601"/>
                <a:gd name="connsiteX231" fmla="*/ 294524 w 353022"/>
                <a:gd name="connsiteY231" fmla="*/ 14346 h 61601"/>
                <a:gd name="connsiteX232" fmla="*/ 300618 w 353022"/>
                <a:gd name="connsiteY232" fmla="*/ 13127 h 61601"/>
                <a:gd name="connsiteX233" fmla="*/ 308213 w 353022"/>
                <a:gd name="connsiteY233" fmla="*/ 15002 h 61601"/>
                <a:gd name="connsiteX234" fmla="*/ 312995 w 353022"/>
                <a:gd name="connsiteY234" fmla="*/ 20159 h 61601"/>
                <a:gd name="connsiteX235" fmla="*/ 308307 w 353022"/>
                <a:gd name="connsiteY235" fmla="*/ 22315 h 61601"/>
                <a:gd name="connsiteX236" fmla="*/ 300524 w 353022"/>
                <a:gd name="connsiteY236" fmla="*/ 18002 h 61601"/>
                <a:gd name="connsiteX237" fmla="*/ 295836 w 353022"/>
                <a:gd name="connsiteY237" fmla="*/ 19315 h 61601"/>
                <a:gd name="connsiteX238" fmla="*/ 293867 w 353022"/>
                <a:gd name="connsiteY238" fmla="*/ 22409 h 61601"/>
                <a:gd name="connsiteX239" fmla="*/ 295274 w 353022"/>
                <a:gd name="connsiteY239" fmla="*/ 25316 h 61601"/>
                <a:gd name="connsiteX240" fmla="*/ 299493 w 353022"/>
                <a:gd name="connsiteY240" fmla="*/ 27191 h 61601"/>
                <a:gd name="connsiteX241" fmla="*/ 304181 w 353022"/>
                <a:gd name="connsiteY241" fmla="*/ 28410 h 61601"/>
                <a:gd name="connsiteX242" fmla="*/ 311401 w 353022"/>
                <a:gd name="connsiteY242" fmla="*/ 32067 h 61601"/>
                <a:gd name="connsiteX243" fmla="*/ 313839 w 353022"/>
                <a:gd name="connsiteY243" fmla="*/ 37880 h 61601"/>
                <a:gd name="connsiteX244" fmla="*/ 312057 w 353022"/>
                <a:gd name="connsiteY244" fmla="*/ 43130 h 61601"/>
                <a:gd name="connsiteX245" fmla="*/ 307463 w 353022"/>
                <a:gd name="connsiteY245" fmla="*/ 46600 h 61601"/>
                <a:gd name="connsiteX246" fmla="*/ 300900 w 353022"/>
                <a:gd name="connsiteY246" fmla="*/ 47818 h 61601"/>
                <a:gd name="connsiteX247" fmla="*/ 323364 w 353022"/>
                <a:gd name="connsiteY247" fmla="*/ 47162 h 61601"/>
                <a:gd name="connsiteX248" fmla="*/ 320457 w 353022"/>
                <a:gd name="connsiteY248" fmla="*/ 46037 h 61601"/>
                <a:gd name="connsiteX249" fmla="*/ 319332 w 353022"/>
                <a:gd name="connsiteY249" fmla="*/ 43037 h 61601"/>
                <a:gd name="connsiteX250" fmla="*/ 320457 w 353022"/>
                <a:gd name="connsiteY250" fmla="*/ 40224 h 61601"/>
                <a:gd name="connsiteX251" fmla="*/ 323364 w 353022"/>
                <a:gd name="connsiteY251" fmla="*/ 39005 h 61601"/>
                <a:gd name="connsiteX252" fmla="*/ 326270 w 353022"/>
                <a:gd name="connsiteY252" fmla="*/ 40224 h 61601"/>
                <a:gd name="connsiteX253" fmla="*/ 327489 w 353022"/>
                <a:gd name="connsiteY253" fmla="*/ 43037 h 61601"/>
                <a:gd name="connsiteX254" fmla="*/ 326270 w 353022"/>
                <a:gd name="connsiteY254" fmla="*/ 46037 h 61601"/>
                <a:gd name="connsiteX255" fmla="*/ 323364 w 353022"/>
                <a:gd name="connsiteY255" fmla="*/ 47162 h 61601"/>
                <a:gd name="connsiteX256" fmla="*/ 333895 w 353022"/>
                <a:gd name="connsiteY256" fmla="*/ 12470 h 61601"/>
                <a:gd name="connsiteX257" fmla="*/ 337270 w 353022"/>
                <a:gd name="connsiteY257" fmla="*/ 7688 h 61601"/>
                <a:gd name="connsiteX258" fmla="*/ 335020 w 353022"/>
                <a:gd name="connsiteY258" fmla="*/ 6563 h 61601"/>
                <a:gd name="connsiteX259" fmla="*/ 334082 w 353022"/>
                <a:gd name="connsiteY259" fmla="*/ 4032 h 61601"/>
                <a:gd name="connsiteX260" fmla="*/ 335207 w 353022"/>
                <a:gd name="connsiteY260" fmla="*/ 1219 h 61601"/>
                <a:gd name="connsiteX261" fmla="*/ 338114 w 353022"/>
                <a:gd name="connsiteY261" fmla="*/ 0 h 61601"/>
                <a:gd name="connsiteX262" fmla="*/ 341021 w 353022"/>
                <a:gd name="connsiteY262" fmla="*/ 1219 h 61601"/>
                <a:gd name="connsiteX263" fmla="*/ 342240 w 353022"/>
                <a:gd name="connsiteY263" fmla="*/ 4032 h 61601"/>
                <a:gd name="connsiteX264" fmla="*/ 341771 w 353022"/>
                <a:gd name="connsiteY264" fmla="*/ 6095 h 61601"/>
                <a:gd name="connsiteX265" fmla="*/ 340458 w 353022"/>
                <a:gd name="connsiteY265" fmla="*/ 8345 h 61601"/>
                <a:gd name="connsiteX266" fmla="*/ 336426 w 353022"/>
                <a:gd name="connsiteY266" fmla="*/ 14158 h 61601"/>
                <a:gd name="connsiteX267" fmla="*/ 333895 w 353022"/>
                <a:gd name="connsiteY267" fmla="*/ 12470 h 61601"/>
                <a:gd name="connsiteX268" fmla="*/ 344677 w 353022"/>
                <a:gd name="connsiteY268" fmla="*/ 12470 h 61601"/>
                <a:gd name="connsiteX269" fmla="*/ 348053 w 353022"/>
                <a:gd name="connsiteY269" fmla="*/ 7688 h 61601"/>
                <a:gd name="connsiteX270" fmla="*/ 345803 w 353022"/>
                <a:gd name="connsiteY270" fmla="*/ 6563 h 61601"/>
                <a:gd name="connsiteX271" fmla="*/ 344865 w 353022"/>
                <a:gd name="connsiteY271" fmla="*/ 4032 h 61601"/>
                <a:gd name="connsiteX272" fmla="*/ 345990 w 353022"/>
                <a:gd name="connsiteY272" fmla="*/ 1219 h 61601"/>
                <a:gd name="connsiteX273" fmla="*/ 348897 w 353022"/>
                <a:gd name="connsiteY273" fmla="*/ 0 h 61601"/>
                <a:gd name="connsiteX274" fmla="*/ 351803 w 353022"/>
                <a:gd name="connsiteY274" fmla="*/ 1219 h 61601"/>
                <a:gd name="connsiteX275" fmla="*/ 353022 w 353022"/>
                <a:gd name="connsiteY275" fmla="*/ 4032 h 61601"/>
                <a:gd name="connsiteX276" fmla="*/ 352553 w 353022"/>
                <a:gd name="connsiteY276" fmla="*/ 6095 h 61601"/>
                <a:gd name="connsiteX277" fmla="*/ 351241 w 353022"/>
                <a:gd name="connsiteY277" fmla="*/ 8345 h 61601"/>
                <a:gd name="connsiteX278" fmla="*/ 347209 w 353022"/>
                <a:gd name="connsiteY278" fmla="*/ 14158 h 61601"/>
                <a:gd name="connsiteX279" fmla="*/ 344677 w 353022"/>
                <a:gd name="connsiteY279" fmla="*/ 12470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353022" h="61601">
                  <a:moveTo>
                    <a:pt x="14814" y="47256"/>
                  </a:moveTo>
                  <a:cubicBezTo>
                    <a:pt x="13439" y="47256"/>
                    <a:pt x="12189" y="47068"/>
                    <a:pt x="11064" y="46693"/>
                  </a:cubicBezTo>
                  <a:cubicBezTo>
                    <a:pt x="9939" y="46256"/>
                    <a:pt x="9001" y="45662"/>
                    <a:pt x="8251" y="44912"/>
                  </a:cubicBezTo>
                  <a:cubicBezTo>
                    <a:pt x="6563" y="43287"/>
                    <a:pt x="5719" y="41068"/>
                    <a:pt x="5719" y="38255"/>
                  </a:cubicBezTo>
                  <a:lnTo>
                    <a:pt x="5719" y="19127"/>
                  </a:lnTo>
                  <a:lnTo>
                    <a:pt x="0" y="19127"/>
                  </a:lnTo>
                  <a:lnTo>
                    <a:pt x="0" y="14158"/>
                  </a:lnTo>
                  <a:lnTo>
                    <a:pt x="5719" y="14158"/>
                  </a:lnTo>
                  <a:lnTo>
                    <a:pt x="5719" y="4969"/>
                  </a:lnTo>
                  <a:lnTo>
                    <a:pt x="11158" y="4969"/>
                  </a:lnTo>
                  <a:lnTo>
                    <a:pt x="11158" y="14158"/>
                  </a:lnTo>
                  <a:lnTo>
                    <a:pt x="19127" y="14158"/>
                  </a:lnTo>
                  <a:lnTo>
                    <a:pt x="19127" y="19127"/>
                  </a:lnTo>
                  <a:lnTo>
                    <a:pt x="11158" y="19127"/>
                  </a:lnTo>
                  <a:lnTo>
                    <a:pt x="11158" y="36848"/>
                  </a:lnTo>
                  <a:cubicBezTo>
                    <a:pt x="11158" y="38661"/>
                    <a:pt x="11502" y="40005"/>
                    <a:pt x="12189" y="40880"/>
                  </a:cubicBezTo>
                  <a:cubicBezTo>
                    <a:pt x="13002" y="41818"/>
                    <a:pt x="14158" y="42287"/>
                    <a:pt x="15658" y="42287"/>
                  </a:cubicBezTo>
                  <a:cubicBezTo>
                    <a:pt x="16971" y="42287"/>
                    <a:pt x="18159" y="41911"/>
                    <a:pt x="19221" y="41161"/>
                  </a:cubicBezTo>
                  <a:lnTo>
                    <a:pt x="19221" y="46506"/>
                  </a:lnTo>
                  <a:cubicBezTo>
                    <a:pt x="18596" y="46756"/>
                    <a:pt x="17940" y="46943"/>
                    <a:pt x="17252" y="47068"/>
                  </a:cubicBezTo>
                  <a:cubicBezTo>
                    <a:pt x="16627" y="47193"/>
                    <a:pt x="15815" y="47256"/>
                    <a:pt x="14814" y="47256"/>
                  </a:cubicBezTo>
                  <a:close/>
                  <a:moveTo>
                    <a:pt x="39248" y="47818"/>
                  </a:moveTo>
                  <a:cubicBezTo>
                    <a:pt x="36060" y="47818"/>
                    <a:pt x="33185" y="47068"/>
                    <a:pt x="30622" y="45568"/>
                  </a:cubicBezTo>
                  <a:cubicBezTo>
                    <a:pt x="28059" y="44005"/>
                    <a:pt x="26059" y="41911"/>
                    <a:pt x="24621" y="39286"/>
                  </a:cubicBezTo>
                  <a:cubicBezTo>
                    <a:pt x="23246" y="36598"/>
                    <a:pt x="22559" y="33660"/>
                    <a:pt x="22559" y="30473"/>
                  </a:cubicBezTo>
                  <a:cubicBezTo>
                    <a:pt x="22559" y="27285"/>
                    <a:pt x="23246" y="24378"/>
                    <a:pt x="24621" y="21753"/>
                  </a:cubicBezTo>
                  <a:cubicBezTo>
                    <a:pt x="26059" y="19065"/>
                    <a:pt x="28059" y="16971"/>
                    <a:pt x="30622" y="15471"/>
                  </a:cubicBezTo>
                  <a:cubicBezTo>
                    <a:pt x="33185" y="13908"/>
                    <a:pt x="36060" y="13127"/>
                    <a:pt x="39248" y="13127"/>
                  </a:cubicBezTo>
                  <a:cubicBezTo>
                    <a:pt x="42436" y="13127"/>
                    <a:pt x="45312" y="13908"/>
                    <a:pt x="47874" y="15471"/>
                  </a:cubicBezTo>
                  <a:cubicBezTo>
                    <a:pt x="50437" y="16971"/>
                    <a:pt x="52438" y="19065"/>
                    <a:pt x="53875" y="21753"/>
                  </a:cubicBezTo>
                  <a:cubicBezTo>
                    <a:pt x="55313" y="24378"/>
                    <a:pt x="56032" y="27285"/>
                    <a:pt x="56032" y="30473"/>
                  </a:cubicBezTo>
                  <a:cubicBezTo>
                    <a:pt x="56032" y="33660"/>
                    <a:pt x="55313" y="36598"/>
                    <a:pt x="53875" y="39286"/>
                  </a:cubicBezTo>
                  <a:cubicBezTo>
                    <a:pt x="52438" y="41911"/>
                    <a:pt x="50437" y="44005"/>
                    <a:pt x="47874" y="45568"/>
                  </a:cubicBezTo>
                  <a:cubicBezTo>
                    <a:pt x="45312" y="47068"/>
                    <a:pt x="42436" y="47818"/>
                    <a:pt x="39248" y="47818"/>
                  </a:cubicBezTo>
                  <a:close/>
                  <a:moveTo>
                    <a:pt x="39248" y="42849"/>
                  </a:moveTo>
                  <a:cubicBezTo>
                    <a:pt x="41249" y="42849"/>
                    <a:pt x="43124" y="42349"/>
                    <a:pt x="44874" y="41349"/>
                  </a:cubicBezTo>
                  <a:cubicBezTo>
                    <a:pt x="46624" y="40349"/>
                    <a:pt x="47999" y="38911"/>
                    <a:pt x="48999" y="37036"/>
                  </a:cubicBezTo>
                  <a:cubicBezTo>
                    <a:pt x="50062" y="35161"/>
                    <a:pt x="50593" y="32973"/>
                    <a:pt x="50593" y="30473"/>
                  </a:cubicBezTo>
                  <a:cubicBezTo>
                    <a:pt x="50593" y="27972"/>
                    <a:pt x="50062" y="25784"/>
                    <a:pt x="48999" y="23909"/>
                  </a:cubicBezTo>
                  <a:cubicBezTo>
                    <a:pt x="47999" y="22034"/>
                    <a:pt x="46624" y="20596"/>
                    <a:pt x="44874" y="19596"/>
                  </a:cubicBezTo>
                  <a:cubicBezTo>
                    <a:pt x="43124" y="18596"/>
                    <a:pt x="41249" y="18096"/>
                    <a:pt x="39248" y="18096"/>
                  </a:cubicBezTo>
                  <a:cubicBezTo>
                    <a:pt x="37248" y="18096"/>
                    <a:pt x="35373" y="18596"/>
                    <a:pt x="33623" y="19596"/>
                  </a:cubicBezTo>
                  <a:cubicBezTo>
                    <a:pt x="31872" y="20596"/>
                    <a:pt x="30466" y="22034"/>
                    <a:pt x="29403" y="23909"/>
                  </a:cubicBezTo>
                  <a:cubicBezTo>
                    <a:pt x="28403" y="25784"/>
                    <a:pt x="27903" y="27972"/>
                    <a:pt x="27903" y="30473"/>
                  </a:cubicBezTo>
                  <a:cubicBezTo>
                    <a:pt x="27903" y="32973"/>
                    <a:pt x="28403" y="35161"/>
                    <a:pt x="29403" y="37036"/>
                  </a:cubicBezTo>
                  <a:cubicBezTo>
                    <a:pt x="30466" y="38911"/>
                    <a:pt x="31872" y="40349"/>
                    <a:pt x="33623" y="41349"/>
                  </a:cubicBezTo>
                  <a:cubicBezTo>
                    <a:pt x="35373" y="42349"/>
                    <a:pt x="37248" y="42849"/>
                    <a:pt x="39248" y="42849"/>
                  </a:cubicBezTo>
                  <a:close/>
                  <a:moveTo>
                    <a:pt x="58327" y="46787"/>
                  </a:moveTo>
                  <a:lnTo>
                    <a:pt x="58327" y="46787"/>
                  </a:lnTo>
                  <a:close/>
                  <a:moveTo>
                    <a:pt x="91539" y="61601"/>
                  </a:moveTo>
                  <a:cubicBezTo>
                    <a:pt x="87664" y="61601"/>
                    <a:pt x="84476" y="60695"/>
                    <a:pt x="81976" y="58882"/>
                  </a:cubicBezTo>
                  <a:cubicBezTo>
                    <a:pt x="79538" y="57132"/>
                    <a:pt x="77882" y="55007"/>
                    <a:pt x="77006" y="52507"/>
                  </a:cubicBezTo>
                  <a:lnTo>
                    <a:pt x="81976" y="50350"/>
                  </a:lnTo>
                  <a:cubicBezTo>
                    <a:pt x="82663" y="52225"/>
                    <a:pt x="83851" y="53757"/>
                    <a:pt x="85539" y="54944"/>
                  </a:cubicBezTo>
                  <a:cubicBezTo>
                    <a:pt x="87226" y="56132"/>
                    <a:pt x="89227" y="56726"/>
                    <a:pt x="91539" y="56726"/>
                  </a:cubicBezTo>
                  <a:cubicBezTo>
                    <a:pt x="94915" y="56726"/>
                    <a:pt x="97509" y="55726"/>
                    <a:pt x="99322" y="53725"/>
                  </a:cubicBezTo>
                  <a:cubicBezTo>
                    <a:pt x="101197" y="51788"/>
                    <a:pt x="102135" y="49037"/>
                    <a:pt x="102135" y="45474"/>
                  </a:cubicBezTo>
                  <a:lnTo>
                    <a:pt x="102135" y="41818"/>
                  </a:lnTo>
                  <a:lnTo>
                    <a:pt x="101853" y="41818"/>
                  </a:lnTo>
                  <a:cubicBezTo>
                    <a:pt x="100791" y="43443"/>
                    <a:pt x="99291" y="44787"/>
                    <a:pt x="97353" y="45849"/>
                  </a:cubicBezTo>
                  <a:cubicBezTo>
                    <a:pt x="95415" y="46912"/>
                    <a:pt x="93227" y="47443"/>
                    <a:pt x="90789" y="47443"/>
                  </a:cubicBezTo>
                  <a:cubicBezTo>
                    <a:pt x="87977" y="47443"/>
                    <a:pt x="85383" y="46725"/>
                    <a:pt x="83007" y="45287"/>
                  </a:cubicBezTo>
                  <a:cubicBezTo>
                    <a:pt x="80694" y="43787"/>
                    <a:pt x="78850" y="41755"/>
                    <a:pt x="77475" y="39192"/>
                  </a:cubicBezTo>
                  <a:cubicBezTo>
                    <a:pt x="76163" y="36567"/>
                    <a:pt x="75506" y="33598"/>
                    <a:pt x="75506" y="30285"/>
                  </a:cubicBezTo>
                  <a:cubicBezTo>
                    <a:pt x="75506" y="27035"/>
                    <a:pt x="76163" y="24097"/>
                    <a:pt x="77475" y="21471"/>
                  </a:cubicBezTo>
                  <a:cubicBezTo>
                    <a:pt x="78850" y="18846"/>
                    <a:pt x="80694" y="16815"/>
                    <a:pt x="83007" y="15377"/>
                  </a:cubicBezTo>
                  <a:cubicBezTo>
                    <a:pt x="85383" y="13877"/>
                    <a:pt x="87977" y="13127"/>
                    <a:pt x="90789" y="13127"/>
                  </a:cubicBezTo>
                  <a:cubicBezTo>
                    <a:pt x="93227" y="13127"/>
                    <a:pt x="95415" y="13658"/>
                    <a:pt x="97353" y="14721"/>
                  </a:cubicBezTo>
                  <a:cubicBezTo>
                    <a:pt x="99291" y="15783"/>
                    <a:pt x="100791" y="17158"/>
                    <a:pt x="101853" y="18846"/>
                  </a:cubicBezTo>
                  <a:lnTo>
                    <a:pt x="102135" y="18846"/>
                  </a:lnTo>
                  <a:lnTo>
                    <a:pt x="102135" y="14158"/>
                  </a:lnTo>
                  <a:lnTo>
                    <a:pt x="107291" y="14158"/>
                  </a:lnTo>
                  <a:lnTo>
                    <a:pt x="107291" y="45474"/>
                  </a:lnTo>
                  <a:cubicBezTo>
                    <a:pt x="107291" y="50725"/>
                    <a:pt x="105823" y="54726"/>
                    <a:pt x="102885" y="57476"/>
                  </a:cubicBezTo>
                  <a:cubicBezTo>
                    <a:pt x="100009" y="60226"/>
                    <a:pt x="96228" y="61601"/>
                    <a:pt x="91539" y="61601"/>
                  </a:cubicBezTo>
                  <a:close/>
                  <a:moveTo>
                    <a:pt x="91539" y="42474"/>
                  </a:moveTo>
                  <a:cubicBezTo>
                    <a:pt x="93477" y="42474"/>
                    <a:pt x="95227" y="42005"/>
                    <a:pt x="96790" y="41068"/>
                  </a:cubicBezTo>
                  <a:cubicBezTo>
                    <a:pt x="98415" y="40067"/>
                    <a:pt x="99697" y="38661"/>
                    <a:pt x="100634" y="36848"/>
                  </a:cubicBezTo>
                  <a:cubicBezTo>
                    <a:pt x="101635" y="34973"/>
                    <a:pt x="102135" y="32785"/>
                    <a:pt x="102135" y="30285"/>
                  </a:cubicBezTo>
                  <a:cubicBezTo>
                    <a:pt x="102135" y="27722"/>
                    <a:pt x="101635" y="25534"/>
                    <a:pt x="100634" y="23722"/>
                  </a:cubicBezTo>
                  <a:cubicBezTo>
                    <a:pt x="99697" y="21846"/>
                    <a:pt x="98415" y="20440"/>
                    <a:pt x="96790" y="19502"/>
                  </a:cubicBezTo>
                  <a:cubicBezTo>
                    <a:pt x="95227" y="18565"/>
                    <a:pt x="93477" y="18096"/>
                    <a:pt x="91539" y="18096"/>
                  </a:cubicBezTo>
                  <a:cubicBezTo>
                    <a:pt x="89539" y="18096"/>
                    <a:pt x="87727" y="18596"/>
                    <a:pt x="86101" y="19596"/>
                  </a:cubicBezTo>
                  <a:cubicBezTo>
                    <a:pt x="84539" y="20534"/>
                    <a:pt x="83257" y="21940"/>
                    <a:pt x="82257" y="23815"/>
                  </a:cubicBezTo>
                  <a:cubicBezTo>
                    <a:pt x="81319" y="25628"/>
                    <a:pt x="80851" y="27785"/>
                    <a:pt x="80851" y="30285"/>
                  </a:cubicBezTo>
                  <a:cubicBezTo>
                    <a:pt x="80851" y="32785"/>
                    <a:pt x="81319" y="34973"/>
                    <a:pt x="82257" y="36848"/>
                  </a:cubicBezTo>
                  <a:cubicBezTo>
                    <a:pt x="83257" y="38724"/>
                    <a:pt x="84539" y="40130"/>
                    <a:pt x="86101" y="41068"/>
                  </a:cubicBezTo>
                  <a:cubicBezTo>
                    <a:pt x="87727" y="42005"/>
                    <a:pt x="89539" y="42474"/>
                    <a:pt x="91539" y="42474"/>
                  </a:cubicBezTo>
                  <a:close/>
                  <a:moveTo>
                    <a:pt x="129583" y="47818"/>
                  </a:moveTo>
                  <a:cubicBezTo>
                    <a:pt x="126457" y="47818"/>
                    <a:pt x="123645" y="47068"/>
                    <a:pt x="121144" y="45568"/>
                  </a:cubicBezTo>
                  <a:cubicBezTo>
                    <a:pt x="118706" y="44068"/>
                    <a:pt x="116800" y="42005"/>
                    <a:pt x="115425" y="39380"/>
                  </a:cubicBezTo>
                  <a:cubicBezTo>
                    <a:pt x="114050" y="36755"/>
                    <a:pt x="113362" y="33817"/>
                    <a:pt x="113362" y="30566"/>
                  </a:cubicBezTo>
                  <a:cubicBezTo>
                    <a:pt x="113362" y="27441"/>
                    <a:pt x="113987" y="24566"/>
                    <a:pt x="115237" y="21940"/>
                  </a:cubicBezTo>
                  <a:cubicBezTo>
                    <a:pt x="116550" y="19252"/>
                    <a:pt x="118394" y="17127"/>
                    <a:pt x="120769" y="15564"/>
                  </a:cubicBezTo>
                  <a:cubicBezTo>
                    <a:pt x="123207" y="13939"/>
                    <a:pt x="125989" y="13127"/>
                    <a:pt x="129114" y="13127"/>
                  </a:cubicBezTo>
                  <a:cubicBezTo>
                    <a:pt x="132302" y="13127"/>
                    <a:pt x="135052" y="13846"/>
                    <a:pt x="137365" y="15283"/>
                  </a:cubicBezTo>
                  <a:cubicBezTo>
                    <a:pt x="139740" y="16721"/>
                    <a:pt x="141553" y="18690"/>
                    <a:pt x="142803" y="21190"/>
                  </a:cubicBezTo>
                  <a:cubicBezTo>
                    <a:pt x="144053" y="23690"/>
                    <a:pt x="144678" y="26566"/>
                    <a:pt x="144678" y="29816"/>
                  </a:cubicBezTo>
                  <a:cubicBezTo>
                    <a:pt x="144678" y="30316"/>
                    <a:pt x="144647" y="30879"/>
                    <a:pt x="144585" y="31504"/>
                  </a:cubicBezTo>
                  <a:lnTo>
                    <a:pt x="118800" y="31504"/>
                  </a:lnTo>
                  <a:cubicBezTo>
                    <a:pt x="118925" y="34004"/>
                    <a:pt x="119519" y="36098"/>
                    <a:pt x="120582" y="37786"/>
                  </a:cubicBezTo>
                  <a:cubicBezTo>
                    <a:pt x="121644" y="39474"/>
                    <a:pt x="122988" y="40755"/>
                    <a:pt x="124613" y="41630"/>
                  </a:cubicBezTo>
                  <a:cubicBezTo>
                    <a:pt x="126239" y="42443"/>
                    <a:pt x="127958" y="42849"/>
                    <a:pt x="129770" y="42849"/>
                  </a:cubicBezTo>
                  <a:cubicBezTo>
                    <a:pt x="134021" y="42849"/>
                    <a:pt x="137240" y="40911"/>
                    <a:pt x="139428" y="37036"/>
                  </a:cubicBezTo>
                  <a:lnTo>
                    <a:pt x="144022" y="39286"/>
                  </a:lnTo>
                  <a:cubicBezTo>
                    <a:pt x="142647" y="41849"/>
                    <a:pt x="140740" y="43912"/>
                    <a:pt x="138303" y="45474"/>
                  </a:cubicBezTo>
                  <a:cubicBezTo>
                    <a:pt x="135865" y="47037"/>
                    <a:pt x="132958" y="47818"/>
                    <a:pt x="129583" y="47818"/>
                  </a:cubicBezTo>
                  <a:close/>
                  <a:moveTo>
                    <a:pt x="138959" y="27003"/>
                  </a:moveTo>
                  <a:cubicBezTo>
                    <a:pt x="138896" y="25628"/>
                    <a:pt x="138521" y="24284"/>
                    <a:pt x="137834" y="22972"/>
                  </a:cubicBezTo>
                  <a:cubicBezTo>
                    <a:pt x="137146" y="21596"/>
                    <a:pt x="136052" y="20440"/>
                    <a:pt x="134552" y="19502"/>
                  </a:cubicBezTo>
                  <a:cubicBezTo>
                    <a:pt x="133115" y="18565"/>
                    <a:pt x="131302" y="18096"/>
                    <a:pt x="129114" y="18096"/>
                  </a:cubicBezTo>
                  <a:cubicBezTo>
                    <a:pt x="126551" y="18096"/>
                    <a:pt x="124363" y="18909"/>
                    <a:pt x="122551" y="20534"/>
                  </a:cubicBezTo>
                  <a:cubicBezTo>
                    <a:pt x="120800" y="22159"/>
                    <a:pt x="119644" y="24316"/>
                    <a:pt x="119081" y="27003"/>
                  </a:cubicBezTo>
                  <a:lnTo>
                    <a:pt x="138959" y="27003"/>
                  </a:lnTo>
                  <a:close/>
                  <a:moveTo>
                    <a:pt x="162655" y="47256"/>
                  </a:moveTo>
                  <a:cubicBezTo>
                    <a:pt x="161280" y="47256"/>
                    <a:pt x="160030" y="47068"/>
                    <a:pt x="158905" y="46693"/>
                  </a:cubicBezTo>
                  <a:cubicBezTo>
                    <a:pt x="157780" y="46256"/>
                    <a:pt x="156842" y="45662"/>
                    <a:pt x="156092" y="44912"/>
                  </a:cubicBezTo>
                  <a:cubicBezTo>
                    <a:pt x="154404" y="43287"/>
                    <a:pt x="153560" y="41068"/>
                    <a:pt x="153560" y="38255"/>
                  </a:cubicBezTo>
                  <a:lnTo>
                    <a:pt x="153560" y="19127"/>
                  </a:lnTo>
                  <a:lnTo>
                    <a:pt x="147841" y="19127"/>
                  </a:lnTo>
                  <a:lnTo>
                    <a:pt x="147841" y="14158"/>
                  </a:lnTo>
                  <a:lnTo>
                    <a:pt x="153560" y="14158"/>
                  </a:lnTo>
                  <a:lnTo>
                    <a:pt x="153560" y="4969"/>
                  </a:lnTo>
                  <a:lnTo>
                    <a:pt x="158999" y="4969"/>
                  </a:lnTo>
                  <a:lnTo>
                    <a:pt x="158999" y="14158"/>
                  </a:lnTo>
                  <a:lnTo>
                    <a:pt x="166968" y="14158"/>
                  </a:lnTo>
                  <a:lnTo>
                    <a:pt x="166968" y="19127"/>
                  </a:lnTo>
                  <a:lnTo>
                    <a:pt x="158999" y="19127"/>
                  </a:lnTo>
                  <a:lnTo>
                    <a:pt x="158999" y="36848"/>
                  </a:lnTo>
                  <a:cubicBezTo>
                    <a:pt x="158999" y="38661"/>
                    <a:pt x="159343" y="40005"/>
                    <a:pt x="160030" y="40880"/>
                  </a:cubicBezTo>
                  <a:cubicBezTo>
                    <a:pt x="160843" y="41818"/>
                    <a:pt x="161999" y="42287"/>
                    <a:pt x="163499" y="42287"/>
                  </a:cubicBezTo>
                  <a:cubicBezTo>
                    <a:pt x="164812" y="42287"/>
                    <a:pt x="166000" y="41911"/>
                    <a:pt x="167062" y="41161"/>
                  </a:cubicBezTo>
                  <a:lnTo>
                    <a:pt x="167062" y="46506"/>
                  </a:lnTo>
                  <a:cubicBezTo>
                    <a:pt x="166437" y="46756"/>
                    <a:pt x="165781" y="46943"/>
                    <a:pt x="165093" y="47068"/>
                  </a:cubicBezTo>
                  <a:cubicBezTo>
                    <a:pt x="164468" y="47193"/>
                    <a:pt x="163656" y="47256"/>
                    <a:pt x="162655" y="47256"/>
                  </a:cubicBezTo>
                  <a:close/>
                  <a:moveTo>
                    <a:pt x="177058" y="47162"/>
                  </a:moveTo>
                  <a:cubicBezTo>
                    <a:pt x="175933" y="47162"/>
                    <a:pt x="174965" y="46787"/>
                    <a:pt x="174152" y="46037"/>
                  </a:cubicBezTo>
                  <a:cubicBezTo>
                    <a:pt x="173402" y="45224"/>
                    <a:pt x="173027" y="44224"/>
                    <a:pt x="173027" y="43037"/>
                  </a:cubicBezTo>
                  <a:cubicBezTo>
                    <a:pt x="173027" y="41974"/>
                    <a:pt x="173402" y="41036"/>
                    <a:pt x="174152" y="40224"/>
                  </a:cubicBezTo>
                  <a:cubicBezTo>
                    <a:pt x="174965" y="39411"/>
                    <a:pt x="175933" y="39005"/>
                    <a:pt x="177058" y="39005"/>
                  </a:cubicBezTo>
                  <a:cubicBezTo>
                    <a:pt x="178246" y="39005"/>
                    <a:pt x="179215" y="39411"/>
                    <a:pt x="179965" y="40224"/>
                  </a:cubicBezTo>
                  <a:cubicBezTo>
                    <a:pt x="180778" y="41036"/>
                    <a:pt x="181184" y="41974"/>
                    <a:pt x="181184" y="43037"/>
                  </a:cubicBezTo>
                  <a:cubicBezTo>
                    <a:pt x="181184" y="44224"/>
                    <a:pt x="180778" y="45224"/>
                    <a:pt x="179965" y="46037"/>
                  </a:cubicBezTo>
                  <a:cubicBezTo>
                    <a:pt x="179215" y="46787"/>
                    <a:pt x="178246" y="47162"/>
                    <a:pt x="177058" y="47162"/>
                  </a:cubicBezTo>
                  <a:close/>
                  <a:moveTo>
                    <a:pt x="192278" y="47162"/>
                  </a:moveTo>
                  <a:cubicBezTo>
                    <a:pt x="191152" y="47162"/>
                    <a:pt x="190184" y="46787"/>
                    <a:pt x="189371" y="46037"/>
                  </a:cubicBezTo>
                  <a:cubicBezTo>
                    <a:pt x="188621" y="45224"/>
                    <a:pt x="188246" y="44224"/>
                    <a:pt x="188246" y="43037"/>
                  </a:cubicBezTo>
                  <a:cubicBezTo>
                    <a:pt x="188246" y="41974"/>
                    <a:pt x="188621" y="41036"/>
                    <a:pt x="189371" y="40224"/>
                  </a:cubicBezTo>
                  <a:cubicBezTo>
                    <a:pt x="190184" y="39411"/>
                    <a:pt x="191152" y="39005"/>
                    <a:pt x="192278" y="39005"/>
                  </a:cubicBezTo>
                  <a:cubicBezTo>
                    <a:pt x="193465" y="39005"/>
                    <a:pt x="194434" y="39411"/>
                    <a:pt x="195184" y="40224"/>
                  </a:cubicBezTo>
                  <a:cubicBezTo>
                    <a:pt x="195997" y="41036"/>
                    <a:pt x="196403" y="41974"/>
                    <a:pt x="196403" y="43037"/>
                  </a:cubicBezTo>
                  <a:cubicBezTo>
                    <a:pt x="196403" y="44224"/>
                    <a:pt x="195997" y="45224"/>
                    <a:pt x="195184" y="46037"/>
                  </a:cubicBezTo>
                  <a:cubicBezTo>
                    <a:pt x="194434" y="46787"/>
                    <a:pt x="193465" y="47162"/>
                    <a:pt x="192278" y="47162"/>
                  </a:cubicBezTo>
                  <a:close/>
                  <a:moveTo>
                    <a:pt x="207497" y="47162"/>
                  </a:moveTo>
                  <a:cubicBezTo>
                    <a:pt x="206372" y="47162"/>
                    <a:pt x="205403" y="46787"/>
                    <a:pt x="204590" y="46037"/>
                  </a:cubicBezTo>
                  <a:cubicBezTo>
                    <a:pt x="203840" y="45224"/>
                    <a:pt x="203465" y="44224"/>
                    <a:pt x="203465" y="43037"/>
                  </a:cubicBezTo>
                  <a:cubicBezTo>
                    <a:pt x="203465" y="41974"/>
                    <a:pt x="203840" y="41036"/>
                    <a:pt x="204590" y="40224"/>
                  </a:cubicBezTo>
                  <a:cubicBezTo>
                    <a:pt x="205403" y="39411"/>
                    <a:pt x="206372" y="39005"/>
                    <a:pt x="207497" y="39005"/>
                  </a:cubicBezTo>
                  <a:cubicBezTo>
                    <a:pt x="208684" y="39005"/>
                    <a:pt x="209653" y="39411"/>
                    <a:pt x="210403" y="40224"/>
                  </a:cubicBezTo>
                  <a:cubicBezTo>
                    <a:pt x="211216" y="41036"/>
                    <a:pt x="211622" y="41974"/>
                    <a:pt x="211622" y="43037"/>
                  </a:cubicBezTo>
                  <a:cubicBezTo>
                    <a:pt x="211622" y="44224"/>
                    <a:pt x="211216" y="45224"/>
                    <a:pt x="210403" y="46037"/>
                  </a:cubicBezTo>
                  <a:cubicBezTo>
                    <a:pt x="209653" y="46787"/>
                    <a:pt x="208684" y="47162"/>
                    <a:pt x="207497" y="47162"/>
                  </a:cubicBezTo>
                  <a:close/>
                  <a:moveTo>
                    <a:pt x="227877" y="47256"/>
                  </a:moveTo>
                  <a:cubicBezTo>
                    <a:pt x="226501" y="47256"/>
                    <a:pt x="225251" y="47068"/>
                    <a:pt x="224126" y="46693"/>
                  </a:cubicBezTo>
                  <a:cubicBezTo>
                    <a:pt x="223001" y="46256"/>
                    <a:pt x="222063" y="45662"/>
                    <a:pt x="221313" y="44912"/>
                  </a:cubicBezTo>
                  <a:cubicBezTo>
                    <a:pt x="219625" y="43287"/>
                    <a:pt x="218782" y="41068"/>
                    <a:pt x="218782" y="38255"/>
                  </a:cubicBezTo>
                  <a:lnTo>
                    <a:pt x="218782" y="19127"/>
                  </a:lnTo>
                  <a:lnTo>
                    <a:pt x="213062" y="19127"/>
                  </a:lnTo>
                  <a:lnTo>
                    <a:pt x="213062" y="14158"/>
                  </a:lnTo>
                  <a:lnTo>
                    <a:pt x="218782" y="14158"/>
                  </a:lnTo>
                  <a:lnTo>
                    <a:pt x="218782" y="4969"/>
                  </a:lnTo>
                  <a:lnTo>
                    <a:pt x="224220" y="4969"/>
                  </a:lnTo>
                  <a:lnTo>
                    <a:pt x="224220" y="14158"/>
                  </a:lnTo>
                  <a:lnTo>
                    <a:pt x="232190" y="14158"/>
                  </a:lnTo>
                  <a:lnTo>
                    <a:pt x="232190" y="19127"/>
                  </a:lnTo>
                  <a:lnTo>
                    <a:pt x="224220" y="19127"/>
                  </a:lnTo>
                  <a:lnTo>
                    <a:pt x="224220" y="36848"/>
                  </a:lnTo>
                  <a:cubicBezTo>
                    <a:pt x="224220" y="38661"/>
                    <a:pt x="224564" y="40005"/>
                    <a:pt x="225251" y="40880"/>
                  </a:cubicBezTo>
                  <a:cubicBezTo>
                    <a:pt x="226064" y="41818"/>
                    <a:pt x="227220" y="42287"/>
                    <a:pt x="228720" y="42287"/>
                  </a:cubicBezTo>
                  <a:cubicBezTo>
                    <a:pt x="230033" y="42287"/>
                    <a:pt x="231221" y="41911"/>
                    <a:pt x="232283" y="41161"/>
                  </a:cubicBezTo>
                  <a:lnTo>
                    <a:pt x="232283" y="46506"/>
                  </a:lnTo>
                  <a:cubicBezTo>
                    <a:pt x="231658" y="46756"/>
                    <a:pt x="231002" y="46943"/>
                    <a:pt x="230314" y="47068"/>
                  </a:cubicBezTo>
                  <a:cubicBezTo>
                    <a:pt x="229689" y="47193"/>
                    <a:pt x="228877" y="47256"/>
                    <a:pt x="227877" y="47256"/>
                  </a:cubicBezTo>
                  <a:close/>
                  <a:moveTo>
                    <a:pt x="239037" y="1031"/>
                  </a:moveTo>
                  <a:lnTo>
                    <a:pt x="244475" y="1031"/>
                  </a:lnTo>
                  <a:lnTo>
                    <a:pt x="244475" y="14533"/>
                  </a:lnTo>
                  <a:lnTo>
                    <a:pt x="244194" y="18940"/>
                  </a:lnTo>
                  <a:lnTo>
                    <a:pt x="244475" y="18940"/>
                  </a:lnTo>
                  <a:cubicBezTo>
                    <a:pt x="245350" y="17315"/>
                    <a:pt x="246756" y="15939"/>
                    <a:pt x="248694" y="14814"/>
                  </a:cubicBezTo>
                  <a:cubicBezTo>
                    <a:pt x="250632" y="13689"/>
                    <a:pt x="252757" y="13127"/>
                    <a:pt x="255070" y="13127"/>
                  </a:cubicBezTo>
                  <a:cubicBezTo>
                    <a:pt x="259071" y="13127"/>
                    <a:pt x="262102" y="14314"/>
                    <a:pt x="264165" y="16690"/>
                  </a:cubicBezTo>
                  <a:cubicBezTo>
                    <a:pt x="266228" y="19002"/>
                    <a:pt x="267259" y="22065"/>
                    <a:pt x="267259" y="25878"/>
                  </a:cubicBezTo>
                  <a:lnTo>
                    <a:pt x="267259" y="46787"/>
                  </a:lnTo>
                  <a:lnTo>
                    <a:pt x="261821" y="46787"/>
                  </a:lnTo>
                  <a:lnTo>
                    <a:pt x="261821" y="26722"/>
                  </a:lnTo>
                  <a:cubicBezTo>
                    <a:pt x="261821" y="23784"/>
                    <a:pt x="261071" y="21628"/>
                    <a:pt x="259571" y="20253"/>
                  </a:cubicBezTo>
                  <a:cubicBezTo>
                    <a:pt x="258133" y="18815"/>
                    <a:pt x="256226" y="18096"/>
                    <a:pt x="253851" y="18096"/>
                  </a:cubicBezTo>
                  <a:cubicBezTo>
                    <a:pt x="252101" y="18096"/>
                    <a:pt x="250507" y="18627"/>
                    <a:pt x="249069" y="19690"/>
                  </a:cubicBezTo>
                  <a:cubicBezTo>
                    <a:pt x="247694" y="20690"/>
                    <a:pt x="246569" y="22003"/>
                    <a:pt x="245694" y="23628"/>
                  </a:cubicBezTo>
                  <a:cubicBezTo>
                    <a:pt x="244881" y="25191"/>
                    <a:pt x="244475" y="26847"/>
                    <a:pt x="244475" y="28597"/>
                  </a:cubicBezTo>
                  <a:lnTo>
                    <a:pt x="244475" y="46787"/>
                  </a:lnTo>
                  <a:lnTo>
                    <a:pt x="239037" y="46787"/>
                  </a:lnTo>
                  <a:lnTo>
                    <a:pt x="239037" y="1031"/>
                  </a:lnTo>
                  <a:close/>
                  <a:moveTo>
                    <a:pt x="278290" y="8157"/>
                  </a:moveTo>
                  <a:cubicBezTo>
                    <a:pt x="277228" y="8157"/>
                    <a:pt x="276290" y="7782"/>
                    <a:pt x="275477" y="7032"/>
                  </a:cubicBezTo>
                  <a:cubicBezTo>
                    <a:pt x="274727" y="6282"/>
                    <a:pt x="274352" y="5344"/>
                    <a:pt x="274352" y="4219"/>
                  </a:cubicBezTo>
                  <a:cubicBezTo>
                    <a:pt x="274352" y="3157"/>
                    <a:pt x="274727" y="2250"/>
                    <a:pt x="275477" y="1500"/>
                  </a:cubicBezTo>
                  <a:cubicBezTo>
                    <a:pt x="276290" y="750"/>
                    <a:pt x="277228" y="375"/>
                    <a:pt x="278290" y="375"/>
                  </a:cubicBezTo>
                  <a:cubicBezTo>
                    <a:pt x="279415" y="375"/>
                    <a:pt x="280353" y="750"/>
                    <a:pt x="281103" y="1500"/>
                  </a:cubicBezTo>
                  <a:cubicBezTo>
                    <a:pt x="281853" y="2250"/>
                    <a:pt x="282228" y="3157"/>
                    <a:pt x="282228" y="4219"/>
                  </a:cubicBezTo>
                  <a:cubicBezTo>
                    <a:pt x="282228" y="5344"/>
                    <a:pt x="281853" y="6282"/>
                    <a:pt x="281103" y="7032"/>
                  </a:cubicBezTo>
                  <a:cubicBezTo>
                    <a:pt x="280353" y="7782"/>
                    <a:pt x="279415" y="8157"/>
                    <a:pt x="278290" y="8157"/>
                  </a:cubicBezTo>
                  <a:close/>
                  <a:moveTo>
                    <a:pt x="275571" y="14158"/>
                  </a:moveTo>
                  <a:lnTo>
                    <a:pt x="281009" y="14158"/>
                  </a:lnTo>
                  <a:lnTo>
                    <a:pt x="281009" y="46787"/>
                  </a:lnTo>
                  <a:lnTo>
                    <a:pt x="275571" y="46787"/>
                  </a:lnTo>
                  <a:lnTo>
                    <a:pt x="275571" y="14158"/>
                  </a:lnTo>
                  <a:close/>
                  <a:moveTo>
                    <a:pt x="300900" y="47818"/>
                  </a:moveTo>
                  <a:cubicBezTo>
                    <a:pt x="297399" y="47818"/>
                    <a:pt x="294461" y="47006"/>
                    <a:pt x="292086" y="45381"/>
                  </a:cubicBezTo>
                  <a:cubicBezTo>
                    <a:pt x="289773" y="43693"/>
                    <a:pt x="288148" y="41568"/>
                    <a:pt x="287210" y="39005"/>
                  </a:cubicBezTo>
                  <a:lnTo>
                    <a:pt x="292086" y="36848"/>
                  </a:lnTo>
                  <a:cubicBezTo>
                    <a:pt x="292899" y="38849"/>
                    <a:pt x="294086" y="40380"/>
                    <a:pt x="295649" y="41443"/>
                  </a:cubicBezTo>
                  <a:cubicBezTo>
                    <a:pt x="297274" y="42505"/>
                    <a:pt x="299024" y="43037"/>
                    <a:pt x="300900" y="43037"/>
                  </a:cubicBezTo>
                  <a:cubicBezTo>
                    <a:pt x="302962" y="43037"/>
                    <a:pt x="304713" y="42630"/>
                    <a:pt x="306150" y="41818"/>
                  </a:cubicBezTo>
                  <a:cubicBezTo>
                    <a:pt x="307588" y="40943"/>
                    <a:pt x="308307" y="39755"/>
                    <a:pt x="308307" y="38255"/>
                  </a:cubicBezTo>
                  <a:cubicBezTo>
                    <a:pt x="308307" y="36880"/>
                    <a:pt x="307744" y="35786"/>
                    <a:pt x="306619" y="34973"/>
                  </a:cubicBezTo>
                  <a:cubicBezTo>
                    <a:pt x="305494" y="34098"/>
                    <a:pt x="303681" y="33379"/>
                    <a:pt x="301181" y="32817"/>
                  </a:cubicBezTo>
                  <a:lnTo>
                    <a:pt x="297243" y="31785"/>
                  </a:lnTo>
                  <a:cubicBezTo>
                    <a:pt x="294617" y="31098"/>
                    <a:pt x="292461" y="30004"/>
                    <a:pt x="290773" y="28504"/>
                  </a:cubicBezTo>
                  <a:cubicBezTo>
                    <a:pt x="289148" y="26941"/>
                    <a:pt x="288335" y="24972"/>
                    <a:pt x="288335" y="22597"/>
                  </a:cubicBezTo>
                  <a:cubicBezTo>
                    <a:pt x="288335" y="20721"/>
                    <a:pt x="288898" y="19065"/>
                    <a:pt x="290023" y="17627"/>
                  </a:cubicBezTo>
                  <a:cubicBezTo>
                    <a:pt x="291148" y="16190"/>
                    <a:pt x="292648" y="15096"/>
                    <a:pt x="294524" y="14346"/>
                  </a:cubicBezTo>
                  <a:cubicBezTo>
                    <a:pt x="296399" y="13533"/>
                    <a:pt x="298431" y="13127"/>
                    <a:pt x="300618" y="13127"/>
                  </a:cubicBezTo>
                  <a:cubicBezTo>
                    <a:pt x="303494" y="13127"/>
                    <a:pt x="306025" y="13752"/>
                    <a:pt x="308213" y="15002"/>
                  </a:cubicBezTo>
                  <a:cubicBezTo>
                    <a:pt x="310463" y="16252"/>
                    <a:pt x="312057" y="17971"/>
                    <a:pt x="312995" y="20159"/>
                  </a:cubicBezTo>
                  <a:lnTo>
                    <a:pt x="308307" y="22315"/>
                  </a:lnTo>
                  <a:cubicBezTo>
                    <a:pt x="306869" y="19440"/>
                    <a:pt x="304275" y="18002"/>
                    <a:pt x="300524" y="18002"/>
                  </a:cubicBezTo>
                  <a:cubicBezTo>
                    <a:pt x="298774" y="18002"/>
                    <a:pt x="297212" y="18440"/>
                    <a:pt x="295836" y="19315"/>
                  </a:cubicBezTo>
                  <a:cubicBezTo>
                    <a:pt x="294524" y="20128"/>
                    <a:pt x="293867" y="21159"/>
                    <a:pt x="293867" y="22409"/>
                  </a:cubicBezTo>
                  <a:cubicBezTo>
                    <a:pt x="293867" y="23597"/>
                    <a:pt x="294336" y="24566"/>
                    <a:pt x="295274" y="25316"/>
                  </a:cubicBezTo>
                  <a:cubicBezTo>
                    <a:pt x="296211" y="26066"/>
                    <a:pt x="297618" y="26691"/>
                    <a:pt x="299493" y="27191"/>
                  </a:cubicBezTo>
                  <a:lnTo>
                    <a:pt x="304181" y="28410"/>
                  </a:lnTo>
                  <a:cubicBezTo>
                    <a:pt x="307369" y="29222"/>
                    <a:pt x="309776" y="30441"/>
                    <a:pt x="311401" y="32067"/>
                  </a:cubicBezTo>
                  <a:cubicBezTo>
                    <a:pt x="313026" y="33629"/>
                    <a:pt x="313839" y="35567"/>
                    <a:pt x="313839" y="37880"/>
                  </a:cubicBezTo>
                  <a:cubicBezTo>
                    <a:pt x="313839" y="39880"/>
                    <a:pt x="313245" y="41630"/>
                    <a:pt x="312057" y="43130"/>
                  </a:cubicBezTo>
                  <a:cubicBezTo>
                    <a:pt x="310932" y="44631"/>
                    <a:pt x="309401" y="45787"/>
                    <a:pt x="307463" y="46600"/>
                  </a:cubicBezTo>
                  <a:cubicBezTo>
                    <a:pt x="305525" y="47412"/>
                    <a:pt x="303337" y="47818"/>
                    <a:pt x="300900" y="47818"/>
                  </a:cubicBezTo>
                  <a:close/>
                  <a:moveTo>
                    <a:pt x="323364" y="47162"/>
                  </a:moveTo>
                  <a:cubicBezTo>
                    <a:pt x="322239" y="47162"/>
                    <a:pt x="321270" y="46787"/>
                    <a:pt x="320457" y="46037"/>
                  </a:cubicBezTo>
                  <a:cubicBezTo>
                    <a:pt x="319707" y="45224"/>
                    <a:pt x="319332" y="44224"/>
                    <a:pt x="319332" y="43037"/>
                  </a:cubicBezTo>
                  <a:cubicBezTo>
                    <a:pt x="319332" y="41974"/>
                    <a:pt x="319707" y="41036"/>
                    <a:pt x="320457" y="40224"/>
                  </a:cubicBezTo>
                  <a:cubicBezTo>
                    <a:pt x="321270" y="39411"/>
                    <a:pt x="322239" y="39005"/>
                    <a:pt x="323364" y="39005"/>
                  </a:cubicBezTo>
                  <a:cubicBezTo>
                    <a:pt x="324551" y="39005"/>
                    <a:pt x="325520" y="39411"/>
                    <a:pt x="326270" y="40224"/>
                  </a:cubicBezTo>
                  <a:cubicBezTo>
                    <a:pt x="327083" y="41036"/>
                    <a:pt x="327489" y="41974"/>
                    <a:pt x="327489" y="43037"/>
                  </a:cubicBezTo>
                  <a:cubicBezTo>
                    <a:pt x="327489" y="44224"/>
                    <a:pt x="327083" y="45224"/>
                    <a:pt x="326270" y="46037"/>
                  </a:cubicBezTo>
                  <a:cubicBezTo>
                    <a:pt x="325520" y="46787"/>
                    <a:pt x="324551" y="47162"/>
                    <a:pt x="323364" y="47162"/>
                  </a:cubicBezTo>
                  <a:close/>
                  <a:moveTo>
                    <a:pt x="333895" y="12470"/>
                  </a:moveTo>
                  <a:lnTo>
                    <a:pt x="337270" y="7688"/>
                  </a:lnTo>
                  <a:cubicBezTo>
                    <a:pt x="336395" y="7563"/>
                    <a:pt x="335645" y="7188"/>
                    <a:pt x="335020" y="6563"/>
                  </a:cubicBezTo>
                  <a:cubicBezTo>
                    <a:pt x="334395" y="5876"/>
                    <a:pt x="334082" y="5032"/>
                    <a:pt x="334082" y="4032"/>
                  </a:cubicBezTo>
                  <a:cubicBezTo>
                    <a:pt x="334082" y="2907"/>
                    <a:pt x="334457" y="1969"/>
                    <a:pt x="335207" y="1219"/>
                  </a:cubicBezTo>
                  <a:cubicBezTo>
                    <a:pt x="336020" y="406"/>
                    <a:pt x="336989" y="0"/>
                    <a:pt x="338114" y="0"/>
                  </a:cubicBezTo>
                  <a:cubicBezTo>
                    <a:pt x="339239" y="0"/>
                    <a:pt x="340208" y="406"/>
                    <a:pt x="341021" y="1219"/>
                  </a:cubicBezTo>
                  <a:cubicBezTo>
                    <a:pt x="341833" y="1969"/>
                    <a:pt x="342240" y="2907"/>
                    <a:pt x="342240" y="4032"/>
                  </a:cubicBezTo>
                  <a:cubicBezTo>
                    <a:pt x="342240" y="4719"/>
                    <a:pt x="342083" y="5407"/>
                    <a:pt x="341771" y="6095"/>
                  </a:cubicBezTo>
                  <a:cubicBezTo>
                    <a:pt x="341521" y="6720"/>
                    <a:pt x="341083" y="7470"/>
                    <a:pt x="340458" y="8345"/>
                  </a:cubicBezTo>
                  <a:lnTo>
                    <a:pt x="336426" y="14158"/>
                  </a:lnTo>
                  <a:lnTo>
                    <a:pt x="333895" y="12470"/>
                  </a:lnTo>
                  <a:close/>
                  <a:moveTo>
                    <a:pt x="344677" y="12470"/>
                  </a:moveTo>
                  <a:lnTo>
                    <a:pt x="348053" y="7688"/>
                  </a:lnTo>
                  <a:cubicBezTo>
                    <a:pt x="347178" y="7563"/>
                    <a:pt x="346428" y="7188"/>
                    <a:pt x="345803" y="6563"/>
                  </a:cubicBezTo>
                  <a:cubicBezTo>
                    <a:pt x="345178" y="5876"/>
                    <a:pt x="344865" y="5032"/>
                    <a:pt x="344865" y="4032"/>
                  </a:cubicBezTo>
                  <a:cubicBezTo>
                    <a:pt x="344865" y="2907"/>
                    <a:pt x="345240" y="1969"/>
                    <a:pt x="345990" y="1219"/>
                  </a:cubicBezTo>
                  <a:cubicBezTo>
                    <a:pt x="346803" y="406"/>
                    <a:pt x="347772" y="0"/>
                    <a:pt x="348897" y="0"/>
                  </a:cubicBezTo>
                  <a:cubicBezTo>
                    <a:pt x="350022" y="0"/>
                    <a:pt x="350991" y="406"/>
                    <a:pt x="351803" y="1219"/>
                  </a:cubicBezTo>
                  <a:cubicBezTo>
                    <a:pt x="352616" y="1969"/>
                    <a:pt x="353022" y="2907"/>
                    <a:pt x="353022" y="4032"/>
                  </a:cubicBezTo>
                  <a:cubicBezTo>
                    <a:pt x="353022" y="4719"/>
                    <a:pt x="352866" y="5407"/>
                    <a:pt x="352553" y="6095"/>
                  </a:cubicBezTo>
                  <a:cubicBezTo>
                    <a:pt x="352303" y="6720"/>
                    <a:pt x="351866" y="7470"/>
                    <a:pt x="351241" y="8345"/>
                  </a:cubicBezTo>
                  <a:lnTo>
                    <a:pt x="347209" y="14158"/>
                  </a:lnTo>
                  <a:lnTo>
                    <a:pt x="344677" y="1247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5" name="Freeform: Shape 174">
              <a:extLst>
                <a:ext uri="{FF2B5EF4-FFF2-40B4-BE49-F238E27FC236}">
                  <a16:creationId xmlns:a16="http://schemas.microsoft.com/office/drawing/2014/main" id="{80451CEB-D353-11FC-409C-1562946FCF5E}"/>
                </a:ext>
              </a:extLst>
            </p:cNvPr>
            <p:cNvSpPr/>
            <p:nvPr/>
          </p:nvSpPr>
          <p:spPr>
            <a:xfrm>
              <a:off x="1472861" y="1898032"/>
              <a:ext cx="1281797" cy="1155167"/>
            </a:xfrm>
            <a:custGeom>
              <a:avLst/>
              <a:gdLst>
                <a:gd name="connsiteX0" fmla="*/ 0 w 1281797"/>
                <a:gd name="connsiteY0" fmla="*/ 0 h 1155167"/>
                <a:gd name="connsiteX1" fmla="*/ 1281798 w 1281797"/>
                <a:gd name="connsiteY1" fmla="*/ 0 h 1155167"/>
                <a:gd name="connsiteX2" fmla="*/ 1281798 w 1281797"/>
                <a:gd name="connsiteY2" fmla="*/ 1155168 h 1155167"/>
                <a:gd name="connsiteX3" fmla="*/ 0 w 1281797"/>
                <a:gd name="connsiteY3" fmla="*/ 1155168 h 1155167"/>
              </a:gdLst>
              <a:ahLst/>
              <a:cxnLst>
                <a:cxn ang="0">
                  <a:pos x="connsiteX0" y="connsiteY0"/>
                </a:cxn>
                <a:cxn ang="0">
                  <a:pos x="connsiteX1" y="connsiteY1"/>
                </a:cxn>
                <a:cxn ang="0">
                  <a:pos x="connsiteX2" y="connsiteY2"/>
                </a:cxn>
                <a:cxn ang="0">
                  <a:pos x="connsiteX3" y="connsiteY3"/>
                </a:cxn>
              </a:cxnLst>
              <a:rect l="l" t="t" r="r" b="b"/>
              <a:pathLst>
                <a:path w="1281797" h="1155167">
                  <a:moveTo>
                    <a:pt x="0" y="0"/>
                  </a:moveTo>
                  <a:lnTo>
                    <a:pt x="1281798" y="0"/>
                  </a:lnTo>
                  <a:lnTo>
                    <a:pt x="1281798" y="1155168"/>
                  </a:lnTo>
                  <a:lnTo>
                    <a:pt x="0" y="1155168"/>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6" name="Freeform: Shape 175">
              <a:extLst>
                <a:ext uri="{FF2B5EF4-FFF2-40B4-BE49-F238E27FC236}">
                  <a16:creationId xmlns:a16="http://schemas.microsoft.com/office/drawing/2014/main" id="{A9423A56-C1DD-EB39-9ADF-C1FC03127618}"/>
                </a:ext>
              </a:extLst>
            </p:cNvPr>
            <p:cNvSpPr/>
            <p:nvPr/>
          </p:nvSpPr>
          <p:spPr>
            <a:xfrm>
              <a:off x="1493776" y="1981701"/>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7" name="Freeform: Shape 176">
              <a:extLst>
                <a:ext uri="{FF2B5EF4-FFF2-40B4-BE49-F238E27FC236}">
                  <a16:creationId xmlns:a16="http://schemas.microsoft.com/office/drawing/2014/main" id="{ADEDEE52-D351-916B-EA49-1BF7D2A85F0C}"/>
                </a:ext>
              </a:extLst>
            </p:cNvPr>
            <p:cNvSpPr/>
            <p:nvPr/>
          </p:nvSpPr>
          <p:spPr>
            <a:xfrm>
              <a:off x="1563997" y="1967074"/>
              <a:ext cx="955775" cy="60851"/>
            </a:xfrm>
            <a:custGeom>
              <a:avLst/>
              <a:gdLst>
                <a:gd name="connsiteX0" fmla="*/ 0 w 955775"/>
                <a:gd name="connsiteY0" fmla="*/ 656 h 60851"/>
                <a:gd name="connsiteX1" fmla="*/ 6001 w 955775"/>
                <a:gd name="connsiteY1" fmla="*/ 656 h 60851"/>
                <a:gd name="connsiteX2" fmla="*/ 14252 w 955775"/>
                <a:gd name="connsiteY2" fmla="*/ 34223 h 60851"/>
                <a:gd name="connsiteX3" fmla="*/ 15096 w 955775"/>
                <a:gd name="connsiteY3" fmla="*/ 37411 h 60851"/>
                <a:gd name="connsiteX4" fmla="*/ 15283 w 955775"/>
                <a:gd name="connsiteY4" fmla="*/ 37411 h 60851"/>
                <a:gd name="connsiteX5" fmla="*/ 16315 w 955775"/>
                <a:gd name="connsiteY5" fmla="*/ 34223 h 60851"/>
                <a:gd name="connsiteX6" fmla="*/ 26535 w 955775"/>
                <a:gd name="connsiteY6" fmla="*/ 656 h 60851"/>
                <a:gd name="connsiteX7" fmla="*/ 32160 w 955775"/>
                <a:gd name="connsiteY7" fmla="*/ 656 h 60851"/>
                <a:gd name="connsiteX8" fmla="*/ 41911 w 955775"/>
                <a:gd name="connsiteY8" fmla="*/ 34223 h 60851"/>
                <a:gd name="connsiteX9" fmla="*/ 42849 w 955775"/>
                <a:gd name="connsiteY9" fmla="*/ 37411 h 60851"/>
                <a:gd name="connsiteX10" fmla="*/ 43130 w 955775"/>
                <a:gd name="connsiteY10" fmla="*/ 37411 h 60851"/>
                <a:gd name="connsiteX11" fmla="*/ 52132 w 955775"/>
                <a:gd name="connsiteY11" fmla="*/ 656 h 60851"/>
                <a:gd name="connsiteX12" fmla="*/ 58132 w 955775"/>
                <a:gd name="connsiteY12" fmla="*/ 656 h 60851"/>
                <a:gd name="connsiteX13" fmla="*/ 45849 w 955775"/>
                <a:gd name="connsiteY13" fmla="*/ 46412 h 60851"/>
                <a:gd name="connsiteX14" fmla="*/ 40224 w 955775"/>
                <a:gd name="connsiteY14" fmla="*/ 46412 h 60851"/>
                <a:gd name="connsiteX15" fmla="*/ 30473 w 955775"/>
                <a:gd name="connsiteY15" fmla="*/ 13314 h 60851"/>
                <a:gd name="connsiteX16" fmla="*/ 29441 w 955775"/>
                <a:gd name="connsiteY16" fmla="*/ 9751 h 60851"/>
                <a:gd name="connsiteX17" fmla="*/ 29160 w 955775"/>
                <a:gd name="connsiteY17" fmla="*/ 9751 h 60851"/>
                <a:gd name="connsiteX18" fmla="*/ 28129 w 955775"/>
                <a:gd name="connsiteY18" fmla="*/ 13314 h 60851"/>
                <a:gd name="connsiteX19" fmla="*/ 18002 w 955775"/>
                <a:gd name="connsiteY19" fmla="*/ 46412 h 60851"/>
                <a:gd name="connsiteX20" fmla="*/ 12377 w 955775"/>
                <a:gd name="connsiteY20" fmla="*/ 46412 h 60851"/>
                <a:gd name="connsiteX21" fmla="*/ 0 w 955775"/>
                <a:gd name="connsiteY21" fmla="*/ 656 h 60851"/>
                <a:gd name="connsiteX22" fmla="*/ 74625 w 955775"/>
                <a:gd name="connsiteY22" fmla="*/ 47443 h 60851"/>
                <a:gd name="connsiteX23" fmla="*/ 65999 w 955775"/>
                <a:gd name="connsiteY23" fmla="*/ 45193 h 60851"/>
                <a:gd name="connsiteX24" fmla="*/ 59998 w 955775"/>
                <a:gd name="connsiteY24" fmla="*/ 38911 h 60851"/>
                <a:gd name="connsiteX25" fmla="*/ 57936 w 955775"/>
                <a:gd name="connsiteY25" fmla="*/ 30098 h 60851"/>
                <a:gd name="connsiteX26" fmla="*/ 59998 w 955775"/>
                <a:gd name="connsiteY26" fmla="*/ 21378 h 60851"/>
                <a:gd name="connsiteX27" fmla="*/ 65999 w 955775"/>
                <a:gd name="connsiteY27" fmla="*/ 15096 h 60851"/>
                <a:gd name="connsiteX28" fmla="*/ 74625 w 955775"/>
                <a:gd name="connsiteY28" fmla="*/ 12752 h 60851"/>
                <a:gd name="connsiteX29" fmla="*/ 83251 w 955775"/>
                <a:gd name="connsiteY29" fmla="*/ 15096 h 60851"/>
                <a:gd name="connsiteX30" fmla="*/ 89252 w 955775"/>
                <a:gd name="connsiteY30" fmla="*/ 21378 h 60851"/>
                <a:gd name="connsiteX31" fmla="*/ 91409 w 955775"/>
                <a:gd name="connsiteY31" fmla="*/ 30098 h 60851"/>
                <a:gd name="connsiteX32" fmla="*/ 89252 w 955775"/>
                <a:gd name="connsiteY32" fmla="*/ 38911 h 60851"/>
                <a:gd name="connsiteX33" fmla="*/ 83251 w 955775"/>
                <a:gd name="connsiteY33" fmla="*/ 45193 h 60851"/>
                <a:gd name="connsiteX34" fmla="*/ 74625 w 955775"/>
                <a:gd name="connsiteY34" fmla="*/ 47443 h 60851"/>
                <a:gd name="connsiteX35" fmla="*/ 74625 w 955775"/>
                <a:gd name="connsiteY35" fmla="*/ 42474 h 60851"/>
                <a:gd name="connsiteX36" fmla="*/ 80251 w 955775"/>
                <a:gd name="connsiteY36" fmla="*/ 40974 h 60851"/>
                <a:gd name="connsiteX37" fmla="*/ 84376 w 955775"/>
                <a:gd name="connsiteY37" fmla="*/ 36661 h 60851"/>
                <a:gd name="connsiteX38" fmla="*/ 85970 w 955775"/>
                <a:gd name="connsiteY38" fmla="*/ 30098 h 60851"/>
                <a:gd name="connsiteX39" fmla="*/ 84376 w 955775"/>
                <a:gd name="connsiteY39" fmla="*/ 23534 h 60851"/>
                <a:gd name="connsiteX40" fmla="*/ 80251 w 955775"/>
                <a:gd name="connsiteY40" fmla="*/ 19221 h 60851"/>
                <a:gd name="connsiteX41" fmla="*/ 74625 w 955775"/>
                <a:gd name="connsiteY41" fmla="*/ 17721 h 60851"/>
                <a:gd name="connsiteX42" fmla="*/ 68999 w 955775"/>
                <a:gd name="connsiteY42" fmla="*/ 19221 h 60851"/>
                <a:gd name="connsiteX43" fmla="*/ 64780 w 955775"/>
                <a:gd name="connsiteY43" fmla="*/ 23534 h 60851"/>
                <a:gd name="connsiteX44" fmla="*/ 63280 w 955775"/>
                <a:gd name="connsiteY44" fmla="*/ 30098 h 60851"/>
                <a:gd name="connsiteX45" fmla="*/ 64780 w 955775"/>
                <a:gd name="connsiteY45" fmla="*/ 36661 h 60851"/>
                <a:gd name="connsiteX46" fmla="*/ 68999 w 955775"/>
                <a:gd name="connsiteY46" fmla="*/ 40974 h 60851"/>
                <a:gd name="connsiteX47" fmla="*/ 74625 w 955775"/>
                <a:gd name="connsiteY47" fmla="*/ 42474 h 60851"/>
                <a:gd name="connsiteX48" fmla="*/ 97095 w 955775"/>
                <a:gd name="connsiteY48" fmla="*/ 13783 h 60851"/>
                <a:gd name="connsiteX49" fmla="*/ 102252 w 955775"/>
                <a:gd name="connsiteY49" fmla="*/ 13783 h 60851"/>
                <a:gd name="connsiteX50" fmla="*/ 102252 w 955775"/>
                <a:gd name="connsiteY50" fmla="*/ 19034 h 60851"/>
                <a:gd name="connsiteX51" fmla="*/ 102533 w 955775"/>
                <a:gd name="connsiteY51" fmla="*/ 19034 h 60851"/>
                <a:gd name="connsiteX52" fmla="*/ 106190 w 955775"/>
                <a:gd name="connsiteY52" fmla="*/ 14627 h 60851"/>
                <a:gd name="connsiteX53" fmla="*/ 112003 w 955775"/>
                <a:gd name="connsiteY53" fmla="*/ 12845 h 60851"/>
                <a:gd name="connsiteX54" fmla="*/ 115847 w 955775"/>
                <a:gd name="connsiteY54" fmla="*/ 13502 h 60851"/>
                <a:gd name="connsiteX55" fmla="*/ 115847 w 955775"/>
                <a:gd name="connsiteY55" fmla="*/ 19409 h 60851"/>
                <a:gd name="connsiteX56" fmla="*/ 111253 w 955775"/>
                <a:gd name="connsiteY56" fmla="*/ 18377 h 60851"/>
                <a:gd name="connsiteX57" fmla="*/ 106846 w 955775"/>
                <a:gd name="connsiteY57" fmla="*/ 19690 h 60851"/>
                <a:gd name="connsiteX58" fmla="*/ 103658 w 955775"/>
                <a:gd name="connsiteY58" fmla="*/ 23347 h 60851"/>
                <a:gd name="connsiteX59" fmla="*/ 102533 w 955775"/>
                <a:gd name="connsiteY59" fmla="*/ 28222 h 60851"/>
                <a:gd name="connsiteX60" fmla="*/ 102533 w 955775"/>
                <a:gd name="connsiteY60" fmla="*/ 46412 h 60851"/>
                <a:gd name="connsiteX61" fmla="*/ 97095 w 955775"/>
                <a:gd name="connsiteY61" fmla="*/ 46412 h 60851"/>
                <a:gd name="connsiteX62" fmla="*/ 97095 w 955775"/>
                <a:gd name="connsiteY62" fmla="*/ 13783 h 60851"/>
                <a:gd name="connsiteX63" fmla="*/ 121395 w 955775"/>
                <a:gd name="connsiteY63" fmla="*/ 656 h 60851"/>
                <a:gd name="connsiteX64" fmla="*/ 126833 w 955775"/>
                <a:gd name="connsiteY64" fmla="*/ 656 h 60851"/>
                <a:gd name="connsiteX65" fmla="*/ 126833 w 955775"/>
                <a:gd name="connsiteY65" fmla="*/ 29441 h 60851"/>
                <a:gd name="connsiteX66" fmla="*/ 142210 w 955775"/>
                <a:gd name="connsiteY66" fmla="*/ 13783 h 60851"/>
                <a:gd name="connsiteX67" fmla="*/ 149055 w 955775"/>
                <a:gd name="connsiteY67" fmla="*/ 13783 h 60851"/>
                <a:gd name="connsiteX68" fmla="*/ 149055 w 955775"/>
                <a:gd name="connsiteY68" fmla="*/ 14064 h 60851"/>
                <a:gd name="connsiteX69" fmla="*/ 136303 w 955775"/>
                <a:gd name="connsiteY69" fmla="*/ 27003 h 60851"/>
                <a:gd name="connsiteX70" fmla="*/ 149430 w 955775"/>
                <a:gd name="connsiteY70" fmla="*/ 46131 h 60851"/>
                <a:gd name="connsiteX71" fmla="*/ 149430 w 955775"/>
                <a:gd name="connsiteY71" fmla="*/ 46412 h 60851"/>
                <a:gd name="connsiteX72" fmla="*/ 142960 w 955775"/>
                <a:gd name="connsiteY72" fmla="*/ 46412 h 60851"/>
                <a:gd name="connsiteX73" fmla="*/ 132459 w 955775"/>
                <a:gd name="connsiteY73" fmla="*/ 30754 h 60851"/>
                <a:gd name="connsiteX74" fmla="*/ 126833 w 955775"/>
                <a:gd name="connsiteY74" fmla="*/ 36380 h 60851"/>
                <a:gd name="connsiteX75" fmla="*/ 126833 w 955775"/>
                <a:gd name="connsiteY75" fmla="*/ 46412 h 60851"/>
                <a:gd name="connsiteX76" fmla="*/ 121395 w 955775"/>
                <a:gd name="connsiteY76" fmla="*/ 46412 h 60851"/>
                <a:gd name="connsiteX77" fmla="*/ 121395 w 955775"/>
                <a:gd name="connsiteY77" fmla="*/ 656 h 60851"/>
                <a:gd name="connsiteX78" fmla="*/ 164393 w 955775"/>
                <a:gd name="connsiteY78" fmla="*/ 47443 h 60851"/>
                <a:gd name="connsiteX79" fmla="*/ 155579 w 955775"/>
                <a:gd name="connsiteY79" fmla="*/ 45006 h 60851"/>
                <a:gd name="connsiteX80" fmla="*/ 150703 w 955775"/>
                <a:gd name="connsiteY80" fmla="*/ 38630 h 60851"/>
                <a:gd name="connsiteX81" fmla="*/ 155579 w 955775"/>
                <a:gd name="connsiteY81" fmla="*/ 36473 h 60851"/>
                <a:gd name="connsiteX82" fmla="*/ 159142 w 955775"/>
                <a:gd name="connsiteY82" fmla="*/ 41068 h 60851"/>
                <a:gd name="connsiteX83" fmla="*/ 164393 w 955775"/>
                <a:gd name="connsiteY83" fmla="*/ 42662 h 60851"/>
                <a:gd name="connsiteX84" fmla="*/ 169643 w 955775"/>
                <a:gd name="connsiteY84" fmla="*/ 41443 h 60851"/>
                <a:gd name="connsiteX85" fmla="*/ 171800 w 955775"/>
                <a:gd name="connsiteY85" fmla="*/ 37880 h 60851"/>
                <a:gd name="connsiteX86" fmla="*/ 170112 w 955775"/>
                <a:gd name="connsiteY86" fmla="*/ 34598 h 60851"/>
                <a:gd name="connsiteX87" fmla="*/ 164674 w 955775"/>
                <a:gd name="connsiteY87" fmla="*/ 32442 h 60851"/>
                <a:gd name="connsiteX88" fmla="*/ 160736 w 955775"/>
                <a:gd name="connsiteY88" fmla="*/ 31410 h 60851"/>
                <a:gd name="connsiteX89" fmla="*/ 154266 w 955775"/>
                <a:gd name="connsiteY89" fmla="*/ 28129 h 60851"/>
                <a:gd name="connsiteX90" fmla="*/ 151829 w 955775"/>
                <a:gd name="connsiteY90" fmla="*/ 22222 h 60851"/>
                <a:gd name="connsiteX91" fmla="*/ 153516 w 955775"/>
                <a:gd name="connsiteY91" fmla="*/ 17252 h 60851"/>
                <a:gd name="connsiteX92" fmla="*/ 158017 w 955775"/>
                <a:gd name="connsiteY92" fmla="*/ 13970 h 60851"/>
                <a:gd name="connsiteX93" fmla="*/ 164111 w 955775"/>
                <a:gd name="connsiteY93" fmla="*/ 12752 h 60851"/>
                <a:gd name="connsiteX94" fmla="*/ 171706 w 955775"/>
                <a:gd name="connsiteY94" fmla="*/ 14627 h 60851"/>
                <a:gd name="connsiteX95" fmla="*/ 176488 w 955775"/>
                <a:gd name="connsiteY95" fmla="*/ 19784 h 60851"/>
                <a:gd name="connsiteX96" fmla="*/ 171800 w 955775"/>
                <a:gd name="connsiteY96" fmla="*/ 21940 h 60851"/>
                <a:gd name="connsiteX97" fmla="*/ 164018 w 955775"/>
                <a:gd name="connsiteY97" fmla="*/ 17627 h 60851"/>
                <a:gd name="connsiteX98" fmla="*/ 159330 w 955775"/>
                <a:gd name="connsiteY98" fmla="*/ 18940 h 60851"/>
                <a:gd name="connsiteX99" fmla="*/ 157361 w 955775"/>
                <a:gd name="connsiteY99" fmla="*/ 22034 h 60851"/>
                <a:gd name="connsiteX100" fmla="*/ 158767 w 955775"/>
                <a:gd name="connsiteY100" fmla="*/ 24941 h 60851"/>
                <a:gd name="connsiteX101" fmla="*/ 162986 w 955775"/>
                <a:gd name="connsiteY101" fmla="*/ 26816 h 60851"/>
                <a:gd name="connsiteX102" fmla="*/ 167674 w 955775"/>
                <a:gd name="connsiteY102" fmla="*/ 28035 h 60851"/>
                <a:gd name="connsiteX103" fmla="*/ 174894 w 955775"/>
                <a:gd name="connsiteY103" fmla="*/ 31691 h 60851"/>
                <a:gd name="connsiteX104" fmla="*/ 177332 w 955775"/>
                <a:gd name="connsiteY104" fmla="*/ 37505 h 60851"/>
                <a:gd name="connsiteX105" fmla="*/ 175550 w 955775"/>
                <a:gd name="connsiteY105" fmla="*/ 42755 h 60851"/>
                <a:gd name="connsiteX106" fmla="*/ 170956 w 955775"/>
                <a:gd name="connsiteY106" fmla="*/ 46225 h 60851"/>
                <a:gd name="connsiteX107" fmla="*/ 164393 w 955775"/>
                <a:gd name="connsiteY107" fmla="*/ 47443 h 60851"/>
                <a:gd name="connsiteX108" fmla="*/ 179262 w 955775"/>
                <a:gd name="connsiteY108" fmla="*/ 46412 h 60851"/>
                <a:gd name="connsiteX109" fmla="*/ 179262 w 955775"/>
                <a:gd name="connsiteY109" fmla="*/ 46412 h 60851"/>
                <a:gd name="connsiteX110" fmla="*/ 208537 w 955775"/>
                <a:gd name="connsiteY110" fmla="*/ 47443 h 60851"/>
                <a:gd name="connsiteX111" fmla="*/ 202161 w 955775"/>
                <a:gd name="connsiteY111" fmla="*/ 46037 h 60851"/>
                <a:gd name="connsiteX112" fmla="*/ 197754 w 955775"/>
                <a:gd name="connsiteY112" fmla="*/ 42193 h 60851"/>
                <a:gd name="connsiteX113" fmla="*/ 196254 w 955775"/>
                <a:gd name="connsiteY113" fmla="*/ 36567 h 60851"/>
                <a:gd name="connsiteX114" fmla="*/ 200099 w 955775"/>
                <a:gd name="connsiteY114" fmla="*/ 28504 h 60851"/>
                <a:gd name="connsiteX115" fmla="*/ 210037 w 955775"/>
                <a:gd name="connsiteY115" fmla="*/ 25597 h 60851"/>
                <a:gd name="connsiteX116" fmla="*/ 215475 w 955775"/>
                <a:gd name="connsiteY116" fmla="*/ 26253 h 60851"/>
                <a:gd name="connsiteX117" fmla="*/ 219320 w 955775"/>
                <a:gd name="connsiteY117" fmla="*/ 27660 h 60851"/>
                <a:gd name="connsiteX118" fmla="*/ 219320 w 955775"/>
                <a:gd name="connsiteY118" fmla="*/ 25691 h 60851"/>
                <a:gd name="connsiteX119" fmla="*/ 216788 w 955775"/>
                <a:gd name="connsiteY119" fmla="*/ 19877 h 60851"/>
                <a:gd name="connsiteX120" fmla="*/ 210319 w 955775"/>
                <a:gd name="connsiteY120" fmla="*/ 17627 h 60851"/>
                <a:gd name="connsiteX121" fmla="*/ 205349 w 955775"/>
                <a:gd name="connsiteY121" fmla="*/ 18846 h 60851"/>
                <a:gd name="connsiteX122" fmla="*/ 201599 w 955775"/>
                <a:gd name="connsiteY122" fmla="*/ 22128 h 60851"/>
                <a:gd name="connsiteX123" fmla="*/ 197567 w 955775"/>
                <a:gd name="connsiteY123" fmla="*/ 19034 h 60851"/>
                <a:gd name="connsiteX124" fmla="*/ 202818 w 955775"/>
                <a:gd name="connsiteY124" fmla="*/ 14439 h 60851"/>
                <a:gd name="connsiteX125" fmla="*/ 210319 w 955775"/>
                <a:gd name="connsiteY125" fmla="*/ 12752 h 60851"/>
                <a:gd name="connsiteX126" fmla="*/ 220726 w 955775"/>
                <a:gd name="connsiteY126" fmla="*/ 16315 h 60851"/>
                <a:gd name="connsiteX127" fmla="*/ 224570 w 955775"/>
                <a:gd name="connsiteY127" fmla="*/ 25784 h 60851"/>
                <a:gd name="connsiteX128" fmla="*/ 224570 w 955775"/>
                <a:gd name="connsiteY128" fmla="*/ 46412 h 60851"/>
                <a:gd name="connsiteX129" fmla="*/ 219320 w 955775"/>
                <a:gd name="connsiteY129" fmla="*/ 46412 h 60851"/>
                <a:gd name="connsiteX130" fmla="*/ 219320 w 955775"/>
                <a:gd name="connsiteY130" fmla="*/ 41724 h 60851"/>
                <a:gd name="connsiteX131" fmla="*/ 219132 w 955775"/>
                <a:gd name="connsiteY131" fmla="*/ 41724 h 60851"/>
                <a:gd name="connsiteX132" fmla="*/ 214913 w 955775"/>
                <a:gd name="connsiteY132" fmla="*/ 45756 h 60851"/>
                <a:gd name="connsiteX133" fmla="*/ 208537 w 955775"/>
                <a:gd name="connsiteY133" fmla="*/ 47443 h 60851"/>
                <a:gd name="connsiteX134" fmla="*/ 209100 w 955775"/>
                <a:gd name="connsiteY134" fmla="*/ 42662 h 60851"/>
                <a:gd name="connsiteX135" fmla="*/ 214163 w 955775"/>
                <a:gd name="connsiteY135" fmla="*/ 41255 h 60851"/>
                <a:gd name="connsiteX136" fmla="*/ 217913 w 955775"/>
                <a:gd name="connsiteY136" fmla="*/ 37505 h 60851"/>
                <a:gd name="connsiteX137" fmla="*/ 219320 w 955775"/>
                <a:gd name="connsiteY137" fmla="*/ 32254 h 60851"/>
                <a:gd name="connsiteX138" fmla="*/ 215569 w 955775"/>
                <a:gd name="connsiteY138" fmla="*/ 30660 h 60851"/>
                <a:gd name="connsiteX139" fmla="*/ 210881 w 955775"/>
                <a:gd name="connsiteY139" fmla="*/ 30004 h 60851"/>
                <a:gd name="connsiteX140" fmla="*/ 204130 w 955775"/>
                <a:gd name="connsiteY140" fmla="*/ 31879 h 60851"/>
                <a:gd name="connsiteX141" fmla="*/ 201880 w 955775"/>
                <a:gd name="connsiteY141" fmla="*/ 36661 h 60851"/>
                <a:gd name="connsiteX142" fmla="*/ 203849 w 955775"/>
                <a:gd name="connsiteY142" fmla="*/ 40974 h 60851"/>
                <a:gd name="connsiteX143" fmla="*/ 209100 w 955775"/>
                <a:gd name="connsiteY143" fmla="*/ 42662 h 60851"/>
                <a:gd name="connsiteX144" fmla="*/ 228053 w 955775"/>
                <a:gd name="connsiteY144" fmla="*/ 46412 h 60851"/>
                <a:gd name="connsiteX145" fmla="*/ 228053 w 955775"/>
                <a:gd name="connsiteY145" fmla="*/ 46412 h 60851"/>
                <a:gd name="connsiteX146" fmla="*/ 249391 w 955775"/>
                <a:gd name="connsiteY146" fmla="*/ 18752 h 60851"/>
                <a:gd name="connsiteX147" fmla="*/ 243390 w 955775"/>
                <a:gd name="connsiteY147" fmla="*/ 18752 h 60851"/>
                <a:gd name="connsiteX148" fmla="*/ 243390 w 955775"/>
                <a:gd name="connsiteY148" fmla="*/ 13783 h 60851"/>
                <a:gd name="connsiteX149" fmla="*/ 249391 w 955775"/>
                <a:gd name="connsiteY149" fmla="*/ 13783 h 60851"/>
                <a:gd name="connsiteX150" fmla="*/ 249391 w 955775"/>
                <a:gd name="connsiteY150" fmla="*/ 10314 h 60851"/>
                <a:gd name="connsiteX151" fmla="*/ 250797 w 955775"/>
                <a:gd name="connsiteY151" fmla="*/ 4969 h 60851"/>
                <a:gd name="connsiteX152" fmla="*/ 254548 w 955775"/>
                <a:gd name="connsiteY152" fmla="*/ 1406 h 60851"/>
                <a:gd name="connsiteX153" fmla="*/ 259798 w 955775"/>
                <a:gd name="connsiteY153" fmla="*/ 94 h 60851"/>
                <a:gd name="connsiteX154" fmla="*/ 264674 w 955775"/>
                <a:gd name="connsiteY154" fmla="*/ 844 h 60851"/>
                <a:gd name="connsiteX155" fmla="*/ 264674 w 955775"/>
                <a:gd name="connsiteY155" fmla="*/ 6188 h 60851"/>
                <a:gd name="connsiteX156" fmla="*/ 262424 w 955775"/>
                <a:gd name="connsiteY156" fmla="*/ 5438 h 60851"/>
                <a:gd name="connsiteX157" fmla="*/ 259986 w 955775"/>
                <a:gd name="connsiteY157" fmla="*/ 5157 h 60851"/>
                <a:gd name="connsiteX158" fmla="*/ 256329 w 955775"/>
                <a:gd name="connsiteY158" fmla="*/ 6657 h 60851"/>
                <a:gd name="connsiteX159" fmla="*/ 254829 w 955775"/>
                <a:gd name="connsiteY159" fmla="*/ 10876 h 60851"/>
                <a:gd name="connsiteX160" fmla="*/ 254829 w 955775"/>
                <a:gd name="connsiteY160" fmla="*/ 13783 h 60851"/>
                <a:gd name="connsiteX161" fmla="*/ 263268 w 955775"/>
                <a:gd name="connsiteY161" fmla="*/ 13783 h 60851"/>
                <a:gd name="connsiteX162" fmla="*/ 263268 w 955775"/>
                <a:gd name="connsiteY162" fmla="*/ 18752 h 60851"/>
                <a:gd name="connsiteX163" fmla="*/ 254829 w 955775"/>
                <a:gd name="connsiteY163" fmla="*/ 18752 h 60851"/>
                <a:gd name="connsiteX164" fmla="*/ 254829 w 955775"/>
                <a:gd name="connsiteY164" fmla="*/ 46412 h 60851"/>
                <a:gd name="connsiteX165" fmla="*/ 249391 w 955775"/>
                <a:gd name="connsiteY165" fmla="*/ 46412 h 60851"/>
                <a:gd name="connsiteX166" fmla="*/ 249391 w 955775"/>
                <a:gd name="connsiteY166" fmla="*/ 18752 h 60851"/>
                <a:gd name="connsiteX167" fmla="*/ 281050 w 955775"/>
                <a:gd name="connsiteY167" fmla="*/ 47443 h 60851"/>
                <a:gd name="connsiteX168" fmla="*/ 272049 w 955775"/>
                <a:gd name="connsiteY168" fmla="*/ 43974 h 60851"/>
                <a:gd name="connsiteX169" fmla="*/ 268954 w 955775"/>
                <a:gd name="connsiteY169" fmla="*/ 34317 h 60851"/>
                <a:gd name="connsiteX170" fmla="*/ 268954 w 955775"/>
                <a:gd name="connsiteY170" fmla="*/ 13783 h 60851"/>
                <a:gd name="connsiteX171" fmla="*/ 274393 w 955775"/>
                <a:gd name="connsiteY171" fmla="*/ 13783 h 60851"/>
                <a:gd name="connsiteX172" fmla="*/ 274393 w 955775"/>
                <a:gd name="connsiteY172" fmla="*/ 33473 h 60851"/>
                <a:gd name="connsiteX173" fmla="*/ 276455 w 955775"/>
                <a:gd name="connsiteY173" fmla="*/ 40318 h 60851"/>
                <a:gd name="connsiteX174" fmla="*/ 282175 w 955775"/>
                <a:gd name="connsiteY174" fmla="*/ 42474 h 60851"/>
                <a:gd name="connsiteX175" fmla="*/ 287050 w 955775"/>
                <a:gd name="connsiteY175" fmla="*/ 41068 h 60851"/>
                <a:gd name="connsiteX176" fmla="*/ 290426 w 955775"/>
                <a:gd name="connsiteY176" fmla="*/ 37223 h 60851"/>
                <a:gd name="connsiteX177" fmla="*/ 291645 w 955775"/>
                <a:gd name="connsiteY177" fmla="*/ 32254 h 60851"/>
                <a:gd name="connsiteX178" fmla="*/ 291645 w 955775"/>
                <a:gd name="connsiteY178" fmla="*/ 13783 h 60851"/>
                <a:gd name="connsiteX179" fmla="*/ 297083 w 955775"/>
                <a:gd name="connsiteY179" fmla="*/ 13783 h 60851"/>
                <a:gd name="connsiteX180" fmla="*/ 297083 w 955775"/>
                <a:gd name="connsiteY180" fmla="*/ 46412 h 60851"/>
                <a:gd name="connsiteX181" fmla="*/ 291832 w 955775"/>
                <a:gd name="connsiteY181" fmla="*/ 46412 h 60851"/>
                <a:gd name="connsiteX182" fmla="*/ 291832 w 955775"/>
                <a:gd name="connsiteY182" fmla="*/ 41724 h 60851"/>
                <a:gd name="connsiteX183" fmla="*/ 291645 w 955775"/>
                <a:gd name="connsiteY183" fmla="*/ 41724 h 60851"/>
                <a:gd name="connsiteX184" fmla="*/ 287332 w 955775"/>
                <a:gd name="connsiteY184" fmla="*/ 45756 h 60851"/>
                <a:gd name="connsiteX185" fmla="*/ 281050 w 955775"/>
                <a:gd name="connsiteY185" fmla="*/ 47443 h 60851"/>
                <a:gd name="connsiteX186" fmla="*/ 305109 w 955775"/>
                <a:gd name="connsiteY186" fmla="*/ 656 h 60851"/>
                <a:gd name="connsiteX187" fmla="*/ 310548 w 955775"/>
                <a:gd name="connsiteY187" fmla="*/ 656 h 60851"/>
                <a:gd name="connsiteX188" fmla="*/ 310548 w 955775"/>
                <a:gd name="connsiteY188" fmla="*/ 46412 h 60851"/>
                <a:gd name="connsiteX189" fmla="*/ 305109 w 955775"/>
                <a:gd name="connsiteY189" fmla="*/ 46412 h 60851"/>
                <a:gd name="connsiteX190" fmla="*/ 305109 w 955775"/>
                <a:gd name="connsiteY190" fmla="*/ 656 h 60851"/>
                <a:gd name="connsiteX191" fmla="*/ 318602 w 955775"/>
                <a:gd name="connsiteY191" fmla="*/ 656 h 60851"/>
                <a:gd name="connsiteX192" fmla="*/ 324040 w 955775"/>
                <a:gd name="connsiteY192" fmla="*/ 656 h 60851"/>
                <a:gd name="connsiteX193" fmla="*/ 324040 w 955775"/>
                <a:gd name="connsiteY193" fmla="*/ 46412 h 60851"/>
                <a:gd name="connsiteX194" fmla="*/ 318602 w 955775"/>
                <a:gd name="connsiteY194" fmla="*/ 46412 h 60851"/>
                <a:gd name="connsiteX195" fmla="*/ 318602 w 955775"/>
                <a:gd name="connsiteY195" fmla="*/ 656 h 60851"/>
                <a:gd name="connsiteX196" fmla="*/ 332001 w 955775"/>
                <a:gd name="connsiteY196" fmla="*/ 24378 h 60851"/>
                <a:gd name="connsiteX197" fmla="*/ 352253 w 955775"/>
                <a:gd name="connsiteY197" fmla="*/ 24378 h 60851"/>
                <a:gd name="connsiteX198" fmla="*/ 352253 w 955775"/>
                <a:gd name="connsiteY198" fmla="*/ 28785 h 60851"/>
                <a:gd name="connsiteX199" fmla="*/ 332001 w 955775"/>
                <a:gd name="connsiteY199" fmla="*/ 28785 h 60851"/>
                <a:gd name="connsiteX200" fmla="*/ 332001 w 955775"/>
                <a:gd name="connsiteY200" fmla="*/ 24378 h 60851"/>
                <a:gd name="connsiteX201" fmla="*/ 372859 w 955775"/>
                <a:gd name="connsiteY201" fmla="*/ 46881 h 60851"/>
                <a:gd name="connsiteX202" fmla="*/ 369109 w 955775"/>
                <a:gd name="connsiteY202" fmla="*/ 46318 h 60851"/>
                <a:gd name="connsiteX203" fmla="*/ 366296 w 955775"/>
                <a:gd name="connsiteY203" fmla="*/ 44537 h 60851"/>
                <a:gd name="connsiteX204" fmla="*/ 363764 w 955775"/>
                <a:gd name="connsiteY204" fmla="*/ 37880 h 60851"/>
                <a:gd name="connsiteX205" fmla="*/ 363764 w 955775"/>
                <a:gd name="connsiteY205" fmla="*/ 18752 h 60851"/>
                <a:gd name="connsiteX206" fmla="*/ 358045 w 955775"/>
                <a:gd name="connsiteY206" fmla="*/ 18752 h 60851"/>
                <a:gd name="connsiteX207" fmla="*/ 358045 w 955775"/>
                <a:gd name="connsiteY207" fmla="*/ 13783 h 60851"/>
                <a:gd name="connsiteX208" fmla="*/ 363764 w 955775"/>
                <a:gd name="connsiteY208" fmla="*/ 13783 h 60851"/>
                <a:gd name="connsiteX209" fmla="*/ 363764 w 955775"/>
                <a:gd name="connsiteY209" fmla="*/ 4594 h 60851"/>
                <a:gd name="connsiteX210" fmla="*/ 369202 w 955775"/>
                <a:gd name="connsiteY210" fmla="*/ 4594 h 60851"/>
                <a:gd name="connsiteX211" fmla="*/ 369202 w 955775"/>
                <a:gd name="connsiteY211" fmla="*/ 13783 h 60851"/>
                <a:gd name="connsiteX212" fmla="*/ 377172 w 955775"/>
                <a:gd name="connsiteY212" fmla="*/ 13783 h 60851"/>
                <a:gd name="connsiteX213" fmla="*/ 377172 w 955775"/>
                <a:gd name="connsiteY213" fmla="*/ 18752 h 60851"/>
                <a:gd name="connsiteX214" fmla="*/ 369202 w 955775"/>
                <a:gd name="connsiteY214" fmla="*/ 18752 h 60851"/>
                <a:gd name="connsiteX215" fmla="*/ 369202 w 955775"/>
                <a:gd name="connsiteY215" fmla="*/ 36473 h 60851"/>
                <a:gd name="connsiteX216" fmla="*/ 370234 w 955775"/>
                <a:gd name="connsiteY216" fmla="*/ 40505 h 60851"/>
                <a:gd name="connsiteX217" fmla="*/ 373703 w 955775"/>
                <a:gd name="connsiteY217" fmla="*/ 41911 h 60851"/>
                <a:gd name="connsiteX218" fmla="*/ 377266 w 955775"/>
                <a:gd name="connsiteY218" fmla="*/ 40786 h 60851"/>
                <a:gd name="connsiteX219" fmla="*/ 377266 w 955775"/>
                <a:gd name="connsiteY219" fmla="*/ 46131 h 60851"/>
                <a:gd name="connsiteX220" fmla="*/ 375297 w 955775"/>
                <a:gd name="connsiteY220" fmla="*/ 46693 h 60851"/>
                <a:gd name="connsiteX221" fmla="*/ 372859 w 955775"/>
                <a:gd name="connsiteY221" fmla="*/ 46881 h 60851"/>
                <a:gd name="connsiteX222" fmla="*/ 387207 w 955775"/>
                <a:gd name="connsiteY222" fmla="*/ 7782 h 60851"/>
                <a:gd name="connsiteX223" fmla="*/ 384394 w 955775"/>
                <a:gd name="connsiteY223" fmla="*/ 6657 h 60851"/>
                <a:gd name="connsiteX224" fmla="*/ 383269 w 955775"/>
                <a:gd name="connsiteY224" fmla="*/ 3844 h 60851"/>
                <a:gd name="connsiteX225" fmla="*/ 384394 w 955775"/>
                <a:gd name="connsiteY225" fmla="*/ 1125 h 60851"/>
                <a:gd name="connsiteX226" fmla="*/ 387207 w 955775"/>
                <a:gd name="connsiteY226" fmla="*/ 0 h 60851"/>
                <a:gd name="connsiteX227" fmla="*/ 390020 w 955775"/>
                <a:gd name="connsiteY227" fmla="*/ 1125 h 60851"/>
                <a:gd name="connsiteX228" fmla="*/ 391145 w 955775"/>
                <a:gd name="connsiteY228" fmla="*/ 3844 h 60851"/>
                <a:gd name="connsiteX229" fmla="*/ 390020 w 955775"/>
                <a:gd name="connsiteY229" fmla="*/ 6657 h 60851"/>
                <a:gd name="connsiteX230" fmla="*/ 387207 w 955775"/>
                <a:gd name="connsiteY230" fmla="*/ 7782 h 60851"/>
                <a:gd name="connsiteX231" fmla="*/ 384488 w 955775"/>
                <a:gd name="connsiteY231" fmla="*/ 13783 h 60851"/>
                <a:gd name="connsiteX232" fmla="*/ 389926 w 955775"/>
                <a:gd name="connsiteY232" fmla="*/ 13783 h 60851"/>
                <a:gd name="connsiteX233" fmla="*/ 389926 w 955775"/>
                <a:gd name="connsiteY233" fmla="*/ 46412 h 60851"/>
                <a:gd name="connsiteX234" fmla="*/ 384488 w 955775"/>
                <a:gd name="connsiteY234" fmla="*/ 46412 h 60851"/>
                <a:gd name="connsiteX235" fmla="*/ 384488 w 955775"/>
                <a:gd name="connsiteY235" fmla="*/ 13783 h 60851"/>
                <a:gd name="connsiteX236" fmla="*/ 398471 w 955775"/>
                <a:gd name="connsiteY236" fmla="*/ 13783 h 60851"/>
                <a:gd name="connsiteX237" fmla="*/ 403628 w 955775"/>
                <a:gd name="connsiteY237" fmla="*/ 13783 h 60851"/>
                <a:gd name="connsiteX238" fmla="*/ 403628 w 955775"/>
                <a:gd name="connsiteY238" fmla="*/ 18565 h 60851"/>
                <a:gd name="connsiteX239" fmla="*/ 403909 w 955775"/>
                <a:gd name="connsiteY239" fmla="*/ 18565 h 60851"/>
                <a:gd name="connsiteX240" fmla="*/ 408128 w 955775"/>
                <a:gd name="connsiteY240" fmla="*/ 14439 h 60851"/>
                <a:gd name="connsiteX241" fmla="*/ 414035 w 955775"/>
                <a:gd name="connsiteY241" fmla="*/ 12752 h 60851"/>
                <a:gd name="connsiteX242" fmla="*/ 420318 w 955775"/>
                <a:gd name="connsiteY242" fmla="*/ 14533 h 60851"/>
                <a:gd name="connsiteX243" fmla="*/ 424068 w 955775"/>
                <a:gd name="connsiteY243" fmla="*/ 19127 h 60851"/>
                <a:gd name="connsiteX244" fmla="*/ 428662 w 955775"/>
                <a:gd name="connsiteY244" fmla="*/ 14533 h 60851"/>
                <a:gd name="connsiteX245" fmla="*/ 435319 w 955775"/>
                <a:gd name="connsiteY245" fmla="*/ 12752 h 60851"/>
                <a:gd name="connsiteX246" fmla="*/ 443758 w 955775"/>
                <a:gd name="connsiteY246" fmla="*/ 16221 h 60851"/>
                <a:gd name="connsiteX247" fmla="*/ 446665 w 955775"/>
                <a:gd name="connsiteY247" fmla="*/ 25503 h 60851"/>
                <a:gd name="connsiteX248" fmla="*/ 446665 w 955775"/>
                <a:gd name="connsiteY248" fmla="*/ 46412 h 60851"/>
                <a:gd name="connsiteX249" fmla="*/ 441226 w 955775"/>
                <a:gd name="connsiteY249" fmla="*/ 46412 h 60851"/>
                <a:gd name="connsiteX250" fmla="*/ 441226 w 955775"/>
                <a:gd name="connsiteY250" fmla="*/ 26347 h 60851"/>
                <a:gd name="connsiteX251" fmla="*/ 439351 w 955775"/>
                <a:gd name="connsiteY251" fmla="*/ 19784 h 60851"/>
                <a:gd name="connsiteX252" fmla="*/ 433913 w 955775"/>
                <a:gd name="connsiteY252" fmla="*/ 17721 h 60851"/>
                <a:gd name="connsiteX253" fmla="*/ 429506 w 955775"/>
                <a:gd name="connsiteY253" fmla="*/ 19127 h 60851"/>
                <a:gd name="connsiteX254" fmla="*/ 426412 w 955775"/>
                <a:gd name="connsiteY254" fmla="*/ 22878 h 60851"/>
                <a:gd name="connsiteX255" fmla="*/ 425287 w 955775"/>
                <a:gd name="connsiteY255" fmla="*/ 28035 h 60851"/>
                <a:gd name="connsiteX256" fmla="*/ 425287 w 955775"/>
                <a:gd name="connsiteY256" fmla="*/ 46412 h 60851"/>
                <a:gd name="connsiteX257" fmla="*/ 419849 w 955775"/>
                <a:gd name="connsiteY257" fmla="*/ 46412 h 60851"/>
                <a:gd name="connsiteX258" fmla="*/ 419849 w 955775"/>
                <a:gd name="connsiteY258" fmla="*/ 26441 h 60851"/>
                <a:gd name="connsiteX259" fmla="*/ 417973 w 955775"/>
                <a:gd name="connsiteY259" fmla="*/ 19784 h 60851"/>
                <a:gd name="connsiteX260" fmla="*/ 412535 w 955775"/>
                <a:gd name="connsiteY260" fmla="*/ 17721 h 60851"/>
                <a:gd name="connsiteX261" fmla="*/ 408128 w 955775"/>
                <a:gd name="connsiteY261" fmla="*/ 19127 h 60851"/>
                <a:gd name="connsiteX262" fmla="*/ 405034 w 955775"/>
                <a:gd name="connsiteY262" fmla="*/ 22972 h 60851"/>
                <a:gd name="connsiteX263" fmla="*/ 403909 w 955775"/>
                <a:gd name="connsiteY263" fmla="*/ 28129 h 60851"/>
                <a:gd name="connsiteX264" fmla="*/ 403909 w 955775"/>
                <a:gd name="connsiteY264" fmla="*/ 46412 h 60851"/>
                <a:gd name="connsiteX265" fmla="*/ 398471 w 955775"/>
                <a:gd name="connsiteY265" fmla="*/ 46412 h 60851"/>
                <a:gd name="connsiteX266" fmla="*/ 398471 w 955775"/>
                <a:gd name="connsiteY266" fmla="*/ 13783 h 60851"/>
                <a:gd name="connsiteX267" fmla="*/ 469021 w 955775"/>
                <a:gd name="connsiteY267" fmla="*/ 47443 h 60851"/>
                <a:gd name="connsiteX268" fmla="*/ 460582 w 955775"/>
                <a:gd name="connsiteY268" fmla="*/ 45193 h 60851"/>
                <a:gd name="connsiteX269" fmla="*/ 454863 w 955775"/>
                <a:gd name="connsiteY269" fmla="*/ 39005 h 60851"/>
                <a:gd name="connsiteX270" fmla="*/ 452800 w 955775"/>
                <a:gd name="connsiteY270" fmla="*/ 30191 h 60851"/>
                <a:gd name="connsiteX271" fmla="*/ 454675 w 955775"/>
                <a:gd name="connsiteY271" fmla="*/ 21565 h 60851"/>
                <a:gd name="connsiteX272" fmla="*/ 460207 w 955775"/>
                <a:gd name="connsiteY272" fmla="*/ 15189 h 60851"/>
                <a:gd name="connsiteX273" fmla="*/ 468552 w 955775"/>
                <a:gd name="connsiteY273" fmla="*/ 12752 h 60851"/>
                <a:gd name="connsiteX274" fmla="*/ 476803 w 955775"/>
                <a:gd name="connsiteY274" fmla="*/ 14908 h 60851"/>
                <a:gd name="connsiteX275" fmla="*/ 482241 w 955775"/>
                <a:gd name="connsiteY275" fmla="*/ 20815 h 60851"/>
                <a:gd name="connsiteX276" fmla="*/ 484117 w 955775"/>
                <a:gd name="connsiteY276" fmla="*/ 29441 h 60851"/>
                <a:gd name="connsiteX277" fmla="*/ 484023 w 955775"/>
                <a:gd name="connsiteY277" fmla="*/ 31129 h 60851"/>
                <a:gd name="connsiteX278" fmla="*/ 458238 w 955775"/>
                <a:gd name="connsiteY278" fmla="*/ 31129 h 60851"/>
                <a:gd name="connsiteX279" fmla="*/ 460020 w 955775"/>
                <a:gd name="connsiteY279" fmla="*/ 37411 h 60851"/>
                <a:gd name="connsiteX280" fmla="*/ 464052 w 955775"/>
                <a:gd name="connsiteY280" fmla="*/ 41255 h 60851"/>
                <a:gd name="connsiteX281" fmla="*/ 469209 w 955775"/>
                <a:gd name="connsiteY281" fmla="*/ 42474 h 60851"/>
                <a:gd name="connsiteX282" fmla="*/ 478866 w 955775"/>
                <a:gd name="connsiteY282" fmla="*/ 36661 h 60851"/>
                <a:gd name="connsiteX283" fmla="*/ 483460 w 955775"/>
                <a:gd name="connsiteY283" fmla="*/ 38911 h 60851"/>
                <a:gd name="connsiteX284" fmla="*/ 477741 w 955775"/>
                <a:gd name="connsiteY284" fmla="*/ 45099 h 60851"/>
                <a:gd name="connsiteX285" fmla="*/ 469021 w 955775"/>
                <a:gd name="connsiteY285" fmla="*/ 47443 h 60851"/>
                <a:gd name="connsiteX286" fmla="*/ 478397 w 955775"/>
                <a:gd name="connsiteY286" fmla="*/ 26628 h 60851"/>
                <a:gd name="connsiteX287" fmla="*/ 477272 w 955775"/>
                <a:gd name="connsiteY287" fmla="*/ 22597 h 60851"/>
                <a:gd name="connsiteX288" fmla="*/ 473990 w 955775"/>
                <a:gd name="connsiteY288" fmla="*/ 19127 h 60851"/>
                <a:gd name="connsiteX289" fmla="*/ 468552 w 955775"/>
                <a:gd name="connsiteY289" fmla="*/ 17721 h 60851"/>
                <a:gd name="connsiteX290" fmla="*/ 461989 w 955775"/>
                <a:gd name="connsiteY290" fmla="*/ 20159 h 60851"/>
                <a:gd name="connsiteX291" fmla="*/ 458520 w 955775"/>
                <a:gd name="connsiteY291" fmla="*/ 26628 h 60851"/>
                <a:gd name="connsiteX292" fmla="*/ 478397 w 955775"/>
                <a:gd name="connsiteY292" fmla="*/ 26628 h 60851"/>
                <a:gd name="connsiteX293" fmla="*/ 486458 w 955775"/>
                <a:gd name="connsiteY293" fmla="*/ 46412 h 60851"/>
                <a:gd name="connsiteX294" fmla="*/ 486458 w 955775"/>
                <a:gd name="connsiteY294" fmla="*/ 46412 h 60851"/>
                <a:gd name="connsiteX295" fmla="*/ 508513 w 955775"/>
                <a:gd name="connsiteY295" fmla="*/ 7782 h 60851"/>
                <a:gd name="connsiteX296" fmla="*/ 505700 w 955775"/>
                <a:gd name="connsiteY296" fmla="*/ 6657 h 60851"/>
                <a:gd name="connsiteX297" fmla="*/ 504575 w 955775"/>
                <a:gd name="connsiteY297" fmla="*/ 3844 h 60851"/>
                <a:gd name="connsiteX298" fmla="*/ 505700 w 955775"/>
                <a:gd name="connsiteY298" fmla="*/ 1125 h 60851"/>
                <a:gd name="connsiteX299" fmla="*/ 508513 w 955775"/>
                <a:gd name="connsiteY299" fmla="*/ 0 h 60851"/>
                <a:gd name="connsiteX300" fmla="*/ 511326 w 955775"/>
                <a:gd name="connsiteY300" fmla="*/ 1125 h 60851"/>
                <a:gd name="connsiteX301" fmla="*/ 512451 w 955775"/>
                <a:gd name="connsiteY301" fmla="*/ 3844 h 60851"/>
                <a:gd name="connsiteX302" fmla="*/ 511326 w 955775"/>
                <a:gd name="connsiteY302" fmla="*/ 6657 h 60851"/>
                <a:gd name="connsiteX303" fmla="*/ 508513 w 955775"/>
                <a:gd name="connsiteY303" fmla="*/ 7782 h 60851"/>
                <a:gd name="connsiteX304" fmla="*/ 502231 w 955775"/>
                <a:gd name="connsiteY304" fmla="*/ 60851 h 60851"/>
                <a:gd name="connsiteX305" fmla="*/ 499418 w 955775"/>
                <a:gd name="connsiteY305" fmla="*/ 60383 h 60851"/>
                <a:gd name="connsiteX306" fmla="*/ 499418 w 955775"/>
                <a:gd name="connsiteY306" fmla="*/ 55226 h 60851"/>
                <a:gd name="connsiteX307" fmla="*/ 500637 w 955775"/>
                <a:gd name="connsiteY307" fmla="*/ 55788 h 60851"/>
                <a:gd name="connsiteX308" fmla="*/ 502043 w 955775"/>
                <a:gd name="connsiteY308" fmla="*/ 55976 h 60851"/>
                <a:gd name="connsiteX309" fmla="*/ 504856 w 955775"/>
                <a:gd name="connsiteY309" fmla="*/ 54663 h 60851"/>
                <a:gd name="connsiteX310" fmla="*/ 505794 w 955775"/>
                <a:gd name="connsiteY310" fmla="*/ 51006 h 60851"/>
                <a:gd name="connsiteX311" fmla="*/ 505794 w 955775"/>
                <a:gd name="connsiteY311" fmla="*/ 13783 h 60851"/>
                <a:gd name="connsiteX312" fmla="*/ 511232 w 955775"/>
                <a:gd name="connsiteY312" fmla="*/ 13783 h 60851"/>
                <a:gd name="connsiteX313" fmla="*/ 511232 w 955775"/>
                <a:gd name="connsiteY313" fmla="*/ 51006 h 60851"/>
                <a:gd name="connsiteX314" fmla="*/ 508794 w 955775"/>
                <a:gd name="connsiteY314" fmla="*/ 58414 h 60851"/>
                <a:gd name="connsiteX315" fmla="*/ 502231 w 955775"/>
                <a:gd name="connsiteY315" fmla="*/ 60851 h 60851"/>
                <a:gd name="connsiteX316" fmla="*/ 534459 w 955775"/>
                <a:gd name="connsiteY316" fmla="*/ 47443 h 60851"/>
                <a:gd name="connsiteX317" fmla="*/ 525833 w 955775"/>
                <a:gd name="connsiteY317" fmla="*/ 45193 h 60851"/>
                <a:gd name="connsiteX318" fmla="*/ 519832 w 955775"/>
                <a:gd name="connsiteY318" fmla="*/ 38911 h 60851"/>
                <a:gd name="connsiteX319" fmla="*/ 517769 w 955775"/>
                <a:gd name="connsiteY319" fmla="*/ 30098 h 60851"/>
                <a:gd name="connsiteX320" fmla="*/ 519832 w 955775"/>
                <a:gd name="connsiteY320" fmla="*/ 21378 h 60851"/>
                <a:gd name="connsiteX321" fmla="*/ 525833 w 955775"/>
                <a:gd name="connsiteY321" fmla="*/ 15096 h 60851"/>
                <a:gd name="connsiteX322" fmla="*/ 534459 w 955775"/>
                <a:gd name="connsiteY322" fmla="*/ 12752 h 60851"/>
                <a:gd name="connsiteX323" fmla="*/ 543085 w 955775"/>
                <a:gd name="connsiteY323" fmla="*/ 15096 h 60851"/>
                <a:gd name="connsiteX324" fmla="*/ 549086 w 955775"/>
                <a:gd name="connsiteY324" fmla="*/ 21378 h 60851"/>
                <a:gd name="connsiteX325" fmla="*/ 551242 w 955775"/>
                <a:gd name="connsiteY325" fmla="*/ 30098 h 60851"/>
                <a:gd name="connsiteX326" fmla="*/ 549086 w 955775"/>
                <a:gd name="connsiteY326" fmla="*/ 38911 h 60851"/>
                <a:gd name="connsiteX327" fmla="*/ 543085 w 955775"/>
                <a:gd name="connsiteY327" fmla="*/ 45193 h 60851"/>
                <a:gd name="connsiteX328" fmla="*/ 534459 w 955775"/>
                <a:gd name="connsiteY328" fmla="*/ 47443 h 60851"/>
                <a:gd name="connsiteX329" fmla="*/ 534459 w 955775"/>
                <a:gd name="connsiteY329" fmla="*/ 42474 h 60851"/>
                <a:gd name="connsiteX330" fmla="*/ 540085 w 955775"/>
                <a:gd name="connsiteY330" fmla="*/ 40974 h 60851"/>
                <a:gd name="connsiteX331" fmla="*/ 544210 w 955775"/>
                <a:gd name="connsiteY331" fmla="*/ 36661 h 60851"/>
                <a:gd name="connsiteX332" fmla="*/ 545804 w 955775"/>
                <a:gd name="connsiteY332" fmla="*/ 30098 h 60851"/>
                <a:gd name="connsiteX333" fmla="*/ 544210 w 955775"/>
                <a:gd name="connsiteY333" fmla="*/ 23534 h 60851"/>
                <a:gd name="connsiteX334" fmla="*/ 540085 w 955775"/>
                <a:gd name="connsiteY334" fmla="*/ 19221 h 60851"/>
                <a:gd name="connsiteX335" fmla="*/ 534459 w 955775"/>
                <a:gd name="connsiteY335" fmla="*/ 17721 h 60851"/>
                <a:gd name="connsiteX336" fmla="*/ 528833 w 955775"/>
                <a:gd name="connsiteY336" fmla="*/ 19221 h 60851"/>
                <a:gd name="connsiteX337" fmla="*/ 524614 w 955775"/>
                <a:gd name="connsiteY337" fmla="*/ 23534 h 60851"/>
                <a:gd name="connsiteX338" fmla="*/ 523114 w 955775"/>
                <a:gd name="connsiteY338" fmla="*/ 30098 h 60851"/>
                <a:gd name="connsiteX339" fmla="*/ 524614 w 955775"/>
                <a:gd name="connsiteY339" fmla="*/ 36661 h 60851"/>
                <a:gd name="connsiteX340" fmla="*/ 528833 w 955775"/>
                <a:gd name="connsiteY340" fmla="*/ 40974 h 60851"/>
                <a:gd name="connsiteX341" fmla="*/ 534459 w 955775"/>
                <a:gd name="connsiteY341" fmla="*/ 42474 h 60851"/>
                <a:gd name="connsiteX342" fmla="*/ 573845 w 955775"/>
                <a:gd name="connsiteY342" fmla="*/ 47443 h 60851"/>
                <a:gd name="connsiteX343" fmla="*/ 567094 w 955775"/>
                <a:gd name="connsiteY343" fmla="*/ 45756 h 60851"/>
                <a:gd name="connsiteX344" fmla="*/ 562687 w 955775"/>
                <a:gd name="connsiteY344" fmla="*/ 41630 h 60851"/>
                <a:gd name="connsiteX345" fmla="*/ 562406 w 955775"/>
                <a:gd name="connsiteY345" fmla="*/ 41630 h 60851"/>
                <a:gd name="connsiteX346" fmla="*/ 562406 w 955775"/>
                <a:gd name="connsiteY346" fmla="*/ 46412 h 60851"/>
                <a:gd name="connsiteX347" fmla="*/ 557249 w 955775"/>
                <a:gd name="connsiteY347" fmla="*/ 46412 h 60851"/>
                <a:gd name="connsiteX348" fmla="*/ 557249 w 955775"/>
                <a:gd name="connsiteY348" fmla="*/ 656 h 60851"/>
                <a:gd name="connsiteX349" fmla="*/ 562687 w 955775"/>
                <a:gd name="connsiteY349" fmla="*/ 656 h 60851"/>
                <a:gd name="connsiteX350" fmla="*/ 562687 w 955775"/>
                <a:gd name="connsiteY350" fmla="*/ 14158 h 60851"/>
                <a:gd name="connsiteX351" fmla="*/ 562406 w 955775"/>
                <a:gd name="connsiteY351" fmla="*/ 18659 h 60851"/>
                <a:gd name="connsiteX352" fmla="*/ 562687 w 955775"/>
                <a:gd name="connsiteY352" fmla="*/ 18659 h 60851"/>
                <a:gd name="connsiteX353" fmla="*/ 567094 w 955775"/>
                <a:gd name="connsiteY353" fmla="*/ 14439 h 60851"/>
                <a:gd name="connsiteX354" fmla="*/ 573845 w 955775"/>
                <a:gd name="connsiteY354" fmla="*/ 12752 h 60851"/>
                <a:gd name="connsiteX355" fmla="*/ 581721 w 955775"/>
                <a:gd name="connsiteY355" fmla="*/ 15002 h 60851"/>
                <a:gd name="connsiteX356" fmla="*/ 587346 w 955775"/>
                <a:gd name="connsiteY356" fmla="*/ 21284 h 60851"/>
                <a:gd name="connsiteX357" fmla="*/ 589409 w 955775"/>
                <a:gd name="connsiteY357" fmla="*/ 30098 h 60851"/>
                <a:gd name="connsiteX358" fmla="*/ 587346 w 955775"/>
                <a:gd name="connsiteY358" fmla="*/ 39005 h 60851"/>
                <a:gd name="connsiteX359" fmla="*/ 581721 w 955775"/>
                <a:gd name="connsiteY359" fmla="*/ 45193 h 60851"/>
                <a:gd name="connsiteX360" fmla="*/ 573845 w 955775"/>
                <a:gd name="connsiteY360" fmla="*/ 47443 h 60851"/>
                <a:gd name="connsiteX361" fmla="*/ 573188 w 955775"/>
                <a:gd name="connsiteY361" fmla="*/ 42474 h 60851"/>
                <a:gd name="connsiteX362" fmla="*/ 578533 w 955775"/>
                <a:gd name="connsiteY362" fmla="*/ 40974 h 60851"/>
                <a:gd name="connsiteX363" fmla="*/ 582471 w 955775"/>
                <a:gd name="connsiteY363" fmla="*/ 36661 h 60851"/>
                <a:gd name="connsiteX364" fmla="*/ 583971 w 955775"/>
                <a:gd name="connsiteY364" fmla="*/ 30098 h 60851"/>
                <a:gd name="connsiteX365" fmla="*/ 582471 w 955775"/>
                <a:gd name="connsiteY365" fmla="*/ 23628 h 60851"/>
                <a:gd name="connsiteX366" fmla="*/ 578533 w 955775"/>
                <a:gd name="connsiteY366" fmla="*/ 19315 h 60851"/>
                <a:gd name="connsiteX367" fmla="*/ 573188 w 955775"/>
                <a:gd name="connsiteY367" fmla="*/ 17721 h 60851"/>
                <a:gd name="connsiteX368" fmla="*/ 567844 w 955775"/>
                <a:gd name="connsiteY368" fmla="*/ 19315 h 60851"/>
                <a:gd name="connsiteX369" fmla="*/ 563906 w 955775"/>
                <a:gd name="connsiteY369" fmla="*/ 23628 h 60851"/>
                <a:gd name="connsiteX370" fmla="*/ 562406 w 955775"/>
                <a:gd name="connsiteY370" fmla="*/ 30098 h 60851"/>
                <a:gd name="connsiteX371" fmla="*/ 563906 w 955775"/>
                <a:gd name="connsiteY371" fmla="*/ 36661 h 60851"/>
                <a:gd name="connsiteX372" fmla="*/ 567844 w 955775"/>
                <a:gd name="connsiteY372" fmla="*/ 40974 h 60851"/>
                <a:gd name="connsiteX373" fmla="*/ 573188 w 955775"/>
                <a:gd name="connsiteY373" fmla="*/ 42474 h 60851"/>
                <a:gd name="connsiteX374" fmla="*/ 591713 w 955775"/>
                <a:gd name="connsiteY374" fmla="*/ 46412 h 60851"/>
                <a:gd name="connsiteX375" fmla="*/ 591713 w 955775"/>
                <a:gd name="connsiteY375" fmla="*/ 46412 h 60851"/>
                <a:gd name="connsiteX376" fmla="*/ 620988 w 955775"/>
                <a:gd name="connsiteY376" fmla="*/ 47443 h 60851"/>
                <a:gd name="connsiteX377" fmla="*/ 614612 w 955775"/>
                <a:gd name="connsiteY377" fmla="*/ 46037 h 60851"/>
                <a:gd name="connsiteX378" fmla="*/ 610205 w 955775"/>
                <a:gd name="connsiteY378" fmla="*/ 42193 h 60851"/>
                <a:gd name="connsiteX379" fmla="*/ 608705 w 955775"/>
                <a:gd name="connsiteY379" fmla="*/ 36567 h 60851"/>
                <a:gd name="connsiteX380" fmla="*/ 612549 w 955775"/>
                <a:gd name="connsiteY380" fmla="*/ 28504 h 60851"/>
                <a:gd name="connsiteX381" fmla="*/ 622488 w 955775"/>
                <a:gd name="connsiteY381" fmla="*/ 25597 h 60851"/>
                <a:gd name="connsiteX382" fmla="*/ 627926 w 955775"/>
                <a:gd name="connsiteY382" fmla="*/ 26253 h 60851"/>
                <a:gd name="connsiteX383" fmla="*/ 631770 w 955775"/>
                <a:gd name="connsiteY383" fmla="*/ 27660 h 60851"/>
                <a:gd name="connsiteX384" fmla="*/ 631770 w 955775"/>
                <a:gd name="connsiteY384" fmla="*/ 25691 h 60851"/>
                <a:gd name="connsiteX385" fmla="*/ 629239 w 955775"/>
                <a:gd name="connsiteY385" fmla="*/ 19877 h 60851"/>
                <a:gd name="connsiteX386" fmla="*/ 622769 w 955775"/>
                <a:gd name="connsiteY386" fmla="*/ 17627 h 60851"/>
                <a:gd name="connsiteX387" fmla="*/ 617800 w 955775"/>
                <a:gd name="connsiteY387" fmla="*/ 18846 h 60851"/>
                <a:gd name="connsiteX388" fmla="*/ 614049 w 955775"/>
                <a:gd name="connsiteY388" fmla="*/ 22128 h 60851"/>
                <a:gd name="connsiteX389" fmla="*/ 610017 w 955775"/>
                <a:gd name="connsiteY389" fmla="*/ 19034 h 60851"/>
                <a:gd name="connsiteX390" fmla="*/ 615268 w 955775"/>
                <a:gd name="connsiteY390" fmla="*/ 14439 h 60851"/>
                <a:gd name="connsiteX391" fmla="*/ 622769 w 955775"/>
                <a:gd name="connsiteY391" fmla="*/ 12752 h 60851"/>
                <a:gd name="connsiteX392" fmla="*/ 633177 w 955775"/>
                <a:gd name="connsiteY392" fmla="*/ 16315 h 60851"/>
                <a:gd name="connsiteX393" fmla="*/ 637021 w 955775"/>
                <a:gd name="connsiteY393" fmla="*/ 25784 h 60851"/>
                <a:gd name="connsiteX394" fmla="*/ 637021 w 955775"/>
                <a:gd name="connsiteY394" fmla="*/ 46412 h 60851"/>
                <a:gd name="connsiteX395" fmla="*/ 631770 w 955775"/>
                <a:gd name="connsiteY395" fmla="*/ 46412 h 60851"/>
                <a:gd name="connsiteX396" fmla="*/ 631770 w 955775"/>
                <a:gd name="connsiteY396" fmla="*/ 41724 h 60851"/>
                <a:gd name="connsiteX397" fmla="*/ 631583 w 955775"/>
                <a:gd name="connsiteY397" fmla="*/ 41724 h 60851"/>
                <a:gd name="connsiteX398" fmla="*/ 627363 w 955775"/>
                <a:gd name="connsiteY398" fmla="*/ 45756 h 60851"/>
                <a:gd name="connsiteX399" fmla="*/ 620988 w 955775"/>
                <a:gd name="connsiteY399" fmla="*/ 47443 h 60851"/>
                <a:gd name="connsiteX400" fmla="*/ 621550 w 955775"/>
                <a:gd name="connsiteY400" fmla="*/ 42662 h 60851"/>
                <a:gd name="connsiteX401" fmla="*/ 626613 w 955775"/>
                <a:gd name="connsiteY401" fmla="*/ 41255 h 60851"/>
                <a:gd name="connsiteX402" fmla="*/ 630364 w 955775"/>
                <a:gd name="connsiteY402" fmla="*/ 37505 h 60851"/>
                <a:gd name="connsiteX403" fmla="*/ 631770 w 955775"/>
                <a:gd name="connsiteY403" fmla="*/ 32254 h 60851"/>
                <a:gd name="connsiteX404" fmla="*/ 628020 w 955775"/>
                <a:gd name="connsiteY404" fmla="*/ 30660 h 60851"/>
                <a:gd name="connsiteX405" fmla="*/ 623332 w 955775"/>
                <a:gd name="connsiteY405" fmla="*/ 30004 h 60851"/>
                <a:gd name="connsiteX406" fmla="*/ 616581 w 955775"/>
                <a:gd name="connsiteY406" fmla="*/ 31879 h 60851"/>
                <a:gd name="connsiteX407" fmla="*/ 614330 w 955775"/>
                <a:gd name="connsiteY407" fmla="*/ 36661 h 60851"/>
                <a:gd name="connsiteX408" fmla="*/ 616299 w 955775"/>
                <a:gd name="connsiteY408" fmla="*/ 40974 h 60851"/>
                <a:gd name="connsiteX409" fmla="*/ 621550 w 955775"/>
                <a:gd name="connsiteY409" fmla="*/ 42662 h 60851"/>
                <a:gd name="connsiteX410" fmla="*/ 655561 w 955775"/>
                <a:gd name="connsiteY410" fmla="*/ 47443 h 60851"/>
                <a:gd name="connsiteX411" fmla="*/ 646747 w 955775"/>
                <a:gd name="connsiteY411" fmla="*/ 45006 h 60851"/>
                <a:gd name="connsiteX412" fmla="*/ 641871 w 955775"/>
                <a:gd name="connsiteY412" fmla="*/ 38630 h 60851"/>
                <a:gd name="connsiteX413" fmla="*/ 646747 w 955775"/>
                <a:gd name="connsiteY413" fmla="*/ 36473 h 60851"/>
                <a:gd name="connsiteX414" fmla="*/ 650310 w 955775"/>
                <a:gd name="connsiteY414" fmla="*/ 41068 h 60851"/>
                <a:gd name="connsiteX415" fmla="*/ 655561 w 955775"/>
                <a:gd name="connsiteY415" fmla="*/ 42662 h 60851"/>
                <a:gd name="connsiteX416" fmla="*/ 660811 w 955775"/>
                <a:gd name="connsiteY416" fmla="*/ 41443 h 60851"/>
                <a:gd name="connsiteX417" fmla="*/ 662968 w 955775"/>
                <a:gd name="connsiteY417" fmla="*/ 37880 h 60851"/>
                <a:gd name="connsiteX418" fmla="*/ 661280 w 955775"/>
                <a:gd name="connsiteY418" fmla="*/ 34598 h 60851"/>
                <a:gd name="connsiteX419" fmla="*/ 655842 w 955775"/>
                <a:gd name="connsiteY419" fmla="*/ 32442 h 60851"/>
                <a:gd name="connsiteX420" fmla="*/ 651904 w 955775"/>
                <a:gd name="connsiteY420" fmla="*/ 31410 h 60851"/>
                <a:gd name="connsiteX421" fmla="*/ 645434 w 955775"/>
                <a:gd name="connsiteY421" fmla="*/ 28129 h 60851"/>
                <a:gd name="connsiteX422" fmla="*/ 642996 w 955775"/>
                <a:gd name="connsiteY422" fmla="*/ 22222 h 60851"/>
                <a:gd name="connsiteX423" fmla="*/ 644684 w 955775"/>
                <a:gd name="connsiteY423" fmla="*/ 17252 h 60851"/>
                <a:gd name="connsiteX424" fmla="*/ 649185 w 955775"/>
                <a:gd name="connsiteY424" fmla="*/ 13970 h 60851"/>
                <a:gd name="connsiteX425" fmla="*/ 655279 w 955775"/>
                <a:gd name="connsiteY425" fmla="*/ 12752 h 60851"/>
                <a:gd name="connsiteX426" fmla="*/ 662874 w 955775"/>
                <a:gd name="connsiteY426" fmla="*/ 14627 h 60851"/>
                <a:gd name="connsiteX427" fmla="*/ 667656 w 955775"/>
                <a:gd name="connsiteY427" fmla="*/ 19784 h 60851"/>
                <a:gd name="connsiteX428" fmla="*/ 662968 w 955775"/>
                <a:gd name="connsiteY428" fmla="*/ 21940 h 60851"/>
                <a:gd name="connsiteX429" fmla="*/ 655185 w 955775"/>
                <a:gd name="connsiteY429" fmla="*/ 17627 h 60851"/>
                <a:gd name="connsiteX430" fmla="*/ 650497 w 955775"/>
                <a:gd name="connsiteY430" fmla="*/ 18940 h 60851"/>
                <a:gd name="connsiteX431" fmla="*/ 648528 w 955775"/>
                <a:gd name="connsiteY431" fmla="*/ 22034 h 60851"/>
                <a:gd name="connsiteX432" fmla="*/ 649935 w 955775"/>
                <a:gd name="connsiteY432" fmla="*/ 24941 h 60851"/>
                <a:gd name="connsiteX433" fmla="*/ 654154 w 955775"/>
                <a:gd name="connsiteY433" fmla="*/ 26816 h 60851"/>
                <a:gd name="connsiteX434" fmla="*/ 658842 w 955775"/>
                <a:gd name="connsiteY434" fmla="*/ 28035 h 60851"/>
                <a:gd name="connsiteX435" fmla="*/ 666062 w 955775"/>
                <a:gd name="connsiteY435" fmla="*/ 31691 h 60851"/>
                <a:gd name="connsiteX436" fmla="*/ 668500 w 955775"/>
                <a:gd name="connsiteY436" fmla="*/ 37505 h 60851"/>
                <a:gd name="connsiteX437" fmla="*/ 666718 w 955775"/>
                <a:gd name="connsiteY437" fmla="*/ 42755 h 60851"/>
                <a:gd name="connsiteX438" fmla="*/ 662124 w 955775"/>
                <a:gd name="connsiteY438" fmla="*/ 46225 h 60851"/>
                <a:gd name="connsiteX439" fmla="*/ 655561 w 955775"/>
                <a:gd name="connsiteY439" fmla="*/ 47443 h 60851"/>
                <a:gd name="connsiteX440" fmla="*/ 670430 w 955775"/>
                <a:gd name="connsiteY440" fmla="*/ 46412 h 60851"/>
                <a:gd name="connsiteX441" fmla="*/ 670430 w 955775"/>
                <a:gd name="connsiteY441" fmla="*/ 46412 h 60851"/>
                <a:gd name="connsiteX442" fmla="*/ 699705 w 955775"/>
                <a:gd name="connsiteY442" fmla="*/ 47443 h 60851"/>
                <a:gd name="connsiteX443" fmla="*/ 693329 w 955775"/>
                <a:gd name="connsiteY443" fmla="*/ 46037 h 60851"/>
                <a:gd name="connsiteX444" fmla="*/ 688922 w 955775"/>
                <a:gd name="connsiteY444" fmla="*/ 42193 h 60851"/>
                <a:gd name="connsiteX445" fmla="*/ 687422 w 955775"/>
                <a:gd name="connsiteY445" fmla="*/ 36567 h 60851"/>
                <a:gd name="connsiteX446" fmla="*/ 691266 w 955775"/>
                <a:gd name="connsiteY446" fmla="*/ 28504 h 60851"/>
                <a:gd name="connsiteX447" fmla="*/ 701205 w 955775"/>
                <a:gd name="connsiteY447" fmla="*/ 25597 h 60851"/>
                <a:gd name="connsiteX448" fmla="*/ 706643 w 955775"/>
                <a:gd name="connsiteY448" fmla="*/ 26253 h 60851"/>
                <a:gd name="connsiteX449" fmla="*/ 710488 w 955775"/>
                <a:gd name="connsiteY449" fmla="*/ 27660 h 60851"/>
                <a:gd name="connsiteX450" fmla="*/ 710488 w 955775"/>
                <a:gd name="connsiteY450" fmla="*/ 25691 h 60851"/>
                <a:gd name="connsiteX451" fmla="*/ 707956 w 955775"/>
                <a:gd name="connsiteY451" fmla="*/ 19877 h 60851"/>
                <a:gd name="connsiteX452" fmla="*/ 701486 w 955775"/>
                <a:gd name="connsiteY452" fmla="*/ 17627 h 60851"/>
                <a:gd name="connsiteX453" fmla="*/ 696517 w 955775"/>
                <a:gd name="connsiteY453" fmla="*/ 18846 h 60851"/>
                <a:gd name="connsiteX454" fmla="*/ 692767 w 955775"/>
                <a:gd name="connsiteY454" fmla="*/ 22128 h 60851"/>
                <a:gd name="connsiteX455" fmla="*/ 688735 w 955775"/>
                <a:gd name="connsiteY455" fmla="*/ 19034 h 60851"/>
                <a:gd name="connsiteX456" fmla="*/ 693985 w 955775"/>
                <a:gd name="connsiteY456" fmla="*/ 14439 h 60851"/>
                <a:gd name="connsiteX457" fmla="*/ 701486 w 955775"/>
                <a:gd name="connsiteY457" fmla="*/ 12752 h 60851"/>
                <a:gd name="connsiteX458" fmla="*/ 711894 w 955775"/>
                <a:gd name="connsiteY458" fmla="*/ 16315 h 60851"/>
                <a:gd name="connsiteX459" fmla="*/ 715738 w 955775"/>
                <a:gd name="connsiteY459" fmla="*/ 25784 h 60851"/>
                <a:gd name="connsiteX460" fmla="*/ 715738 w 955775"/>
                <a:gd name="connsiteY460" fmla="*/ 46412 h 60851"/>
                <a:gd name="connsiteX461" fmla="*/ 710488 w 955775"/>
                <a:gd name="connsiteY461" fmla="*/ 46412 h 60851"/>
                <a:gd name="connsiteX462" fmla="*/ 710488 w 955775"/>
                <a:gd name="connsiteY462" fmla="*/ 41724 h 60851"/>
                <a:gd name="connsiteX463" fmla="*/ 710300 w 955775"/>
                <a:gd name="connsiteY463" fmla="*/ 41724 h 60851"/>
                <a:gd name="connsiteX464" fmla="*/ 706081 w 955775"/>
                <a:gd name="connsiteY464" fmla="*/ 45756 h 60851"/>
                <a:gd name="connsiteX465" fmla="*/ 699705 w 955775"/>
                <a:gd name="connsiteY465" fmla="*/ 47443 h 60851"/>
                <a:gd name="connsiteX466" fmla="*/ 700267 w 955775"/>
                <a:gd name="connsiteY466" fmla="*/ 42662 h 60851"/>
                <a:gd name="connsiteX467" fmla="*/ 705331 w 955775"/>
                <a:gd name="connsiteY467" fmla="*/ 41255 h 60851"/>
                <a:gd name="connsiteX468" fmla="*/ 709081 w 955775"/>
                <a:gd name="connsiteY468" fmla="*/ 37505 h 60851"/>
                <a:gd name="connsiteX469" fmla="*/ 710488 w 955775"/>
                <a:gd name="connsiteY469" fmla="*/ 32254 h 60851"/>
                <a:gd name="connsiteX470" fmla="*/ 706737 w 955775"/>
                <a:gd name="connsiteY470" fmla="*/ 30660 h 60851"/>
                <a:gd name="connsiteX471" fmla="*/ 702049 w 955775"/>
                <a:gd name="connsiteY471" fmla="*/ 30004 h 60851"/>
                <a:gd name="connsiteX472" fmla="*/ 695298 w 955775"/>
                <a:gd name="connsiteY472" fmla="*/ 31879 h 60851"/>
                <a:gd name="connsiteX473" fmla="*/ 693048 w 955775"/>
                <a:gd name="connsiteY473" fmla="*/ 36661 h 60851"/>
                <a:gd name="connsiteX474" fmla="*/ 695017 w 955775"/>
                <a:gd name="connsiteY474" fmla="*/ 40974 h 60851"/>
                <a:gd name="connsiteX475" fmla="*/ 700267 w 955775"/>
                <a:gd name="connsiteY475" fmla="*/ 42662 h 60851"/>
                <a:gd name="connsiteX476" fmla="*/ 719221 w 955775"/>
                <a:gd name="connsiteY476" fmla="*/ 46412 h 60851"/>
                <a:gd name="connsiteX477" fmla="*/ 719221 w 955775"/>
                <a:gd name="connsiteY477" fmla="*/ 46412 h 60851"/>
                <a:gd name="connsiteX478" fmla="*/ 750652 w 955775"/>
                <a:gd name="connsiteY478" fmla="*/ 46881 h 60851"/>
                <a:gd name="connsiteX479" fmla="*/ 746902 w 955775"/>
                <a:gd name="connsiteY479" fmla="*/ 46318 h 60851"/>
                <a:gd name="connsiteX480" fmla="*/ 744089 w 955775"/>
                <a:gd name="connsiteY480" fmla="*/ 44537 h 60851"/>
                <a:gd name="connsiteX481" fmla="*/ 741557 w 955775"/>
                <a:gd name="connsiteY481" fmla="*/ 37880 h 60851"/>
                <a:gd name="connsiteX482" fmla="*/ 741557 w 955775"/>
                <a:gd name="connsiteY482" fmla="*/ 18752 h 60851"/>
                <a:gd name="connsiteX483" fmla="*/ 735838 w 955775"/>
                <a:gd name="connsiteY483" fmla="*/ 18752 h 60851"/>
                <a:gd name="connsiteX484" fmla="*/ 735838 w 955775"/>
                <a:gd name="connsiteY484" fmla="*/ 13783 h 60851"/>
                <a:gd name="connsiteX485" fmla="*/ 741557 w 955775"/>
                <a:gd name="connsiteY485" fmla="*/ 13783 h 60851"/>
                <a:gd name="connsiteX486" fmla="*/ 741557 w 955775"/>
                <a:gd name="connsiteY486" fmla="*/ 4594 h 60851"/>
                <a:gd name="connsiteX487" fmla="*/ 746996 w 955775"/>
                <a:gd name="connsiteY487" fmla="*/ 4594 h 60851"/>
                <a:gd name="connsiteX488" fmla="*/ 746996 w 955775"/>
                <a:gd name="connsiteY488" fmla="*/ 13783 h 60851"/>
                <a:gd name="connsiteX489" fmla="*/ 754965 w 955775"/>
                <a:gd name="connsiteY489" fmla="*/ 13783 h 60851"/>
                <a:gd name="connsiteX490" fmla="*/ 754965 w 955775"/>
                <a:gd name="connsiteY490" fmla="*/ 18752 h 60851"/>
                <a:gd name="connsiteX491" fmla="*/ 746996 w 955775"/>
                <a:gd name="connsiteY491" fmla="*/ 18752 h 60851"/>
                <a:gd name="connsiteX492" fmla="*/ 746996 w 955775"/>
                <a:gd name="connsiteY492" fmla="*/ 36473 h 60851"/>
                <a:gd name="connsiteX493" fmla="*/ 748027 w 955775"/>
                <a:gd name="connsiteY493" fmla="*/ 40505 h 60851"/>
                <a:gd name="connsiteX494" fmla="*/ 751496 w 955775"/>
                <a:gd name="connsiteY494" fmla="*/ 41911 h 60851"/>
                <a:gd name="connsiteX495" fmla="*/ 755059 w 955775"/>
                <a:gd name="connsiteY495" fmla="*/ 40786 h 60851"/>
                <a:gd name="connsiteX496" fmla="*/ 755059 w 955775"/>
                <a:gd name="connsiteY496" fmla="*/ 46131 h 60851"/>
                <a:gd name="connsiteX497" fmla="*/ 753090 w 955775"/>
                <a:gd name="connsiteY497" fmla="*/ 46693 h 60851"/>
                <a:gd name="connsiteX498" fmla="*/ 750652 w 955775"/>
                <a:gd name="connsiteY498" fmla="*/ 46881 h 60851"/>
                <a:gd name="connsiteX499" fmla="*/ 774617 w 955775"/>
                <a:gd name="connsiteY499" fmla="*/ 47443 h 60851"/>
                <a:gd name="connsiteX500" fmla="*/ 766179 w 955775"/>
                <a:gd name="connsiteY500" fmla="*/ 45193 h 60851"/>
                <a:gd name="connsiteX501" fmla="*/ 760459 w 955775"/>
                <a:gd name="connsiteY501" fmla="*/ 39005 h 60851"/>
                <a:gd name="connsiteX502" fmla="*/ 758397 w 955775"/>
                <a:gd name="connsiteY502" fmla="*/ 30191 h 60851"/>
                <a:gd name="connsiteX503" fmla="*/ 760272 w 955775"/>
                <a:gd name="connsiteY503" fmla="*/ 21565 h 60851"/>
                <a:gd name="connsiteX504" fmla="*/ 765804 w 955775"/>
                <a:gd name="connsiteY504" fmla="*/ 15189 h 60851"/>
                <a:gd name="connsiteX505" fmla="*/ 774149 w 955775"/>
                <a:gd name="connsiteY505" fmla="*/ 12752 h 60851"/>
                <a:gd name="connsiteX506" fmla="*/ 782400 w 955775"/>
                <a:gd name="connsiteY506" fmla="*/ 14908 h 60851"/>
                <a:gd name="connsiteX507" fmla="*/ 787838 w 955775"/>
                <a:gd name="connsiteY507" fmla="*/ 20815 h 60851"/>
                <a:gd name="connsiteX508" fmla="*/ 789713 w 955775"/>
                <a:gd name="connsiteY508" fmla="*/ 29441 h 60851"/>
                <a:gd name="connsiteX509" fmla="*/ 789619 w 955775"/>
                <a:gd name="connsiteY509" fmla="*/ 31129 h 60851"/>
                <a:gd name="connsiteX510" fmla="*/ 763835 w 955775"/>
                <a:gd name="connsiteY510" fmla="*/ 31129 h 60851"/>
                <a:gd name="connsiteX511" fmla="*/ 765616 w 955775"/>
                <a:gd name="connsiteY511" fmla="*/ 37411 h 60851"/>
                <a:gd name="connsiteX512" fmla="*/ 769648 w 955775"/>
                <a:gd name="connsiteY512" fmla="*/ 41255 h 60851"/>
                <a:gd name="connsiteX513" fmla="*/ 774805 w 955775"/>
                <a:gd name="connsiteY513" fmla="*/ 42474 h 60851"/>
                <a:gd name="connsiteX514" fmla="*/ 784462 w 955775"/>
                <a:gd name="connsiteY514" fmla="*/ 36661 h 60851"/>
                <a:gd name="connsiteX515" fmla="*/ 789057 w 955775"/>
                <a:gd name="connsiteY515" fmla="*/ 38911 h 60851"/>
                <a:gd name="connsiteX516" fmla="*/ 783337 w 955775"/>
                <a:gd name="connsiteY516" fmla="*/ 45099 h 60851"/>
                <a:gd name="connsiteX517" fmla="*/ 774617 w 955775"/>
                <a:gd name="connsiteY517" fmla="*/ 47443 h 60851"/>
                <a:gd name="connsiteX518" fmla="*/ 783994 w 955775"/>
                <a:gd name="connsiteY518" fmla="*/ 26628 h 60851"/>
                <a:gd name="connsiteX519" fmla="*/ 782868 w 955775"/>
                <a:gd name="connsiteY519" fmla="*/ 22597 h 60851"/>
                <a:gd name="connsiteX520" fmla="*/ 779587 w 955775"/>
                <a:gd name="connsiteY520" fmla="*/ 19127 h 60851"/>
                <a:gd name="connsiteX521" fmla="*/ 774149 w 955775"/>
                <a:gd name="connsiteY521" fmla="*/ 17721 h 60851"/>
                <a:gd name="connsiteX522" fmla="*/ 767585 w 955775"/>
                <a:gd name="connsiteY522" fmla="*/ 20159 h 60851"/>
                <a:gd name="connsiteX523" fmla="*/ 764116 w 955775"/>
                <a:gd name="connsiteY523" fmla="*/ 26628 h 60851"/>
                <a:gd name="connsiteX524" fmla="*/ 783994 w 955775"/>
                <a:gd name="connsiteY524" fmla="*/ 26628 h 60851"/>
                <a:gd name="connsiteX525" fmla="*/ 806814 w 955775"/>
                <a:gd name="connsiteY525" fmla="*/ 47443 h 60851"/>
                <a:gd name="connsiteX526" fmla="*/ 800438 w 955775"/>
                <a:gd name="connsiteY526" fmla="*/ 46037 h 60851"/>
                <a:gd name="connsiteX527" fmla="*/ 796031 w 955775"/>
                <a:gd name="connsiteY527" fmla="*/ 42193 h 60851"/>
                <a:gd name="connsiteX528" fmla="*/ 794531 w 955775"/>
                <a:gd name="connsiteY528" fmla="*/ 36567 h 60851"/>
                <a:gd name="connsiteX529" fmla="*/ 798375 w 955775"/>
                <a:gd name="connsiteY529" fmla="*/ 28504 h 60851"/>
                <a:gd name="connsiteX530" fmla="*/ 808314 w 955775"/>
                <a:gd name="connsiteY530" fmla="*/ 25597 h 60851"/>
                <a:gd name="connsiteX531" fmla="*/ 813752 w 955775"/>
                <a:gd name="connsiteY531" fmla="*/ 26253 h 60851"/>
                <a:gd name="connsiteX532" fmla="*/ 817596 w 955775"/>
                <a:gd name="connsiteY532" fmla="*/ 27660 h 60851"/>
                <a:gd name="connsiteX533" fmla="*/ 817596 w 955775"/>
                <a:gd name="connsiteY533" fmla="*/ 25691 h 60851"/>
                <a:gd name="connsiteX534" fmla="*/ 815065 w 955775"/>
                <a:gd name="connsiteY534" fmla="*/ 19877 h 60851"/>
                <a:gd name="connsiteX535" fmla="*/ 808595 w 955775"/>
                <a:gd name="connsiteY535" fmla="*/ 17627 h 60851"/>
                <a:gd name="connsiteX536" fmla="*/ 803626 w 955775"/>
                <a:gd name="connsiteY536" fmla="*/ 18846 h 60851"/>
                <a:gd name="connsiteX537" fmla="*/ 799875 w 955775"/>
                <a:gd name="connsiteY537" fmla="*/ 22128 h 60851"/>
                <a:gd name="connsiteX538" fmla="*/ 795843 w 955775"/>
                <a:gd name="connsiteY538" fmla="*/ 19034 h 60851"/>
                <a:gd name="connsiteX539" fmla="*/ 801094 w 955775"/>
                <a:gd name="connsiteY539" fmla="*/ 14439 h 60851"/>
                <a:gd name="connsiteX540" fmla="*/ 808595 w 955775"/>
                <a:gd name="connsiteY540" fmla="*/ 12752 h 60851"/>
                <a:gd name="connsiteX541" fmla="*/ 819003 w 955775"/>
                <a:gd name="connsiteY541" fmla="*/ 16315 h 60851"/>
                <a:gd name="connsiteX542" fmla="*/ 822847 w 955775"/>
                <a:gd name="connsiteY542" fmla="*/ 25784 h 60851"/>
                <a:gd name="connsiteX543" fmla="*/ 822847 w 955775"/>
                <a:gd name="connsiteY543" fmla="*/ 46412 h 60851"/>
                <a:gd name="connsiteX544" fmla="*/ 817596 w 955775"/>
                <a:gd name="connsiteY544" fmla="*/ 46412 h 60851"/>
                <a:gd name="connsiteX545" fmla="*/ 817596 w 955775"/>
                <a:gd name="connsiteY545" fmla="*/ 41724 h 60851"/>
                <a:gd name="connsiteX546" fmla="*/ 817409 w 955775"/>
                <a:gd name="connsiteY546" fmla="*/ 41724 h 60851"/>
                <a:gd name="connsiteX547" fmla="*/ 813189 w 955775"/>
                <a:gd name="connsiteY547" fmla="*/ 45756 h 60851"/>
                <a:gd name="connsiteX548" fmla="*/ 806814 w 955775"/>
                <a:gd name="connsiteY548" fmla="*/ 47443 h 60851"/>
                <a:gd name="connsiteX549" fmla="*/ 807376 w 955775"/>
                <a:gd name="connsiteY549" fmla="*/ 42662 h 60851"/>
                <a:gd name="connsiteX550" fmla="*/ 812439 w 955775"/>
                <a:gd name="connsiteY550" fmla="*/ 41255 h 60851"/>
                <a:gd name="connsiteX551" fmla="*/ 816190 w 955775"/>
                <a:gd name="connsiteY551" fmla="*/ 37505 h 60851"/>
                <a:gd name="connsiteX552" fmla="*/ 817596 w 955775"/>
                <a:gd name="connsiteY552" fmla="*/ 32254 h 60851"/>
                <a:gd name="connsiteX553" fmla="*/ 813846 w 955775"/>
                <a:gd name="connsiteY553" fmla="*/ 30660 h 60851"/>
                <a:gd name="connsiteX554" fmla="*/ 809158 w 955775"/>
                <a:gd name="connsiteY554" fmla="*/ 30004 h 60851"/>
                <a:gd name="connsiteX555" fmla="*/ 802407 w 955775"/>
                <a:gd name="connsiteY555" fmla="*/ 31879 h 60851"/>
                <a:gd name="connsiteX556" fmla="*/ 800156 w 955775"/>
                <a:gd name="connsiteY556" fmla="*/ 36661 h 60851"/>
                <a:gd name="connsiteX557" fmla="*/ 802125 w 955775"/>
                <a:gd name="connsiteY557" fmla="*/ 40974 h 60851"/>
                <a:gd name="connsiteX558" fmla="*/ 807376 w 955775"/>
                <a:gd name="connsiteY558" fmla="*/ 42662 h 60851"/>
                <a:gd name="connsiteX559" fmla="*/ 844856 w 955775"/>
                <a:gd name="connsiteY559" fmla="*/ 47443 h 60851"/>
                <a:gd name="connsiteX560" fmla="*/ 836323 w 955775"/>
                <a:gd name="connsiteY560" fmla="*/ 45193 h 60851"/>
                <a:gd name="connsiteX561" fmla="*/ 830416 w 955775"/>
                <a:gd name="connsiteY561" fmla="*/ 39005 h 60851"/>
                <a:gd name="connsiteX562" fmla="*/ 828354 w 955775"/>
                <a:gd name="connsiteY562" fmla="*/ 30098 h 60851"/>
                <a:gd name="connsiteX563" fmla="*/ 830416 w 955775"/>
                <a:gd name="connsiteY563" fmla="*/ 21284 h 60851"/>
                <a:gd name="connsiteX564" fmla="*/ 836323 w 955775"/>
                <a:gd name="connsiteY564" fmla="*/ 15002 h 60851"/>
                <a:gd name="connsiteX565" fmla="*/ 844856 w 955775"/>
                <a:gd name="connsiteY565" fmla="*/ 12752 h 60851"/>
                <a:gd name="connsiteX566" fmla="*/ 853669 w 955775"/>
                <a:gd name="connsiteY566" fmla="*/ 15283 h 60851"/>
                <a:gd name="connsiteX567" fmla="*/ 858920 w 955775"/>
                <a:gd name="connsiteY567" fmla="*/ 21753 h 60851"/>
                <a:gd name="connsiteX568" fmla="*/ 853951 w 955775"/>
                <a:gd name="connsiteY568" fmla="*/ 23815 h 60851"/>
                <a:gd name="connsiteX569" fmla="*/ 850294 w 955775"/>
                <a:gd name="connsiteY569" fmla="*/ 19315 h 60851"/>
                <a:gd name="connsiteX570" fmla="*/ 844574 w 955775"/>
                <a:gd name="connsiteY570" fmla="*/ 17721 h 60851"/>
                <a:gd name="connsiteX571" fmla="*/ 839136 w 955775"/>
                <a:gd name="connsiteY571" fmla="*/ 19315 h 60851"/>
                <a:gd name="connsiteX572" fmla="*/ 835198 w 955775"/>
                <a:gd name="connsiteY572" fmla="*/ 23628 h 60851"/>
                <a:gd name="connsiteX573" fmla="*/ 833698 w 955775"/>
                <a:gd name="connsiteY573" fmla="*/ 30098 h 60851"/>
                <a:gd name="connsiteX574" fmla="*/ 835198 w 955775"/>
                <a:gd name="connsiteY574" fmla="*/ 36567 h 60851"/>
                <a:gd name="connsiteX575" fmla="*/ 839136 w 955775"/>
                <a:gd name="connsiteY575" fmla="*/ 40974 h 60851"/>
                <a:gd name="connsiteX576" fmla="*/ 844574 w 955775"/>
                <a:gd name="connsiteY576" fmla="*/ 42474 h 60851"/>
                <a:gd name="connsiteX577" fmla="*/ 850481 w 955775"/>
                <a:gd name="connsiteY577" fmla="*/ 40880 h 60851"/>
                <a:gd name="connsiteX578" fmla="*/ 854232 w 955775"/>
                <a:gd name="connsiteY578" fmla="*/ 36380 h 60851"/>
                <a:gd name="connsiteX579" fmla="*/ 859108 w 955775"/>
                <a:gd name="connsiteY579" fmla="*/ 38442 h 60851"/>
                <a:gd name="connsiteX580" fmla="*/ 853669 w 955775"/>
                <a:gd name="connsiteY580" fmla="*/ 45006 h 60851"/>
                <a:gd name="connsiteX581" fmla="*/ 844856 w 955775"/>
                <a:gd name="connsiteY581" fmla="*/ 47443 h 60851"/>
                <a:gd name="connsiteX582" fmla="*/ 864956 w 955775"/>
                <a:gd name="connsiteY582" fmla="*/ 656 h 60851"/>
                <a:gd name="connsiteX583" fmla="*/ 870394 w 955775"/>
                <a:gd name="connsiteY583" fmla="*/ 656 h 60851"/>
                <a:gd name="connsiteX584" fmla="*/ 870394 w 955775"/>
                <a:gd name="connsiteY584" fmla="*/ 14158 h 60851"/>
                <a:gd name="connsiteX585" fmla="*/ 870113 w 955775"/>
                <a:gd name="connsiteY585" fmla="*/ 18565 h 60851"/>
                <a:gd name="connsiteX586" fmla="*/ 870394 w 955775"/>
                <a:gd name="connsiteY586" fmla="*/ 18565 h 60851"/>
                <a:gd name="connsiteX587" fmla="*/ 874613 w 955775"/>
                <a:gd name="connsiteY587" fmla="*/ 14439 h 60851"/>
                <a:gd name="connsiteX588" fmla="*/ 880989 w 955775"/>
                <a:gd name="connsiteY588" fmla="*/ 12752 h 60851"/>
                <a:gd name="connsiteX589" fmla="*/ 890084 w 955775"/>
                <a:gd name="connsiteY589" fmla="*/ 16315 h 60851"/>
                <a:gd name="connsiteX590" fmla="*/ 893178 w 955775"/>
                <a:gd name="connsiteY590" fmla="*/ 25503 h 60851"/>
                <a:gd name="connsiteX591" fmla="*/ 893178 w 955775"/>
                <a:gd name="connsiteY591" fmla="*/ 46412 h 60851"/>
                <a:gd name="connsiteX592" fmla="*/ 887740 w 955775"/>
                <a:gd name="connsiteY592" fmla="*/ 46412 h 60851"/>
                <a:gd name="connsiteX593" fmla="*/ 887740 w 955775"/>
                <a:gd name="connsiteY593" fmla="*/ 26347 h 60851"/>
                <a:gd name="connsiteX594" fmla="*/ 885490 w 955775"/>
                <a:gd name="connsiteY594" fmla="*/ 19877 h 60851"/>
                <a:gd name="connsiteX595" fmla="*/ 879770 w 955775"/>
                <a:gd name="connsiteY595" fmla="*/ 17721 h 60851"/>
                <a:gd name="connsiteX596" fmla="*/ 874988 w 955775"/>
                <a:gd name="connsiteY596" fmla="*/ 19315 h 60851"/>
                <a:gd name="connsiteX597" fmla="*/ 871613 w 955775"/>
                <a:gd name="connsiteY597" fmla="*/ 23253 h 60851"/>
                <a:gd name="connsiteX598" fmla="*/ 870394 w 955775"/>
                <a:gd name="connsiteY598" fmla="*/ 28222 h 60851"/>
                <a:gd name="connsiteX599" fmla="*/ 870394 w 955775"/>
                <a:gd name="connsiteY599" fmla="*/ 46412 h 60851"/>
                <a:gd name="connsiteX600" fmla="*/ 864956 w 955775"/>
                <a:gd name="connsiteY600" fmla="*/ 46412 h 60851"/>
                <a:gd name="connsiteX601" fmla="*/ 864956 w 955775"/>
                <a:gd name="connsiteY601" fmla="*/ 656 h 60851"/>
                <a:gd name="connsiteX602" fmla="*/ 915555 w 955775"/>
                <a:gd name="connsiteY602" fmla="*/ 47443 h 60851"/>
                <a:gd name="connsiteX603" fmla="*/ 907116 w 955775"/>
                <a:gd name="connsiteY603" fmla="*/ 45193 h 60851"/>
                <a:gd name="connsiteX604" fmla="*/ 901397 w 955775"/>
                <a:gd name="connsiteY604" fmla="*/ 39005 h 60851"/>
                <a:gd name="connsiteX605" fmla="*/ 899334 w 955775"/>
                <a:gd name="connsiteY605" fmla="*/ 30191 h 60851"/>
                <a:gd name="connsiteX606" fmla="*/ 901209 w 955775"/>
                <a:gd name="connsiteY606" fmla="*/ 21565 h 60851"/>
                <a:gd name="connsiteX607" fmla="*/ 906741 w 955775"/>
                <a:gd name="connsiteY607" fmla="*/ 15189 h 60851"/>
                <a:gd name="connsiteX608" fmla="*/ 915086 w 955775"/>
                <a:gd name="connsiteY608" fmla="*/ 12752 h 60851"/>
                <a:gd name="connsiteX609" fmla="*/ 923337 w 955775"/>
                <a:gd name="connsiteY609" fmla="*/ 14908 h 60851"/>
                <a:gd name="connsiteX610" fmla="*/ 928775 w 955775"/>
                <a:gd name="connsiteY610" fmla="*/ 20815 h 60851"/>
                <a:gd name="connsiteX611" fmla="*/ 930650 w 955775"/>
                <a:gd name="connsiteY611" fmla="*/ 29441 h 60851"/>
                <a:gd name="connsiteX612" fmla="*/ 930557 w 955775"/>
                <a:gd name="connsiteY612" fmla="*/ 31129 h 60851"/>
                <a:gd name="connsiteX613" fmla="*/ 904772 w 955775"/>
                <a:gd name="connsiteY613" fmla="*/ 31129 h 60851"/>
                <a:gd name="connsiteX614" fmla="*/ 906554 w 955775"/>
                <a:gd name="connsiteY614" fmla="*/ 37411 h 60851"/>
                <a:gd name="connsiteX615" fmla="*/ 910585 w 955775"/>
                <a:gd name="connsiteY615" fmla="*/ 41255 h 60851"/>
                <a:gd name="connsiteX616" fmla="*/ 915742 w 955775"/>
                <a:gd name="connsiteY616" fmla="*/ 42474 h 60851"/>
                <a:gd name="connsiteX617" fmla="*/ 925400 w 955775"/>
                <a:gd name="connsiteY617" fmla="*/ 36661 h 60851"/>
                <a:gd name="connsiteX618" fmla="*/ 929994 w 955775"/>
                <a:gd name="connsiteY618" fmla="*/ 38911 h 60851"/>
                <a:gd name="connsiteX619" fmla="*/ 924274 w 955775"/>
                <a:gd name="connsiteY619" fmla="*/ 45099 h 60851"/>
                <a:gd name="connsiteX620" fmla="*/ 915555 w 955775"/>
                <a:gd name="connsiteY620" fmla="*/ 47443 h 60851"/>
                <a:gd name="connsiteX621" fmla="*/ 924931 w 955775"/>
                <a:gd name="connsiteY621" fmla="*/ 26628 h 60851"/>
                <a:gd name="connsiteX622" fmla="*/ 923806 w 955775"/>
                <a:gd name="connsiteY622" fmla="*/ 22597 h 60851"/>
                <a:gd name="connsiteX623" fmla="*/ 920524 w 955775"/>
                <a:gd name="connsiteY623" fmla="*/ 19127 h 60851"/>
                <a:gd name="connsiteX624" fmla="*/ 915086 w 955775"/>
                <a:gd name="connsiteY624" fmla="*/ 17721 h 60851"/>
                <a:gd name="connsiteX625" fmla="*/ 908523 w 955775"/>
                <a:gd name="connsiteY625" fmla="*/ 20159 h 60851"/>
                <a:gd name="connsiteX626" fmla="*/ 905053 w 955775"/>
                <a:gd name="connsiteY626" fmla="*/ 26628 h 60851"/>
                <a:gd name="connsiteX627" fmla="*/ 924931 w 955775"/>
                <a:gd name="connsiteY627" fmla="*/ 26628 h 60851"/>
                <a:gd name="connsiteX628" fmla="*/ 937023 w 955775"/>
                <a:gd name="connsiteY628" fmla="*/ 13783 h 60851"/>
                <a:gd name="connsiteX629" fmla="*/ 942180 w 955775"/>
                <a:gd name="connsiteY629" fmla="*/ 13783 h 60851"/>
                <a:gd name="connsiteX630" fmla="*/ 942180 w 955775"/>
                <a:gd name="connsiteY630" fmla="*/ 19034 h 60851"/>
                <a:gd name="connsiteX631" fmla="*/ 942462 w 955775"/>
                <a:gd name="connsiteY631" fmla="*/ 19034 h 60851"/>
                <a:gd name="connsiteX632" fmla="*/ 946118 w 955775"/>
                <a:gd name="connsiteY632" fmla="*/ 14627 h 60851"/>
                <a:gd name="connsiteX633" fmla="*/ 951931 w 955775"/>
                <a:gd name="connsiteY633" fmla="*/ 12845 h 60851"/>
                <a:gd name="connsiteX634" fmla="*/ 955776 w 955775"/>
                <a:gd name="connsiteY634" fmla="*/ 13502 h 60851"/>
                <a:gd name="connsiteX635" fmla="*/ 955776 w 955775"/>
                <a:gd name="connsiteY635" fmla="*/ 19409 h 60851"/>
                <a:gd name="connsiteX636" fmla="*/ 951181 w 955775"/>
                <a:gd name="connsiteY636" fmla="*/ 18377 h 60851"/>
                <a:gd name="connsiteX637" fmla="*/ 946775 w 955775"/>
                <a:gd name="connsiteY637" fmla="*/ 19690 h 60851"/>
                <a:gd name="connsiteX638" fmla="*/ 943587 w 955775"/>
                <a:gd name="connsiteY638" fmla="*/ 23347 h 60851"/>
                <a:gd name="connsiteX639" fmla="*/ 942462 w 955775"/>
                <a:gd name="connsiteY639" fmla="*/ 28222 h 60851"/>
                <a:gd name="connsiteX640" fmla="*/ 942462 w 955775"/>
                <a:gd name="connsiteY640" fmla="*/ 46412 h 60851"/>
                <a:gd name="connsiteX641" fmla="*/ 937023 w 955775"/>
                <a:gd name="connsiteY641" fmla="*/ 46412 h 60851"/>
                <a:gd name="connsiteX642" fmla="*/ 937023 w 955775"/>
                <a:gd name="connsiteY642" fmla="*/ 13783 h 6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Lst>
              <a:rect l="l" t="t" r="r" b="b"/>
              <a:pathLst>
                <a:path w="955775" h="60851">
                  <a:moveTo>
                    <a:pt x="0" y="656"/>
                  </a:moveTo>
                  <a:lnTo>
                    <a:pt x="6001" y="656"/>
                  </a:lnTo>
                  <a:lnTo>
                    <a:pt x="14252" y="34223"/>
                  </a:lnTo>
                  <a:lnTo>
                    <a:pt x="15096" y="37411"/>
                  </a:lnTo>
                  <a:lnTo>
                    <a:pt x="15283" y="37411"/>
                  </a:lnTo>
                  <a:lnTo>
                    <a:pt x="16315" y="34223"/>
                  </a:lnTo>
                  <a:lnTo>
                    <a:pt x="26535" y="656"/>
                  </a:lnTo>
                  <a:lnTo>
                    <a:pt x="32160" y="656"/>
                  </a:lnTo>
                  <a:lnTo>
                    <a:pt x="41911" y="34223"/>
                  </a:lnTo>
                  <a:lnTo>
                    <a:pt x="42849" y="37411"/>
                  </a:lnTo>
                  <a:lnTo>
                    <a:pt x="43130" y="37411"/>
                  </a:lnTo>
                  <a:lnTo>
                    <a:pt x="52132" y="656"/>
                  </a:lnTo>
                  <a:lnTo>
                    <a:pt x="58132" y="656"/>
                  </a:lnTo>
                  <a:lnTo>
                    <a:pt x="45849" y="46412"/>
                  </a:lnTo>
                  <a:lnTo>
                    <a:pt x="40224" y="46412"/>
                  </a:lnTo>
                  <a:lnTo>
                    <a:pt x="30473" y="13314"/>
                  </a:lnTo>
                  <a:lnTo>
                    <a:pt x="29441" y="9751"/>
                  </a:lnTo>
                  <a:lnTo>
                    <a:pt x="29160" y="9751"/>
                  </a:lnTo>
                  <a:lnTo>
                    <a:pt x="28129" y="13314"/>
                  </a:lnTo>
                  <a:lnTo>
                    <a:pt x="18002" y="46412"/>
                  </a:lnTo>
                  <a:lnTo>
                    <a:pt x="12377" y="46412"/>
                  </a:lnTo>
                  <a:lnTo>
                    <a:pt x="0" y="656"/>
                  </a:lnTo>
                  <a:close/>
                  <a:moveTo>
                    <a:pt x="74625" y="47443"/>
                  </a:moveTo>
                  <a:cubicBezTo>
                    <a:pt x="71437" y="47443"/>
                    <a:pt x="68562" y="46693"/>
                    <a:pt x="65999" y="45193"/>
                  </a:cubicBezTo>
                  <a:cubicBezTo>
                    <a:pt x="63436" y="43630"/>
                    <a:pt x="61436" y="41536"/>
                    <a:pt x="59998" y="38911"/>
                  </a:cubicBezTo>
                  <a:cubicBezTo>
                    <a:pt x="58623" y="36223"/>
                    <a:pt x="57936" y="33285"/>
                    <a:pt x="57936" y="30098"/>
                  </a:cubicBezTo>
                  <a:cubicBezTo>
                    <a:pt x="57936" y="26910"/>
                    <a:pt x="58623" y="24003"/>
                    <a:pt x="59998" y="21378"/>
                  </a:cubicBezTo>
                  <a:cubicBezTo>
                    <a:pt x="61436" y="18690"/>
                    <a:pt x="63436" y="16596"/>
                    <a:pt x="65999" y="15096"/>
                  </a:cubicBezTo>
                  <a:cubicBezTo>
                    <a:pt x="68562" y="13533"/>
                    <a:pt x="71437" y="12752"/>
                    <a:pt x="74625" y="12752"/>
                  </a:cubicBezTo>
                  <a:cubicBezTo>
                    <a:pt x="77813" y="12752"/>
                    <a:pt x="80688" y="13533"/>
                    <a:pt x="83251" y="15096"/>
                  </a:cubicBezTo>
                  <a:cubicBezTo>
                    <a:pt x="85814" y="16596"/>
                    <a:pt x="87814" y="18690"/>
                    <a:pt x="89252" y="21378"/>
                  </a:cubicBezTo>
                  <a:cubicBezTo>
                    <a:pt x="90690" y="24003"/>
                    <a:pt x="91409" y="26910"/>
                    <a:pt x="91409" y="30098"/>
                  </a:cubicBezTo>
                  <a:cubicBezTo>
                    <a:pt x="91409" y="33285"/>
                    <a:pt x="90690" y="36223"/>
                    <a:pt x="89252" y="38911"/>
                  </a:cubicBezTo>
                  <a:cubicBezTo>
                    <a:pt x="87814" y="41536"/>
                    <a:pt x="85814" y="43630"/>
                    <a:pt x="83251" y="45193"/>
                  </a:cubicBezTo>
                  <a:cubicBezTo>
                    <a:pt x="80688" y="46693"/>
                    <a:pt x="77813" y="47443"/>
                    <a:pt x="74625" y="47443"/>
                  </a:cubicBezTo>
                  <a:close/>
                  <a:moveTo>
                    <a:pt x="74625" y="42474"/>
                  </a:moveTo>
                  <a:cubicBezTo>
                    <a:pt x="76625" y="42474"/>
                    <a:pt x="78501" y="41974"/>
                    <a:pt x="80251" y="40974"/>
                  </a:cubicBezTo>
                  <a:cubicBezTo>
                    <a:pt x="82001" y="39974"/>
                    <a:pt x="83376" y="38536"/>
                    <a:pt x="84376" y="36661"/>
                  </a:cubicBezTo>
                  <a:cubicBezTo>
                    <a:pt x="85439" y="34786"/>
                    <a:pt x="85970" y="32598"/>
                    <a:pt x="85970" y="30098"/>
                  </a:cubicBezTo>
                  <a:cubicBezTo>
                    <a:pt x="85970" y="27597"/>
                    <a:pt x="85439" y="25409"/>
                    <a:pt x="84376" y="23534"/>
                  </a:cubicBezTo>
                  <a:cubicBezTo>
                    <a:pt x="83376" y="21659"/>
                    <a:pt x="82001" y="20221"/>
                    <a:pt x="80251" y="19221"/>
                  </a:cubicBezTo>
                  <a:cubicBezTo>
                    <a:pt x="78501" y="18221"/>
                    <a:pt x="76625" y="17721"/>
                    <a:pt x="74625" y="17721"/>
                  </a:cubicBezTo>
                  <a:cubicBezTo>
                    <a:pt x="72625" y="17721"/>
                    <a:pt x="70750" y="18221"/>
                    <a:pt x="68999" y="19221"/>
                  </a:cubicBezTo>
                  <a:cubicBezTo>
                    <a:pt x="67249" y="20221"/>
                    <a:pt x="65843" y="21659"/>
                    <a:pt x="64780" y="23534"/>
                  </a:cubicBezTo>
                  <a:cubicBezTo>
                    <a:pt x="63780" y="25409"/>
                    <a:pt x="63280" y="27597"/>
                    <a:pt x="63280" y="30098"/>
                  </a:cubicBezTo>
                  <a:cubicBezTo>
                    <a:pt x="63280" y="32598"/>
                    <a:pt x="63780" y="34786"/>
                    <a:pt x="64780" y="36661"/>
                  </a:cubicBezTo>
                  <a:cubicBezTo>
                    <a:pt x="65843" y="38536"/>
                    <a:pt x="67249" y="39974"/>
                    <a:pt x="68999" y="40974"/>
                  </a:cubicBezTo>
                  <a:cubicBezTo>
                    <a:pt x="70750" y="41974"/>
                    <a:pt x="72625" y="42474"/>
                    <a:pt x="74625" y="42474"/>
                  </a:cubicBezTo>
                  <a:close/>
                  <a:moveTo>
                    <a:pt x="97095" y="13783"/>
                  </a:moveTo>
                  <a:lnTo>
                    <a:pt x="102252" y="13783"/>
                  </a:lnTo>
                  <a:lnTo>
                    <a:pt x="102252" y="19034"/>
                  </a:lnTo>
                  <a:lnTo>
                    <a:pt x="102533" y="19034"/>
                  </a:lnTo>
                  <a:cubicBezTo>
                    <a:pt x="103158" y="17221"/>
                    <a:pt x="104377" y="15752"/>
                    <a:pt x="106190" y="14627"/>
                  </a:cubicBezTo>
                  <a:cubicBezTo>
                    <a:pt x="108065" y="13439"/>
                    <a:pt x="110003" y="12845"/>
                    <a:pt x="112003" y="12845"/>
                  </a:cubicBezTo>
                  <a:cubicBezTo>
                    <a:pt x="113503" y="12845"/>
                    <a:pt x="114785" y="13064"/>
                    <a:pt x="115847" y="13502"/>
                  </a:cubicBezTo>
                  <a:lnTo>
                    <a:pt x="115847" y="19409"/>
                  </a:lnTo>
                  <a:cubicBezTo>
                    <a:pt x="114472" y="18721"/>
                    <a:pt x="112941" y="18377"/>
                    <a:pt x="111253" y="18377"/>
                  </a:cubicBezTo>
                  <a:cubicBezTo>
                    <a:pt x="109628" y="18377"/>
                    <a:pt x="108159" y="18815"/>
                    <a:pt x="106846" y="19690"/>
                  </a:cubicBezTo>
                  <a:cubicBezTo>
                    <a:pt x="105534" y="20565"/>
                    <a:pt x="104471" y="21784"/>
                    <a:pt x="103658" y="23347"/>
                  </a:cubicBezTo>
                  <a:cubicBezTo>
                    <a:pt x="102908" y="24847"/>
                    <a:pt x="102533" y="26472"/>
                    <a:pt x="102533" y="28222"/>
                  </a:cubicBezTo>
                  <a:lnTo>
                    <a:pt x="102533" y="46412"/>
                  </a:lnTo>
                  <a:lnTo>
                    <a:pt x="97095" y="46412"/>
                  </a:lnTo>
                  <a:lnTo>
                    <a:pt x="97095" y="13783"/>
                  </a:lnTo>
                  <a:close/>
                  <a:moveTo>
                    <a:pt x="121395" y="656"/>
                  </a:moveTo>
                  <a:lnTo>
                    <a:pt x="126833" y="656"/>
                  </a:lnTo>
                  <a:lnTo>
                    <a:pt x="126833" y="29441"/>
                  </a:lnTo>
                  <a:lnTo>
                    <a:pt x="142210" y="13783"/>
                  </a:lnTo>
                  <a:lnTo>
                    <a:pt x="149055" y="13783"/>
                  </a:lnTo>
                  <a:lnTo>
                    <a:pt x="149055" y="14064"/>
                  </a:lnTo>
                  <a:lnTo>
                    <a:pt x="136303" y="27003"/>
                  </a:lnTo>
                  <a:lnTo>
                    <a:pt x="149430" y="46131"/>
                  </a:lnTo>
                  <a:lnTo>
                    <a:pt x="149430" y="46412"/>
                  </a:lnTo>
                  <a:lnTo>
                    <a:pt x="142960" y="46412"/>
                  </a:lnTo>
                  <a:lnTo>
                    <a:pt x="132459" y="30754"/>
                  </a:lnTo>
                  <a:lnTo>
                    <a:pt x="126833" y="36380"/>
                  </a:lnTo>
                  <a:lnTo>
                    <a:pt x="126833" y="46412"/>
                  </a:lnTo>
                  <a:lnTo>
                    <a:pt x="121395" y="46412"/>
                  </a:lnTo>
                  <a:lnTo>
                    <a:pt x="121395" y="656"/>
                  </a:lnTo>
                  <a:close/>
                  <a:moveTo>
                    <a:pt x="164393" y="47443"/>
                  </a:moveTo>
                  <a:cubicBezTo>
                    <a:pt x="160892" y="47443"/>
                    <a:pt x="157954" y="46631"/>
                    <a:pt x="155579" y="45006"/>
                  </a:cubicBezTo>
                  <a:cubicBezTo>
                    <a:pt x="153266" y="43318"/>
                    <a:pt x="151641" y="41193"/>
                    <a:pt x="150703" y="38630"/>
                  </a:cubicBezTo>
                  <a:lnTo>
                    <a:pt x="155579" y="36473"/>
                  </a:lnTo>
                  <a:cubicBezTo>
                    <a:pt x="156392" y="38473"/>
                    <a:pt x="157579" y="40005"/>
                    <a:pt x="159142" y="41068"/>
                  </a:cubicBezTo>
                  <a:cubicBezTo>
                    <a:pt x="160767" y="42130"/>
                    <a:pt x="162517" y="42662"/>
                    <a:pt x="164393" y="42662"/>
                  </a:cubicBezTo>
                  <a:cubicBezTo>
                    <a:pt x="166455" y="42662"/>
                    <a:pt x="168206" y="42255"/>
                    <a:pt x="169643" y="41443"/>
                  </a:cubicBezTo>
                  <a:cubicBezTo>
                    <a:pt x="171081" y="40568"/>
                    <a:pt x="171800" y="39380"/>
                    <a:pt x="171800" y="37880"/>
                  </a:cubicBezTo>
                  <a:cubicBezTo>
                    <a:pt x="171800" y="36504"/>
                    <a:pt x="171237" y="35411"/>
                    <a:pt x="170112" y="34598"/>
                  </a:cubicBezTo>
                  <a:cubicBezTo>
                    <a:pt x="168987" y="33723"/>
                    <a:pt x="167174" y="33004"/>
                    <a:pt x="164674" y="32442"/>
                  </a:cubicBezTo>
                  <a:lnTo>
                    <a:pt x="160736" y="31410"/>
                  </a:lnTo>
                  <a:cubicBezTo>
                    <a:pt x="158111" y="30723"/>
                    <a:pt x="155954" y="29629"/>
                    <a:pt x="154266" y="28129"/>
                  </a:cubicBezTo>
                  <a:cubicBezTo>
                    <a:pt x="152641" y="26566"/>
                    <a:pt x="151829" y="24597"/>
                    <a:pt x="151829" y="22222"/>
                  </a:cubicBezTo>
                  <a:cubicBezTo>
                    <a:pt x="151829" y="20346"/>
                    <a:pt x="152391" y="18690"/>
                    <a:pt x="153516" y="17252"/>
                  </a:cubicBezTo>
                  <a:cubicBezTo>
                    <a:pt x="154641" y="15814"/>
                    <a:pt x="156142" y="14721"/>
                    <a:pt x="158017" y="13970"/>
                  </a:cubicBezTo>
                  <a:cubicBezTo>
                    <a:pt x="159892" y="13158"/>
                    <a:pt x="161924" y="12752"/>
                    <a:pt x="164111" y="12752"/>
                  </a:cubicBezTo>
                  <a:cubicBezTo>
                    <a:pt x="166987" y="12752"/>
                    <a:pt x="169518" y="13377"/>
                    <a:pt x="171706" y="14627"/>
                  </a:cubicBezTo>
                  <a:cubicBezTo>
                    <a:pt x="173956" y="15877"/>
                    <a:pt x="175550" y="17596"/>
                    <a:pt x="176488" y="19784"/>
                  </a:cubicBezTo>
                  <a:lnTo>
                    <a:pt x="171800" y="21940"/>
                  </a:lnTo>
                  <a:cubicBezTo>
                    <a:pt x="170362" y="19065"/>
                    <a:pt x="167768" y="17627"/>
                    <a:pt x="164018" y="17627"/>
                  </a:cubicBezTo>
                  <a:cubicBezTo>
                    <a:pt x="162267" y="17627"/>
                    <a:pt x="160705" y="18065"/>
                    <a:pt x="159330" y="18940"/>
                  </a:cubicBezTo>
                  <a:cubicBezTo>
                    <a:pt x="158017" y="19752"/>
                    <a:pt x="157361" y="20784"/>
                    <a:pt x="157361" y="22034"/>
                  </a:cubicBezTo>
                  <a:cubicBezTo>
                    <a:pt x="157361" y="23222"/>
                    <a:pt x="157829" y="24191"/>
                    <a:pt x="158767" y="24941"/>
                  </a:cubicBezTo>
                  <a:cubicBezTo>
                    <a:pt x="159705" y="25691"/>
                    <a:pt x="161111" y="26316"/>
                    <a:pt x="162986" y="26816"/>
                  </a:cubicBezTo>
                  <a:lnTo>
                    <a:pt x="167674" y="28035"/>
                  </a:lnTo>
                  <a:cubicBezTo>
                    <a:pt x="170862" y="28847"/>
                    <a:pt x="173269" y="30066"/>
                    <a:pt x="174894" y="31691"/>
                  </a:cubicBezTo>
                  <a:cubicBezTo>
                    <a:pt x="176519" y="33254"/>
                    <a:pt x="177332" y="35192"/>
                    <a:pt x="177332" y="37505"/>
                  </a:cubicBezTo>
                  <a:cubicBezTo>
                    <a:pt x="177332" y="39505"/>
                    <a:pt x="176738" y="41255"/>
                    <a:pt x="175550" y="42755"/>
                  </a:cubicBezTo>
                  <a:cubicBezTo>
                    <a:pt x="174425" y="44256"/>
                    <a:pt x="172894" y="45412"/>
                    <a:pt x="170956" y="46225"/>
                  </a:cubicBezTo>
                  <a:cubicBezTo>
                    <a:pt x="169018" y="47037"/>
                    <a:pt x="166830" y="47443"/>
                    <a:pt x="164393" y="47443"/>
                  </a:cubicBezTo>
                  <a:close/>
                  <a:moveTo>
                    <a:pt x="179262" y="46412"/>
                  </a:moveTo>
                  <a:lnTo>
                    <a:pt x="179262" y="46412"/>
                  </a:lnTo>
                  <a:close/>
                  <a:moveTo>
                    <a:pt x="208537" y="47443"/>
                  </a:moveTo>
                  <a:cubicBezTo>
                    <a:pt x="206162" y="47443"/>
                    <a:pt x="204036" y="46975"/>
                    <a:pt x="202161" y="46037"/>
                  </a:cubicBezTo>
                  <a:cubicBezTo>
                    <a:pt x="200286" y="45099"/>
                    <a:pt x="198817" y="43818"/>
                    <a:pt x="197754" y="42193"/>
                  </a:cubicBezTo>
                  <a:cubicBezTo>
                    <a:pt x="196754" y="40505"/>
                    <a:pt x="196254" y="38630"/>
                    <a:pt x="196254" y="36567"/>
                  </a:cubicBezTo>
                  <a:cubicBezTo>
                    <a:pt x="196254" y="33129"/>
                    <a:pt x="197536" y="30441"/>
                    <a:pt x="200099" y="28504"/>
                  </a:cubicBezTo>
                  <a:cubicBezTo>
                    <a:pt x="202724" y="26566"/>
                    <a:pt x="206037" y="25597"/>
                    <a:pt x="210037" y="25597"/>
                  </a:cubicBezTo>
                  <a:cubicBezTo>
                    <a:pt x="211975" y="25597"/>
                    <a:pt x="213788" y="25816"/>
                    <a:pt x="215475" y="26253"/>
                  </a:cubicBezTo>
                  <a:cubicBezTo>
                    <a:pt x="217163" y="26628"/>
                    <a:pt x="218444" y="27097"/>
                    <a:pt x="219320" y="27660"/>
                  </a:cubicBezTo>
                  <a:lnTo>
                    <a:pt x="219320" y="25691"/>
                  </a:lnTo>
                  <a:cubicBezTo>
                    <a:pt x="219320" y="23253"/>
                    <a:pt x="218476" y="21315"/>
                    <a:pt x="216788" y="19877"/>
                  </a:cubicBezTo>
                  <a:cubicBezTo>
                    <a:pt x="215100" y="18377"/>
                    <a:pt x="212944" y="17627"/>
                    <a:pt x="210319" y="17627"/>
                  </a:cubicBezTo>
                  <a:cubicBezTo>
                    <a:pt x="208568" y="17627"/>
                    <a:pt x="206912" y="18033"/>
                    <a:pt x="205349" y="18846"/>
                  </a:cubicBezTo>
                  <a:cubicBezTo>
                    <a:pt x="203787" y="19596"/>
                    <a:pt x="202536" y="20690"/>
                    <a:pt x="201599" y="22128"/>
                  </a:cubicBezTo>
                  <a:lnTo>
                    <a:pt x="197567" y="19034"/>
                  </a:lnTo>
                  <a:cubicBezTo>
                    <a:pt x="198817" y="17096"/>
                    <a:pt x="200567" y="15564"/>
                    <a:pt x="202818" y="14439"/>
                  </a:cubicBezTo>
                  <a:cubicBezTo>
                    <a:pt x="205130" y="13314"/>
                    <a:pt x="207631" y="12752"/>
                    <a:pt x="210319" y="12752"/>
                  </a:cubicBezTo>
                  <a:cubicBezTo>
                    <a:pt x="214757" y="12752"/>
                    <a:pt x="218226" y="13939"/>
                    <a:pt x="220726" y="16315"/>
                  </a:cubicBezTo>
                  <a:cubicBezTo>
                    <a:pt x="223289" y="18627"/>
                    <a:pt x="224570" y="21784"/>
                    <a:pt x="224570" y="25784"/>
                  </a:cubicBezTo>
                  <a:lnTo>
                    <a:pt x="224570" y="46412"/>
                  </a:lnTo>
                  <a:lnTo>
                    <a:pt x="219320" y="46412"/>
                  </a:lnTo>
                  <a:lnTo>
                    <a:pt x="219320" y="41724"/>
                  </a:lnTo>
                  <a:lnTo>
                    <a:pt x="219132" y="41724"/>
                  </a:lnTo>
                  <a:cubicBezTo>
                    <a:pt x="218195" y="43287"/>
                    <a:pt x="216788" y="44631"/>
                    <a:pt x="214913" y="45756"/>
                  </a:cubicBezTo>
                  <a:cubicBezTo>
                    <a:pt x="213038" y="46881"/>
                    <a:pt x="210912" y="47443"/>
                    <a:pt x="208537" y="47443"/>
                  </a:cubicBezTo>
                  <a:close/>
                  <a:moveTo>
                    <a:pt x="209100" y="42662"/>
                  </a:moveTo>
                  <a:cubicBezTo>
                    <a:pt x="210912" y="42662"/>
                    <a:pt x="212600" y="42193"/>
                    <a:pt x="214163" y="41255"/>
                  </a:cubicBezTo>
                  <a:cubicBezTo>
                    <a:pt x="215725" y="40318"/>
                    <a:pt x="216976" y="39067"/>
                    <a:pt x="217913" y="37505"/>
                  </a:cubicBezTo>
                  <a:cubicBezTo>
                    <a:pt x="218851" y="35879"/>
                    <a:pt x="219320" y="34129"/>
                    <a:pt x="219320" y="32254"/>
                  </a:cubicBezTo>
                  <a:cubicBezTo>
                    <a:pt x="218320" y="31566"/>
                    <a:pt x="217069" y="31035"/>
                    <a:pt x="215569" y="30660"/>
                  </a:cubicBezTo>
                  <a:cubicBezTo>
                    <a:pt x="214069" y="30222"/>
                    <a:pt x="212506" y="30004"/>
                    <a:pt x="210881" y="30004"/>
                  </a:cubicBezTo>
                  <a:cubicBezTo>
                    <a:pt x="207881" y="30004"/>
                    <a:pt x="205630" y="30629"/>
                    <a:pt x="204130" y="31879"/>
                  </a:cubicBezTo>
                  <a:cubicBezTo>
                    <a:pt x="202630" y="33067"/>
                    <a:pt x="201880" y="34661"/>
                    <a:pt x="201880" y="36661"/>
                  </a:cubicBezTo>
                  <a:cubicBezTo>
                    <a:pt x="201880" y="38411"/>
                    <a:pt x="202536" y="39849"/>
                    <a:pt x="203849" y="40974"/>
                  </a:cubicBezTo>
                  <a:cubicBezTo>
                    <a:pt x="205224" y="42099"/>
                    <a:pt x="206974" y="42662"/>
                    <a:pt x="209100" y="42662"/>
                  </a:cubicBezTo>
                  <a:close/>
                  <a:moveTo>
                    <a:pt x="228053" y="46412"/>
                  </a:moveTo>
                  <a:lnTo>
                    <a:pt x="228053" y="46412"/>
                  </a:lnTo>
                  <a:close/>
                  <a:moveTo>
                    <a:pt x="249391" y="18752"/>
                  </a:moveTo>
                  <a:lnTo>
                    <a:pt x="243390" y="18752"/>
                  </a:lnTo>
                  <a:lnTo>
                    <a:pt x="243390" y="13783"/>
                  </a:lnTo>
                  <a:lnTo>
                    <a:pt x="249391" y="13783"/>
                  </a:lnTo>
                  <a:lnTo>
                    <a:pt x="249391" y="10314"/>
                  </a:lnTo>
                  <a:cubicBezTo>
                    <a:pt x="249391" y="8251"/>
                    <a:pt x="249860" y="6470"/>
                    <a:pt x="250797" y="4969"/>
                  </a:cubicBezTo>
                  <a:cubicBezTo>
                    <a:pt x="251735" y="3407"/>
                    <a:pt x="252985" y="2219"/>
                    <a:pt x="254548" y="1406"/>
                  </a:cubicBezTo>
                  <a:cubicBezTo>
                    <a:pt x="256173" y="531"/>
                    <a:pt x="257923" y="94"/>
                    <a:pt x="259798" y="94"/>
                  </a:cubicBezTo>
                  <a:cubicBezTo>
                    <a:pt x="261674" y="94"/>
                    <a:pt x="263299" y="344"/>
                    <a:pt x="264674" y="844"/>
                  </a:cubicBezTo>
                  <a:lnTo>
                    <a:pt x="264674" y="6188"/>
                  </a:lnTo>
                  <a:cubicBezTo>
                    <a:pt x="263861" y="5876"/>
                    <a:pt x="263111" y="5626"/>
                    <a:pt x="262424" y="5438"/>
                  </a:cubicBezTo>
                  <a:cubicBezTo>
                    <a:pt x="261736" y="5251"/>
                    <a:pt x="260923" y="5157"/>
                    <a:pt x="259986" y="5157"/>
                  </a:cubicBezTo>
                  <a:cubicBezTo>
                    <a:pt x="258611" y="5157"/>
                    <a:pt x="257392" y="5657"/>
                    <a:pt x="256329" y="6657"/>
                  </a:cubicBezTo>
                  <a:cubicBezTo>
                    <a:pt x="255329" y="7657"/>
                    <a:pt x="254829" y="9064"/>
                    <a:pt x="254829" y="10876"/>
                  </a:cubicBezTo>
                  <a:lnTo>
                    <a:pt x="254829" y="13783"/>
                  </a:lnTo>
                  <a:lnTo>
                    <a:pt x="263268" y="13783"/>
                  </a:lnTo>
                  <a:lnTo>
                    <a:pt x="263268" y="18752"/>
                  </a:lnTo>
                  <a:lnTo>
                    <a:pt x="254829" y="18752"/>
                  </a:lnTo>
                  <a:lnTo>
                    <a:pt x="254829" y="46412"/>
                  </a:lnTo>
                  <a:lnTo>
                    <a:pt x="249391" y="46412"/>
                  </a:lnTo>
                  <a:lnTo>
                    <a:pt x="249391" y="18752"/>
                  </a:lnTo>
                  <a:close/>
                  <a:moveTo>
                    <a:pt x="281050" y="47443"/>
                  </a:moveTo>
                  <a:cubicBezTo>
                    <a:pt x="277112" y="47443"/>
                    <a:pt x="274111" y="46287"/>
                    <a:pt x="272049" y="43974"/>
                  </a:cubicBezTo>
                  <a:cubicBezTo>
                    <a:pt x="269986" y="41661"/>
                    <a:pt x="268954" y="38442"/>
                    <a:pt x="268954" y="34317"/>
                  </a:cubicBezTo>
                  <a:lnTo>
                    <a:pt x="268954" y="13783"/>
                  </a:lnTo>
                  <a:lnTo>
                    <a:pt x="274393" y="13783"/>
                  </a:lnTo>
                  <a:lnTo>
                    <a:pt x="274393" y="33473"/>
                  </a:lnTo>
                  <a:cubicBezTo>
                    <a:pt x="274393" y="36598"/>
                    <a:pt x="275080" y="38880"/>
                    <a:pt x="276455" y="40318"/>
                  </a:cubicBezTo>
                  <a:cubicBezTo>
                    <a:pt x="277893" y="41755"/>
                    <a:pt x="279799" y="42474"/>
                    <a:pt x="282175" y="42474"/>
                  </a:cubicBezTo>
                  <a:cubicBezTo>
                    <a:pt x="284050" y="42474"/>
                    <a:pt x="285675" y="42005"/>
                    <a:pt x="287050" y="41068"/>
                  </a:cubicBezTo>
                  <a:cubicBezTo>
                    <a:pt x="288488" y="40067"/>
                    <a:pt x="289613" y="38786"/>
                    <a:pt x="290426" y="37223"/>
                  </a:cubicBezTo>
                  <a:cubicBezTo>
                    <a:pt x="291238" y="35661"/>
                    <a:pt x="291645" y="34004"/>
                    <a:pt x="291645" y="32254"/>
                  </a:cubicBezTo>
                  <a:lnTo>
                    <a:pt x="291645" y="13783"/>
                  </a:lnTo>
                  <a:lnTo>
                    <a:pt x="297083" y="13783"/>
                  </a:lnTo>
                  <a:lnTo>
                    <a:pt x="297083" y="46412"/>
                  </a:lnTo>
                  <a:lnTo>
                    <a:pt x="291832" y="46412"/>
                  </a:lnTo>
                  <a:lnTo>
                    <a:pt x="291832" y="41724"/>
                  </a:lnTo>
                  <a:lnTo>
                    <a:pt x="291645" y="41724"/>
                  </a:lnTo>
                  <a:cubicBezTo>
                    <a:pt x="290707" y="43287"/>
                    <a:pt x="289269" y="44631"/>
                    <a:pt x="287332" y="45756"/>
                  </a:cubicBezTo>
                  <a:cubicBezTo>
                    <a:pt x="285394" y="46881"/>
                    <a:pt x="283300" y="47443"/>
                    <a:pt x="281050" y="47443"/>
                  </a:cubicBezTo>
                  <a:close/>
                  <a:moveTo>
                    <a:pt x="305109" y="656"/>
                  </a:moveTo>
                  <a:lnTo>
                    <a:pt x="310548" y="656"/>
                  </a:lnTo>
                  <a:lnTo>
                    <a:pt x="310548" y="46412"/>
                  </a:lnTo>
                  <a:lnTo>
                    <a:pt x="305109" y="46412"/>
                  </a:lnTo>
                  <a:lnTo>
                    <a:pt x="305109" y="656"/>
                  </a:lnTo>
                  <a:close/>
                  <a:moveTo>
                    <a:pt x="318602" y="656"/>
                  </a:moveTo>
                  <a:lnTo>
                    <a:pt x="324040" y="656"/>
                  </a:lnTo>
                  <a:lnTo>
                    <a:pt x="324040" y="46412"/>
                  </a:lnTo>
                  <a:lnTo>
                    <a:pt x="318602" y="46412"/>
                  </a:lnTo>
                  <a:lnTo>
                    <a:pt x="318602" y="656"/>
                  </a:lnTo>
                  <a:close/>
                  <a:moveTo>
                    <a:pt x="332001" y="24378"/>
                  </a:moveTo>
                  <a:lnTo>
                    <a:pt x="352253" y="24378"/>
                  </a:lnTo>
                  <a:lnTo>
                    <a:pt x="352253" y="28785"/>
                  </a:lnTo>
                  <a:lnTo>
                    <a:pt x="332001" y="28785"/>
                  </a:lnTo>
                  <a:lnTo>
                    <a:pt x="332001" y="24378"/>
                  </a:lnTo>
                  <a:close/>
                  <a:moveTo>
                    <a:pt x="372859" y="46881"/>
                  </a:moveTo>
                  <a:cubicBezTo>
                    <a:pt x="371484" y="46881"/>
                    <a:pt x="370234" y="46693"/>
                    <a:pt x="369109" y="46318"/>
                  </a:cubicBezTo>
                  <a:cubicBezTo>
                    <a:pt x="367983" y="45881"/>
                    <a:pt x="367046" y="45287"/>
                    <a:pt x="366296" y="44537"/>
                  </a:cubicBezTo>
                  <a:cubicBezTo>
                    <a:pt x="364608" y="42912"/>
                    <a:pt x="363764" y="40693"/>
                    <a:pt x="363764" y="37880"/>
                  </a:cubicBezTo>
                  <a:lnTo>
                    <a:pt x="363764" y="18752"/>
                  </a:lnTo>
                  <a:lnTo>
                    <a:pt x="358045" y="18752"/>
                  </a:lnTo>
                  <a:lnTo>
                    <a:pt x="358045" y="13783"/>
                  </a:lnTo>
                  <a:lnTo>
                    <a:pt x="363764" y="13783"/>
                  </a:lnTo>
                  <a:lnTo>
                    <a:pt x="363764" y="4594"/>
                  </a:lnTo>
                  <a:lnTo>
                    <a:pt x="369202" y="4594"/>
                  </a:lnTo>
                  <a:lnTo>
                    <a:pt x="369202" y="13783"/>
                  </a:lnTo>
                  <a:lnTo>
                    <a:pt x="377172" y="13783"/>
                  </a:lnTo>
                  <a:lnTo>
                    <a:pt x="377172" y="18752"/>
                  </a:lnTo>
                  <a:lnTo>
                    <a:pt x="369202" y="18752"/>
                  </a:lnTo>
                  <a:lnTo>
                    <a:pt x="369202" y="36473"/>
                  </a:lnTo>
                  <a:cubicBezTo>
                    <a:pt x="369202" y="38286"/>
                    <a:pt x="369546" y="39630"/>
                    <a:pt x="370234" y="40505"/>
                  </a:cubicBezTo>
                  <a:cubicBezTo>
                    <a:pt x="371046" y="41443"/>
                    <a:pt x="372203" y="41911"/>
                    <a:pt x="373703" y="41911"/>
                  </a:cubicBezTo>
                  <a:cubicBezTo>
                    <a:pt x="375016" y="41911"/>
                    <a:pt x="376203" y="41536"/>
                    <a:pt x="377266" y="40786"/>
                  </a:cubicBezTo>
                  <a:lnTo>
                    <a:pt x="377266" y="46131"/>
                  </a:lnTo>
                  <a:cubicBezTo>
                    <a:pt x="376641" y="46381"/>
                    <a:pt x="375985" y="46568"/>
                    <a:pt x="375297" y="46693"/>
                  </a:cubicBezTo>
                  <a:cubicBezTo>
                    <a:pt x="374672" y="46818"/>
                    <a:pt x="373859" y="46881"/>
                    <a:pt x="372859" y="46881"/>
                  </a:cubicBezTo>
                  <a:close/>
                  <a:moveTo>
                    <a:pt x="387207" y="7782"/>
                  </a:moveTo>
                  <a:cubicBezTo>
                    <a:pt x="386144" y="7782"/>
                    <a:pt x="385207" y="7407"/>
                    <a:pt x="384394" y="6657"/>
                  </a:cubicBezTo>
                  <a:cubicBezTo>
                    <a:pt x="383644" y="5907"/>
                    <a:pt x="383269" y="4969"/>
                    <a:pt x="383269" y="3844"/>
                  </a:cubicBezTo>
                  <a:cubicBezTo>
                    <a:pt x="383269" y="2782"/>
                    <a:pt x="383644" y="1875"/>
                    <a:pt x="384394" y="1125"/>
                  </a:cubicBezTo>
                  <a:cubicBezTo>
                    <a:pt x="385207" y="375"/>
                    <a:pt x="386144" y="0"/>
                    <a:pt x="387207" y="0"/>
                  </a:cubicBezTo>
                  <a:cubicBezTo>
                    <a:pt x="388332" y="0"/>
                    <a:pt x="389270" y="375"/>
                    <a:pt x="390020" y="1125"/>
                  </a:cubicBezTo>
                  <a:cubicBezTo>
                    <a:pt x="390770" y="1875"/>
                    <a:pt x="391145" y="2782"/>
                    <a:pt x="391145" y="3844"/>
                  </a:cubicBezTo>
                  <a:cubicBezTo>
                    <a:pt x="391145" y="4969"/>
                    <a:pt x="390770" y="5907"/>
                    <a:pt x="390020" y="6657"/>
                  </a:cubicBezTo>
                  <a:cubicBezTo>
                    <a:pt x="389270" y="7407"/>
                    <a:pt x="388332" y="7782"/>
                    <a:pt x="387207" y="7782"/>
                  </a:cubicBezTo>
                  <a:close/>
                  <a:moveTo>
                    <a:pt x="384488" y="13783"/>
                  </a:moveTo>
                  <a:lnTo>
                    <a:pt x="389926" y="13783"/>
                  </a:lnTo>
                  <a:lnTo>
                    <a:pt x="389926" y="46412"/>
                  </a:lnTo>
                  <a:lnTo>
                    <a:pt x="384488" y="46412"/>
                  </a:lnTo>
                  <a:lnTo>
                    <a:pt x="384488" y="13783"/>
                  </a:lnTo>
                  <a:close/>
                  <a:moveTo>
                    <a:pt x="398471" y="13783"/>
                  </a:moveTo>
                  <a:lnTo>
                    <a:pt x="403628" y="13783"/>
                  </a:lnTo>
                  <a:lnTo>
                    <a:pt x="403628" y="18565"/>
                  </a:lnTo>
                  <a:lnTo>
                    <a:pt x="403909" y="18565"/>
                  </a:lnTo>
                  <a:cubicBezTo>
                    <a:pt x="404847" y="16940"/>
                    <a:pt x="406253" y="15564"/>
                    <a:pt x="408128" y="14439"/>
                  </a:cubicBezTo>
                  <a:cubicBezTo>
                    <a:pt x="410004" y="13314"/>
                    <a:pt x="411973" y="12752"/>
                    <a:pt x="414035" y="12752"/>
                  </a:cubicBezTo>
                  <a:cubicBezTo>
                    <a:pt x="416473" y="12752"/>
                    <a:pt x="418567" y="13345"/>
                    <a:pt x="420318" y="14533"/>
                  </a:cubicBezTo>
                  <a:cubicBezTo>
                    <a:pt x="422068" y="15658"/>
                    <a:pt x="423318" y="17190"/>
                    <a:pt x="424068" y="19127"/>
                  </a:cubicBezTo>
                  <a:cubicBezTo>
                    <a:pt x="425256" y="17190"/>
                    <a:pt x="426787" y="15658"/>
                    <a:pt x="428662" y="14533"/>
                  </a:cubicBezTo>
                  <a:cubicBezTo>
                    <a:pt x="430600" y="13345"/>
                    <a:pt x="432819" y="12752"/>
                    <a:pt x="435319" y="12752"/>
                  </a:cubicBezTo>
                  <a:cubicBezTo>
                    <a:pt x="439070" y="12752"/>
                    <a:pt x="441883" y="13908"/>
                    <a:pt x="443758" y="16221"/>
                  </a:cubicBezTo>
                  <a:cubicBezTo>
                    <a:pt x="445696" y="18471"/>
                    <a:pt x="446665" y="21565"/>
                    <a:pt x="446665" y="25503"/>
                  </a:cubicBezTo>
                  <a:lnTo>
                    <a:pt x="446665" y="46412"/>
                  </a:lnTo>
                  <a:lnTo>
                    <a:pt x="441226" y="46412"/>
                  </a:lnTo>
                  <a:lnTo>
                    <a:pt x="441226" y="26347"/>
                  </a:lnTo>
                  <a:cubicBezTo>
                    <a:pt x="441226" y="23284"/>
                    <a:pt x="440601" y="21096"/>
                    <a:pt x="439351" y="19784"/>
                  </a:cubicBezTo>
                  <a:cubicBezTo>
                    <a:pt x="438164" y="18408"/>
                    <a:pt x="436351" y="17721"/>
                    <a:pt x="433913" y="17721"/>
                  </a:cubicBezTo>
                  <a:cubicBezTo>
                    <a:pt x="432288" y="17721"/>
                    <a:pt x="430819" y="18190"/>
                    <a:pt x="429506" y="19127"/>
                  </a:cubicBezTo>
                  <a:cubicBezTo>
                    <a:pt x="428193" y="20065"/>
                    <a:pt x="427162" y="21315"/>
                    <a:pt x="426412" y="22878"/>
                  </a:cubicBezTo>
                  <a:cubicBezTo>
                    <a:pt x="425662" y="24440"/>
                    <a:pt x="425287" y="26160"/>
                    <a:pt x="425287" y="28035"/>
                  </a:cubicBezTo>
                  <a:lnTo>
                    <a:pt x="425287" y="46412"/>
                  </a:lnTo>
                  <a:lnTo>
                    <a:pt x="419849" y="46412"/>
                  </a:lnTo>
                  <a:lnTo>
                    <a:pt x="419849" y="26441"/>
                  </a:lnTo>
                  <a:cubicBezTo>
                    <a:pt x="419849" y="23315"/>
                    <a:pt x="419224" y="21096"/>
                    <a:pt x="417973" y="19784"/>
                  </a:cubicBezTo>
                  <a:cubicBezTo>
                    <a:pt x="416723" y="18408"/>
                    <a:pt x="414911" y="17721"/>
                    <a:pt x="412535" y="17721"/>
                  </a:cubicBezTo>
                  <a:cubicBezTo>
                    <a:pt x="410910" y="17721"/>
                    <a:pt x="409441" y="18190"/>
                    <a:pt x="408128" y="19127"/>
                  </a:cubicBezTo>
                  <a:cubicBezTo>
                    <a:pt x="406816" y="20065"/>
                    <a:pt x="405784" y="21346"/>
                    <a:pt x="405034" y="22972"/>
                  </a:cubicBezTo>
                  <a:cubicBezTo>
                    <a:pt x="404284" y="24597"/>
                    <a:pt x="403909" y="26316"/>
                    <a:pt x="403909" y="28129"/>
                  </a:cubicBezTo>
                  <a:lnTo>
                    <a:pt x="403909" y="46412"/>
                  </a:lnTo>
                  <a:lnTo>
                    <a:pt x="398471" y="46412"/>
                  </a:lnTo>
                  <a:lnTo>
                    <a:pt x="398471" y="13783"/>
                  </a:lnTo>
                  <a:close/>
                  <a:moveTo>
                    <a:pt x="469021" y="47443"/>
                  </a:moveTo>
                  <a:cubicBezTo>
                    <a:pt x="465896" y="47443"/>
                    <a:pt x="463083" y="46693"/>
                    <a:pt x="460582" y="45193"/>
                  </a:cubicBezTo>
                  <a:cubicBezTo>
                    <a:pt x="458145" y="43693"/>
                    <a:pt x="456238" y="41630"/>
                    <a:pt x="454863" y="39005"/>
                  </a:cubicBezTo>
                  <a:cubicBezTo>
                    <a:pt x="453488" y="36380"/>
                    <a:pt x="452800" y="33442"/>
                    <a:pt x="452800" y="30191"/>
                  </a:cubicBezTo>
                  <a:cubicBezTo>
                    <a:pt x="452800" y="27066"/>
                    <a:pt x="453425" y="24191"/>
                    <a:pt x="454675" y="21565"/>
                  </a:cubicBezTo>
                  <a:cubicBezTo>
                    <a:pt x="455988" y="18877"/>
                    <a:pt x="457832" y="16752"/>
                    <a:pt x="460207" y="15189"/>
                  </a:cubicBezTo>
                  <a:cubicBezTo>
                    <a:pt x="462645" y="13564"/>
                    <a:pt x="465427" y="12752"/>
                    <a:pt x="468552" y="12752"/>
                  </a:cubicBezTo>
                  <a:cubicBezTo>
                    <a:pt x="471740" y="12752"/>
                    <a:pt x="474491" y="13470"/>
                    <a:pt x="476803" y="14908"/>
                  </a:cubicBezTo>
                  <a:cubicBezTo>
                    <a:pt x="479179" y="16346"/>
                    <a:pt x="480991" y="18315"/>
                    <a:pt x="482241" y="20815"/>
                  </a:cubicBezTo>
                  <a:cubicBezTo>
                    <a:pt x="483492" y="23315"/>
                    <a:pt x="484117" y="26191"/>
                    <a:pt x="484117" y="29441"/>
                  </a:cubicBezTo>
                  <a:cubicBezTo>
                    <a:pt x="484117" y="29941"/>
                    <a:pt x="484085" y="30504"/>
                    <a:pt x="484023" y="31129"/>
                  </a:cubicBezTo>
                  <a:lnTo>
                    <a:pt x="458238" y="31129"/>
                  </a:lnTo>
                  <a:cubicBezTo>
                    <a:pt x="458364" y="33629"/>
                    <a:pt x="458957" y="35723"/>
                    <a:pt x="460020" y="37411"/>
                  </a:cubicBezTo>
                  <a:cubicBezTo>
                    <a:pt x="461083" y="39099"/>
                    <a:pt x="462426" y="40380"/>
                    <a:pt x="464052" y="41255"/>
                  </a:cubicBezTo>
                  <a:cubicBezTo>
                    <a:pt x="465677" y="42068"/>
                    <a:pt x="467396" y="42474"/>
                    <a:pt x="469209" y="42474"/>
                  </a:cubicBezTo>
                  <a:cubicBezTo>
                    <a:pt x="473459" y="42474"/>
                    <a:pt x="476678" y="40536"/>
                    <a:pt x="478866" y="36661"/>
                  </a:cubicBezTo>
                  <a:lnTo>
                    <a:pt x="483460" y="38911"/>
                  </a:lnTo>
                  <a:cubicBezTo>
                    <a:pt x="482085" y="41474"/>
                    <a:pt x="480179" y="43537"/>
                    <a:pt x="477741" y="45099"/>
                  </a:cubicBezTo>
                  <a:cubicBezTo>
                    <a:pt x="475303" y="46662"/>
                    <a:pt x="472396" y="47443"/>
                    <a:pt x="469021" y="47443"/>
                  </a:cubicBezTo>
                  <a:close/>
                  <a:moveTo>
                    <a:pt x="478397" y="26628"/>
                  </a:moveTo>
                  <a:cubicBezTo>
                    <a:pt x="478335" y="25253"/>
                    <a:pt x="477960" y="23909"/>
                    <a:pt x="477272" y="22597"/>
                  </a:cubicBezTo>
                  <a:cubicBezTo>
                    <a:pt x="476584" y="21221"/>
                    <a:pt x="475491" y="20065"/>
                    <a:pt x="473990" y="19127"/>
                  </a:cubicBezTo>
                  <a:cubicBezTo>
                    <a:pt x="472553" y="18190"/>
                    <a:pt x="470740" y="17721"/>
                    <a:pt x="468552" y="17721"/>
                  </a:cubicBezTo>
                  <a:cubicBezTo>
                    <a:pt x="465989" y="17721"/>
                    <a:pt x="463802" y="18534"/>
                    <a:pt x="461989" y="20159"/>
                  </a:cubicBezTo>
                  <a:cubicBezTo>
                    <a:pt x="460239" y="21784"/>
                    <a:pt x="459082" y="23940"/>
                    <a:pt x="458520" y="26628"/>
                  </a:cubicBezTo>
                  <a:lnTo>
                    <a:pt x="478397" y="26628"/>
                  </a:lnTo>
                  <a:close/>
                  <a:moveTo>
                    <a:pt x="486458" y="46412"/>
                  </a:moveTo>
                  <a:lnTo>
                    <a:pt x="486458" y="46412"/>
                  </a:lnTo>
                  <a:close/>
                  <a:moveTo>
                    <a:pt x="508513" y="7782"/>
                  </a:moveTo>
                  <a:cubicBezTo>
                    <a:pt x="507450" y="7782"/>
                    <a:pt x="506513" y="7407"/>
                    <a:pt x="505700" y="6657"/>
                  </a:cubicBezTo>
                  <a:cubicBezTo>
                    <a:pt x="504950" y="5907"/>
                    <a:pt x="504575" y="4969"/>
                    <a:pt x="504575" y="3844"/>
                  </a:cubicBezTo>
                  <a:cubicBezTo>
                    <a:pt x="504575" y="2782"/>
                    <a:pt x="504950" y="1875"/>
                    <a:pt x="505700" y="1125"/>
                  </a:cubicBezTo>
                  <a:cubicBezTo>
                    <a:pt x="506513" y="375"/>
                    <a:pt x="507450" y="0"/>
                    <a:pt x="508513" y="0"/>
                  </a:cubicBezTo>
                  <a:cubicBezTo>
                    <a:pt x="509638" y="0"/>
                    <a:pt x="510576" y="375"/>
                    <a:pt x="511326" y="1125"/>
                  </a:cubicBezTo>
                  <a:cubicBezTo>
                    <a:pt x="512076" y="1875"/>
                    <a:pt x="512451" y="2782"/>
                    <a:pt x="512451" y="3844"/>
                  </a:cubicBezTo>
                  <a:cubicBezTo>
                    <a:pt x="512451" y="4969"/>
                    <a:pt x="512076" y="5907"/>
                    <a:pt x="511326" y="6657"/>
                  </a:cubicBezTo>
                  <a:cubicBezTo>
                    <a:pt x="510576" y="7407"/>
                    <a:pt x="509638" y="7782"/>
                    <a:pt x="508513" y="7782"/>
                  </a:cubicBezTo>
                  <a:close/>
                  <a:moveTo>
                    <a:pt x="502231" y="60851"/>
                  </a:moveTo>
                  <a:cubicBezTo>
                    <a:pt x="501231" y="60851"/>
                    <a:pt x="500293" y="60695"/>
                    <a:pt x="499418" y="60383"/>
                  </a:cubicBezTo>
                  <a:lnTo>
                    <a:pt x="499418" y="55226"/>
                  </a:lnTo>
                  <a:cubicBezTo>
                    <a:pt x="499731" y="55476"/>
                    <a:pt x="500137" y="55663"/>
                    <a:pt x="500637" y="55788"/>
                  </a:cubicBezTo>
                  <a:cubicBezTo>
                    <a:pt x="501137" y="55913"/>
                    <a:pt x="501606" y="55976"/>
                    <a:pt x="502043" y="55976"/>
                  </a:cubicBezTo>
                  <a:cubicBezTo>
                    <a:pt x="503356" y="55976"/>
                    <a:pt x="504294" y="55538"/>
                    <a:pt x="504856" y="54663"/>
                  </a:cubicBezTo>
                  <a:cubicBezTo>
                    <a:pt x="505481" y="53850"/>
                    <a:pt x="505794" y="52631"/>
                    <a:pt x="505794" y="51006"/>
                  </a:cubicBezTo>
                  <a:lnTo>
                    <a:pt x="505794" y="13783"/>
                  </a:lnTo>
                  <a:lnTo>
                    <a:pt x="511232" y="13783"/>
                  </a:lnTo>
                  <a:lnTo>
                    <a:pt x="511232" y="51006"/>
                  </a:lnTo>
                  <a:cubicBezTo>
                    <a:pt x="511232" y="54319"/>
                    <a:pt x="510420" y="56788"/>
                    <a:pt x="508794" y="58414"/>
                  </a:cubicBezTo>
                  <a:cubicBezTo>
                    <a:pt x="507232" y="60039"/>
                    <a:pt x="505044" y="60851"/>
                    <a:pt x="502231" y="60851"/>
                  </a:cubicBezTo>
                  <a:close/>
                  <a:moveTo>
                    <a:pt x="534459" y="47443"/>
                  </a:moveTo>
                  <a:cubicBezTo>
                    <a:pt x="531271" y="47443"/>
                    <a:pt x="528396" y="46693"/>
                    <a:pt x="525833" y="45193"/>
                  </a:cubicBezTo>
                  <a:cubicBezTo>
                    <a:pt x="523270" y="43630"/>
                    <a:pt x="521270" y="41536"/>
                    <a:pt x="519832" y="38911"/>
                  </a:cubicBezTo>
                  <a:cubicBezTo>
                    <a:pt x="518457" y="36223"/>
                    <a:pt x="517769" y="33285"/>
                    <a:pt x="517769" y="30098"/>
                  </a:cubicBezTo>
                  <a:cubicBezTo>
                    <a:pt x="517769" y="26910"/>
                    <a:pt x="518457" y="24003"/>
                    <a:pt x="519832" y="21378"/>
                  </a:cubicBezTo>
                  <a:cubicBezTo>
                    <a:pt x="521270" y="18690"/>
                    <a:pt x="523270" y="16596"/>
                    <a:pt x="525833" y="15096"/>
                  </a:cubicBezTo>
                  <a:cubicBezTo>
                    <a:pt x="528396" y="13533"/>
                    <a:pt x="531271" y="12752"/>
                    <a:pt x="534459" y="12752"/>
                  </a:cubicBezTo>
                  <a:cubicBezTo>
                    <a:pt x="537647" y="12752"/>
                    <a:pt x="540522" y="13533"/>
                    <a:pt x="543085" y="15096"/>
                  </a:cubicBezTo>
                  <a:cubicBezTo>
                    <a:pt x="545648" y="16596"/>
                    <a:pt x="547648" y="18690"/>
                    <a:pt x="549086" y="21378"/>
                  </a:cubicBezTo>
                  <a:cubicBezTo>
                    <a:pt x="550523" y="24003"/>
                    <a:pt x="551242" y="26910"/>
                    <a:pt x="551242" y="30098"/>
                  </a:cubicBezTo>
                  <a:cubicBezTo>
                    <a:pt x="551242" y="33285"/>
                    <a:pt x="550523" y="36223"/>
                    <a:pt x="549086" y="38911"/>
                  </a:cubicBezTo>
                  <a:cubicBezTo>
                    <a:pt x="547648" y="41536"/>
                    <a:pt x="545648" y="43630"/>
                    <a:pt x="543085" y="45193"/>
                  </a:cubicBezTo>
                  <a:cubicBezTo>
                    <a:pt x="540522" y="46693"/>
                    <a:pt x="537647" y="47443"/>
                    <a:pt x="534459" y="47443"/>
                  </a:cubicBezTo>
                  <a:close/>
                  <a:moveTo>
                    <a:pt x="534459" y="42474"/>
                  </a:moveTo>
                  <a:cubicBezTo>
                    <a:pt x="536459" y="42474"/>
                    <a:pt x="538334" y="41974"/>
                    <a:pt x="540085" y="40974"/>
                  </a:cubicBezTo>
                  <a:cubicBezTo>
                    <a:pt x="541835" y="39974"/>
                    <a:pt x="543210" y="38536"/>
                    <a:pt x="544210" y="36661"/>
                  </a:cubicBezTo>
                  <a:cubicBezTo>
                    <a:pt x="545273" y="34786"/>
                    <a:pt x="545804" y="32598"/>
                    <a:pt x="545804" y="30098"/>
                  </a:cubicBezTo>
                  <a:cubicBezTo>
                    <a:pt x="545804" y="27597"/>
                    <a:pt x="545273" y="25409"/>
                    <a:pt x="544210" y="23534"/>
                  </a:cubicBezTo>
                  <a:cubicBezTo>
                    <a:pt x="543210" y="21659"/>
                    <a:pt x="541835" y="20221"/>
                    <a:pt x="540085" y="19221"/>
                  </a:cubicBezTo>
                  <a:cubicBezTo>
                    <a:pt x="538334" y="18221"/>
                    <a:pt x="536459" y="17721"/>
                    <a:pt x="534459" y="17721"/>
                  </a:cubicBezTo>
                  <a:cubicBezTo>
                    <a:pt x="532459" y="17721"/>
                    <a:pt x="530583" y="18221"/>
                    <a:pt x="528833" y="19221"/>
                  </a:cubicBezTo>
                  <a:cubicBezTo>
                    <a:pt x="527083" y="20221"/>
                    <a:pt x="525677" y="21659"/>
                    <a:pt x="524614" y="23534"/>
                  </a:cubicBezTo>
                  <a:cubicBezTo>
                    <a:pt x="523614" y="25409"/>
                    <a:pt x="523114" y="27597"/>
                    <a:pt x="523114" y="30098"/>
                  </a:cubicBezTo>
                  <a:cubicBezTo>
                    <a:pt x="523114" y="32598"/>
                    <a:pt x="523614" y="34786"/>
                    <a:pt x="524614" y="36661"/>
                  </a:cubicBezTo>
                  <a:cubicBezTo>
                    <a:pt x="525677" y="38536"/>
                    <a:pt x="527083" y="39974"/>
                    <a:pt x="528833" y="40974"/>
                  </a:cubicBezTo>
                  <a:cubicBezTo>
                    <a:pt x="530583" y="41974"/>
                    <a:pt x="532459" y="42474"/>
                    <a:pt x="534459" y="42474"/>
                  </a:cubicBezTo>
                  <a:close/>
                  <a:moveTo>
                    <a:pt x="573845" y="47443"/>
                  </a:moveTo>
                  <a:cubicBezTo>
                    <a:pt x="571344" y="47443"/>
                    <a:pt x="569094" y="46881"/>
                    <a:pt x="567094" y="45756"/>
                  </a:cubicBezTo>
                  <a:cubicBezTo>
                    <a:pt x="565156" y="44631"/>
                    <a:pt x="563687" y="43255"/>
                    <a:pt x="562687" y="41630"/>
                  </a:cubicBezTo>
                  <a:lnTo>
                    <a:pt x="562406" y="41630"/>
                  </a:lnTo>
                  <a:lnTo>
                    <a:pt x="562406" y="46412"/>
                  </a:lnTo>
                  <a:lnTo>
                    <a:pt x="557249" y="46412"/>
                  </a:lnTo>
                  <a:lnTo>
                    <a:pt x="557249" y="656"/>
                  </a:lnTo>
                  <a:lnTo>
                    <a:pt x="562687" y="656"/>
                  </a:lnTo>
                  <a:lnTo>
                    <a:pt x="562687" y="14158"/>
                  </a:lnTo>
                  <a:lnTo>
                    <a:pt x="562406" y="18659"/>
                  </a:lnTo>
                  <a:lnTo>
                    <a:pt x="562687" y="18659"/>
                  </a:lnTo>
                  <a:cubicBezTo>
                    <a:pt x="563687" y="16971"/>
                    <a:pt x="565156" y="15564"/>
                    <a:pt x="567094" y="14439"/>
                  </a:cubicBezTo>
                  <a:cubicBezTo>
                    <a:pt x="569094" y="13314"/>
                    <a:pt x="571344" y="12752"/>
                    <a:pt x="573845" y="12752"/>
                  </a:cubicBezTo>
                  <a:cubicBezTo>
                    <a:pt x="576783" y="12752"/>
                    <a:pt x="579408" y="13502"/>
                    <a:pt x="581721" y="15002"/>
                  </a:cubicBezTo>
                  <a:cubicBezTo>
                    <a:pt x="584096" y="16502"/>
                    <a:pt x="585971" y="18596"/>
                    <a:pt x="587346" y="21284"/>
                  </a:cubicBezTo>
                  <a:cubicBezTo>
                    <a:pt x="588721" y="23909"/>
                    <a:pt x="589409" y="26847"/>
                    <a:pt x="589409" y="30098"/>
                  </a:cubicBezTo>
                  <a:cubicBezTo>
                    <a:pt x="589409" y="33410"/>
                    <a:pt x="588721" y="36380"/>
                    <a:pt x="587346" y="39005"/>
                  </a:cubicBezTo>
                  <a:cubicBezTo>
                    <a:pt x="585971" y="41630"/>
                    <a:pt x="584096" y="43693"/>
                    <a:pt x="581721" y="45193"/>
                  </a:cubicBezTo>
                  <a:cubicBezTo>
                    <a:pt x="579408" y="46693"/>
                    <a:pt x="576783" y="47443"/>
                    <a:pt x="573845" y="47443"/>
                  </a:cubicBezTo>
                  <a:close/>
                  <a:moveTo>
                    <a:pt x="573188" y="42474"/>
                  </a:moveTo>
                  <a:cubicBezTo>
                    <a:pt x="575064" y="42474"/>
                    <a:pt x="576845" y="41974"/>
                    <a:pt x="578533" y="40974"/>
                  </a:cubicBezTo>
                  <a:cubicBezTo>
                    <a:pt x="580220" y="39974"/>
                    <a:pt x="581533" y="38536"/>
                    <a:pt x="582471" y="36661"/>
                  </a:cubicBezTo>
                  <a:cubicBezTo>
                    <a:pt x="583471" y="34786"/>
                    <a:pt x="583971" y="32598"/>
                    <a:pt x="583971" y="30098"/>
                  </a:cubicBezTo>
                  <a:cubicBezTo>
                    <a:pt x="583971" y="27660"/>
                    <a:pt x="583471" y="25503"/>
                    <a:pt x="582471" y="23628"/>
                  </a:cubicBezTo>
                  <a:cubicBezTo>
                    <a:pt x="581533" y="21753"/>
                    <a:pt x="580220" y="20315"/>
                    <a:pt x="578533" y="19315"/>
                  </a:cubicBezTo>
                  <a:cubicBezTo>
                    <a:pt x="576845" y="18252"/>
                    <a:pt x="575064" y="17721"/>
                    <a:pt x="573188" y="17721"/>
                  </a:cubicBezTo>
                  <a:cubicBezTo>
                    <a:pt x="571313" y="17721"/>
                    <a:pt x="569532" y="18252"/>
                    <a:pt x="567844" y="19315"/>
                  </a:cubicBezTo>
                  <a:cubicBezTo>
                    <a:pt x="566219" y="20315"/>
                    <a:pt x="564906" y="21753"/>
                    <a:pt x="563906" y="23628"/>
                  </a:cubicBezTo>
                  <a:cubicBezTo>
                    <a:pt x="562906" y="25503"/>
                    <a:pt x="562406" y="27660"/>
                    <a:pt x="562406" y="30098"/>
                  </a:cubicBezTo>
                  <a:cubicBezTo>
                    <a:pt x="562406" y="32598"/>
                    <a:pt x="562906" y="34786"/>
                    <a:pt x="563906" y="36661"/>
                  </a:cubicBezTo>
                  <a:cubicBezTo>
                    <a:pt x="564906" y="38536"/>
                    <a:pt x="566219" y="39974"/>
                    <a:pt x="567844" y="40974"/>
                  </a:cubicBezTo>
                  <a:cubicBezTo>
                    <a:pt x="569532" y="41974"/>
                    <a:pt x="571313" y="42474"/>
                    <a:pt x="573188" y="42474"/>
                  </a:cubicBezTo>
                  <a:close/>
                  <a:moveTo>
                    <a:pt x="591713" y="46412"/>
                  </a:moveTo>
                  <a:lnTo>
                    <a:pt x="591713" y="46412"/>
                  </a:lnTo>
                  <a:close/>
                  <a:moveTo>
                    <a:pt x="620988" y="47443"/>
                  </a:moveTo>
                  <a:cubicBezTo>
                    <a:pt x="618612" y="47443"/>
                    <a:pt x="616487" y="46975"/>
                    <a:pt x="614612" y="46037"/>
                  </a:cubicBezTo>
                  <a:cubicBezTo>
                    <a:pt x="612737" y="45099"/>
                    <a:pt x="611268" y="43818"/>
                    <a:pt x="610205" y="42193"/>
                  </a:cubicBezTo>
                  <a:cubicBezTo>
                    <a:pt x="609205" y="40505"/>
                    <a:pt x="608705" y="38630"/>
                    <a:pt x="608705" y="36567"/>
                  </a:cubicBezTo>
                  <a:cubicBezTo>
                    <a:pt x="608705" y="33129"/>
                    <a:pt x="609986" y="30441"/>
                    <a:pt x="612549" y="28504"/>
                  </a:cubicBezTo>
                  <a:cubicBezTo>
                    <a:pt x="615174" y="26566"/>
                    <a:pt x="618487" y="25597"/>
                    <a:pt x="622488" y="25597"/>
                  </a:cubicBezTo>
                  <a:cubicBezTo>
                    <a:pt x="624425" y="25597"/>
                    <a:pt x="626238" y="25816"/>
                    <a:pt x="627926" y="26253"/>
                  </a:cubicBezTo>
                  <a:cubicBezTo>
                    <a:pt x="629614" y="26628"/>
                    <a:pt x="630895" y="27097"/>
                    <a:pt x="631770" y="27660"/>
                  </a:cubicBezTo>
                  <a:lnTo>
                    <a:pt x="631770" y="25691"/>
                  </a:lnTo>
                  <a:cubicBezTo>
                    <a:pt x="631770" y="23253"/>
                    <a:pt x="630926" y="21315"/>
                    <a:pt x="629239" y="19877"/>
                  </a:cubicBezTo>
                  <a:cubicBezTo>
                    <a:pt x="627551" y="18377"/>
                    <a:pt x="625394" y="17627"/>
                    <a:pt x="622769" y="17627"/>
                  </a:cubicBezTo>
                  <a:cubicBezTo>
                    <a:pt x="621019" y="17627"/>
                    <a:pt x="619362" y="18033"/>
                    <a:pt x="617800" y="18846"/>
                  </a:cubicBezTo>
                  <a:cubicBezTo>
                    <a:pt x="616237" y="19596"/>
                    <a:pt x="614987" y="20690"/>
                    <a:pt x="614049" y="22128"/>
                  </a:cubicBezTo>
                  <a:lnTo>
                    <a:pt x="610017" y="19034"/>
                  </a:lnTo>
                  <a:cubicBezTo>
                    <a:pt x="611268" y="17096"/>
                    <a:pt x="613018" y="15564"/>
                    <a:pt x="615268" y="14439"/>
                  </a:cubicBezTo>
                  <a:cubicBezTo>
                    <a:pt x="617581" y="13314"/>
                    <a:pt x="620081" y="12752"/>
                    <a:pt x="622769" y="12752"/>
                  </a:cubicBezTo>
                  <a:cubicBezTo>
                    <a:pt x="627207" y="12752"/>
                    <a:pt x="630676" y="13939"/>
                    <a:pt x="633177" y="16315"/>
                  </a:cubicBezTo>
                  <a:cubicBezTo>
                    <a:pt x="635739" y="18627"/>
                    <a:pt x="637021" y="21784"/>
                    <a:pt x="637021" y="25784"/>
                  </a:cubicBezTo>
                  <a:lnTo>
                    <a:pt x="637021" y="46412"/>
                  </a:lnTo>
                  <a:lnTo>
                    <a:pt x="631770" y="46412"/>
                  </a:lnTo>
                  <a:lnTo>
                    <a:pt x="631770" y="41724"/>
                  </a:lnTo>
                  <a:lnTo>
                    <a:pt x="631583" y="41724"/>
                  </a:lnTo>
                  <a:cubicBezTo>
                    <a:pt x="630645" y="43287"/>
                    <a:pt x="629239" y="44631"/>
                    <a:pt x="627363" y="45756"/>
                  </a:cubicBezTo>
                  <a:cubicBezTo>
                    <a:pt x="625488" y="46881"/>
                    <a:pt x="623363" y="47443"/>
                    <a:pt x="620988" y="47443"/>
                  </a:cubicBezTo>
                  <a:close/>
                  <a:moveTo>
                    <a:pt x="621550" y="42662"/>
                  </a:moveTo>
                  <a:cubicBezTo>
                    <a:pt x="623363" y="42662"/>
                    <a:pt x="625051" y="42193"/>
                    <a:pt x="626613" y="41255"/>
                  </a:cubicBezTo>
                  <a:cubicBezTo>
                    <a:pt x="628176" y="40318"/>
                    <a:pt x="629426" y="39067"/>
                    <a:pt x="630364" y="37505"/>
                  </a:cubicBezTo>
                  <a:cubicBezTo>
                    <a:pt x="631301" y="35879"/>
                    <a:pt x="631770" y="34129"/>
                    <a:pt x="631770" y="32254"/>
                  </a:cubicBezTo>
                  <a:cubicBezTo>
                    <a:pt x="630770" y="31566"/>
                    <a:pt x="629520" y="31035"/>
                    <a:pt x="628020" y="30660"/>
                  </a:cubicBezTo>
                  <a:cubicBezTo>
                    <a:pt x="626519" y="30222"/>
                    <a:pt x="624957" y="30004"/>
                    <a:pt x="623332" y="30004"/>
                  </a:cubicBezTo>
                  <a:cubicBezTo>
                    <a:pt x="620331" y="30004"/>
                    <a:pt x="618081" y="30629"/>
                    <a:pt x="616581" y="31879"/>
                  </a:cubicBezTo>
                  <a:cubicBezTo>
                    <a:pt x="615081" y="33067"/>
                    <a:pt x="614330" y="34661"/>
                    <a:pt x="614330" y="36661"/>
                  </a:cubicBezTo>
                  <a:cubicBezTo>
                    <a:pt x="614330" y="38411"/>
                    <a:pt x="614987" y="39849"/>
                    <a:pt x="616299" y="40974"/>
                  </a:cubicBezTo>
                  <a:cubicBezTo>
                    <a:pt x="617675" y="42099"/>
                    <a:pt x="619425" y="42662"/>
                    <a:pt x="621550" y="42662"/>
                  </a:cubicBezTo>
                  <a:close/>
                  <a:moveTo>
                    <a:pt x="655561" y="47443"/>
                  </a:moveTo>
                  <a:cubicBezTo>
                    <a:pt x="652060" y="47443"/>
                    <a:pt x="649122" y="46631"/>
                    <a:pt x="646747" y="45006"/>
                  </a:cubicBezTo>
                  <a:cubicBezTo>
                    <a:pt x="644434" y="43318"/>
                    <a:pt x="642809" y="41193"/>
                    <a:pt x="641871" y="38630"/>
                  </a:cubicBezTo>
                  <a:lnTo>
                    <a:pt x="646747" y="36473"/>
                  </a:lnTo>
                  <a:cubicBezTo>
                    <a:pt x="647559" y="38473"/>
                    <a:pt x="648747" y="40005"/>
                    <a:pt x="650310" y="41068"/>
                  </a:cubicBezTo>
                  <a:cubicBezTo>
                    <a:pt x="651935" y="42130"/>
                    <a:pt x="653685" y="42662"/>
                    <a:pt x="655561" y="42662"/>
                  </a:cubicBezTo>
                  <a:cubicBezTo>
                    <a:pt x="657623" y="42662"/>
                    <a:pt x="659373" y="42255"/>
                    <a:pt x="660811" y="41443"/>
                  </a:cubicBezTo>
                  <a:cubicBezTo>
                    <a:pt x="662249" y="40568"/>
                    <a:pt x="662968" y="39380"/>
                    <a:pt x="662968" y="37880"/>
                  </a:cubicBezTo>
                  <a:cubicBezTo>
                    <a:pt x="662968" y="36504"/>
                    <a:pt x="662405" y="35411"/>
                    <a:pt x="661280" y="34598"/>
                  </a:cubicBezTo>
                  <a:cubicBezTo>
                    <a:pt x="660155" y="33723"/>
                    <a:pt x="658342" y="33004"/>
                    <a:pt x="655842" y="32442"/>
                  </a:cubicBezTo>
                  <a:lnTo>
                    <a:pt x="651904" y="31410"/>
                  </a:lnTo>
                  <a:cubicBezTo>
                    <a:pt x="649279" y="30723"/>
                    <a:pt x="647122" y="29629"/>
                    <a:pt x="645434" y="28129"/>
                  </a:cubicBezTo>
                  <a:cubicBezTo>
                    <a:pt x="643809" y="26566"/>
                    <a:pt x="642996" y="24597"/>
                    <a:pt x="642996" y="22222"/>
                  </a:cubicBezTo>
                  <a:cubicBezTo>
                    <a:pt x="642996" y="20346"/>
                    <a:pt x="643559" y="18690"/>
                    <a:pt x="644684" y="17252"/>
                  </a:cubicBezTo>
                  <a:cubicBezTo>
                    <a:pt x="645809" y="15814"/>
                    <a:pt x="647310" y="14721"/>
                    <a:pt x="649185" y="13970"/>
                  </a:cubicBezTo>
                  <a:cubicBezTo>
                    <a:pt x="651060" y="13158"/>
                    <a:pt x="653091" y="12752"/>
                    <a:pt x="655279" y="12752"/>
                  </a:cubicBezTo>
                  <a:cubicBezTo>
                    <a:pt x="658155" y="12752"/>
                    <a:pt x="660686" y="13377"/>
                    <a:pt x="662874" y="14627"/>
                  </a:cubicBezTo>
                  <a:cubicBezTo>
                    <a:pt x="665124" y="15877"/>
                    <a:pt x="666718" y="17596"/>
                    <a:pt x="667656" y="19784"/>
                  </a:cubicBezTo>
                  <a:lnTo>
                    <a:pt x="662968" y="21940"/>
                  </a:lnTo>
                  <a:cubicBezTo>
                    <a:pt x="661530" y="19065"/>
                    <a:pt x="658936" y="17627"/>
                    <a:pt x="655185" y="17627"/>
                  </a:cubicBezTo>
                  <a:cubicBezTo>
                    <a:pt x="653435" y="17627"/>
                    <a:pt x="651873" y="18065"/>
                    <a:pt x="650497" y="18940"/>
                  </a:cubicBezTo>
                  <a:cubicBezTo>
                    <a:pt x="649185" y="19752"/>
                    <a:pt x="648528" y="20784"/>
                    <a:pt x="648528" y="22034"/>
                  </a:cubicBezTo>
                  <a:cubicBezTo>
                    <a:pt x="648528" y="23222"/>
                    <a:pt x="648997" y="24191"/>
                    <a:pt x="649935" y="24941"/>
                  </a:cubicBezTo>
                  <a:cubicBezTo>
                    <a:pt x="650872" y="25691"/>
                    <a:pt x="652279" y="26316"/>
                    <a:pt x="654154" y="26816"/>
                  </a:cubicBezTo>
                  <a:lnTo>
                    <a:pt x="658842" y="28035"/>
                  </a:lnTo>
                  <a:cubicBezTo>
                    <a:pt x="662030" y="28847"/>
                    <a:pt x="664437" y="30066"/>
                    <a:pt x="666062" y="31691"/>
                  </a:cubicBezTo>
                  <a:cubicBezTo>
                    <a:pt x="667687" y="33254"/>
                    <a:pt x="668500" y="35192"/>
                    <a:pt x="668500" y="37505"/>
                  </a:cubicBezTo>
                  <a:cubicBezTo>
                    <a:pt x="668500" y="39505"/>
                    <a:pt x="667906" y="41255"/>
                    <a:pt x="666718" y="42755"/>
                  </a:cubicBezTo>
                  <a:cubicBezTo>
                    <a:pt x="665593" y="44256"/>
                    <a:pt x="664062" y="45412"/>
                    <a:pt x="662124" y="46225"/>
                  </a:cubicBezTo>
                  <a:cubicBezTo>
                    <a:pt x="660186" y="47037"/>
                    <a:pt x="657998" y="47443"/>
                    <a:pt x="655561" y="47443"/>
                  </a:cubicBezTo>
                  <a:close/>
                  <a:moveTo>
                    <a:pt x="670430" y="46412"/>
                  </a:moveTo>
                  <a:lnTo>
                    <a:pt x="670430" y="46412"/>
                  </a:lnTo>
                  <a:close/>
                  <a:moveTo>
                    <a:pt x="699705" y="47443"/>
                  </a:moveTo>
                  <a:cubicBezTo>
                    <a:pt x="697330" y="47443"/>
                    <a:pt x="695204" y="46975"/>
                    <a:pt x="693329" y="46037"/>
                  </a:cubicBezTo>
                  <a:cubicBezTo>
                    <a:pt x="691454" y="45099"/>
                    <a:pt x="689985" y="43818"/>
                    <a:pt x="688922" y="42193"/>
                  </a:cubicBezTo>
                  <a:cubicBezTo>
                    <a:pt x="687922" y="40505"/>
                    <a:pt x="687422" y="38630"/>
                    <a:pt x="687422" y="36567"/>
                  </a:cubicBezTo>
                  <a:cubicBezTo>
                    <a:pt x="687422" y="33129"/>
                    <a:pt x="688703" y="30441"/>
                    <a:pt x="691266" y="28504"/>
                  </a:cubicBezTo>
                  <a:cubicBezTo>
                    <a:pt x="693892" y="26566"/>
                    <a:pt x="697205" y="25597"/>
                    <a:pt x="701205" y="25597"/>
                  </a:cubicBezTo>
                  <a:cubicBezTo>
                    <a:pt x="703143" y="25597"/>
                    <a:pt x="704956" y="25816"/>
                    <a:pt x="706643" y="26253"/>
                  </a:cubicBezTo>
                  <a:cubicBezTo>
                    <a:pt x="708331" y="26628"/>
                    <a:pt x="709612" y="27097"/>
                    <a:pt x="710488" y="27660"/>
                  </a:cubicBezTo>
                  <a:lnTo>
                    <a:pt x="710488" y="25691"/>
                  </a:lnTo>
                  <a:cubicBezTo>
                    <a:pt x="710488" y="23253"/>
                    <a:pt x="709644" y="21315"/>
                    <a:pt x="707956" y="19877"/>
                  </a:cubicBezTo>
                  <a:cubicBezTo>
                    <a:pt x="706268" y="18377"/>
                    <a:pt x="704112" y="17627"/>
                    <a:pt x="701486" y="17627"/>
                  </a:cubicBezTo>
                  <a:cubicBezTo>
                    <a:pt x="699736" y="17627"/>
                    <a:pt x="698080" y="18033"/>
                    <a:pt x="696517" y="18846"/>
                  </a:cubicBezTo>
                  <a:cubicBezTo>
                    <a:pt x="694954" y="19596"/>
                    <a:pt x="693704" y="20690"/>
                    <a:pt x="692767" y="22128"/>
                  </a:cubicBezTo>
                  <a:lnTo>
                    <a:pt x="688735" y="19034"/>
                  </a:lnTo>
                  <a:cubicBezTo>
                    <a:pt x="689985" y="17096"/>
                    <a:pt x="691735" y="15564"/>
                    <a:pt x="693985" y="14439"/>
                  </a:cubicBezTo>
                  <a:cubicBezTo>
                    <a:pt x="696298" y="13314"/>
                    <a:pt x="698799" y="12752"/>
                    <a:pt x="701486" y="12752"/>
                  </a:cubicBezTo>
                  <a:cubicBezTo>
                    <a:pt x="705925" y="12752"/>
                    <a:pt x="709394" y="13939"/>
                    <a:pt x="711894" y="16315"/>
                  </a:cubicBezTo>
                  <a:cubicBezTo>
                    <a:pt x="714457" y="18627"/>
                    <a:pt x="715738" y="21784"/>
                    <a:pt x="715738" y="25784"/>
                  </a:cubicBezTo>
                  <a:lnTo>
                    <a:pt x="715738" y="46412"/>
                  </a:lnTo>
                  <a:lnTo>
                    <a:pt x="710488" y="46412"/>
                  </a:lnTo>
                  <a:lnTo>
                    <a:pt x="710488" y="41724"/>
                  </a:lnTo>
                  <a:lnTo>
                    <a:pt x="710300" y="41724"/>
                  </a:lnTo>
                  <a:cubicBezTo>
                    <a:pt x="709362" y="43287"/>
                    <a:pt x="707956" y="44631"/>
                    <a:pt x="706081" y="45756"/>
                  </a:cubicBezTo>
                  <a:cubicBezTo>
                    <a:pt x="704205" y="46881"/>
                    <a:pt x="702080" y="47443"/>
                    <a:pt x="699705" y="47443"/>
                  </a:cubicBezTo>
                  <a:close/>
                  <a:moveTo>
                    <a:pt x="700267" y="42662"/>
                  </a:moveTo>
                  <a:cubicBezTo>
                    <a:pt x="702080" y="42662"/>
                    <a:pt x="703768" y="42193"/>
                    <a:pt x="705331" y="41255"/>
                  </a:cubicBezTo>
                  <a:cubicBezTo>
                    <a:pt x="706893" y="40318"/>
                    <a:pt x="708143" y="39067"/>
                    <a:pt x="709081" y="37505"/>
                  </a:cubicBezTo>
                  <a:cubicBezTo>
                    <a:pt x="710019" y="35879"/>
                    <a:pt x="710488" y="34129"/>
                    <a:pt x="710488" y="32254"/>
                  </a:cubicBezTo>
                  <a:cubicBezTo>
                    <a:pt x="709487" y="31566"/>
                    <a:pt x="708237" y="31035"/>
                    <a:pt x="706737" y="30660"/>
                  </a:cubicBezTo>
                  <a:cubicBezTo>
                    <a:pt x="705237" y="30222"/>
                    <a:pt x="703674" y="30004"/>
                    <a:pt x="702049" y="30004"/>
                  </a:cubicBezTo>
                  <a:cubicBezTo>
                    <a:pt x="699049" y="30004"/>
                    <a:pt x="696798" y="30629"/>
                    <a:pt x="695298" y="31879"/>
                  </a:cubicBezTo>
                  <a:cubicBezTo>
                    <a:pt x="693798" y="33067"/>
                    <a:pt x="693048" y="34661"/>
                    <a:pt x="693048" y="36661"/>
                  </a:cubicBezTo>
                  <a:cubicBezTo>
                    <a:pt x="693048" y="38411"/>
                    <a:pt x="693704" y="39849"/>
                    <a:pt x="695017" y="40974"/>
                  </a:cubicBezTo>
                  <a:cubicBezTo>
                    <a:pt x="696392" y="42099"/>
                    <a:pt x="698142" y="42662"/>
                    <a:pt x="700267" y="42662"/>
                  </a:cubicBezTo>
                  <a:close/>
                  <a:moveTo>
                    <a:pt x="719221" y="46412"/>
                  </a:moveTo>
                  <a:lnTo>
                    <a:pt x="719221" y="46412"/>
                  </a:lnTo>
                  <a:close/>
                  <a:moveTo>
                    <a:pt x="750652" y="46881"/>
                  </a:moveTo>
                  <a:cubicBezTo>
                    <a:pt x="749277" y="46881"/>
                    <a:pt x="748027" y="46693"/>
                    <a:pt x="746902" y="46318"/>
                  </a:cubicBezTo>
                  <a:cubicBezTo>
                    <a:pt x="745777" y="45881"/>
                    <a:pt x="744839" y="45287"/>
                    <a:pt x="744089" y="44537"/>
                  </a:cubicBezTo>
                  <a:cubicBezTo>
                    <a:pt x="742401" y="42912"/>
                    <a:pt x="741557" y="40693"/>
                    <a:pt x="741557" y="37880"/>
                  </a:cubicBezTo>
                  <a:lnTo>
                    <a:pt x="741557" y="18752"/>
                  </a:lnTo>
                  <a:lnTo>
                    <a:pt x="735838" y="18752"/>
                  </a:lnTo>
                  <a:lnTo>
                    <a:pt x="735838" y="13783"/>
                  </a:lnTo>
                  <a:lnTo>
                    <a:pt x="741557" y="13783"/>
                  </a:lnTo>
                  <a:lnTo>
                    <a:pt x="741557" y="4594"/>
                  </a:lnTo>
                  <a:lnTo>
                    <a:pt x="746996" y="4594"/>
                  </a:lnTo>
                  <a:lnTo>
                    <a:pt x="746996" y="13783"/>
                  </a:lnTo>
                  <a:lnTo>
                    <a:pt x="754965" y="13783"/>
                  </a:lnTo>
                  <a:lnTo>
                    <a:pt x="754965" y="18752"/>
                  </a:lnTo>
                  <a:lnTo>
                    <a:pt x="746996" y="18752"/>
                  </a:lnTo>
                  <a:lnTo>
                    <a:pt x="746996" y="36473"/>
                  </a:lnTo>
                  <a:cubicBezTo>
                    <a:pt x="746996" y="38286"/>
                    <a:pt x="747339" y="39630"/>
                    <a:pt x="748027" y="40505"/>
                  </a:cubicBezTo>
                  <a:cubicBezTo>
                    <a:pt x="748840" y="41443"/>
                    <a:pt x="749996" y="41911"/>
                    <a:pt x="751496" y="41911"/>
                  </a:cubicBezTo>
                  <a:cubicBezTo>
                    <a:pt x="752809" y="41911"/>
                    <a:pt x="753996" y="41536"/>
                    <a:pt x="755059" y="40786"/>
                  </a:cubicBezTo>
                  <a:lnTo>
                    <a:pt x="755059" y="46131"/>
                  </a:lnTo>
                  <a:cubicBezTo>
                    <a:pt x="754434" y="46381"/>
                    <a:pt x="753778" y="46568"/>
                    <a:pt x="753090" y="46693"/>
                  </a:cubicBezTo>
                  <a:cubicBezTo>
                    <a:pt x="752465" y="46818"/>
                    <a:pt x="751652" y="46881"/>
                    <a:pt x="750652" y="46881"/>
                  </a:cubicBezTo>
                  <a:close/>
                  <a:moveTo>
                    <a:pt x="774617" y="47443"/>
                  </a:moveTo>
                  <a:cubicBezTo>
                    <a:pt x="771492" y="47443"/>
                    <a:pt x="768679" y="46693"/>
                    <a:pt x="766179" y="45193"/>
                  </a:cubicBezTo>
                  <a:cubicBezTo>
                    <a:pt x="763741" y="43693"/>
                    <a:pt x="761835" y="41630"/>
                    <a:pt x="760459" y="39005"/>
                  </a:cubicBezTo>
                  <a:cubicBezTo>
                    <a:pt x="759084" y="36380"/>
                    <a:pt x="758397" y="33442"/>
                    <a:pt x="758397" y="30191"/>
                  </a:cubicBezTo>
                  <a:cubicBezTo>
                    <a:pt x="758397" y="27066"/>
                    <a:pt x="759022" y="24191"/>
                    <a:pt x="760272" y="21565"/>
                  </a:cubicBezTo>
                  <a:cubicBezTo>
                    <a:pt x="761585" y="18877"/>
                    <a:pt x="763428" y="16752"/>
                    <a:pt x="765804" y="15189"/>
                  </a:cubicBezTo>
                  <a:cubicBezTo>
                    <a:pt x="768242" y="13564"/>
                    <a:pt x="771023" y="12752"/>
                    <a:pt x="774149" y="12752"/>
                  </a:cubicBezTo>
                  <a:cubicBezTo>
                    <a:pt x="777337" y="12752"/>
                    <a:pt x="780087" y="13470"/>
                    <a:pt x="782400" y="14908"/>
                  </a:cubicBezTo>
                  <a:cubicBezTo>
                    <a:pt x="784775" y="16346"/>
                    <a:pt x="786588" y="18315"/>
                    <a:pt x="787838" y="20815"/>
                  </a:cubicBezTo>
                  <a:cubicBezTo>
                    <a:pt x="789088" y="23315"/>
                    <a:pt x="789713" y="26191"/>
                    <a:pt x="789713" y="29441"/>
                  </a:cubicBezTo>
                  <a:cubicBezTo>
                    <a:pt x="789713" y="29941"/>
                    <a:pt x="789682" y="30504"/>
                    <a:pt x="789619" y="31129"/>
                  </a:cubicBezTo>
                  <a:lnTo>
                    <a:pt x="763835" y="31129"/>
                  </a:lnTo>
                  <a:cubicBezTo>
                    <a:pt x="763960" y="33629"/>
                    <a:pt x="764554" y="35723"/>
                    <a:pt x="765616" y="37411"/>
                  </a:cubicBezTo>
                  <a:cubicBezTo>
                    <a:pt x="766679" y="39099"/>
                    <a:pt x="768023" y="40380"/>
                    <a:pt x="769648" y="41255"/>
                  </a:cubicBezTo>
                  <a:cubicBezTo>
                    <a:pt x="771273" y="42068"/>
                    <a:pt x="772992" y="42474"/>
                    <a:pt x="774805" y="42474"/>
                  </a:cubicBezTo>
                  <a:cubicBezTo>
                    <a:pt x="779056" y="42474"/>
                    <a:pt x="782275" y="40536"/>
                    <a:pt x="784462" y="36661"/>
                  </a:cubicBezTo>
                  <a:lnTo>
                    <a:pt x="789057" y="38911"/>
                  </a:lnTo>
                  <a:cubicBezTo>
                    <a:pt x="787682" y="41474"/>
                    <a:pt x="785775" y="43537"/>
                    <a:pt x="783337" y="45099"/>
                  </a:cubicBezTo>
                  <a:cubicBezTo>
                    <a:pt x="780899" y="46662"/>
                    <a:pt x="777993" y="47443"/>
                    <a:pt x="774617" y="47443"/>
                  </a:cubicBezTo>
                  <a:close/>
                  <a:moveTo>
                    <a:pt x="783994" y="26628"/>
                  </a:moveTo>
                  <a:cubicBezTo>
                    <a:pt x="783931" y="25253"/>
                    <a:pt x="783556" y="23909"/>
                    <a:pt x="782868" y="22597"/>
                  </a:cubicBezTo>
                  <a:cubicBezTo>
                    <a:pt x="782181" y="21221"/>
                    <a:pt x="781087" y="20065"/>
                    <a:pt x="779587" y="19127"/>
                  </a:cubicBezTo>
                  <a:cubicBezTo>
                    <a:pt x="778149" y="18190"/>
                    <a:pt x="776336" y="17721"/>
                    <a:pt x="774149" y="17721"/>
                  </a:cubicBezTo>
                  <a:cubicBezTo>
                    <a:pt x="771586" y="17721"/>
                    <a:pt x="769398" y="18534"/>
                    <a:pt x="767585" y="20159"/>
                  </a:cubicBezTo>
                  <a:cubicBezTo>
                    <a:pt x="765835" y="21784"/>
                    <a:pt x="764679" y="23940"/>
                    <a:pt x="764116" y="26628"/>
                  </a:cubicBezTo>
                  <a:lnTo>
                    <a:pt x="783994" y="26628"/>
                  </a:lnTo>
                  <a:close/>
                  <a:moveTo>
                    <a:pt x="806814" y="47443"/>
                  </a:moveTo>
                  <a:cubicBezTo>
                    <a:pt x="804438" y="47443"/>
                    <a:pt x="802313" y="46975"/>
                    <a:pt x="800438" y="46037"/>
                  </a:cubicBezTo>
                  <a:cubicBezTo>
                    <a:pt x="798563" y="45099"/>
                    <a:pt x="797094" y="43818"/>
                    <a:pt x="796031" y="42193"/>
                  </a:cubicBezTo>
                  <a:cubicBezTo>
                    <a:pt x="795031" y="40505"/>
                    <a:pt x="794531" y="38630"/>
                    <a:pt x="794531" y="36567"/>
                  </a:cubicBezTo>
                  <a:cubicBezTo>
                    <a:pt x="794531" y="33129"/>
                    <a:pt x="795812" y="30441"/>
                    <a:pt x="798375" y="28504"/>
                  </a:cubicBezTo>
                  <a:cubicBezTo>
                    <a:pt x="801000" y="26566"/>
                    <a:pt x="804313" y="25597"/>
                    <a:pt x="808314" y="25597"/>
                  </a:cubicBezTo>
                  <a:cubicBezTo>
                    <a:pt x="810251" y="25597"/>
                    <a:pt x="812064" y="25816"/>
                    <a:pt x="813752" y="26253"/>
                  </a:cubicBezTo>
                  <a:cubicBezTo>
                    <a:pt x="815440" y="26628"/>
                    <a:pt x="816721" y="27097"/>
                    <a:pt x="817596" y="27660"/>
                  </a:cubicBezTo>
                  <a:lnTo>
                    <a:pt x="817596" y="25691"/>
                  </a:lnTo>
                  <a:cubicBezTo>
                    <a:pt x="817596" y="23253"/>
                    <a:pt x="816752" y="21315"/>
                    <a:pt x="815065" y="19877"/>
                  </a:cubicBezTo>
                  <a:cubicBezTo>
                    <a:pt x="813377" y="18377"/>
                    <a:pt x="811220" y="17627"/>
                    <a:pt x="808595" y="17627"/>
                  </a:cubicBezTo>
                  <a:cubicBezTo>
                    <a:pt x="806845" y="17627"/>
                    <a:pt x="805188" y="18033"/>
                    <a:pt x="803626" y="18846"/>
                  </a:cubicBezTo>
                  <a:cubicBezTo>
                    <a:pt x="802063" y="19596"/>
                    <a:pt x="800813" y="20690"/>
                    <a:pt x="799875" y="22128"/>
                  </a:cubicBezTo>
                  <a:lnTo>
                    <a:pt x="795843" y="19034"/>
                  </a:lnTo>
                  <a:cubicBezTo>
                    <a:pt x="797094" y="17096"/>
                    <a:pt x="798844" y="15564"/>
                    <a:pt x="801094" y="14439"/>
                  </a:cubicBezTo>
                  <a:cubicBezTo>
                    <a:pt x="803407" y="13314"/>
                    <a:pt x="805907" y="12752"/>
                    <a:pt x="808595" y="12752"/>
                  </a:cubicBezTo>
                  <a:cubicBezTo>
                    <a:pt x="813033" y="12752"/>
                    <a:pt x="816502" y="13939"/>
                    <a:pt x="819003" y="16315"/>
                  </a:cubicBezTo>
                  <a:cubicBezTo>
                    <a:pt x="821565" y="18627"/>
                    <a:pt x="822847" y="21784"/>
                    <a:pt x="822847" y="25784"/>
                  </a:cubicBezTo>
                  <a:lnTo>
                    <a:pt x="822847" y="46412"/>
                  </a:lnTo>
                  <a:lnTo>
                    <a:pt x="817596" y="46412"/>
                  </a:lnTo>
                  <a:lnTo>
                    <a:pt x="817596" y="41724"/>
                  </a:lnTo>
                  <a:lnTo>
                    <a:pt x="817409" y="41724"/>
                  </a:lnTo>
                  <a:cubicBezTo>
                    <a:pt x="816471" y="43287"/>
                    <a:pt x="815065" y="44631"/>
                    <a:pt x="813189" y="45756"/>
                  </a:cubicBezTo>
                  <a:cubicBezTo>
                    <a:pt x="811314" y="46881"/>
                    <a:pt x="809189" y="47443"/>
                    <a:pt x="806814" y="47443"/>
                  </a:cubicBezTo>
                  <a:close/>
                  <a:moveTo>
                    <a:pt x="807376" y="42662"/>
                  </a:moveTo>
                  <a:cubicBezTo>
                    <a:pt x="809189" y="42662"/>
                    <a:pt x="810877" y="42193"/>
                    <a:pt x="812439" y="41255"/>
                  </a:cubicBezTo>
                  <a:cubicBezTo>
                    <a:pt x="814002" y="40318"/>
                    <a:pt x="815252" y="39067"/>
                    <a:pt x="816190" y="37505"/>
                  </a:cubicBezTo>
                  <a:cubicBezTo>
                    <a:pt x="817127" y="35879"/>
                    <a:pt x="817596" y="34129"/>
                    <a:pt x="817596" y="32254"/>
                  </a:cubicBezTo>
                  <a:cubicBezTo>
                    <a:pt x="816596" y="31566"/>
                    <a:pt x="815346" y="31035"/>
                    <a:pt x="813846" y="30660"/>
                  </a:cubicBezTo>
                  <a:cubicBezTo>
                    <a:pt x="812346" y="30222"/>
                    <a:pt x="810783" y="30004"/>
                    <a:pt x="809158" y="30004"/>
                  </a:cubicBezTo>
                  <a:cubicBezTo>
                    <a:pt x="806157" y="30004"/>
                    <a:pt x="803907" y="30629"/>
                    <a:pt x="802407" y="31879"/>
                  </a:cubicBezTo>
                  <a:cubicBezTo>
                    <a:pt x="800907" y="33067"/>
                    <a:pt x="800156" y="34661"/>
                    <a:pt x="800156" y="36661"/>
                  </a:cubicBezTo>
                  <a:cubicBezTo>
                    <a:pt x="800156" y="38411"/>
                    <a:pt x="800813" y="39849"/>
                    <a:pt x="802125" y="40974"/>
                  </a:cubicBezTo>
                  <a:cubicBezTo>
                    <a:pt x="803501" y="42099"/>
                    <a:pt x="805251" y="42662"/>
                    <a:pt x="807376" y="42662"/>
                  </a:cubicBezTo>
                  <a:close/>
                  <a:moveTo>
                    <a:pt x="844856" y="47443"/>
                  </a:moveTo>
                  <a:cubicBezTo>
                    <a:pt x="841668" y="47443"/>
                    <a:pt x="838824" y="46693"/>
                    <a:pt x="836323" y="45193"/>
                  </a:cubicBezTo>
                  <a:cubicBezTo>
                    <a:pt x="833823" y="43630"/>
                    <a:pt x="831854" y="41568"/>
                    <a:pt x="830416" y="39005"/>
                  </a:cubicBezTo>
                  <a:cubicBezTo>
                    <a:pt x="829041" y="36380"/>
                    <a:pt x="828354" y="33410"/>
                    <a:pt x="828354" y="30098"/>
                  </a:cubicBezTo>
                  <a:cubicBezTo>
                    <a:pt x="828354" y="26847"/>
                    <a:pt x="829041" y="23909"/>
                    <a:pt x="830416" y="21284"/>
                  </a:cubicBezTo>
                  <a:cubicBezTo>
                    <a:pt x="831854" y="18596"/>
                    <a:pt x="833823" y="16502"/>
                    <a:pt x="836323" y="15002"/>
                  </a:cubicBezTo>
                  <a:cubicBezTo>
                    <a:pt x="838824" y="13502"/>
                    <a:pt x="841668" y="12752"/>
                    <a:pt x="844856" y="12752"/>
                  </a:cubicBezTo>
                  <a:cubicBezTo>
                    <a:pt x="848356" y="12752"/>
                    <a:pt x="851294" y="13595"/>
                    <a:pt x="853669" y="15283"/>
                  </a:cubicBezTo>
                  <a:cubicBezTo>
                    <a:pt x="856107" y="16908"/>
                    <a:pt x="857857" y="19065"/>
                    <a:pt x="858920" y="21753"/>
                  </a:cubicBezTo>
                  <a:lnTo>
                    <a:pt x="853951" y="23815"/>
                  </a:lnTo>
                  <a:cubicBezTo>
                    <a:pt x="853138" y="21815"/>
                    <a:pt x="851919" y="20315"/>
                    <a:pt x="850294" y="19315"/>
                  </a:cubicBezTo>
                  <a:cubicBezTo>
                    <a:pt x="848731" y="18252"/>
                    <a:pt x="846825" y="17721"/>
                    <a:pt x="844574" y="17721"/>
                  </a:cubicBezTo>
                  <a:cubicBezTo>
                    <a:pt x="842637" y="17721"/>
                    <a:pt x="840824" y="18252"/>
                    <a:pt x="839136" y="19315"/>
                  </a:cubicBezTo>
                  <a:cubicBezTo>
                    <a:pt x="837511" y="20315"/>
                    <a:pt x="836198" y="21753"/>
                    <a:pt x="835198" y="23628"/>
                  </a:cubicBezTo>
                  <a:cubicBezTo>
                    <a:pt x="834198" y="25503"/>
                    <a:pt x="833698" y="27660"/>
                    <a:pt x="833698" y="30098"/>
                  </a:cubicBezTo>
                  <a:cubicBezTo>
                    <a:pt x="833698" y="32535"/>
                    <a:pt x="834198" y="34692"/>
                    <a:pt x="835198" y="36567"/>
                  </a:cubicBezTo>
                  <a:cubicBezTo>
                    <a:pt x="836198" y="38442"/>
                    <a:pt x="837511" y="39911"/>
                    <a:pt x="839136" y="40974"/>
                  </a:cubicBezTo>
                  <a:cubicBezTo>
                    <a:pt x="840824" y="41974"/>
                    <a:pt x="842637" y="42474"/>
                    <a:pt x="844574" y="42474"/>
                  </a:cubicBezTo>
                  <a:cubicBezTo>
                    <a:pt x="846887" y="42474"/>
                    <a:pt x="848856" y="41943"/>
                    <a:pt x="850481" y="40880"/>
                  </a:cubicBezTo>
                  <a:cubicBezTo>
                    <a:pt x="852169" y="39817"/>
                    <a:pt x="853419" y="38317"/>
                    <a:pt x="854232" y="36380"/>
                  </a:cubicBezTo>
                  <a:lnTo>
                    <a:pt x="859108" y="38442"/>
                  </a:lnTo>
                  <a:cubicBezTo>
                    <a:pt x="857982" y="41130"/>
                    <a:pt x="856170" y="43318"/>
                    <a:pt x="853669" y="45006"/>
                  </a:cubicBezTo>
                  <a:cubicBezTo>
                    <a:pt x="851232" y="46631"/>
                    <a:pt x="848294" y="47443"/>
                    <a:pt x="844856" y="47443"/>
                  </a:cubicBezTo>
                  <a:close/>
                  <a:moveTo>
                    <a:pt x="864956" y="656"/>
                  </a:moveTo>
                  <a:lnTo>
                    <a:pt x="870394" y="656"/>
                  </a:lnTo>
                  <a:lnTo>
                    <a:pt x="870394" y="14158"/>
                  </a:lnTo>
                  <a:lnTo>
                    <a:pt x="870113" y="18565"/>
                  </a:lnTo>
                  <a:lnTo>
                    <a:pt x="870394" y="18565"/>
                  </a:lnTo>
                  <a:cubicBezTo>
                    <a:pt x="871269" y="16940"/>
                    <a:pt x="872676" y="15564"/>
                    <a:pt x="874613" y="14439"/>
                  </a:cubicBezTo>
                  <a:cubicBezTo>
                    <a:pt x="876551" y="13314"/>
                    <a:pt x="878676" y="12752"/>
                    <a:pt x="880989" y="12752"/>
                  </a:cubicBezTo>
                  <a:cubicBezTo>
                    <a:pt x="884990" y="12752"/>
                    <a:pt x="888021" y="13939"/>
                    <a:pt x="890084" y="16315"/>
                  </a:cubicBezTo>
                  <a:cubicBezTo>
                    <a:pt x="892147" y="18627"/>
                    <a:pt x="893178" y="21690"/>
                    <a:pt x="893178" y="25503"/>
                  </a:cubicBezTo>
                  <a:lnTo>
                    <a:pt x="893178" y="46412"/>
                  </a:lnTo>
                  <a:lnTo>
                    <a:pt x="887740" y="46412"/>
                  </a:lnTo>
                  <a:lnTo>
                    <a:pt x="887740" y="26347"/>
                  </a:lnTo>
                  <a:cubicBezTo>
                    <a:pt x="887740" y="23409"/>
                    <a:pt x="886990" y="21253"/>
                    <a:pt x="885490" y="19877"/>
                  </a:cubicBezTo>
                  <a:cubicBezTo>
                    <a:pt x="884052" y="18440"/>
                    <a:pt x="882146" y="17721"/>
                    <a:pt x="879770" y="17721"/>
                  </a:cubicBezTo>
                  <a:cubicBezTo>
                    <a:pt x="878020" y="17721"/>
                    <a:pt x="876426" y="18252"/>
                    <a:pt x="874988" y="19315"/>
                  </a:cubicBezTo>
                  <a:cubicBezTo>
                    <a:pt x="873613" y="20315"/>
                    <a:pt x="872488" y="21628"/>
                    <a:pt x="871613" y="23253"/>
                  </a:cubicBezTo>
                  <a:cubicBezTo>
                    <a:pt x="870800" y="24816"/>
                    <a:pt x="870394" y="26472"/>
                    <a:pt x="870394" y="28222"/>
                  </a:cubicBezTo>
                  <a:lnTo>
                    <a:pt x="870394" y="46412"/>
                  </a:lnTo>
                  <a:lnTo>
                    <a:pt x="864956" y="46412"/>
                  </a:lnTo>
                  <a:lnTo>
                    <a:pt x="864956" y="656"/>
                  </a:lnTo>
                  <a:close/>
                  <a:moveTo>
                    <a:pt x="915555" y="47443"/>
                  </a:moveTo>
                  <a:cubicBezTo>
                    <a:pt x="912429" y="47443"/>
                    <a:pt x="909616" y="46693"/>
                    <a:pt x="907116" y="45193"/>
                  </a:cubicBezTo>
                  <a:cubicBezTo>
                    <a:pt x="904678" y="43693"/>
                    <a:pt x="902772" y="41630"/>
                    <a:pt x="901397" y="39005"/>
                  </a:cubicBezTo>
                  <a:cubicBezTo>
                    <a:pt x="900022" y="36380"/>
                    <a:pt x="899334" y="33442"/>
                    <a:pt x="899334" y="30191"/>
                  </a:cubicBezTo>
                  <a:cubicBezTo>
                    <a:pt x="899334" y="27066"/>
                    <a:pt x="899959" y="24191"/>
                    <a:pt x="901209" y="21565"/>
                  </a:cubicBezTo>
                  <a:cubicBezTo>
                    <a:pt x="902522" y="18877"/>
                    <a:pt x="904366" y="16752"/>
                    <a:pt x="906741" y="15189"/>
                  </a:cubicBezTo>
                  <a:cubicBezTo>
                    <a:pt x="909179" y="13564"/>
                    <a:pt x="911960" y="12752"/>
                    <a:pt x="915086" y="12752"/>
                  </a:cubicBezTo>
                  <a:cubicBezTo>
                    <a:pt x="918274" y="12752"/>
                    <a:pt x="921024" y="13470"/>
                    <a:pt x="923337" y="14908"/>
                  </a:cubicBezTo>
                  <a:cubicBezTo>
                    <a:pt x="925712" y="16346"/>
                    <a:pt x="927525" y="18315"/>
                    <a:pt x="928775" y="20815"/>
                  </a:cubicBezTo>
                  <a:cubicBezTo>
                    <a:pt x="930025" y="23315"/>
                    <a:pt x="930650" y="26191"/>
                    <a:pt x="930650" y="29441"/>
                  </a:cubicBezTo>
                  <a:cubicBezTo>
                    <a:pt x="930650" y="29941"/>
                    <a:pt x="930619" y="30504"/>
                    <a:pt x="930557" y="31129"/>
                  </a:cubicBezTo>
                  <a:lnTo>
                    <a:pt x="904772" y="31129"/>
                  </a:lnTo>
                  <a:cubicBezTo>
                    <a:pt x="904897" y="33629"/>
                    <a:pt x="905491" y="35723"/>
                    <a:pt x="906554" y="37411"/>
                  </a:cubicBezTo>
                  <a:cubicBezTo>
                    <a:pt x="907616" y="39099"/>
                    <a:pt x="908960" y="40380"/>
                    <a:pt x="910585" y="41255"/>
                  </a:cubicBezTo>
                  <a:cubicBezTo>
                    <a:pt x="912211" y="42068"/>
                    <a:pt x="913929" y="42474"/>
                    <a:pt x="915742" y="42474"/>
                  </a:cubicBezTo>
                  <a:cubicBezTo>
                    <a:pt x="919993" y="42474"/>
                    <a:pt x="923212" y="40536"/>
                    <a:pt x="925400" y="36661"/>
                  </a:cubicBezTo>
                  <a:lnTo>
                    <a:pt x="929994" y="38911"/>
                  </a:lnTo>
                  <a:cubicBezTo>
                    <a:pt x="928619" y="41474"/>
                    <a:pt x="926712" y="43537"/>
                    <a:pt x="924274" y="45099"/>
                  </a:cubicBezTo>
                  <a:cubicBezTo>
                    <a:pt x="921837" y="46662"/>
                    <a:pt x="918930" y="47443"/>
                    <a:pt x="915555" y="47443"/>
                  </a:cubicBezTo>
                  <a:close/>
                  <a:moveTo>
                    <a:pt x="924931" y="26628"/>
                  </a:moveTo>
                  <a:cubicBezTo>
                    <a:pt x="924868" y="25253"/>
                    <a:pt x="924493" y="23909"/>
                    <a:pt x="923806" y="22597"/>
                  </a:cubicBezTo>
                  <a:cubicBezTo>
                    <a:pt x="923118" y="21221"/>
                    <a:pt x="922024" y="20065"/>
                    <a:pt x="920524" y="19127"/>
                  </a:cubicBezTo>
                  <a:cubicBezTo>
                    <a:pt x="919086" y="18190"/>
                    <a:pt x="917274" y="17721"/>
                    <a:pt x="915086" y="17721"/>
                  </a:cubicBezTo>
                  <a:cubicBezTo>
                    <a:pt x="912523" y="17721"/>
                    <a:pt x="910335" y="18534"/>
                    <a:pt x="908523" y="20159"/>
                  </a:cubicBezTo>
                  <a:cubicBezTo>
                    <a:pt x="906772" y="21784"/>
                    <a:pt x="905616" y="23940"/>
                    <a:pt x="905053" y="26628"/>
                  </a:cubicBezTo>
                  <a:lnTo>
                    <a:pt x="924931" y="26628"/>
                  </a:lnTo>
                  <a:close/>
                  <a:moveTo>
                    <a:pt x="937023" y="13783"/>
                  </a:moveTo>
                  <a:lnTo>
                    <a:pt x="942180" y="13783"/>
                  </a:lnTo>
                  <a:lnTo>
                    <a:pt x="942180" y="19034"/>
                  </a:lnTo>
                  <a:lnTo>
                    <a:pt x="942462" y="19034"/>
                  </a:lnTo>
                  <a:cubicBezTo>
                    <a:pt x="943087" y="17221"/>
                    <a:pt x="944305" y="15752"/>
                    <a:pt x="946118" y="14627"/>
                  </a:cubicBezTo>
                  <a:cubicBezTo>
                    <a:pt x="947993" y="13439"/>
                    <a:pt x="949931" y="12845"/>
                    <a:pt x="951931" y="12845"/>
                  </a:cubicBezTo>
                  <a:cubicBezTo>
                    <a:pt x="953432" y="12845"/>
                    <a:pt x="954713" y="13064"/>
                    <a:pt x="955776" y="13502"/>
                  </a:cubicBezTo>
                  <a:lnTo>
                    <a:pt x="955776" y="19409"/>
                  </a:lnTo>
                  <a:cubicBezTo>
                    <a:pt x="954401" y="18721"/>
                    <a:pt x="952869" y="18377"/>
                    <a:pt x="951181" y="18377"/>
                  </a:cubicBezTo>
                  <a:cubicBezTo>
                    <a:pt x="949556" y="18377"/>
                    <a:pt x="948087" y="18815"/>
                    <a:pt x="946775" y="19690"/>
                  </a:cubicBezTo>
                  <a:cubicBezTo>
                    <a:pt x="945462" y="20565"/>
                    <a:pt x="944399" y="21784"/>
                    <a:pt x="943587" y="23347"/>
                  </a:cubicBezTo>
                  <a:cubicBezTo>
                    <a:pt x="942837" y="24847"/>
                    <a:pt x="942462" y="26472"/>
                    <a:pt x="942462" y="28222"/>
                  </a:cubicBezTo>
                  <a:lnTo>
                    <a:pt x="942462" y="46412"/>
                  </a:lnTo>
                  <a:lnTo>
                    <a:pt x="937023" y="46412"/>
                  </a:lnTo>
                  <a:lnTo>
                    <a:pt x="937023" y="13783"/>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8" name="Freeform: Shape 177">
              <a:extLst>
                <a:ext uri="{FF2B5EF4-FFF2-40B4-BE49-F238E27FC236}">
                  <a16:creationId xmlns:a16="http://schemas.microsoft.com/office/drawing/2014/main" id="{B5332040-C19C-B705-B119-02403747740D}"/>
                </a:ext>
              </a:extLst>
            </p:cNvPr>
            <p:cNvSpPr/>
            <p:nvPr/>
          </p:nvSpPr>
          <p:spPr>
            <a:xfrm>
              <a:off x="1493776" y="2070032"/>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9" name="Freeform: Shape 178">
              <a:extLst>
                <a:ext uri="{FF2B5EF4-FFF2-40B4-BE49-F238E27FC236}">
                  <a16:creationId xmlns:a16="http://schemas.microsoft.com/office/drawing/2014/main" id="{F1CE248A-4201-87C5-E6BD-712364E9D272}"/>
                </a:ext>
              </a:extLst>
            </p:cNvPr>
            <p:cNvSpPr/>
            <p:nvPr/>
          </p:nvSpPr>
          <p:spPr>
            <a:xfrm>
              <a:off x="1563997" y="2055405"/>
              <a:ext cx="902299" cy="61226"/>
            </a:xfrm>
            <a:custGeom>
              <a:avLst/>
              <a:gdLst>
                <a:gd name="connsiteX0" fmla="*/ 0 w 902299"/>
                <a:gd name="connsiteY0" fmla="*/ 656 h 61226"/>
                <a:gd name="connsiteX1" fmla="*/ 6001 w 902299"/>
                <a:gd name="connsiteY1" fmla="*/ 656 h 61226"/>
                <a:gd name="connsiteX2" fmla="*/ 14252 w 902299"/>
                <a:gd name="connsiteY2" fmla="*/ 34223 h 61226"/>
                <a:gd name="connsiteX3" fmla="*/ 15096 w 902299"/>
                <a:gd name="connsiteY3" fmla="*/ 37411 h 61226"/>
                <a:gd name="connsiteX4" fmla="*/ 15283 w 902299"/>
                <a:gd name="connsiteY4" fmla="*/ 37411 h 61226"/>
                <a:gd name="connsiteX5" fmla="*/ 16315 w 902299"/>
                <a:gd name="connsiteY5" fmla="*/ 34223 h 61226"/>
                <a:gd name="connsiteX6" fmla="*/ 26535 w 902299"/>
                <a:gd name="connsiteY6" fmla="*/ 656 h 61226"/>
                <a:gd name="connsiteX7" fmla="*/ 32160 w 902299"/>
                <a:gd name="connsiteY7" fmla="*/ 656 h 61226"/>
                <a:gd name="connsiteX8" fmla="*/ 41911 w 902299"/>
                <a:gd name="connsiteY8" fmla="*/ 34223 h 61226"/>
                <a:gd name="connsiteX9" fmla="*/ 42849 w 902299"/>
                <a:gd name="connsiteY9" fmla="*/ 37411 h 61226"/>
                <a:gd name="connsiteX10" fmla="*/ 43130 w 902299"/>
                <a:gd name="connsiteY10" fmla="*/ 37411 h 61226"/>
                <a:gd name="connsiteX11" fmla="*/ 52132 w 902299"/>
                <a:gd name="connsiteY11" fmla="*/ 656 h 61226"/>
                <a:gd name="connsiteX12" fmla="*/ 58132 w 902299"/>
                <a:gd name="connsiteY12" fmla="*/ 656 h 61226"/>
                <a:gd name="connsiteX13" fmla="*/ 45849 w 902299"/>
                <a:gd name="connsiteY13" fmla="*/ 46412 h 61226"/>
                <a:gd name="connsiteX14" fmla="*/ 40224 w 902299"/>
                <a:gd name="connsiteY14" fmla="*/ 46412 h 61226"/>
                <a:gd name="connsiteX15" fmla="*/ 30473 w 902299"/>
                <a:gd name="connsiteY15" fmla="*/ 13314 h 61226"/>
                <a:gd name="connsiteX16" fmla="*/ 29441 w 902299"/>
                <a:gd name="connsiteY16" fmla="*/ 9751 h 61226"/>
                <a:gd name="connsiteX17" fmla="*/ 29160 w 902299"/>
                <a:gd name="connsiteY17" fmla="*/ 9751 h 61226"/>
                <a:gd name="connsiteX18" fmla="*/ 28129 w 902299"/>
                <a:gd name="connsiteY18" fmla="*/ 13314 h 61226"/>
                <a:gd name="connsiteX19" fmla="*/ 18002 w 902299"/>
                <a:gd name="connsiteY19" fmla="*/ 46412 h 61226"/>
                <a:gd name="connsiteX20" fmla="*/ 12377 w 902299"/>
                <a:gd name="connsiteY20" fmla="*/ 46412 h 61226"/>
                <a:gd name="connsiteX21" fmla="*/ 0 w 902299"/>
                <a:gd name="connsiteY21" fmla="*/ 656 h 61226"/>
                <a:gd name="connsiteX22" fmla="*/ 71119 w 902299"/>
                <a:gd name="connsiteY22" fmla="*/ 47443 h 61226"/>
                <a:gd name="connsiteX23" fmla="*/ 64743 w 902299"/>
                <a:gd name="connsiteY23" fmla="*/ 46037 h 61226"/>
                <a:gd name="connsiteX24" fmla="*/ 60336 w 902299"/>
                <a:gd name="connsiteY24" fmla="*/ 42193 h 61226"/>
                <a:gd name="connsiteX25" fmla="*/ 58836 w 902299"/>
                <a:gd name="connsiteY25" fmla="*/ 36567 h 61226"/>
                <a:gd name="connsiteX26" fmla="*/ 62680 w 902299"/>
                <a:gd name="connsiteY26" fmla="*/ 28504 h 61226"/>
                <a:gd name="connsiteX27" fmla="*/ 72619 w 902299"/>
                <a:gd name="connsiteY27" fmla="*/ 25597 h 61226"/>
                <a:gd name="connsiteX28" fmla="*/ 78057 w 902299"/>
                <a:gd name="connsiteY28" fmla="*/ 26253 h 61226"/>
                <a:gd name="connsiteX29" fmla="*/ 81902 w 902299"/>
                <a:gd name="connsiteY29" fmla="*/ 27660 h 61226"/>
                <a:gd name="connsiteX30" fmla="*/ 81902 w 902299"/>
                <a:gd name="connsiteY30" fmla="*/ 25691 h 61226"/>
                <a:gd name="connsiteX31" fmla="*/ 79370 w 902299"/>
                <a:gd name="connsiteY31" fmla="*/ 19877 h 61226"/>
                <a:gd name="connsiteX32" fmla="*/ 72900 w 902299"/>
                <a:gd name="connsiteY32" fmla="*/ 17627 h 61226"/>
                <a:gd name="connsiteX33" fmla="*/ 67931 w 902299"/>
                <a:gd name="connsiteY33" fmla="*/ 18846 h 61226"/>
                <a:gd name="connsiteX34" fmla="*/ 64181 w 902299"/>
                <a:gd name="connsiteY34" fmla="*/ 22128 h 61226"/>
                <a:gd name="connsiteX35" fmla="*/ 60149 w 902299"/>
                <a:gd name="connsiteY35" fmla="*/ 19034 h 61226"/>
                <a:gd name="connsiteX36" fmla="*/ 65400 w 902299"/>
                <a:gd name="connsiteY36" fmla="*/ 14439 h 61226"/>
                <a:gd name="connsiteX37" fmla="*/ 72900 w 902299"/>
                <a:gd name="connsiteY37" fmla="*/ 12752 h 61226"/>
                <a:gd name="connsiteX38" fmla="*/ 83308 w 902299"/>
                <a:gd name="connsiteY38" fmla="*/ 16315 h 61226"/>
                <a:gd name="connsiteX39" fmla="*/ 87152 w 902299"/>
                <a:gd name="connsiteY39" fmla="*/ 25784 h 61226"/>
                <a:gd name="connsiteX40" fmla="*/ 87152 w 902299"/>
                <a:gd name="connsiteY40" fmla="*/ 46412 h 61226"/>
                <a:gd name="connsiteX41" fmla="*/ 81902 w 902299"/>
                <a:gd name="connsiteY41" fmla="*/ 46412 h 61226"/>
                <a:gd name="connsiteX42" fmla="*/ 81902 w 902299"/>
                <a:gd name="connsiteY42" fmla="*/ 41724 h 61226"/>
                <a:gd name="connsiteX43" fmla="*/ 81714 w 902299"/>
                <a:gd name="connsiteY43" fmla="*/ 41724 h 61226"/>
                <a:gd name="connsiteX44" fmla="*/ 77495 w 902299"/>
                <a:gd name="connsiteY44" fmla="*/ 45756 h 61226"/>
                <a:gd name="connsiteX45" fmla="*/ 71119 w 902299"/>
                <a:gd name="connsiteY45" fmla="*/ 47443 h 61226"/>
                <a:gd name="connsiteX46" fmla="*/ 71682 w 902299"/>
                <a:gd name="connsiteY46" fmla="*/ 42662 h 61226"/>
                <a:gd name="connsiteX47" fmla="*/ 76745 w 902299"/>
                <a:gd name="connsiteY47" fmla="*/ 41255 h 61226"/>
                <a:gd name="connsiteX48" fmla="*/ 80495 w 902299"/>
                <a:gd name="connsiteY48" fmla="*/ 37505 h 61226"/>
                <a:gd name="connsiteX49" fmla="*/ 81902 w 902299"/>
                <a:gd name="connsiteY49" fmla="*/ 32254 h 61226"/>
                <a:gd name="connsiteX50" fmla="*/ 78151 w 902299"/>
                <a:gd name="connsiteY50" fmla="*/ 30660 h 61226"/>
                <a:gd name="connsiteX51" fmla="*/ 73463 w 902299"/>
                <a:gd name="connsiteY51" fmla="*/ 30004 h 61226"/>
                <a:gd name="connsiteX52" fmla="*/ 66712 w 902299"/>
                <a:gd name="connsiteY52" fmla="*/ 31879 h 61226"/>
                <a:gd name="connsiteX53" fmla="*/ 64462 w 902299"/>
                <a:gd name="connsiteY53" fmla="*/ 36661 h 61226"/>
                <a:gd name="connsiteX54" fmla="*/ 66431 w 902299"/>
                <a:gd name="connsiteY54" fmla="*/ 40974 h 61226"/>
                <a:gd name="connsiteX55" fmla="*/ 71682 w 902299"/>
                <a:gd name="connsiteY55" fmla="*/ 42662 h 61226"/>
                <a:gd name="connsiteX56" fmla="*/ 94667 w 902299"/>
                <a:gd name="connsiteY56" fmla="*/ 656 h 61226"/>
                <a:gd name="connsiteX57" fmla="*/ 100105 w 902299"/>
                <a:gd name="connsiteY57" fmla="*/ 656 h 61226"/>
                <a:gd name="connsiteX58" fmla="*/ 100105 w 902299"/>
                <a:gd name="connsiteY58" fmla="*/ 46412 h 61226"/>
                <a:gd name="connsiteX59" fmla="*/ 94667 w 902299"/>
                <a:gd name="connsiteY59" fmla="*/ 46412 h 61226"/>
                <a:gd name="connsiteX60" fmla="*/ 94667 w 902299"/>
                <a:gd name="connsiteY60" fmla="*/ 656 h 61226"/>
                <a:gd name="connsiteX61" fmla="*/ 108159 w 902299"/>
                <a:gd name="connsiteY61" fmla="*/ 656 h 61226"/>
                <a:gd name="connsiteX62" fmla="*/ 113598 w 902299"/>
                <a:gd name="connsiteY62" fmla="*/ 656 h 61226"/>
                <a:gd name="connsiteX63" fmla="*/ 113598 w 902299"/>
                <a:gd name="connsiteY63" fmla="*/ 29441 h 61226"/>
                <a:gd name="connsiteX64" fmla="*/ 128975 w 902299"/>
                <a:gd name="connsiteY64" fmla="*/ 13783 h 61226"/>
                <a:gd name="connsiteX65" fmla="*/ 135819 w 902299"/>
                <a:gd name="connsiteY65" fmla="*/ 13783 h 61226"/>
                <a:gd name="connsiteX66" fmla="*/ 135819 w 902299"/>
                <a:gd name="connsiteY66" fmla="*/ 14064 h 61226"/>
                <a:gd name="connsiteX67" fmla="*/ 123068 w 902299"/>
                <a:gd name="connsiteY67" fmla="*/ 27003 h 61226"/>
                <a:gd name="connsiteX68" fmla="*/ 136194 w 902299"/>
                <a:gd name="connsiteY68" fmla="*/ 46131 h 61226"/>
                <a:gd name="connsiteX69" fmla="*/ 136194 w 902299"/>
                <a:gd name="connsiteY69" fmla="*/ 46412 h 61226"/>
                <a:gd name="connsiteX70" fmla="*/ 129725 w 902299"/>
                <a:gd name="connsiteY70" fmla="*/ 46412 h 61226"/>
                <a:gd name="connsiteX71" fmla="*/ 119223 w 902299"/>
                <a:gd name="connsiteY71" fmla="*/ 30754 h 61226"/>
                <a:gd name="connsiteX72" fmla="*/ 113598 w 902299"/>
                <a:gd name="connsiteY72" fmla="*/ 36380 h 61226"/>
                <a:gd name="connsiteX73" fmla="*/ 113598 w 902299"/>
                <a:gd name="connsiteY73" fmla="*/ 46412 h 61226"/>
                <a:gd name="connsiteX74" fmla="*/ 108159 w 902299"/>
                <a:gd name="connsiteY74" fmla="*/ 46412 h 61226"/>
                <a:gd name="connsiteX75" fmla="*/ 108159 w 902299"/>
                <a:gd name="connsiteY75" fmla="*/ 656 h 61226"/>
                <a:gd name="connsiteX76" fmla="*/ 151157 w 902299"/>
                <a:gd name="connsiteY76" fmla="*/ 47443 h 61226"/>
                <a:gd name="connsiteX77" fmla="*/ 142344 w 902299"/>
                <a:gd name="connsiteY77" fmla="*/ 45006 h 61226"/>
                <a:gd name="connsiteX78" fmla="*/ 137468 w 902299"/>
                <a:gd name="connsiteY78" fmla="*/ 38630 h 61226"/>
                <a:gd name="connsiteX79" fmla="*/ 142344 w 902299"/>
                <a:gd name="connsiteY79" fmla="*/ 36473 h 61226"/>
                <a:gd name="connsiteX80" fmla="*/ 145907 w 902299"/>
                <a:gd name="connsiteY80" fmla="*/ 41068 h 61226"/>
                <a:gd name="connsiteX81" fmla="*/ 151157 w 902299"/>
                <a:gd name="connsiteY81" fmla="*/ 42662 h 61226"/>
                <a:gd name="connsiteX82" fmla="*/ 156408 w 902299"/>
                <a:gd name="connsiteY82" fmla="*/ 41443 h 61226"/>
                <a:gd name="connsiteX83" fmla="*/ 158564 w 902299"/>
                <a:gd name="connsiteY83" fmla="*/ 37880 h 61226"/>
                <a:gd name="connsiteX84" fmla="*/ 156877 w 902299"/>
                <a:gd name="connsiteY84" fmla="*/ 34598 h 61226"/>
                <a:gd name="connsiteX85" fmla="*/ 151439 w 902299"/>
                <a:gd name="connsiteY85" fmla="*/ 32442 h 61226"/>
                <a:gd name="connsiteX86" fmla="*/ 147501 w 902299"/>
                <a:gd name="connsiteY86" fmla="*/ 31410 h 61226"/>
                <a:gd name="connsiteX87" fmla="*/ 141031 w 902299"/>
                <a:gd name="connsiteY87" fmla="*/ 28129 h 61226"/>
                <a:gd name="connsiteX88" fmla="*/ 138593 w 902299"/>
                <a:gd name="connsiteY88" fmla="*/ 22222 h 61226"/>
                <a:gd name="connsiteX89" fmla="*/ 140281 w 902299"/>
                <a:gd name="connsiteY89" fmla="*/ 17252 h 61226"/>
                <a:gd name="connsiteX90" fmla="*/ 144781 w 902299"/>
                <a:gd name="connsiteY90" fmla="*/ 13970 h 61226"/>
                <a:gd name="connsiteX91" fmla="*/ 150876 w 902299"/>
                <a:gd name="connsiteY91" fmla="*/ 12752 h 61226"/>
                <a:gd name="connsiteX92" fmla="*/ 158471 w 902299"/>
                <a:gd name="connsiteY92" fmla="*/ 14627 h 61226"/>
                <a:gd name="connsiteX93" fmla="*/ 163253 w 902299"/>
                <a:gd name="connsiteY93" fmla="*/ 19784 h 61226"/>
                <a:gd name="connsiteX94" fmla="*/ 158564 w 902299"/>
                <a:gd name="connsiteY94" fmla="*/ 21940 h 61226"/>
                <a:gd name="connsiteX95" fmla="*/ 150782 w 902299"/>
                <a:gd name="connsiteY95" fmla="*/ 17627 h 61226"/>
                <a:gd name="connsiteX96" fmla="*/ 146094 w 902299"/>
                <a:gd name="connsiteY96" fmla="*/ 18940 h 61226"/>
                <a:gd name="connsiteX97" fmla="*/ 144125 w 902299"/>
                <a:gd name="connsiteY97" fmla="*/ 22034 h 61226"/>
                <a:gd name="connsiteX98" fmla="*/ 145532 w 902299"/>
                <a:gd name="connsiteY98" fmla="*/ 24941 h 61226"/>
                <a:gd name="connsiteX99" fmla="*/ 149751 w 902299"/>
                <a:gd name="connsiteY99" fmla="*/ 26816 h 61226"/>
                <a:gd name="connsiteX100" fmla="*/ 154439 w 902299"/>
                <a:gd name="connsiteY100" fmla="*/ 28035 h 61226"/>
                <a:gd name="connsiteX101" fmla="*/ 161659 w 902299"/>
                <a:gd name="connsiteY101" fmla="*/ 31691 h 61226"/>
                <a:gd name="connsiteX102" fmla="*/ 164096 w 902299"/>
                <a:gd name="connsiteY102" fmla="*/ 37505 h 61226"/>
                <a:gd name="connsiteX103" fmla="*/ 162315 w 902299"/>
                <a:gd name="connsiteY103" fmla="*/ 42755 h 61226"/>
                <a:gd name="connsiteX104" fmla="*/ 157721 w 902299"/>
                <a:gd name="connsiteY104" fmla="*/ 46225 h 61226"/>
                <a:gd name="connsiteX105" fmla="*/ 151157 w 902299"/>
                <a:gd name="connsiteY105" fmla="*/ 47443 h 61226"/>
                <a:gd name="connsiteX106" fmla="*/ 166027 w 902299"/>
                <a:gd name="connsiteY106" fmla="*/ 46412 h 61226"/>
                <a:gd name="connsiteX107" fmla="*/ 166027 w 902299"/>
                <a:gd name="connsiteY107" fmla="*/ 46412 h 61226"/>
                <a:gd name="connsiteX108" fmla="*/ 184894 w 902299"/>
                <a:gd name="connsiteY108" fmla="*/ 656 h 61226"/>
                <a:gd name="connsiteX109" fmla="*/ 190332 w 902299"/>
                <a:gd name="connsiteY109" fmla="*/ 656 h 61226"/>
                <a:gd name="connsiteX110" fmla="*/ 190332 w 902299"/>
                <a:gd name="connsiteY110" fmla="*/ 14158 h 61226"/>
                <a:gd name="connsiteX111" fmla="*/ 190051 w 902299"/>
                <a:gd name="connsiteY111" fmla="*/ 18565 h 61226"/>
                <a:gd name="connsiteX112" fmla="*/ 190332 w 902299"/>
                <a:gd name="connsiteY112" fmla="*/ 18565 h 61226"/>
                <a:gd name="connsiteX113" fmla="*/ 194552 w 902299"/>
                <a:gd name="connsiteY113" fmla="*/ 14439 h 61226"/>
                <a:gd name="connsiteX114" fmla="*/ 200927 w 902299"/>
                <a:gd name="connsiteY114" fmla="*/ 12752 h 61226"/>
                <a:gd name="connsiteX115" fmla="*/ 210022 w 902299"/>
                <a:gd name="connsiteY115" fmla="*/ 16315 h 61226"/>
                <a:gd name="connsiteX116" fmla="*/ 213116 w 902299"/>
                <a:gd name="connsiteY116" fmla="*/ 25503 h 61226"/>
                <a:gd name="connsiteX117" fmla="*/ 213116 w 902299"/>
                <a:gd name="connsiteY117" fmla="*/ 46412 h 61226"/>
                <a:gd name="connsiteX118" fmla="*/ 207678 w 902299"/>
                <a:gd name="connsiteY118" fmla="*/ 46412 h 61226"/>
                <a:gd name="connsiteX119" fmla="*/ 207678 w 902299"/>
                <a:gd name="connsiteY119" fmla="*/ 26347 h 61226"/>
                <a:gd name="connsiteX120" fmla="*/ 205428 w 902299"/>
                <a:gd name="connsiteY120" fmla="*/ 19877 h 61226"/>
                <a:gd name="connsiteX121" fmla="*/ 199708 w 902299"/>
                <a:gd name="connsiteY121" fmla="*/ 17721 h 61226"/>
                <a:gd name="connsiteX122" fmla="*/ 194927 w 902299"/>
                <a:gd name="connsiteY122" fmla="*/ 19315 h 61226"/>
                <a:gd name="connsiteX123" fmla="*/ 191551 w 902299"/>
                <a:gd name="connsiteY123" fmla="*/ 23253 h 61226"/>
                <a:gd name="connsiteX124" fmla="*/ 190332 w 902299"/>
                <a:gd name="connsiteY124" fmla="*/ 28222 h 61226"/>
                <a:gd name="connsiteX125" fmla="*/ 190332 w 902299"/>
                <a:gd name="connsiteY125" fmla="*/ 46412 h 61226"/>
                <a:gd name="connsiteX126" fmla="*/ 184894 w 902299"/>
                <a:gd name="connsiteY126" fmla="*/ 46412 h 61226"/>
                <a:gd name="connsiteX127" fmla="*/ 184894 w 902299"/>
                <a:gd name="connsiteY127" fmla="*/ 656 h 61226"/>
                <a:gd name="connsiteX128" fmla="*/ 235493 w 902299"/>
                <a:gd name="connsiteY128" fmla="*/ 47443 h 61226"/>
                <a:gd name="connsiteX129" fmla="*/ 227054 w 902299"/>
                <a:gd name="connsiteY129" fmla="*/ 45193 h 61226"/>
                <a:gd name="connsiteX130" fmla="*/ 221335 w 902299"/>
                <a:gd name="connsiteY130" fmla="*/ 39005 h 61226"/>
                <a:gd name="connsiteX131" fmla="*/ 219272 w 902299"/>
                <a:gd name="connsiteY131" fmla="*/ 30191 h 61226"/>
                <a:gd name="connsiteX132" fmla="*/ 221147 w 902299"/>
                <a:gd name="connsiteY132" fmla="*/ 21565 h 61226"/>
                <a:gd name="connsiteX133" fmla="*/ 226679 w 902299"/>
                <a:gd name="connsiteY133" fmla="*/ 15189 h 61226"/>
                <a:gd name="connsiteX134" fmla="*/ 235024 w 902299"/>
                <a:gd name="connsiteY134" fmla="*/ 12752 h 61226"/>
                <a:gd name="connsiteX135" fmla="*/ 243275 w 902299"/>
                <a:gd name="connsiteY135" fmla="*/ 14908 h 61226"/>
                <a:gd name="connsiteX136" fmla="*/ 248713 w 902299"/>
                <a:gd name="connsiteY136" fmla="*/ 20815 h 61226"/>
                <a:gd name="connsiteX137" fmla="*/ 250588 w 902299"/>
                <a:gd name="connsiteY137" fmla="*/ 29441 h 61226"/>
                <a:gd name="connsiteX138" fmla="*/ 250495 w 902299"/>
                <a:gd name="connsiteY138" fmla="*/ 31129 h 61226"/>
                <a:gd name="connsiteX139" fmla="*/ 224710 w 902299"/>
                <a:gd name="connsiteY139" fmla="*/ 31129 h 61226"/>
                <a:gd name="connsiteX140" fmla="*/ 226492 w 902299"/>
                <a:gd name="connsiteY140" fmla="*/ 37411 h 61226"/>
                <a:gd name="connsiteX141" fmla="*/ 230523 w 902299"/>
                <a:gd name="connsiteY141" fmla="*/ 41255 h 61226"/>
                <a:gd name="connsiteX142" fmla="*/ 235680 w 902299"/>
                <a:gd name="connsiteY142" fmla="*/ 42474 h 61226"/>
                <a:gd name="connsiteX143" fmla="*/ 245338 w 902299"/>
                <a:gd name="connsiteY143" fmla="*/ 36661 h 61226"/>
                <a:gd name="connsiteX144" fmla="*/ 249932 w 902299"/>
                <a:gd name="connsiteY144" fmla="*/ 38911 h 61226"/>
                <a:gd name="connsiteX145" fmla="*/ 244213 w 902299"/>
                <a:gd name="connsiteY145" fmla="*/ 45099 h 61226"/>
                <a:gd name="connsiteX146" fmla="*/ 235493 w 902299"/>
                <a:gd name="connsiteY146" fmla="*/ 47443 h 61226"/>
                <a:gd name="connsiteX147" fmla="*/ 244869 w 902299"/>
                <a:gd name="connsiteY147" fmla="*/ 26628 h 61226"/>
                <a:gd name="connsiteX148" fmla="*/ 243744 w 902299"/>
                <a:gd name="connsiteY148" fmla="*/ 22597 h 61226"/>
                <a:gd name="connsiteX149" fmla="*/ 240462 w 902299"/>
                <a:gd name="connsiteY149" fmla="*/ 19127 h 61226"/>
                <a:gd name="connsiteX150" fmla="*/ 235024 w 902299"/>
                <a:gd name="connsiteY150" fmla="*/ 17721 h 61226"/>
                <a:gd name="connsiteX151" fmla="*/ 228461 w 902299"/>
                <a:gd name="connsiteY151" fmla="*/ 20159 h 61226"/>
                <a:gd name="connsiteX152" fmla="*/ 224992 w 902299"/>
                <a:gd name="connsiteY152" fmla="*/ 26628 h 61226"/>
                <a:gd name="connsiteX153" fmla="*/ 244869 w 902299"/>
                <a:gd name="connsiteY153" fmla="*/ 26628 h 61226"/>
                <a:gd name="connsiteX154" fmla="*/ 256961 w 902299"/>
                <a:gd name="connsiteY154" fmla="*/ 13783 h 61226"/>
                <a:gd name="connsiteX155" fmla="*/ 262118 w 902299"/>
                <a:gd name="connsiteY155" fmla="*/ 13783 h 61226"/>
                <a:gd name="connsiteX156" fmla="*/ 262118 w 902299"/>
                <a:gd name="connsiteY156" fmla="*/ 19034 h 61226"/>
                <a:gd name="connsiteX157" fmla="*/ 262400 w 902299"/>
                <a:gd name="connsiteY157" fmla="*/ 19034 h 61226"/>
                <a:gd name="connsiteX158" fmla="*/ 266056 w 902299"/>
                <a:gd name="connsiteY158" fmla="*/ 14627 h 61226"/>
                <a:gd name="connsiteX159" fmla="*/ 271869 w 902299"/>
                <a:gd name="connsiteY159" fmla="*/ 12845 h 61226"/>
                <a:gd name="connsiteX160" fmla="*/ 275714 w 902299"/>
                <a:gd name="connsiteY160" fmla="*/ 13502 h 61226"/>
                <a:gd name="connsiteX161" fmla="*/ 275714 w 902299"/>
                <a:gd name="connsiteY161" fmla="*/ 19409 h 61226"/>
                <a:gd name="connsiteX162" fmla="*/ 271119 w 902299"/>
                <a:gd name="connsiteY162" fmla="*/ 18377 h 61226"/>
                <a:gd name="connsiteX163" fmla="*/ 266713 w 902299"/>
                <a:gd name="connsiteY163" fmla="*/ 19690 h 61226"/>
                <a:gd name="connsiteX164" fmla="*/ 263525 w 902299"/>
                <a:gd name="connsiteY164" fmla="*/ 23347 h 61226"/>
                <a:gd name="connsiteX165" fmla="*/ 262400 w 902299"/>
                <a:gd name="connsiteY165" fmla="*/ 28222 h 61226"/>
                <a:gd name="connsiteX166" fmla="*/ 262400 w 902299"/>
                <a:gd name="connsiteY166" fmla="*/ 46412 h 61226"/>
                <a:gd name="connsiteX167" fmla="*/ 256961 w 902299"/>
                <a:gd name="connsiteY167" fmla="*/ 46412 h 61226"/>
                <a:gd name="connsiteX168" fmla="*/ 256961 w 902299"/>
                <a:gd name="connsiteY168" fmla="*/ 13783 h 61226"/>
                <a:gd name="connsiteX169" fmla="*/ 276910 w 902299"/>
                <a:gd name="connsiteY169" fmla="*/ 46412 h 61226"/>
                <a:gd name="connsiteX170" fmla="*/ 276910 w 902299"/>
                <a:gd name="connsiteY170" fmla="*/ 46412 h 61226"/>
                <a:gd name="connsiteX171" fmla="*/ 309653 w 902299"/>
                <a:gd name="connsiteY171" fmla="*/ 47443 h 61226"/>
                <a:gd name="connsiteX172" fmla="*/ 301684 w 902299"/>
                <a:gd name="connsiteY172" fmla="*/ 45193 h 61226"/>
                <a:gd name="connsiteX173" fmla="*/ 296058 w 902299"/>
                <a:gd name="connsiteY173" fmla="*/ 39005 h 61226"/>
                <a:gd name="connsiteX174" fmla="*/ 294089 w 902299"/>
                <a:gd name="connsiteY174" fmla="*/ 30098 h 61226"/>
                <a:gd name="connsiteX175" fmla="*/ 296058 w 902299"/>
                <a:gd name="connsiteY175" fmla="*/ 21284 h 61226"/>
                <a:gd name="connsiteX176" fmla="*/ 301684 w 902299"/>
                <a:gd name="connsiteY176" fmla="*/ 15002 h 61226"/>
                <a:gd name="connsiteX177" fmla="*/ 309653 w 902299"/>
                <a:gd name="connsiteY177" fmla="*/ 12752 h 61226"/>
                <a:gd name="connsiteX178" fmla="*/ 316310 w 902299"/>
                <a:gd name="connsiteY178" fmla="*/ 14439 h 61226"/>
                <a:gd name="connsiteX179" fmla="*/ 320811 w 902299"/>
                <a:gd name="connsiteY179" fmla="*/ 18659 h 61226"/>
                <a:gd name="connsiteX180" fmla="*/ 320999 w 902299"/>
                <a:gd name="connsiteY180" fmla="*/ 18659 h 61226"/>
                <a:gd name="connsiteX181" fmla="*/ 320811 w 902299"/>
                <a:gd name="connsiteY181" fmla="*/ 14158 h 61226"/>
                <a:gd name="connsiteX182" fmla="*/ 320811 w 902299"/>
                <a:gd name="connsiteY182" fmla="*/ 656 h 61226"/>
                <a:gd name="connsiteX183" fmla="*/ 326249 w 902299"/>
                <a:gd name="connsiteY183" fmla="*/ 656 h 61226"/>
                <a:gd name="connsiteX184" fmla="*/ 326249 w 902299"/>
                <a:gd name="connsiteY184" fmla="*/ 46412 h 61226"/>
                <a:gd name="connsiteX185" fmla="*/ 320999 w 902299"/>
                <a:gd name="connsiteY185" fmla="*/ 46412 h 61226"/>
                <a:gd name="connsiteX186" fmla="*/ 320999 w 902299"/>
                <a:gd name="connsiteY186" fmla="*/ 41630 h 61226"/>
                <a:gd name="connsiteX187" fmla="*/ 320811 w 902299"/>
                <a:gd name="connsiteY187" fmla="*/ 41630 h 61226"/>
                <a:gd name="connsiteX188" fmla="*/ 316310 w 902299"/>
                <a:gd name="connsiteY188" fmla="*/ 45756 h 61226"/>
                <a:gd name="connsiteX189" fmla="*/ 309653 w 902299"/>
                <a:gd name="connsiteY189" fmla="*/ 47443 h 61226"/>
                <a:gd name="connsiteX190" fmla="*/ 310216 w 902299"/>
                <a:gd name="connsiteY190" fmla="*/ 42474 h 61226"/>
                <a:gd name="connsiteX191" fmla="*/ 315560 w 902299"/>
                <a:gd name="connsiteY191" fmla="*/ 40974 h 61226"/>
                <a:gd name="connsiteX192" fmla="*/ 319498 w 902299"/>
                <a:gd name="connsiteY192" fmla="*/ 36661 h 61226"/>
                <a:gd name="connsiteX193" fmla="*/ 320999 w 902299"/>
                <a:gd name="connsiteY193" fmla="*/ 30098 h 61226"/>
                <a:gd name="connsiteX194" fmla="*/ 319498 w 902299"/>
                <a:gd name="connsiteY194" fmla="*/ 23628 h 61226"/>
                <a:gd name="connsiteX195" fmla="*/ 315560 w 902299"/>
                <a:gd name="connsiteY195" fmla="*/ 19315 h 61226"/>
                <a:gd name="connsiteX196" fmla="*/ 310216 w 902299"/>
                <a:gd name="connsiteY196" fmla="*/ 17721 h 61226"/>
                <a:gd name="connsiteX197" fmla="*/ 304872 w 902299"/>
                <a:gd name="connsiteY197" fmla="*/ 19315 h 61226"/>
                <a:gd name="connsiteX198" fmla="*/ 300934 w 902299"/>
                <a:gd name="connsiteY198" fmla="*/ 23628 h 61226"/>
                <a:gd name="connsiteX199" fmla="*/ 299433 w 902299"/>
                <a:gd name="connsiteY199" fmla="*/ 30098 h 61226"/>
                <a:gd name="connsiteX200" fmla="*/ 300934 w 902299"/>
                <a:gd name="connsiteY200" fmla="*/ 36661 h 61226"/>
                <a:gd name="connsiteX201" fmla="*/ 304872 w 902299"/>
                <a:gd name="connsiteY201" fmla="*/ 40974 h 61226"/>
                <a:gd name="connsiteX202" fmla="*/ 310216 w 902299"/>
                <a:gd name="connsiteY202" fmla="*/ 42474 h 61226"/>
                <a:gd name="connsiteX203" fmla="*/ 348954 w 902299"/>
                <a:gd name="connsiteY203" fmla="*/ 47443 h 61226"/>
                <a:gd name="connsiteX204" fmla="*/ 340328 w 902299"/>
                <a:gd name="connsiteY204" fmla="*/ 45193 h 61226"/>
                <a:gd name="connsiteX205" fmla="*/ 334327 w 902299"/>
                <a:gd name="connsiteY205" fmla="*/ 38911 h 61226"/>
                <a:gd name="connsiteX206" fmla="*/ 332265 w 902299"/>
                <a:gd name="connsiteY206" fmla="*/ 30098 h 61226"/>
                <a:gd name="connsiteX207" fmla="*/ 334327 w 902299"/>
                <a:gd name="connsiteY207" fmla="*/ 21378 h 61226"/>
                <a:gd name="connsiteX208" fmla="*/ 340328 w 902299"/>
                <a:gd name="connsiteY208" fmla="*/ 15096 h 61226"/>
                <a:gd name="connsiteX209" fmla="*/ 348954 w 902299"/>
                <a:gd name="connsiteY209" fmla="*/ 12752 h 61226"/>
                <a:gd name="connsiteX210" fmla="*/ 357580 w 902299"/>
                <a:gd name="connsiteY210" fmla="*/ 15096 h 61226"/>
                <a:gd name="connsiteX211" fmla="*/ 363581 w 902299"/>
                <a:gd name="connsiteY211" fmla="*/ 21378 h 61226"/>
                <a:gd name="connsiteX212" fmla="*/ 365738 w 902299"/>
                <a:gd name="connsiteY212" fmla="*/ 30098 h 61226"/>
                <a:gd name="connsiteX213" fmla="*/ 363581 w 902299"/>
                <a:gd name="connsiteY213" fmla="*/ 38911 h 61226"/>
                <a:gd name="connsiteX214" fmla="*/ 357580 w 902299"/>
                <a:gd name="connsiteY214" fmla="*/ 45193 h 61226"/>
                <a:gd name="connsiteX215" fmla="*/ 348954 w 902299"/>
                <a:gd name="connsiteY215" fmla="*/ 47443 h 61226"/>
                <a:gd name="connsiteX216" fmla="*/ 348954 w 902299"/>
                <a:gd name="connsiteY216" fmla="*/ 42474 h 61226"/>
                <a:gd name="connsiteX217" fmla="*/ 354580 w 902299"/>
                <a:gd name="connsiteY217" fmla="*/ 40974 h 61226"/>
                <a:gd name="connsiteX218" fmla="*/ 358705 w 902299"/>
                <a:gd name="connsiteY218" fmla="*/ 36661 h 61226"/>
                <a:gd name="connsiteX219" fmla="*/ 360299 w 902299"/>
                <a:gd name="connsiteY219" fmla="*/ 30098 h 61226"/>
                <a:gd name="connsiteX220" fmla="*/ 358705 w 902299"/>
                <a:gd name="connsiteY220" fmla="*/ 23534 h 61226"/>
                <a:gd name="connsiteX221" fmla="*/ 354580 w 902299"/>
                <a:gd name="connsiteY221" fmla="*/ 19221 h 61226"/>
                <a:gd name="connsiteX222" fmla="*/ 348954 w 902299"/>
                <a:gd name="connsiteY222" fmla="*/ 17721 h 61226"/>
                <a:gd name="connsiteX223" fmla="*/ 343329 w 902299"/>
                <a:gd name="connsiteY223" fmla="*/ 19221 h 61226"/>
                <a:gd name="connsiteX224" fmla="*/ 339109 w 902299"/>
                <a:gd name="connsiteY224" fmla="*/ 23534 h 61226"/>
                <a:gd name="connsiteX225" fmla="*/ 337609 w 902299"/>
                <a:gd name="connsiteY225" fmla="*/ 30098 h 61226"/>
                <a:gd name="connsiteX226" fmla="*/ 339109 w 902299"/>
                <a:gd name="connsiteY226" fmla="*/ 36661 h 61226"/>
                <a:gd name="connsiteX227" fmla="*/ 343329 w 902299"/>
                <a:gd name="connsiteY227" fmla="*/ 40974 h 61226"/>
                <a:gd name="connsiteX228" fmla="*/ 348954 w 902299"/>
                <a:gd name="connsiteY228" fmla="*/ 42474 h 61226"/>
                <a:gd name="connsiteX229" fmla="*/ 386410 w 902299"/>
                <a:gd name="connsiteY229" fmla="*/ 61226 h 61226"/>
                <a:gd name="connsiteX230" fmla="*/ 376846 w 902299"/>
                <a:gd name="connsiteY230" fmla="*/ 58507 h 61226"/>
                <a:gd name="connsiteX231" fmla="*/ 371877 w 902299"/>
                <a:gd name="connsiteY231" fmla="*/ 52132 h 61226"/>
                <a:gd name="connsiteX232" fmla="*/ 376846 w 902299"/>
                <a:gd name="connsiteY232" fmla="*/ 49975 h 61226"/>
                <a:gd name="connsiteX233" fmla="*/ 380409 w 902299"/>
                <a:gd name="connsiteY233" fmla="*/ 54569 h 61226"/>
                <a:gd name="connsiteX234" fmla="*/ 386410 w 902299"/>
                <a:gd name="connsiteY234" fmla="*/ 56351 h 61226"/>
                <a:gd name="connsiteX235" fmla="*/ 394192 w 902299"/>
                <a:gd name="connsiteY235" fmla="*/ 53350 h 61226"/>
                <a:gd name="connsiteX236" fmla="*/ 397005 w 902299"/>
                <a:gd name="connsiteY236" fmla="*/ 45099 h 61226"/>
                <a:gd name="connsiteX237" fmla="*/ 397005 w 902299"/>
                <a:gd name="connsiteY237" fmla="*/ 41443 h 61226"/>
                <a:gd name="connsiteX238" fmla="*/ 396724 w 902299"/>
                <a:gd name="connsiteY238" fmla="*/ 41443 h 61226"/>
                <a:gd name="connsiteX239" fmla="*/ 392223 w 902299"/>
                <a:gd name="connsiteY239" fmla="*/ 45474 h 61226"/>
                <a:gd name="connsiteX240" fmla="*/ 385660 w 902299"/>
                <a:gd name="connsiteY240" fmla="*/ 47068 h 61226"/>
                <a:gd name="connsiteX241" fmla="*/ 377878 w 902299"/>
                <a:gd name="connsiteY241" fmla="*/ 44912 h 61226"/>
                <a:gd name="connsiteX242" fmla="*/ 372346 w 902299"/>
                <a:gd name="connsiteY242" fmla="*/ 38817 h 61226"/>
                <a:gd name="connsiteX243" fmla="*/ 370377 w 902299"/>
                <a:gd name="connsiteY243" fmla="*/ 29910 h 61226"/>
                <a:gd name="connsiteX244" fmla="*/ 372346 w 902299"/>
                <a:gd name="connsiteY244" fmla="*/ 21096 h 61226"/>
                <a:gd name="connsiteX245" fmla="*/ 377878 w 902299"/>
                <a:gd name="connsiteY245" fmla="*/ 15002 h 61226"/>
                <a:gd name="connsiteX246" fmla="*/ 385660 w 902299"/>
                <a:gd name="connsiteY246" fmla="*/ 12752 h 61226"/>
                <a:gd name="connsiteX247" fmla="*/ 392223 w 902299"/>
                <a:gd name="connsiteY247" fmla="*/ 14346 h 61226"/>
                <a:gd name="connsiteX248" fmla="*/ 396724 w 902299"/>
                <a:gd name="connsiteY248" fmla="*/ 18471 h 61226"/>
                <a:gd name="connsiteX249" fmla="*/ 397005 w 902299"/>
                <a:gd name="connsiteY249" fmla="*/ 18471 h 61226"/>
                <a:gd name="connsiteX250" fmla="*/ 397005 w 902299"/>
                <a:gd name="connsiteY250" fmla="*/ 13783 h 61226"/>
                <a:gd name="connsiteX251" fmla="*/ 402162 w 902299"/>
                <a:gd name="connsiteY251" fmla="*/ 13783 h 61226"/>
                <a:gd name="connsiteX252" fmla="*/ 402162 w 902299"/>
                <a:gd name="connsiteY252" fmla="*/ 45099 h 61226"/>
                <a:gd name="connsiteX253" fmla="*/ 397755 w 902299"/>
                <a:gd name="connsiteY253" fmla="*/ 57101 h 61226"/>
                <a:gd name="connsiteX254" fmla="*/ 386410 w 902299"/>
                <a:gd name="connsiteY254" fmla="*/ 61226 h 61226"/>
                <a:gd name="connsiteX255" fmla="*/ 386410 w 902299"/>
                <a:gd name="connsiteY255" fmla="*/ 42099 h 61226"/>
                <a:gd name="connsiteX256" fmla="*/ 391660 w 902299"/>
                <a:gd name="connsiteY256" fmla="*/ 40693 h 61226"/>
                <a:gd name="connsiteX257" fmla="*/ 395505 w 902299"/>
                <a:gd name="connsiteY257" fmla="*/ 36473 h 61226"/>
                <a:gd name="connsiteX258" fmla="*/ 397005 w 902299"/>
                <a:gd name="connsiteY258" fmla="*/ 29910 h 61226"/>
                <a:gd name="connsiteX259" fmla="*/ 395505 w 902299"/>
                <a:gd name="connsiteY259" fmla="*/ 23347 h 61226"/>
                <a:gd name="connsiteX260" fmla="*/ 391660 w 902299"/>
                <a:gd name="connsiteY260" fmla="*/ 19127 h 61226"/>
                <a:gd name="connsiteX261" fmla="*/ 386410 w 902299"/>
                <a:gd name="connsiteY261" fmla="*/ 17721 h 61226"/>
                <a:gd name="connsiteX262" fmla="*/ 380972 w 902299"/>
                <a:gd name="connsiteY262" fmla="*/ 19221 h 61226"/>
                <a:gd name="connsiteX263" fmla="*/ 377127 w 902299"/>
                <a:gd name="connsiteY263" fmla="*/ 23440 h 61226"/>
                <a:gd name="connsiteX264" fmla="*/ 375721 w 902299"/>
                <a:gd name="connsiteY264" fmla="*/ 29910 h 61226"/>
                <a:gd name="connsiteX265" fmla="*/ 377127 w 902299"/>
                <a:gd name="connsiteY265" fmla="*/ 36473 h 61226"/>
                <a:gd name="connsiteX266" fmla="*/ 380972 w 902299"/>
                <a:gd name="connsiteY266" fmla="*/ 40693 h 61226"/>
                <a:gd name="connsiteX267" fmla="*/ 386410 w 902299"/>
                <a:gd name="connsiteY267" fmla="*/ 42099 h 61226"/>
                <a:gd name="connsiteX268" fmla="*/ 421265 w 902299"/>
                <a:gd name="connsiteY268" fmla="*/ 47443 h 61226"/>
                <a:gd name="connsiteX269" fmla="*/ 412452 w 902299"/>
                <a:gd name="connsiteY269" fmla="*/ 45006 h 61226"/>
                <a:gd name="connsiteX270" fmla="*/ 407576 w 902299"/>
                <a:gd name="connsiteY270" fmla="*/ 38630 h 61226"/>
                <a:gd name="connsiteX271" fmla="*/ 412452 w 902299"/>
                <a:gd name="connsiteY271" fmla="*/ 36473 h 61226"/>
                <a:gd name="connsiteX272" fmla="*/ 416015 w 902299"/>
                <a:gd name="connsiteY272" fmla="*/ 41068 h 61226"/>
                <a:gd name="connsiteX273" fmla="*/ 421265 w 902299"/>
                <a:gd name="connsiteY273" fmla="*/ 42662 h 61226"/>
                <a:gd name="connsiteX274" fmla="*/ 426516 w 902299"/>
                <a:gd name="connsiteY274" fmla="*/ 41443 h 61226"/>
                <a:gd name="connsiteX275" fmla="*/ 428672 w 902299"/>
                <a:gd name="connsiteY275" fmla="*/ 37880 h 61226"/>
                <a:gd name="connsiteX276" fmla="*/ 426985 w 902299"/>
                <a:gd name="connsiteY276" fmla="*/ 34598 h 61226"/>
                <a:gd name="connsiteX277" fmla="*/ 421546 w 902299"/>
                <a:gd name="connsiteY277" fmla="*/ 32442 h 61226"/>
                <a:gd name="connsiteX278" fmla="*/ 417608 w 902299"/>
                <a:gd name="connsiteY278" fmla="*/ 31410 h 61226"/>
                <a:gd name="connsiteX279" fmla="*/ 411139 w 902299"/>
                <a:gd name="connsiteY279" fmla="*/ 28129 h 61226"/>
                <a:gd name="connsiteX280" fmla="*/ 408701 w 902299"/>
                <a:gd name="connsiteY280" fmla="*/ 22222 h 61226"/>
                <a:gd name="connsiteX281" fmla="*/ 410389 w 902299"/>
                <a:gd name="connsiteY281" fmla="*/ 17252 h 61226"/>
                <a:gd name="connsiteX282" fmla="*/ 414889 w 902299"/>
                <a:gd name="connsiteY282" fmla="*/ 13970 h 61226"/>
                <a:gd name="connsiteX283" fmla="*/ 420984 w 902299"/>
                <a:gd name="connsiteY283" fmla="*/ 12752 h 61226"/>
                <a:gd name="connsiteX284" fmla="*/ 428579 w 902299"/>
                <a:gd name="connsiteY284" fmla="*/ 14627 h 61226"/>
                <a:gd name="connsiteX285" fmla="*/ 433360 w 902299"/>
                <a:gd name="connsiteY285" fmla="*/ 19784 h 61226"/>
                <a:gd name="connsiteX286" fmla="*/ 428672 w 902299"/>
                <a:gd name="connsiteY286" fmla="*/ 21940 h 61226"/>
                <a:gd name="connsiteX287" fmla="*/ 420890 w 902299"/>
                <a:gd name="connsiteY287" fmla="*/ 17627 h 61226"/>
                <a:gd name="connsiteX288" fmla="*/ 416202 w 902299"/>
                <a:gd name="connsiteY288" fmla="*/ 18940 h 61226"/>
                <a:gd name="connsiteX289" fmla="*/ 414233 w 902299"/>
                <a:gd name="connsiteY289" fmla="*/ 22034 h 61226"/>
                <a:gd name="connsiteX290" fmla="*/ 415639 w 902299"/>
                <a:gd name="connsiteY290" fmla="*/ 24941 h 61226"/>
                <a:gd name="connsiteX291" fmla="*/ 419859 w 902299"/>
                <a:gd name="connsiteY291" fmla="*/ 26816 h 61226"/>
                <a:gd name="connsiteX292" fmla="*/ 424547 w 902299"/>
                <a:gd name="connsiteY292" fmla="*/ 28035 h 61226"/>
                <a:gd name="connsiteX293" fmla="*/ 431767 w 902299"/>
                <a:gd name="connsiteY293" fmla="*/ 31691 h 61226"/>
                <a:gd name="connsiteX294" fmla="*/ 434204 w 902299"/>
                <a:gd name="connsiteY294" fmla="*/ 37505 h 61226"/>
                <a:gd name="connsiteX295" fmla="*/ 432423 w 902299"/>
                <a:gd name="connsiteY295" fmla="*/ 42755 h 61226"/>
                <a:gd name="connsiteX296" fmla="*/ 427829 w 902299"/>
                <a:gd name="connsiteY296" fmla="*/ 46225 h 61226"/>
                <a:gd name="connsiteX297" fmla="*/ 421265 w 902299"/>
                <a:gd name="connsiteY297" fmla="*/ 47443 h 61226"/>
                <a:gd name="connsiteX298" fmla="*/ 436135 w 902299"/>
                <a:gd name="connsiteY298" fmla="*/ 46412 h 61226"/>
                <a:gd name="connsiteX299" fmla="*/ 436135 w 902299"/>
                <a:gd name="connsiteY299" fmla="*/ 46412 h 61226"/>
                <a:gd name="connsiteX300" fmla="*/ 480444 w 902299"/>
                <a:gd name="connsiteY300" fmla="*/ 7782 h 61226"/>
                <a:gd name="connsiteX301" fmla="*/ 477631 w 902299"/>
                <a:gd name="connsiteY301" fmla="*/ 6657 h 61226"/>
                <a:gd name="connsiteX302" fmla="*/ 476506 w 902299"/>
                <a:gd name="connsiteY302" fmla="*/ 3844 h 61226"/>
                <a:gd name="connsiteX303" fmla="*/ 477631 w 902299"/>
                <a:gd name="connsiteY303" fmla="*/ 1125 h 61226"/>
                <a:gd name="connsiteX304" fmla="*/ 480444 w 902299"/>
                <a:gd name="connsiteY304" fmla="*/ 0 h 61226"/>
                <a:gd name="connsiteX305" fmla="*/ 483257 w 902299"/>
                <a:gd name="connsiteY305" fmla="*/ 1125 h 61226"/>
                <a:gd name="connsiteX306" fmla="*/ 484382 w 902299"/>
                <a:gd name="connsiteY306" fmla="*/ 3844 h 61226"/>
                <a:gd name="connsiteX307" fmla="*/ 483257 w 902299"/>
                <a:gd name="connsiteY307" fmla="*/ 6657 h 61226"/>
                <a:gd name="connsiteX308" fmla="*/ 480444 w 902299"/>
                <a:gd name="connsiteY308" fmla="*/ 7782 h 61226"/>
                <a:gd name="connsiteX309" fmla="*/ 457472 w 902299"/>
                <a:gd name="connsiteY309" fmla="*/ 18752 h 61226"/>
                <a:gd name="connsiteX310" fmla="*/ 451472 w 902299"/>
                <a:gd name="connsiteY310" fmla="*/ 18752 h 61226"/>
                <a:gd name="connsiteX311" fmla="*/ 451472 w 902299"/>
                <a:gd name="connsiteY311" fmla="*/ 13783 h 61226"/>
                <a:gd name="connsiteX312" fmla="*/ 457472 w 902299"/>
                <a:gd name="connsiteY312" fmla="*/ 13783 h 61226"/>
                <a:gd name="connsiteX313" fmla="*/ 457472 w 902299"/>
                <a:gd name="connsiteY313" fmla="*/ 10314 h 61226"/>
                <a:gd name="connsiteX314" fmla="*/ 458879 w 902299"/>
                <a:gd name="connsiteY314" fmla="*/ 4969 h 61226"/>
                <a:gd name="connsiteX315" fmla="*/ 462629 w 902299"/>
                <a:gd name="connsiteY315" fmla="*/ 1406 h 61226"/>
                <a:gd name="connsiteX316" fmla="*/ 467880 w 902299"/>
                <a:gd name="connsiteY316" fmla="*/ 94 h 61226"/>
                <a:gd name="connsiteX317" fmla="*/ 472756 w 902299"/>
                <a:gd name="connsiteY317" fmla="*/ 844 h 61226"/>
                <a:gd name="connsiteX318" fmla="*/ 472756 w 902299"/>
                <a:gd name="connsiteY318" fmla="*/ 6188 h 61226"/>
                <a:gd name="connsiteX319" fmla="*/ 470505 w 902299"/>
                <a:gd name="connsiteY319" fmla="*/ 5438 h 61226"/>
                <a:gd name="connsiteX320" fmla="*/ 468067 w 902299"/>
                <a:gd name="connsiteY320" fmla="*/ 5157 h 61226"/>
                <a:gd name="connsiteX321" fmla="*/ 464411 w 902299"/>
                <a:gd name="connsiteY321" fmla="*/ 6657 h 61226"/>
                <a:gd name="connsiteX322" fmla="*/ 462911 w 902299"/>
                <a:gd name="connsiteY322" fmla="*/ 10876 h 61226"/>
                <a:gd name="connsiteX323" fmla="*/ 462911 w 902299"/>
                <a:gd name="connsiteY323" fmla="*/ 13783 h 61226"/>
                <a:gd name="connsiteX324" fmla="*/ 483163 w 902299"/>
                <a:gd name="connsiteY324" fmla="*/ 13783 h 61226"/>
                <a:gd name="connsiteX325" fmla="*/ 483163 w 902299"/>
                <a:gd name="connsiteY325" fmla="*/ 46412 h 61226"/>
                <a:gd name="connsiteX326" fmla="*/ 477725 w 902299"/>
                <a:gd name="connsiteY326" fmla="*/ 46412 h 61226"/>
                <a:gd name="connsiteX327" fmla="*/ 477725 w 902299"/>
                <a:gd name="connsiteY327" fmla="*/ 18752 h 61226"/>
                <a:gd name="connsiteX328" fmla="*/ 462911 w 902299"/>
                <a:gd name="connsiteY328" fmla="*/ 18752 h 61226"/>
                <a:gd name="connsiteX329" fmla="*/ 462911 w 902299"/>
                <a:gd name="connsiteY329" fmla="*/ 46412 h 61226"/>
                <a:gd name="connsiteX330" fmla="*/ 457472 w 902299"/>
                <a:gd name="connsiteY330" fmla="*/ 46412 h 61226"/>
                <a:gd name="connsiteX331" fmla="*/ 457472 w 902299"/>
                <a:gd name="connsiteY331" fmla="*/ 18752 h 61226"/>
                <a:gd name="connsiteX332" fmla="*/ 491706 w 902299"/>
                <a:gd name="connsiteY332" fmla="*/ 13783 h 61226"/>
                <a:gd name="connsiteX333" fmla="*/ 496863 w 902299"/>
                <a:gd name="connsiteY333" fmla="*/ 13783 h 61226"/>
                <a:gd name="connsiteX334" fmla="*/ 496863 w 902299"/>
                <a:gd name="connsiteY334" fmla="*/ 19034 h 61226"/>
                <a:gd name="connsiteX335" fmla="*/ 497144 w 902299"/>
                <a:gd name="connsiteY335" fmla="*/ 19034 h 61226"/>
                <a:gd name="connsiteX336" fmla="*/ 500801 w 902299"/>
                <a:gd name="connsiteY336" fmla="*/ 14627 h 61226"/>
                <a:gd name="connsiteX337" fmla="*/ 506614 w 902299"/>
                <a:gd name="connsiteY337" fmla="*/ 12845 h 61226"/>
                <a:gd name="connsiteX338" fmla="*/ 510458 w 902299"/>
                <a:gd name="connsiteY338" fmla="*/ 13502 h 61226"/>
                <a:gd name="connsiteX339" fmla="*/ 510458 w 902299"/>
                <a:gd name="connsiteY339" fmla="*/ 19409 h 61226"/>
                <a:gd name="connsiteX340" fmla="*/ 505864 w 902299"/>
                <a:gd name="connsiteY340" fmla="*/ 18377 h 61226"/>
                <a:gd name="connsiteX341" fmla="*/ 501457 w 902299"/>
                <a:gd name="connsiteY341" fmla="*/ 19690 h 61226"/>
                <a:gd name="connsiteX342" fmla="*/ 498269 w 902299"/>
                <a:gd name="connsiteY342" fmla="*/ 23347 h 61226"/>
                <a:gd name="connsiteX343" fmla="*/ 497144 w 902299"/>
                <a:gd name="connsiteY343" fmla="*/ 28222 h 61226"/>
                <a:gd name="connsiteX344" fmla="*/ 497144 w 902299"/>
                <a:gd name="connsiteY344" fmla="*/ 46412 h 61226"/>
                <a:gd name="connsiteX345" fmla="*/ 491706 w 902299"/>
                <a:gd name="connsiteY345" fmla="*/ 46412 h 61226"/>
                <a:gd name="connsiteX346" fmla="*/ 491706 w 902299"/>
                <a:gd name="connsiteY346" fmla="*/ 13783 h 61226"/>
                <a:gd name="connsiteX347" fmla="*/ 525751 w 902299"/>
                <a:gd name="connsiteY347" fmla="*/ 47443 h 61226"/>
                <a:gd name="connsiteX348" fmla="*/ 516937 w 902299"/>
                <a:gd name="connsiteY348" fmla="*/ 45006 h 61226"/>
                <a:gd name="connsiteX349" fmla="*/ 512062 w 902299"/>
                <a:gd name="connsiteY349" fmla="*/ 38630 h 61226"/>
                <a:gd name="connsiteX350" fmla="*/ 516937 w 902299"/>
                <a:gd name="connsiteY350" fmla="*/ 36473 h 61226"/>
                <a:gd name="connsiteX351" fmla="*/ 520500 w 902299"/>
                <a:gd name="connsiteY351" fmla="*/ 41068 h 61226"/>
                <a:gd name="connsiteX352" fmla="*/ 525751 w 902299"/>
                <a:gd name="connsiteY352" fmla="*/ 42662 h 61226"/>
                <a:gd name="connsiteX353" fmla="*/ 531001 w 902299"/>
                <a:gd name="connsiteY353" fmla="*/ 41443 h 61226"/>
                <a:gd name="connsiteX354" fmla="*/ 533158 w 902299"/>
                <a:gd name="connsiteY354" fmla="*/ 37880 h 61226"/>
                <a:gd name="connsiteX355" fmla="*/ 531470 w 902299"/>
                <a:gd name="connsiteY355" fmla="*/ 34598 h 61226"/>
                <a:gd name="connsiteX356" fmla="*/ 526032 w 902299"/>
                <a:gd name="connsiteY356" fmla="*/ 32442 h 61226"/>
                <a:gd name="connsiteX357" fmla="*/ 522094 w 902299"/>
                <a:gd name="connsiteY357" fmla="*/ 31410 h 61226"/>
                <a:gd name="connsiteX358" fmla="*/ 515624 w 902299"/>
                <a:gd name="connsiteY358" fmla="*/ 28129 h 61226"/>
                <a:gd name="connsiteX359" fmla="*/ 513187 w 902299"/>
                <a:gd name="connsiteY359" fmla="*/ 22222 h 61226"/>
                <a:gd name="connsiteX360" fmla="*/ 514874 w 902299"/>
                <a:gd name="connsiteY360" fmla="*/ 17252 h 61226"/>
                <a:gd name="connsiteX361" fmla="*/ 519375 w 902299"/>
                <a:gd name="connsiteY361" fmla="*/ 13970 h 61226"/>
                <a:gd name="connsiteX362" fmla="*/ 525469 w 902299"/>
                <a:gd name="connsiteY362" fmla="*/ 12752 h 61226"/>
                <a:gd name="connsiteX363" fmla="*/ 533064 w 902299"/>
                <a:gd name="connsiteY363" fmla="*/ 14627 h 61226"/>
                <a:gd name="connsiteX364" fmla="*/ 537846 w 902299"/>
                <a:gd name="connsiteY364" fmla="*/ 19784 h 61226"/>
                <a:gd name="connsiteX365" fmla="*/ 533158 w 902299"/>
                <a:gd name="connsiteY365" fmla="*/ 21940 h 61226"/>
                <a:gd name="connsiteX366" fmla="*/ 525376 w 902299"/>
                <a:gd name="connsiteY366" fmla="*/ 17627 h 61226"/>
                <a:gd name="connsiteX367" fmla="*/ 520688 w 902299"/>
                <a:gd name="connsiteY367" fmla="*/ 18940 h 61226"/>
                <a:gd name="connsiteX368" fmla="*/ 518719 w 902299"/>
                <a:gd name="connsiteY368" fmla="*/ 22034 h 61226"/>
                <a:gd name="connsiteX369" fmla="*/ 520125 w 902299"/>
                <a:gd name="connsiteY369" fmla="*/ 24941 h 61226"/>
                <a:gd name="connsiteX370" fmla="*/ 524344 w 902299"/>
                <a:gd name="connsiteY370" fmla="*/ 26816 h 61226"/>
                <a:gd name="connsiteX371" fmla="*/ 529032 w 902299"/>
                <a:gd name="connsiteY371" fmla="*/ 28035 h 61226"/>
                <a:gd name="connsiteX372" fmla="*/ 536252 w 902299"/>
                <a:gd name="connsiteY372" fmla="*/ 31691 h 61226"/>
                <a:gd name="connsiteX373" fmla="*/ 538690 w 902299"/>
                <a:gd name="connsiteY373" fmla="*/ 37505 h 61226"/>
                <a:gd name="connsiteX374" fmla="*/ 536908 w 902299"/>
                <a:gd name="connsiteY374" fmla="*/ 42755 h 61226"/>
                <a:gd name="connsiteX375" fmla="*/ 532314 w 902299"/>
                <a:gd name="connsiteY375" fmla="*/ 46225 h 61226"/>
                <a:gd name="connsiteX376" fmla="*/ 525751 w 902299"/>
                <a:gd name="connsiteY376" fmla="*/ 47443 h 61226"/>
                <a:gd name="connsiteX377" fmla="*/ 556896 w 902299"/>
                <a:gd name="connsiteY377" fmla="*/ 46881 h 61226"/>
                <a:gd name="connsiteX378" fmla="*/ 553146 w 902299"/>
                <a:gd name="connsiteY378" fmla="*/ 46318 h 61226"/>
                <a:gd name="connsiteX379" fmla="*/ 550333 w 902299"/>
                <a:gd name="connsiteY379" fmla="*/ 44537 h 61226"/>
                <a:gd name="connsiteX380" fmla="*/ 547801 w 902299"/>
                <a:gd name="connsiteY380" fmla="*/ 37880 h 61226"/>
                <a:gd name="connsiteX381" fmla="*/ 547801 w 902299"/>
                <a:gd name="connsiteY381" fmla="*/ 18752 h 61226"/>
                <a:gd name="connsiteX382" fmla="*/ 542082 w 902299"/>
                <a:gd name="connsiteY382" fmla="*/ 18752 h 61226"/>
                <a:gd name="connsiteX383" fmla="*/ 542082 w 902299"/>
                <a:gd name="connsiteY383" fmla="*/ 13783 h 61226"/>
                <a:gd name="connsiteX384" fmla="*/ 547801 w 902299"/>
                <a:gd name="connsiteY384" fmla="*/ 13783 h 61226"/>
                <a:gd name="connsiteX385" fmla="*/ 547801 w 902299"/>
                <a:gd name="connsiteY385" fmla="*/ 4594 h 61226"/>
                <a:gd name="connsiteX386" fmla="*/ 553239 w 902299"/>
                <a:gd name="connsiteY386" fmla="*/ 4594 h 61226"/>
                <a:gd name="connsiteX387" fmla="*/ 553239 w 902299"/>
                <a:gd name="connsiteY387" fmla="*/ 13783 h 61226"/>
                <a:gd name="connsiteX388" fmla="*/ 561209 w 902299"/>
                <a:gd name="connsiteY388" fmla="*/ 13783 h 61226"/>
                <a:gd name="connsiteX389" fmla="*/ 561209 w 902299"/>
                <a:gd name="connsiteY389" fmla="*/ 18752 h 61226"/>
                <a:gd name="connsiteX390" fmla="*/ 553239 w 902299"/>
                <a:gd name="connsiteY390" fmla="*/ 18752 h 61226"/>
                <a:gd name="connsiteX391" fmla="*/ 553239 w 902299"/>
                <a:gd name="connsiteY391" fmla="*/ 36473 h 61226"/>
                <a:gd name="connsiteX392" fmla="*/ 554271 w 902299"/>
                <a:gd name="connsiteY392" fmla="*/ 40505 h 61226"/>
                <a:gd name="connsiteX393" fmla="*/ 557740 w 902299"/>
                <a:gd name="connsiteY393" fmla="*/ 41911 h 61226"/>
                <a:gd name="connsiteX394" fmla="*/ 561303 w 902299"/>
                <a:gd name="connsiteY394" fmla="*/ 40786 h 61226"/>
                <a:gd name="connsiteX395" fmla="*/ 561303 w 902299"/>
                <a:gd name="connsiteY395" fmla="*/ 46131 h 61226"/>
                <a:gd name="connsiteX396" fmla="*/ 559334 w 902299"/>
                <a:gd name="connsiteY396" fmla="*/ 46693 h 61226"/>
                <a:gd name="connsiteX397" fmla="*/ 556896 w 902299"/>
                <a:gd name="connsiteY397" fmla="*/ 46881 h 61226"/>
                <a:gd name="connsiteX398" fmla="*/ 563705 w 902299"/>
                <a:gd name="connsiteY398" fmla="*/ 46412 h 61226"/>
                <a:gd name="connsiteX399" fmla="*/ 563705 w 902299"/>
                <a:gd name="connsiteY399" fmla="*/ 46412 h 61226"/>
                <a:gd name="connsiteX400" fmla="*/ 595136 w 902299"/>
                <a:gd name="connsiteY400" fmla="*/ 46881 h 61226"/>
                <a:gd name="connsiteX401" fmla="*/ 591385 w 902299"/>
                <a:gd name="connsiteY401" fmla="*/ 46318 h 61226"/>
                <a:gd name="connsiteX402" fmla="*/ 588573 w 902299"/>
                <a:gd name="connsiteY402" fmla="*/ 44537 h 61226"/>
                <a:gd name="connsiteX403" fmla="*/ 586041 w 902299"/>
                <a:gd name="connsiteY403" fmla="*/ 37880 h 61226"/>
                <a:gd name="connsiteX404" fmla="*/ 586041 w 902299"/>
                <a:gd name="connsiteY404" fmla="*/ 18752 h 61226"/>
                <a:gd name="connsiteX405" fmla="*/ 580322 w 902299"/>
                <a:gd name="connsiteY405" fmla="*/ 18752 h 61226"/>
                <a:gd name="connsiteX406" fmla="*/ 580322 w 902299"/>
                <a:gd name="connsiteY406" fmla="*/ 13783 h 61226"/>
                <a:gd name="connsiteX407" fmla="*/ 586041 w 902299"/>
                <a:gd name="connsiteY407" fmla="*/ 13783 h 61226"/>
                <a:gd name="connsiteX408" fmla="*/ 586041 w 902299"/>
                <a:gd name="connsiteY408" fmla="*/ 4594 h 61226"/>
                <a:gd name="connsiteX409" fmla="*/ 591479 w 902299"/>
                <a:gd name="connsiteY409" fmla="*/ 4594 h 61226"/>
                <a:gd name="connsiteX410" fmla="*/ 591479 w 902299"/>
                <a:gd name="connsiteY410" fmla="*/ 13783 h 61226"/>
                <a:gd name="connsiteX411" fmla="*/ 599449 w 902299"/>
                <a:gd name="connsiteY411" fmla="*/ 13783 h 61226"/>
                <a:gd name="connsiteX412" fmla="*/ 599449 w 902299"/>
                <a:gd name="connsiteY412" fmla="*/ 18752 h 61226"/>
                <a:gd name="connsiteX413" fmla="*/ 591479 w 902299"/>
                <a:gd name="connsiteY413" fmla="*/ 18752 h 61226"/>
                <a:gd name="connsiteX414" fmla="*/ 591479 w 902299"/>
                <a:gd name="connsiteY414" fmla="*/ 36473 h 61226"/>
                <a:gd name="connsiteX415" fmla="*/ 592511 w 902299"/>
                <a:gd name="connsiteY415" fmla="*/ 40505 h 61226"/>
                <a:gd name="connsiteX416" fmla="*/ 595980 w 902299"/>
                <a:gd name="connsiteY416" fmla="*/ 41911 h 61226"/>
                <a:gd name="connsiteX417" fmla="*/ 599543 w 902299"/>
                <a:gd name="connsiteY417" fmla="*/ 40786 h 61226"/>
                <a:gd name="connsiteX418" fmla="*/ 599543 w 902299"/>
                <a:gd name="connsiteY418" fmla="*/ 46131 h 61226"/>
                <a:gd name="connsiteX419" fmla="*/ 597574 w 902299"/>
                <a:gd name="connsiteY419" fmla="*/ 46693 h 61226"/>
                <a:gd name="connsiteX420" fmla="*/ 595136 w 902299"/>
                <a:gd name="connsiteY420" fmla="*/ 46881 h 61226"/>
                <a:gd name="connsiteX421" fmla="*/ 606296 w 902299"/>
                <a:gd name="connsiteY421" fmla="*/ 656 h 61226"/>
                <a:gd name="connsiteX422" fmla="*/ 611734 w 902299"/>
                <a:gd name="connsiteY422" fmla="*/ 656 h 61226"/>
                <a:gd name="connsiteX423" fmla="*/ 611734 w 902299"/>
                <a:gd name="connsiteY423" fmla="*/ 14158 h 61226"/>
                <a:gd name="connsiteX424" fmla="*/ 611453 w 902299"/>
                <a:gd name="connsiteY424" fmla="*/ 18565 h 61226"/>
                <a:gd name="connsiteX425" fmla="*/ 611734 w 902299"/>
                <a:gd name="connsiteY425" fmla="*/ 18565 h 61226"/>
                <a:gd name="connsiteX426" fmla="*/ 615954 w 902299"/>
                <a:gd name="connsiteY426" fmla="*/ 14439 h 61226"/>
                <a:gd name="connsiteX427" fmla="*/ 622329 w 902299"/>
                <a:gd name="connsiteY427" fmla="*/ 12752 h 61226"/>
                <a:gd name="connsiteX428" fmla="*/ 631424 w 902299"/>
                <a:gd name="connsiteY428" fmla="*/ 16315 h 61226"/>
                <a:gd name="connsiteX429" fmla="*/ 634518 w 902299"/>
                <a:gd name="connsiteY429" fmla="*/ 25503 h 61226"/>
                <a:gd name="connsiteX430" fmla="*/ 634518 w 902299"/>
                <a:gd name="connsiteY430" fmla="*/ 46412 h 61226"/>
                <a:gd name="connsiteX431" fmla="*/ 629080 w 902299"/>
                <a:gd name="connsiteY431" fmla="*/ 46412 h 61226"/>
                <a:gd name="connsiteX432" fmla="*/ 629080 w 902299"/>
                <a:gd name="connsiteY432" fmla="*/ 26347 h 61226"/>
                <a:gd name="connsiteX433" fmla="*/ 626830 w 902299"/>
                <a:gd name="connsiteY433" fmla="*/ 19877 h 61226"/>
                <a:gd name="connsiteX434" fmla="*/ 621110 w 902299"/>
                <a:gd name="connsiteY434" fmla="*/ 17721 h 61226"/>
                <a:gd name="connsiteX435" fmla="*/ 616329 w 902299"/>
                <a:gd name="connsiteY435" fmla="*/ 19315 h 61226"/>
                <a:gd name="connsiteX436" fmla="*/ 612953 w 902299"/>
                <a:gd name="connsiteY436" fmla="*/ 23253 h 61226"/>
                <a:gd name="connsiteX437" fmla="*/ 611734 w 902299"/>
                <a:gd name="connsiteY437" fmla="*/ 28222 h 61226"/>
                <a:gd name="connsiteX438" fmla="*/ 611734 w 902299"/>
                <a:gd name="connsiteY438" fmla="*/ 46412 h 61226"/>
                <a:gd name="connsiteX439" fmla="*/ 606296 w 902299"/>
                <a:gd name="connsiteY439" fmla="*/ 46412 h 61226"/>
                <a:gd name="connsiteX440" fmla="*/ 606296 w 902299"/>
                <a:gd name="connsiteY440" fmla="*/ 656 h 61226"/>
                <a:gd name="connsiteX441" fmla="*/ 645550 w 902299"/>
                <a:gd name="connsiteY441" fmla="*/ 7782 h 61226"/>
                <a:gd name="connsiteX442" fmla="*/ 642737 w 902299"/>
                <a:gd name="connsiteY442" fmla="*/ 6657 h 61226"/>
                <a:gd name="connsiteX443" fmla="*/ 641612 w 902299"/>
                <a:gd name="connsiteY443" fmla="*/ 3844 h 61226"/>
                <a:gd name="connsiteX444" fmla="*/ 642737 w 902299"/>
                <a:gd name="connsiteY444" fmla="*/ 1125 h 61226"/>
                <a:gd name="connsiteX445" fmla="*/ 645550 w 902299"/>
                <a:gd name="connsiteY445" fmla="*/ 0 h 61226"/>
                <a:gd name="connsiteX446" fmla="*/ 648362 w 902299"/>
                <a:gd name="connsiteY446" fmla="*/ 1125 h 61226"/>
                <a:gd name="connsiteX447" fmla="*/ 649488 w 902299"/>
                <a:gd name="connsiteY447" fmla="*/ 3844 h 61226"/>
                <a:gd name="connsiteX448" fmla="*/ 648362 w 902299"/>
                <a:gd name="connsiteY448" fmla="*/ 6657 h 61226"/>
                <a:gd name="connsiteX449" fmla="*/ 645550 w 902299"/>
                <a:gd name="connsiteY449" fmla="*/ 7782 h 61226"/>
                <a:gd name="connsiteX450" fmla="*/ 642831 w 902299"/>
                <a:gd name="connsiteY450" fmla="*/ 13783 h 61226"/>
                <a:gd name="connsiteX451" fmla="*/ 648269 w 902299"/>
                <a:gd name="connsiteY451" fmla="*/ 13783 h 61226"/>
                <a:gd name="connsiteX452" fmla="*/ 648269 w 902299"/>
                <a:gd name="connsiteY452" fmla="*/ 46412 h 61226"/>
                <a:gd name="connsiteX453" fmla="*/ 642831 w 902299"/>
                <a:gd name="connsiteY453" fmla="*/ 46412 h 61226"/>
                <a:gd name="connsiteX454" fmla="*/ 642831 w 902299"/>
                <a:gd name="connsiteY454" fmla="*/ 13783 h 61226"/>
                <a:gd name="connsiteX455" fmla="*/ 656814 w 902299"/>
                <a:gd name="connsiteY455" fmla="*/ 13783 h 61226"/>
                <a:gd name="connsiteX456" fmla="*/ 661971 w 902299"/>
                <a:gd name="connsiteY456" fmla="*/ 13783 h 61226"/>
                <a:gd name="connsiteX457" fmla="*/ 661971 w 902299"/>
                <a:gd name="connsiteY457" fmla="*/ 18565 h 61226"/>
                <a:gd name="connsiteX458" fmla="*/ 662252 w 902299"/>
                <a:gd name="connsiteY458" fmla="*/ 18565 h 61226"/>
                <a:gd name="connsiteX459" fmla="*/ 666471 w 902299"/>
                <a:gd name="connsiteY459" fmla="*/ 14439 h 61226"/>
                <a:gd name="connsiteX460" fmla="*/ 672753 w 902299"/>
                <a:gd name="connsiteY460" fmla="*/ 12752 h 61226"/>
                <a:gd name="connsiteX461" fmla="*/ 681754 w 902299"/>
                <a:gd name="connsiteY461" fmla="*/ 16221 h 61226"/>
                <a:gd name="connsiteX462" fmla="*/ 684848 w 902299"/>
                <a:gd name="connsiteY462" fmla="*/ 25503 h 61226"/>
                <a:gd name="connsiteX463" fmla="*/ 684848 w 902299"/>
                <a:gd name="connsiteY463" fmla="*/ 46412 h 61226"/>
                <a:gd name="connsiteX464" fmla="*/ 679410 w 902299"/>
                <a:gd name="connsiteY464" fmla="*/ 46412 h 61226"/>
                <a:gd name="connsiteX465" fmla="*/ 679410 w 902299"/>
                <a:gd name="connsiteY465" fmla="*/ 26347 h 61226"/>
                <a:gd name="connsiteX466" fmla="*/ 677254 w 902299"/>
                <a:gd name="connsiteY466" fmla="*/ 19784 h 61226"/>
                <a:gd name="connsiteX467" fmla="*/ 671347 w 902299"/>
                <a:gd name="connsiteY467" fmla="*/ 17721 h 61226"/>
                <a:gd name="connsiteX468" fmla="*/ 666565 w 902299"/>
                <a:gd name="connsiteY468" fmla="*/ 19221 h 61226"/>
                <a:gd name="connsiteX469" fmla="*/ 663377 w 902299"/>
                <a:gd name="connsiteY469" fmla="*/ 23065 h 61226"/>
                <a:gd name="connsiteX470" fmla="*/ 662252 w 902299"/>
                <a:gd name="connsiteY470" fmla="*/ 28035 h 61226"/>
                <a:gd name="connsiteX471" fmla="*/ 662252 w 902299"/>
                <a:gd name="connsiteY471" fmla="*/ 46412 h 61226"/>
                <a:gd name="connsiteX472" fmla="*/ 656814 w 902299"/>
                <a:gd name="connsiteY472" fmla="*/ 46412 h 61226"/>
                <a:gd name="connsiteX473" fmla="*/ 656814 w 902299"/>
                <a:gd name="connsiteY473" fmla="*/ 13783 h 61226"/>
                <a:gd name="connsiteX474" fmla="*/ 706713 w 902299"/>
                <a:gd name="connsiteY474" fmla="*/ 61226 h 61226"/>
                <a:gd name="connsiteX475" fmla="*/ 697149 w 902299"/>
                <a:gd name="connsiteY475" fmla="*/ 58507 h 61226"/>
                <a:gd name="connsiteX476" fmla="*/ 692180 w 902299"/>
                <a:gd name="connsiteY476" fmla="*/ 52132 h 61226"/>
                <a:gd name="connsiteX477" fmla="*/ 697149 w 902299"/>
                <a:gd name="connsiteY477" fmla="*/ 49975 h 61226"/>
                <a:gd name="connsiteX478" fmla="*/ 700712 w 902299"/>
                <a:gd name="connsiteY478" fmla="*/ 54569 h 61226"/>
                <a:gd name="connsiteX479" fmla="*/ 706713 w 902299"/>
                <a:gd name="connsiteY479" fmla="*/ 56351 h 61226"/>
                <a:gd name="connsiteX480" fmla="*/ 714495 w 902299"/>
                <a:gd name="connsiteY480" fmla="*/ 53350 h 61226"/>
                <a:gd name="connsiteX481" fmla="*/ 717308 w 902299"/>
                <a:gd name="connsiteY481" fmla="*/ 45099 h 61226"/>
                <a:gd name="connsiteX482" fmla="*/ 717308 w 902299"/>
                <a:gd name="connsiteY482" fmla="*/ 41443 h 61226"/>
                <a:gd name="connsiteX483" fmla="*/ 717027 w 902299"/>
                <a:gd name="connsiteY483" fmla="*/ 41443 h 61226"/>
                <a:gd name="connsiteX484" fmla="*/ 712526 w 902299"/>
                <a:gd name="connsiteY484" fmla="*/ 45474 h 61226"/>
                <a:gd name="connsiteX485" fmla="*/ 705963 w 902299"/>
                <a:gd name="connsiteY485" fmla="*/ 47068 h 61226"/>
                <a:gd name="connsiteX486" fmla="*/ 698181 w 902299"/>
                <a:gd name="connsiteY486" fmla="*/ 44912 h 61226"/>
                <a:gd name="connsiteX487" fmla="*/ 692649 w 902299"/>
                <a:gd name="connsiteY487" fmla="*/ 38817 h 61226"/>
                <a:gd name="connsiteX488" fmla="*/ 690680 w 902299"/>
                <a:gd name="connsiteY488" fmla="*/ 29910 h 61226"/>
                <a:gd name="connsiteX489" fmla="*/ 692649 w 902299"/>
                <a:gd name="connsiteY489" fmla="*/ 21096 h 61226"/>
                <a:gd name="connsiteX490" fmla="*/ 698181 w 902299"/>
                <a:gd name="connsiteY490" fmla="*/ 15002 h 61226"/>
                <a:gd name="connsiteX491" fmla="*/ 705963 w 902299"/>
                <a:gd name="connsiteY491" fmla="*/ 12752 h 61226"/>
                <a:gd name="connsiteX492" fmla="*/ 712526 w 902299"/>
                <a:gd name="connsiteY492" fmla="*/ 14346 h 61226"/>
                <a:gd name="connsiteX493" fmla="*/ 717027 w 902299"/>
                <a:gd name="connsiteY493" fmla="*/ 18471 h 61226"/>
                <a:gd name="connsiteX494" fmla="*/ 717308 w 902299"/>
                <a:gd name="connsiteY494" fmla="*/ 18471 h 61226"/>
                <a:gd name="connsiteX495" fmla="*/ 717308 w 902299"/>
                <a:gd name="connsiteY495" fmla="*/ 13783 h 61226"/>
                <a:gd name="connsiteX496" fmla="*/ 722465 w 902299"/>
                <a:gd name="connsiteY496" fmla="*/ 13783 h 61226"/>
                <a:gd name="connsiteX497" fmla="*/ 722465 w 902299"/>
                <a:gd name="connsiteY497" fmla="*/ 45099 h 61226"/>
                <a:gd name="connsiteX498" fmla="*/ 718058 w 902299"/>
                <a:gd name="connsiteY498" fmla="*/ 57101 h 61226"/>
                <a:gd name="connsiteX499" fmla="*/ 706713 w 902299"/>
                <a:gd name="connsiteY499" fmla="*/ 61226 h 61226"/>
                <a:gd name="connsiteX500" fmla="*/ 706713 w 902299"/>
                <a:gd name="connsiteY500" fmla="*/ 42099 h 61226"/>
                <a:gd name="connsiteX501" fmla="*/ 711964 w 902299"/>
                <a:gd name="connsiteY501" fmla="*/ 40693 h 61226"/>
                <a:gd name="connsiteX502" fmla="*/ 715808 w 902299"/>
                <a:gd name="connsiteY502" fmla="*/ 36473 h 61226"/>
                <a:gd name="connsiteX503" fmla="*/ 717308 w 902299"/>
                <a:gd name="connsiteY503" fmla="*/ 29910 h 61226"/>
                <a:gd name="connsiteX504" fmla="*/ 715808 w 902299"/>
                <a:gd name="connsiteY504" fmla="*/ 23347 h 61226"/>
                <a:gd name="connsiteX505" fmla="*/ 711964 w 902299"/>
                <a:gd name="connsiteY505" fmla="*/ 19127 h 61226"/>
                <a:gd name="connsiteX506" fmla="*/ 706713 w 902299"/>
                <a:gd name="connsiteY506" fmla="*/ 17721 h 61226"/>
                <a:gd name="connsiteX507" fmla="*/ 701275 w 902299"/>
                <a:gd name="connsiteY507" fmla="*/ 19221 h 61226"/>
                <a:gd name="connsiteX508" fmla="*/ 697430 w 902299"/>
                <a:gd name="connsiteY508" fmla="*/ 23440 h 61226"/>
                <a:gd name="connsiteX509" fmla="*/ 696024 w 902299"/>
                <a:gd name="connsiteY509" fmla="*/ 29910 h 61226"/>
                <a:gd name="connsiteX510" fmla="*/ 697430 w 902299"/>
                <a:gd name="connsiteY510" fmla="*/ 36473 h 61226"/>
                <a:gd name="connsiteX511" fmla="*/ 701275 w 902299"/>
                <a:gd name="connsiteY511" fmla="*/ 40693 h 61226"/>
                <a:gd name="connsiteX512" fmla="*/ 706713 w 902299"/>
                <a:gd name="connsiteY512" fmla="*/ 42099 h 61226"/>
                <a:gd name="connsiteX513" fmla="*/ 726511 w 902299"/>
                <a:gd name="connsiteY513" fmla="*/ 46412 h 61226"/>
                <a:gd name="connsiteX514" fmla="*/ 726511 w 902299"/>
                <a:gd name="connsiteY514" fmla="*/ 46412 h 61226"/>
                <a:gd name="connsiteX515" fmla="*/ 748567 w 902299"/>
                <a:gd name="connsiteY515" fmla="*/ 7782 h 61226"/>
                <a:gd name="connsiteX516" fmla="*/ 745754 w 902299"/>
                <a:gd name="connsiteY516" fmla="*/ 6657 h 61226"/>
                <a:gd name="connsiteX517" fmla="*/ 744629 w 902299"/>
                <a:gd name="connsiteY517" fmla="*/ 3844 h 61226"/>
                <a:gd name="connsiteX518" fmla="*/ 745754 w 902299"/>
                <a:gd name="connsiteY518" fmla="*/ 1125 h 61226"/>
                <a:gd name="connsiteX519" fmla="*/ 748567 w 902299"/>
                <a:gd name="connsiteY519" fmla="*/ 0 h 61226"/>
                <a:gd name="connsiteX520" fmla="*/ 751380 w 902299"/>
                <a:gd name="connsiteY520" fmla="*/ 1125 h 61226"/>
                <a:gd name="connsiteX521" fmla="*/ 752505 w 902299"/>
                <a:gd name="connsiteY521" fmla="*/ 3844 h 61226"/>
                <a:gd name="connsiteX522" fmla="*/ 751380 w 902299"/>
                <a:gd name="connsiteY522" fmla="*/ 6657 h 61226"/>
                <a:gd name="connsiteX523" fmla="*/ 748567 w 902299"/>
                <a:gd name="connsiteY523" fmla="*/ 7782 h 61226"/>
                <a:gd name="connsiteX524" fmla="*/ 745848 w 902299"/>
                <a:gd name="connsiteY524" fmla="*/ 13783 h 61226"/>
                <a:gd name="connsiteX525" fmla="*/ 751286 w 902299"/>
                <a:gd name="connsiteY525" fmla="*/ 13783 h 61226"/>
                <a:gd name="connsiteX526" fmla="*/ 751286 w 902299"/>
                <a:gd name="connsiteY526" fmla="*/ 46412 h 61226"/>
                <a:gd name="connsiteX527" fmla="*/ 745848 w 902299"/>
                <a:gd name="connsiteY527" fmla="*/ 46412 h 61226"/>
                <a:gd name="connsiteX528" fmla="*/ 745848 w 902299"/>
                <a:gd name="connsiteY528" fmla="*/ 13783 h 61226"/>
                <a:gd name="connsiteX529" fmla="*/ 759831 w 902299"/>
                <a:gd name="connsiteY529" fmla="*/ 13783 h 61226"/>
                <a:gd name="connsiteX530" fmla="*/ 764987 w 902299"/>
                <a:gd name="connsiteY530" fmla="*/ 13783 h 61226"/>
                <a:gd name="connsiteX531" fmla="*/ 764987 w 902299"/>
                <a:gd name="connsiteY531" fmla="*/ 18565 h 61226"/>
                <a:gd name="connsiteX532" fmla="*/ 765269 w 902299"/>
                <a:gd name="connsiteY532" fmla="*/ 18565 h 61226"/>
                <a:gd name="connsiteX533" fmla="*/ 769488 w 902299"/>
                <a:gd name="connsiteY533" fmla="*/ 14439 h 61226"/>
                <a:gd name="connsiteX534" fmla="*/ 775770 w 902299"/>
                <a:gd name="connsiteY534" fmla="*/ 12752 h 61226"/>
                <a:gd name="connsiteX535" fmla="*/ 784771 w 902299"/>
                <a:gd name="connsiteY535" fmla="*/ 16221 h 61226"/>
                <a:gd name="connsiteX536" fmla="*/ 787865 w 902299"/>
                <a:gd name="connsiteY536" fmla="*/ 25503 h 61226"/>
                <a:gd name="connsiteX537" fmla="*/ 787865 w 902299"/>
                <a:gd name="connsiteY537" fmla="*/ 46412 h 61226"/>
                <a:gd name="connsiteX538" fmla="*/ 782427 w 902299"/>
                <a:gd name="connsiteY538" fmla="*/ 46412 h 61226"/>
                <a:gd name="connsiteX539" fmla="*/ 782427 w 902299"/>
                <a:gd name="connsiteY539" fmla="*/ 26347 h 61226"/>
                <a:gd name="connsiteX540" fmla="*/ 780271 w 902299"/>
                <a:gd name="connsiteY540" fmla="*/ 19784 h 61226"/>
                <a:gd name="connsiteX541" fmla="*/ 774364 w 902299"/>
                <a:gd name="connsiteY541" fmla="*/ 17721 h 61226"/>
                <a:gd name="connsiteX542" fmla="*/ 769582 w 902299"/>
                <a:gd name="connsiteY542" fmla="*/ 19221 h 61226"/>
                <a:gd name="connsiteX543" fmla="*/ 766394 w 902299"/>
                <a:gd name="connsiteY543" fmla="*/ 23065 h 61226"/>
                <a:gd name="connsiteX544" fmla="*/ 765269 w 902299"/>
                <a:gd name="connsiteY544" fmla="*/ 28035 h 61226"/>
                <a:gd name="connsiteX545" fmla="*/ 765269 w 902299"/>
                <a:gd name="connsiteY545" fmla="*/ 46412 h 61226"/>
                <a:gd name="connsiteX546" fmla="*/ 759831 w 902299"/>
                <a:gd name="connsiteY546" fmla="*/ 46412 h 61226"/>
                <a:gd name="connsiteX547" fmla="*/ 759831 w 902299"/>
                <a:gd name="connsiteY547" fmla="*/ 13783 h 61226"/>
                <a:gd name="connsiteX548" fmla="*/ 791673 w 902299"/>
                <a:gd name="connsiteY548" fmla="*/ 46412 h 61226"/>
                <a:gd name="connsiteX549" fmla="*/ 791673 w 902299"/>
                <a:gd name="connsiteY549" fmla="*/ 46412 h 61226"/>
                <a:gd name="connsiteX550" fmla="*/ 823104 w 902299"/>
                <a:gd name="connsiteY550" fmla="*/ 46881 h 61226"/>
                <a:gd name="connsiteX551" fmla="*/ 819353 w 902299"/>
                <a:gd name="connsiteY551" fmla="*/ 46318 h 61226"/>
                <a:gd name="connsiteX552" fmla="*/ 816541 w 902299"/>
                <a:gd name="connsiteY552" fmla="*/ 44537 h 61226"/>
                <a:gd name="connsiteX553" fmla="*/ 814009 w 902299"/>
                <a:gd name="connsiteY553" fmla="*/ 37880 h 61226"/>
                <a:gd name="connsiteX554" fmla="*/ 814009 w 902299"/>
                <a:gd name="connsiteY554" fmla="*/ 18752 h 61226"/>
                <a:gd name="connsiteX555" fmla="*/ 808290 w 902299"/>
                <a:gd name="connsiteY555" fmla="*/ 18752 h 61226"/>
                <a:gd name="connsiteX556" fmla="*/ 808290 w 902299"/>
                <a:gd name="connsiteY556" fmla="*/ 13783 h 61226"/>
                <a:gd name="connsiteX557" fmla="*/ 814009 w 902299"/>
                <a:gd name="connsiteY557" fmla="*/ 13783 h 61226"/>
                <a:gd name="connsiteX558" fmla="*/ 814009 w 902299"/>
                <a:gd name="connsiteY558" fmla="*/ 4594 h 61226"/>
                <a:gd name="connsiteX559" fmla="*/ 819447 w 902299"/>
                <a:gd name="connsiteY559" fmla="*/ 4594 h 61226"/>
                <a:gd name="connsiteX560" fmla="*/ 819447 w 902299"/>
                <a:gd name="connsiteY560" fmla="*/ 13783 h 61226"/>
                <a:gd name="connsiteX561" fmla="*/ 827417 w 902299"/>
                <a:gd name="connsiteY561" fmla="*/ 13783 h 61226"/>
                <a:gd name="connsiteX562" fmla="*/ 827417 w 902299"/>
                <a:gd name="connsiteY562" fmla="*/ 18752 h 61226"/>
                <a:gd name="connsiteX563" fmla="*/ 819447 w 902299"/>
                <a:gd name="connsiteY563" fmla="*/ 18752 h 61226"/>
                <a:gd name="connsiteX564" fmla="*/ 819447 w 902299"/>
                <a:gd name="connsiteY564" fmla="*/ 36473 h 61226"/>
                <a:gd name="connsiteX565" fmla="*/ 820479 w 902299"/>
                <a:gd name="connsiteY565" fmla="*/ 40505 h 61226"/>
                <a:gd name="connsiteX566" fmla="*/ 823948 w 902299"/>
                <a:gd name="connsiteY566" fmla="*/ 41911 h 61226"/>
                <a:gd name="connsiteX567" fmla="*/ 827511 w 902299"/>
                <a:gd name="connsiteY567" fmla="*/ 40786 h 61226"/>
                <a:gd name="connsiteX568" fmla="*/ 827511 w 902299"/>
                <a:gd name="connsiteY568" fmla="*/ 46131 h 61226"/>
                <a:gd name="connsiteX569" fmla="*/ 825542 w 902299"/>
                <a:gd name="connsiteY569" fmla="*/ 46693 h 61226"/>
                <a:gd name="connsiteX570" fmla="*/ 823104 w 902299"/>
                <a:gd name="connsiteY570" fmla="*/ 46881 h 61226"/>
                <a:gd name="connsiteX571" fmla="*/ 834264 w 902299"/>
                <a:gd name="connsiteY571" fmla="*/ 656 h 61226"/>
                <a:gd name="connsiteX572" fmla="*/ 839702 w 902299"/>
                <a:gd name="connsiteY572" fmla="*/ 656 h 61226"/>
                <a:gd name="connsiteX573" fmla="*/ 839702 w 902299"/>
                <a:gd name="connsiteY573" fmla="*/ 14158 h 61226"/>
                <a:gd name="connsiteX574" fmla="*/ 839421 w 902299"/>
                <a:gd name="connsiteY574" fmla="*/ 18565 h 61226"/>
                <a:gd name="connsiteX575" fmla="*/ 839702 w 902299"/>
                <a:gd name="connsiteY575" fmla="*/ 18565 h 61226"/>
                <a:gd name="connsiteX576" fmla="*/ 843922 w 902299"/>
                <a:gd name="connsiteY576" fmla="*/ 14439 h 61226"/>
                <a:gd name="connsiteX577" fmla="*/ 850297 w 902299"/>
                <a:gd name="connsiteY577" fmla="*/ 12752 h 61226"/>
                <a:gd name="connsiteX578" fmla="*/ 859392 w 902299"/>
                <a:gd name="connsiteY578" fmla="*/ 16315 h 61226"/>
                <a:gd name="connsiteX579" fmla="*/ 862486 w 902299"/>
                <a:gd name="connsiteY579" fmla="*/ 25503 h 61226"/>
                <a:gd name="connsiteX580" fmla="*/ 862486 w 902299"/>
                <a:gd name="connsiteY580" fmla="*/ 46412 h 61226"/>
                <a:gd name="connsiteX581" fmla="*/ 857048 w 902299"/>
                <a:gd name="connsiteY581" fmla="*/ 46412 h 61226"/>
                <a:gd name="connsiteX582" fmla="*/ 857048 w 902299"/>
                <a:gd name="connsiteY582" fmla="*/ 26347 h 61226"/>
                <a:gd name="connsiteX583" fmla="*/ 854798 w 902299"/>
                <a:gd name="connsiteY583" fmla="*/ 19877 h 61226"/>
                <a:gd name="connsiteX584" fmla="*/ 849079 w 902299"/>
                <a:gd name="connsiteY584" fmla="*/ 17721 h 61226"/>
                <a:gd name="connsiteX585" fmla="*/ 844297 w 902299"/>
                <a:gd name="connsiteY585" fmla="*/ 19315 h 61226"/>
                <a:gd name="connsiteX586" fmla="*/ 840921 w 902299"/>
                <a:gd name="connsiteY586" fmla="*/ 23253 h 61226"/>
                <a:gd name="connsiteX587" fmla="*/ 839702 w 902299"/>
                <a:gd name="connsiteY587" fmla="*/ 28222 h 61226"/>
                <a:gd name="connsiteX588" fmla="*/ 839702 w 902299"/>
                <a:gd name="connsiteY588" fmla="*/ 46412 h 61226"/>
                <a:gd name="connsiteX589" fmla="*/ 834264 w 902299"/>
                <a:gd name="connsiteY589" fmla="*/ 46412 h 61226"/>
                <a:gd name="connsiteX590" fmla="*/ 834264 w 902299"/>
                <a:gd name="connsiteY590" fmla="*/ 656 h 61226"/>
                <a:gd name="connsiteX591" fmla="*/ 884863 w 902299"/>
                <a:gd name="connsiteY591" fmla="*/ 47443 h 61226"/>
                <a:gd name="connsiteX592" fmla="*/ 876424 w 902299"/>
                <a:gd name="connsiteY592" fmla="*/ 45193 h 61226"/>
                <a:gd name="connsiteX593" fmla="*/ 870705 w 902299"/>
                <a:gd name="connsiteY593" fmla="*/ 39005 h 61226"/>
                <a:gd name="connsiteX594" fmla="*/ 868642 w 902299"/>
                <a:gd name="connsiteY594" fmla="*/ 30191 h 61226"/>
                <a:gd name="connsiteX595" fmla="*/ 870517 w 902299"/>
                <a:gd name="connsiteY595" fmla="*/ 21565 h 61226"/>
                <a:gd name="connsiteX596" fmla="*/ 876049 w 902299"/>
                <a:gd name="connsiteY596" fmla="*/ 15189 h 61226"/>
                <a:gd name="connsiteX597" fmla="*/ 884394 w 902299"/>
                <a:gd name="connsiteY597" fmla="*/ 12752 h 61226"/>
                <a:gd name="connsiteX598" fmla="*/ 892645 w 902299"/>
                <a:gd name="connsiteY598" fmla="*/ 14908 h 61226"/>
                <a:gd name="connsiteX599" fmla="*/ 898083 w 902299"/>
                <a:gd name="connsiteY599" fmla="*/ 20815 h 61226"/>
                <a:gd name="connsiteX600" fmla="*/ 899959 w 902299"/>
                <a:gd name="connsiteY600" fmla="*/ 29441 h 61226"/>
                <a:gd name="connsiteX601" fmla="*/ 899865 w 902299"/>
                <a:gd name="connsiteY601" fmla="*/ 31129 h 61226"/>
                <a:gd name="connsiteX602" fmla="*/ 874080 w 902299"/>
                <a:gd name="connsiteY602" fmla="*/ 31129 h 61226"/>
                <a:gd name="connsiteX603" fmla="*/ 875862 w 902299"/>
                <a:gd name="connsiteY603" fmla="*/ 37411 h 61226"/>
                <a:gd name="connsiteX604" fmla="*/ 879894 w 902299"/>
                <a:gd name="connsiteY604" fmla="*/ 41255 h 61226"/>
                <a:gd name="connsiteX605" fmla="*/ 885050 w 902299"/>
                <a:gd name="connsiteY605" fmla="*/ 42474 h 61226"/>
                <a:gd name="connsiteX606" fmla="*/ 894708 w 902299"/>
                <a:gd name="connsiteY606" fmla="*/ 36661 h 61226"/>
                <a:gd name="connsiteX607" fmla="*/ 899302 w 902299"/>
                <a:gd name="connsiteY607" fmla="*/ 38911 h 61226"/>
                <a:gd name="connsiteX608" fmla="*/ 893583 w 902299"/>
                <a:gd name="connsiteY608" fmla="*/ 45099 h 61226"/>
                <a:gd name="connsiteX609" fmla="*/ 884863 w 902299"/>
                <a:gd name="connsiteY609" fmla="*/ 47443 h 61226"/>
                <a:gd name="connsiteX610" fmla="*/ 894239 w 902299"/>
                <a:gd name="connsiteY610" fmla="*/ 26628 h 61226"/>
                <a:gd name="connsiteX611" fmla="*/ 893114 w 902299"/>
                <a:gd name="connsiteY611" fmla="*/ 22597 h 61226"/>
                <a:gd name="connsiteX612" fmla="*/ 889832 w 902299"/>
                <a:gd name="connsiteY612" fmla="*/ 19127 h 61226"/>
                <a:gd name="connsiteX613" fmla="*/ 884394 w 902299"/>
                <a:gd name="connsiteY613" fmla="*/ 17721 h 61226"/>
                <a:gd name="connsiteX614" fmla="*/ 877831 w 902299"/>
                <a:gd name="connsiteY614" fmla="*/ 20159 h 61226"/>
                <a:gd name="connsiteX615" fmla="*/ 874362 w 902299"/>
                <a:gd name="connsiteY615" fmla="*/ 26628 h 61226"/>
                <a:gd name="connsiteX616" fmla="*/ 894239 w 902299"/>
                <a:gd name="connsiteY616" fmla="*/ 26628 h 61226"/>
                <a:gd name="connsiteX617" fmla="*/ 902300 w 902299"/>
                <a:gd name="connsiteY617" fmla="*/ 46412 h 61226"/>
                <a:gd name="connsiteX618" fmla="*/ 902300 w 902299"/>
                <a:gd name="connsiteY618" fmla="*/ 46412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Lst>
              <a:rect l="l" t="t" r="r" b="b"/>
              <a:pathLst>
                <a:path w="902299" h="61226">
                  <a:moveTo>
                    <a:pt x="0" y="656"/>
                  </a:moveTo>
                  <a:lnTo>
                    <a:pt x="6001" y="656"/>
                  </a:lnTo>
                  <a:lnTo>
                    <a:pt x="14252" y="34223"/>
                  </a:lnTo>
                  <a:lnTo>
                    <a:pt x="15096" y="37411"/>
                  </a:lnTo>
                  <a:lnTo>
                    <a:pt x="15283" y="37411"/>
                  </a:lnTo>
                  <a:lnTo>
                    <a:pt x="16315" y="34223"/>
                  </a:lnTo>
                  <a:lnTo>
                    <a:pt x="26535" y="656"/>
                  </a:lnTo>
                  <a:lnTo>
                    <a:pt x="32160" y="656"/>
                  </a:lnTo>
                  <a:lnTo>
                    <a:pt x="41911" y="34223"/>
                  </a:lnTo>
                  <a:lnTo>
                    <a:pt x="42849" y="37411"/>
                  </a:lnTo>
                  <a:lnTo>
                    <a:pt x="43130" y="37411"/>
                  </a:lnTo>
                  <a:lnTo>
                    <a:pt x="52132" y="656"/>
                  </a:lnTo>
                  <a:lnTo>
                    <a:pt x="58132" y="656"/>
                  </a:lnTo>
                  <a:lnTo>
                    <a:pt x="45849" y="46412"/>
                  </a:lnTo>
                  <a:lnTo>
                    <a:pt x="40224" y="46412"/>
                  </a:lnTo>
                  <a:lnTo>
                    <a:pt x="30473" y="13314"/>
                  </a:lnTo>
                  <a:lnTo>
                    <a:pt x="29441" y="9751"/>
                  </a:lnTo>
                  <a:lnTo>
                    <a:pt x="29160" y="9751"/>
                  </a:lnTo>
                  <a:lnTo>
                    <a:pt x="28129" y="13314"/>
                  </a:lnTo>
                  <a:lnTo>
                    <a:pt x="18002" y="46412"/>
                  </a:lnTo>
                  <a:lnTo>
                    <a:pt x="12377" y="46412"/>
                  </a:lnTo>
                  <a:lnTo>
                    <a:pt x="0" y="656"/>
                  </a:lnTo>
                  <a:close/>
                  <a:moveTo>
                    <a:pt x="71119" y="47443"/>
                  </a:moveTo>
                  <a:cubicBezTo>
                    <a:pt x="68744" y="47443"/>
                    <a:pt x="66618" y="46975"/>
                    <a:pt x="64743" y="46037"/>
                  </a:cubicBezTo>
                  <a:cubicBezTo>
                    <a:pt x="62868" y="45099"/>
                    <a:pt x="61399" y="43818"/>
                    <a:pt x="60336" y="42193"/>
                  </a:cubicBezTo>
                  <a:cubicBezTo>
                    <a:pt x="59336" y="40505"/>
                    <a:pt x="58836" y="38630"/>
                    <a:pt x="58836" y="36567"/>
                  </a:cubicBezTo>
                  <a:cubicBezTo>
                    <a:pt x="58836" y="33129"/>
                    <a:pt x="60118" y="30441"/>
                    <a:pt x="62680" y="28504"/>
                  </a:cubicBezTo>
                  <a:cubicBezTo>
                    <a:pt x="65306" y="26566"/>
                    <a:pt x="68619" y="25597"/>
                    <a:pt x="72619" y="25597"/>
                  </a:cubicBezTo>
                  <a:cubicBezTo>
                    <a:pt x="74557" y="25597"/>
                    <a:pt x="76370" y="25816"/>
                    <a:pt x="78057" y="26253"/>
                  </a:cubicBezTo>
                  <a:cubicBezTo>
                    <a:pt x="79745" y="26628"/>
                    <a:pt x="81026" y="27097"/>
                    <a:pt x="81902" y="27660"/>
                  </a:cubicBezTo>
                  <a:lnTo>
                    <a:pt x="81902" y="25691"/>
                  </a:lnTo>
                  <a:cubicBezTo>
                    <a:pt x="81902" y="23253"/>
                    <a:pt x="81058" y="21315"/>
                    <a:pt x="79370" y="19877"/>
                  </a:cubicBezTo>
                  <a:cubicBezTo>
                    <a:pt x="77682" y="18377"/>
                    <a:pt x="75526" y="17627"/>
                    <a:pt x="72900" y="17627"/>
                  </a:cubicBezTo>
                  <a:cubicBezTo>
                    <a:pt x="71150" y="17627"/>
                    <a:pt x="69494" y="18034"/>
                    <a:pt x="67931" y="18846"/>
                  </a:cubicBezTo>
                  <a:cubicBezTo>
                    <a:pt x="66368" y="19596"/>
                    <a:pt x="65118" y="20690"/>
                    <a:pt x="64181" y="22128"/>
                  </a:cubicBezTo>
                  <a:lnTo>
                    <a:pt x="60149" y="19034"/>
                  </a:lnTo>
                  <a:cubicBezTo>
                    <a:pt x="61399" y="17096"/>
                    <a:pt x="63149" y="15564"/>
                    <a:pt x="65400" y="14439"/>
                  </a:cubicBezTo>
                  <a:cubicBezTo>
                    <a:pt x="67712" y="13314"/>
                    <a:pt x="70213" y="12752"/>
                    <a:pt x="72900" y="12752"/>
                  </a:cubicBezTo>
                  <a:cubicBezTo>
                    <a:pt x="77339" y="12752"/>
                    <a:pt x="80808" y="13939"/>
                    <a:pt x="83308" y="16315"/>
                  </a:cubicBezTo>
                  <a:cubicBezTo>
                    <a:pt x="85871" y="18627"/>
                    <a:pt x="87152" y="21784"/>
                    <a:pt x="87152" y="25784"/>
                  </a:cubicBezTo>
                  <a:lnTo>
                    <a:pt x="87152" y="46412"/>
                  </a:lnTo>
                  <a:lnTo>
                    <a:pt x="81902" y="46412"/>
                  </a:lnTo>
                  <a:lnTo>
                    <a:pt x="81902" y="41724"/>
                  </a:lnTo>
                  <a:lnTo>
                    <a:pt x="81714" y="41724"/>
                  </a:lnTo>
                  <a:cubicBezTo>
                    <a:pt x="80776" y="43287"/>
                    <a:pt x="79370" y="44631"/>
                    <a:pt x="77495" y="45756"/>
                  </a:cubicBezTo>
                  <a:cubicBezTo>
                    <a:pt x="75620" y="46881"/>
                    <a:pt x="73494" y="47443"/>
                    <a:pt x="71119" y="47443"/>
                  </a:cubicBezTo>
                  <a:close/>
                  <a:moveTo>
                    <a:pt x="71682" y="42662"/>
                  </a:moveTo>
                  <a:cubicBezTo>
                    <a:pt x="73494" y="42662"/>
                    <a:pt x="75182" y="42193"/>
                    <a:pt x="76745" y="41255"/>
                  </a:cubicBezTo>
                  <a:cubicBezTo>
                    <a:pt x="78307" y="40318"/>
                    <a:pt x="79558" y="39067"/>
                    <a:pt x="80495" y="37505"/>
                  </a:cubicBezTo>
                  <a:cubicBezTo>
                    <a:pt x="81433" y="35879"/>
                    <a:pt x="81902" y="34129"/>
                    <a:pt x="81902" y="32254"/>
                  </a:cubicBezTo>
                  <a:cubicBezTo>
                    <a:pt x="80902" y="31566"/>
                    <a:pt x="79651" y="31035"/>
                    <a:pt x="78151" y="30660"/>
                  </a:cubicBezTo>
                  <a:cubicBezTo>
                    <a:pt x="76651" y="30223"/>
                    <a:pt x="75088" y="30004"/>
                    <a:pt x="73463" y="30004"/>
                  </a:cubicBezTo>
                  <a:cubicBezTo>
                    <a:pt x="70463" y="30004"/>
                    <a:pt x="68212" y="30629"/>
                    <a:pt x="66712" y="31879"/>
                  </a:cubicBezTo>
                  <a:cubicBezTo>
                    <a:pt x="65212" y="33067"/>
                    <a:pt x="64462" y="34661"/>
                    <a:pt x="64462" y="36661"/>
                  </a:cubicBezTo>
                  <a:cubicBezTo>
                    <a:pt x="64462" y="38411"/>
                    <a:pt x="65118" y="39849"/>
                    <a:pt x="66431" y="40974"/>
                  </a:cubicBezTo>
                  <a:cubicBezTo>
                    <a:pt x="67806" y="42099"/>
                    <a:pt x="69556" y="42662"/>
                    <a:pt x="71682" y="42662"/>
                  </a:cubicBezTo>
                  <a:close/>
                  <a:moveTo>
                    <a:pt x="94667" y="656"/>
                  </a:moveTo>
                  <a:lnTo>
                    <a:pt x="100105" y="656"/>
                  </a:lnTo>
                  <a:lnTo>
                    <a:pt x="100105" y="46412"/>
                  </a:lnTo>
                  <a:lnTo>
                    <a:pt x="94667" y="46412"/>
                  </a:lnTo>
                  <a:lnTo>
                    <a:pt x="94667" y="656"/>
                  </a:lnTo>
                  <a:close/>
                  <a:moveTo>
                    <a:pt x="108159" y="656"/>
                  </a:moveTo>
                  <a:lnTo>
                    <a:pt x="113598" y="656"/>
                  </a:lnTo>
                  <a:lnTo>
                    <a:pt x="113598" y="29441"/>
                  </a:lnTo>
                  <a:lnTo>
                    <a:pt x="128975" y="13783"/>
                  </a:lnTo>
                  <a:lnTo>
                    <a:pt x="135819" y="13783"/>
                  </a:lnTo>
                  <a:lnTo>
                    <a:pt x="135819" y="14064"/>
                  </a:lnTo>
                  <a:lnTo>
                    <a:pt x="123068" y="27003"/>
                  </a:lnTo>
                  <a:lnTo>
                    <a:pt x="136194" y="46131"/>
                  </a:lnTo>
                  <a:lnTo>
                    <a:pt x="136194" y="46412"/>
                  </a:lnTo>
                  <a:lnTo>
                    <a:pt x="129725" y="46412"/>
                  </a:lnTo>
                  <a:lnTo>
                    <a:pt x="119223" y="30754"/>
                  </a:lnTo>
                  <a:lnTo>
                    <a:pt x="113598" y="36380"/>
                  </a:lnTo>
                  <a:lnTo>
                    <a:pt x="113598" y="46412"/>
                  </a:lnTo>
                  <a:lnTo>
                    <a:pt x="108159" y="46412"/>
                  </a:lnTo>
                  <a:lnTo>
                    <a:pt x="108159" y="656"/>
                  </a:lnTo>
                  <a:close/>
                  <a:moveTo>
                    <a:pt x="151157" y="47443"/>
                  </a:moveTo>
                  <a:cubicBezTo>
                    <a:pt x="147657" y="47443"/>
                    <a:pt x="144719" y="46631"/>
                    <a:pt x="142344" y="45006"/>
                  </a:cubicBezTo>
                  <a:cubicBezTo>
                    <a:pt x="140031" y="43318"/>
                    <a:pt x="138406" y="41193"/>
                    <a:pt x="137468" y="38630"/>
                  </a:cubicBezTo>
                  <a:lnTo>
                    <a:pt x="142344" y="36473"/>
                  </a:lnTo>
                  <a:cubicBezTo>
                    <a:pt x="143156" y="38474"/>
                    <a:pt x="144344" y="40005"/>
                    <a:pt x="145907" y="41068"/>
                  </a:cubicBezTo>
                  <a:cubicBezTo>
                    <a:pt x="147532" y="42130"/>
                    <a:pt x="149282" y="42662"/>
                    <a:pt x="151157" y="42662"/>
                  </a:cubicBezTo>
                  <a:cubicBezTo>
                    <a:pt x="153220" y="42662"/>
                    <a:pt x="154970" y="42255"/>
                    <a:pt x="156408" y="41443"/>
                  </a:cubicBezTo>
                  <a:cubicBezTo>
                    <a:pt x="157846" y="40568"/>
                    <a:pt x="158564" y="39380"/>
                    <a:pt x="158564" y="37880"/>
                  </a:cubicBezTo>
                  <a:cubicBezTo>
                    <a:pt x="158564" y="36505"/>
                    <a:pt x="158002" y="35411"/>
                    <a:pt x="156877" y="34598"/>
                  </a:cubicBezTo>
                  <a:cubicBezTo>
                    <a:pt x="155752" y="33723"/>
                    <a:pt x="153939" y="33004"/>
                    <a:pt x="151439" y="32442"/>
                  </a:cubicBezTo>
                  <a:lnTo>
                    <a:pt x="147501" y="31410"/>
                  </a:lnTo>
                  <a:cubicBezTo>
                    <a:pt x="144875" y="30723"/>
                    <a:pt x="142719" y="29629"/>
                    <a:pt x="141031" y="28129"/>
                  </a:cubicBezTo>
                  <a:cubicBezTo>
                    <a:pt x="139406" y="26566"/>
                    <a:pt x="138593" y="24597"/>
                    <a:pt x="138593" y="22222"/>
                  </a:cubicBezTo>
                  <a:cubicBezTo>
                    <a:pt x="138593" y="20346"/>
                    <a:pt x="139156" y="18690"/>
                    <a:pt x="140281" y="17252"/>
                  </a:cubicBezTo>
                  <a:cubicBezTo>
                    <a:pt x="141406" y="15814"/>
                    <a:pt x="142906" y="14721"/>
                    <a:pt x="144781" y="13970"/>
                  </a:cubicBezTo>
                  <a:cubicBezTo>
                    <a:pt x="146657" y="13158"/>
                    <a:pt x="148688" y="12752"/>
                    <a:pt x="150876" y="12752"/>
                  </a:cubicBezTo>
                  <a:cubicBezTo>
                    <a:pt x="153751" y="12752"/>
                    <a:pt x="156283" y="13377"/>
                    <a:pt x="158471" y="14627"/>
                  </a:cubicBezTo>
                  <a:cubicBezTo>
                    <a:pt x="160721" y="15877"/>
                    <a:pt x="162315" y="17596"/>
                    <a:pt x="163253" y="19784"/>
                  </a:cubicBezTo>
                  <a:lnTo>
                    <a:pt x="158564" y="21940"/>
                  </a:lnTo>
                  <a:cubicBezTo>
                    <a:pt x="157127" y="19065"/>
                    <a:pt x="154533" y="17627"/>
                    <a:pt x="150782" y="17627"/>
                  </a:cubicBezTo>
                  <a:cubicBezTo>
                    <a:pt x="149032" y="17627"/>
                    <a:pt x="147469" y="18065"/>
                    <a:pt x="146094" y="18940"/>
                  </a:cubicBezTo>
                  <a:cubicBezTo>
                    <a:pt x="144781" y="19752"/>
                    <a:pt x="144125" y="20784"/>
                    <a:pt x="144125" y="22034"/>
                  </a:cubicBezTo>
                  <a:cubicBezTo>
                    <a:pt x="144125" y="23222"/>
                    <a:pt x="144594" y="24191"/>
                    <a:pt x="145532" y="24941"/>
                  </a:cubicBezTo>
                  <a:cubicBezTo>
                    <a:pt x="146469" y="25691"/>
                    <a:pt x="147876" y="26316"/>
                    <a:pt x="149751" y="26816"/>
                  </a:cubicBezTo>
                  <a:lnTo>
                    <a:pt x="154439" y="28035"/>
                  </a:lnTo>
                  <a:cubicBezTo>
                    <a:pt x="157627" y="28847"/>
                    <a:pt x="160033" y="30066"/>
                    <a:pt x="161659" y="31691"/>
                  </a:cubicBezTo>
                  <a:cubicBezTo>
                    <a:pt x="163284" y="33254"/>
                    <a:pt x="164096" y="35192"/>
                    <a:pt x="164096" y="37505"/>
                  </a:cubicBezTo>
                  <a:cubicBezTo>
                    <a:pt x="164096" y="39505"/>
                    <a:pt x="163502" y="41255"/>
                    <a:pt x="162315" y="42755"/>
                  </a:cubicBezTo>
                  <a:cubicBezTo>
                    <a:pt x="161190" y="44256"/>
                    <a:pt x="159658" y="45412"/>
                    <a:pt x="157721" y="46225"/>
                  </a:cubicBezTo>
                  <a:cubicBezTo>
                    <a:pt x="155783" y="47037"/>
                    <a:pt x="153595" y="47443"/>
                    <a:pt x="151157" y="47443"/>
                  </a:cubicBezTo>
                  <a:close/>
                  <a:moveTo>
                    <a:pt x="166027" y="46412"/>
                  </a:moveTo>
                  <a:lnTo>
                    <a:pt x="166027" y="46412"/>
                  </a:lnTo>
                  <a:close/>
                  <a:moveTo>
                    <a:pt x="184894" y="656"/>
                  </a:moveTo>
                  <a:lnTo>
                    <a:pt x="190332" y="656"/>
                  </a:lnTo>
                  <a:lnTo>
                    <a:pt x="190332" y="14158"/>
                  </a:lnTo>
                  <a:lnTo>
                    <a:pt x="190051" y="18565"/>
                  </a:lnTo>
                  <a:lnTo>
                    <a:pt x="190332" y="18565"/>
                  </a:lnTo>
                  <a:cubicBezTo>
                    <a:pt x="191207" y="16940"/>
                    <a:pt x="192614" y="15564"/>
                    <a:pt x="194552" y="14439"/>
                  </a:cubicBezTo>
                  <a:cubicBezTo>
                    <a:pt x="196489" y="13314"/>
                    <a:pt x="198615" y="12752"/>
                    <a:pt x="200927" y="12752"/>
                  </a:cubicBezTo>
                  <a:cubicBezTo>
                    <a:pt x="204928" y="12752"/>
                    <a:pt x="207959" y="13939"/>
                    <a:pt x="210022" y="16315"/>
                  </a:cubicBezTo>
                  <a:cubicBezTo>
                    <a:pt x="212085" y="18627"/>
                    <a:pt x="213116" y="21690"/>
                    <a:pt x="213116" y="25503"/>
                  </a:cubicBezTo>
                  <a:lnTo>
                    <a:pt x="213116" y="46412"/>
                  </a:lnTo>
                  <a:lnTo>
                    <a:pt x="207678" y="46412"/>
                  </a:lnTo>
                  <a:lnTo>
                    <a:pt x="207678" y="26347"/>
                  </a:lnTo>
                  <a:cubicBezTo>
                    <a:pt x="207678" y="23409"/>
                    <a:pt x="206928" y="21253"/>
                    <a:pt x="205428" y="19877"/>
                  </a:cubicBezTo>
                  <a:cubicBezTo>
                    <a:pt x="203990" y="18440"/>
                    <a:pt x="202084" y="17721"/>
                    <a:pt x="199708" y="17721"/>
                  </a:cubicBezTo>
                  <a:cubicBezTo>
                    <a:pt x="197958" y="17721"/>
                    <a:pt x="196364" y="18252"/>
                    <a:pt x="194927" y="19315"/>
                  </a:cubicBezTo>
                  <a:cubicBezTo>
                    <a:pt x="193551" y="20315"/>
                    <a:pt x="192426" y="21628"/>
                    <a:pt x="191551" y="23253"/>
                  </a:cubicBezTo>
                  <a:cubicBezTo>
                    <a:pt x="190739" y="24816"/>
                    <a:pt x="190332" y="26472"/>
                    <a:pt x="190332" y="28222"/>
                  </a:cubicBezTo>
                  <a:lnTo>
                    <a:pt x="190332" y="46412"/>
                  </a:lnTo>
                  <a:lnTo>
                    <a:pt x="184894" y="46412"/>
                  </a:lnTo>
                  <a:lnTo>
                    <a:pt x="184894" y="656"/>
                  </a:lnTo>
                  <a:close/>
                  <a:moveTo>
                    <a:pt x="235493" y="47443"/>
                  </a:moveTo>
                  <a:cubicBezTo>
                    <a:pt x="232367" y="47443"/>
                    <a:pt x="229555" y="46693"/>
                    <a:pt x="227054" y="45193"/>
                  </a:cubicBezTo>
                  <a:cubicBezTo>
                    <a:pt x="224616" y="43693"/>
                    <a:pt x="222710" y="41630"/>
                    <a:pt x="221335" y="39005"/>
                  </a:cubicBezTo>
                  <a:cubicBezTo>
                    <a:pt x="219960" y="36380"/>
                    <a:pt x="219272" y="33442"/>
                    <a:pt x="219272" y="30191"/>
                  </a:cubicBezTo>
                  <a:cubicBezTo>
                    <a:pt x="219272" y="27066"/>
                    <a:pt x="219897" y="24191"/>
                    <a:pt x="221147" y="21565"/>
                  </a:cubicBezTo>
                  <a:cubicBezTo>
                    <a:pt x="222460" y="18877"/>
                    <a:pt x="224304" y="16752"/>
                    <a:pt x="226679" y="15189"/>
                  </a:cubicBezTo>
                  <a:cubicBezTo>
                    <a:pt x="229117" y="13564"/>
                    <a:pt x="231899" y="12752"/>
                    <a:pt x="235024" y="12752"/>
                  </a:cubicBezTo>
                  <a:cubicBezTo>
                    <a:pt x="238212" y="12752"/>
                    <a:pt x="240962" y="13470"/>
                    <a:pt x="243275" y="14908"/>
                  </a:cubicBezTo>
                  <a:cubicBezTo>
                    <a:pt x="245650" y="16346"/>
                    <a:pt x="247463" y="18315"/>
                    <a:pt x="248713" y="20815"/>
                  </a:cubicBezTo>
                  <a:cubicBezTo>
                    <a:pt x="249963" y="23315"/>
                    <a:pt x="250588" y="26191"/>
                    <a:pt x="250588" y="29441"/>
                  </a:cubicBezTo>
                  <a:cubicBezTo>
                    <a:pt x="250588" y="29941"/>
                    <a:pt x="250557" y="30504"/>
                    <a:pt x="250495" y="31129"/>
                  </a:cubicBezTo>
                  <a:lnTo>
                    <a:pt x="224710" y="31129"/>
                  </a:lnTo>
                  <a:cubicBezTo>
                    <a:pt x="224835" y="33629"/>
                    <a:pt x="225429" y="35723"/>
                    <a:pt x="226492" y="37411"/>
                  </a:cubicBezTo>
                  <a:cubicBezTo>
                    <a:pt x="227554" y="39099"/>
                    <a:pt x="228898" y="40380"/>
                    <a:pt x="230523" y="41255"/>
                  </a:cubicBezTo>
                  <a:cubicBezTo>
                    <a:pt x="232149" y="42068"/>
                    <a:pt x="233868" y="42474"/>
                    <a:pt x="235680" y="42474"/>
                  </a:cubicBezTo>
                  <a:cubicBezTo>
                    <a:pt x="239931" y="42474"/>
                    <a:pt x="243150" y="40536"/>
                    <a:pt x="245338" y="36661"/>
                  </a:cubicBezTo>
                  <a:lnTo>
                    <a:pt x="249932" y="38911"/>
                  </a:lnTo>
                  <a:cubicBezTo>
                    <a:pt x="248557" y="41474"/>
                    <a:pt x="246650" y="43537"/>
                    <a:pt x="244213" y="45099"/>
                  </a:cubicBezTo>
                  <a:cubicBezTo>
                    <a:pt x="241775" y="46662"/>
                    <a:pt x="238868" y="47443"/>
                    <a:pt x="235493" y="47443"/>
                  </a:cubicBezTo>
                  <a:close/>
                  <a:moveTo>
                    <a:pt x="244869" y="26628"/>
                  </a:moveTo>
                  <a:cubicBezTo>
                    <a:pt x="244807" y="25253"/>
                    <a:pt x="244431" y="23909"/>
                    <a:pt x="243744" y="22597"/>
                  </a:cubicBezTo>
                  <a:cubicBezTo>
                    <a:pt x="243056" y="21221"/>
                    <a:pt x="241962" y="20065"/>
                    <a:pt x="240462" y="19127"/>
                  </a:cubicBezTo>
                  <a:cubicBezTo>
                    <a:pt x="239024" y="18190"/>
                    <a:pt x="237212" y="17721"/>
                    <a:pt x="235024" y="17721"/>
                  </a:cubicBezTo>
                  <a:cubicBezTo>
                    <a:pt x="232461" y="17721"/>
                    <a:pt x="230273" y="18534"/>
                    <a:pt x="228461" y="20159"/>
                  </a:cubicBezTo>
                  <a:cubicBezTo>
                    <a:pt x="226711" y="21784"/>
                    <a:pt x="225554" y="23941"/>
                    <a:pt x="224992" y="26628"/>
                  </a:cubicBezTo>
                  <a:lnTo>
                    <a:pt x="244869" y="26628"/>
                  </a:lnTo>
                  <a:close/>
                  <a:moveTo>
                    <a:pt x="256961" y="13783"/>
                  </a:moveTo>
                  <a:lnTo>
                    <a:pt x="262118" y="13783"/>
                  </a:lnTo>
                  <a:lnTo>
                    <a:pt x="262118" y="19034"/>
                  </a:lnTo>
                  <a:lnTo>
                    <a:pt x="262400" y="19034"/>
                  </a:lnTo>
                  <a:cubicBezTo>
                    <a:pt x="263025" y="17221"/>
                    <a:pt x="264243" y="15752"/>
                    <a:pt x="266056" y="14627"/>
                  </a:cubicBezTo>
                  <a:cubicBezTo>
                    <a:pt x="267931" y="13439"/>
                    <a:pt x="269869" y="12845"/>
                    <a:pt x="271869" y="12845"/>
                  </a:cubicBezTo>
                  <a:cubicBezTo>
                    <a:pt x="273370" y="12845"/>
                    <a:pt x="274651" y="13064"/>
                    <a:pt x="275714" y="13502"/>
                  </a:cubicBezTo>
                  <a:lnTo>
                    <a:pt x="275714" y="19409"/>
                  </a:lnTo>
                  <a:cubicBezTo>
                    <a:pt x="274339" y="18721"/>
                    <a:pt x="272807" y="18377"/>
                    <a:pt x="271119" y="18377"/>
                  </a:cubicBezTo>
                  <a:cubicBezTo>
                    <a:pt x="269494" y="18377"/>
                    <a:pt x="268025" y="18815"/>
                    <a:pt x="266713" y="19690"/>
                  </a:cubicBezTo>
                  <a:cubicBezTo>
                    <a:pt x="265400" y="20565"/>
                    <a:pt x="264337" y="21784"/>
                    <a:pt x="263525" y="23347"/>
                  </a:cubicBezTo>
                  <a:cubicBezTo>
                    <a:pt x="262775" y="24847"/>
                    <a:pt x="262400" y="26472"/>
                    <a:pt x="262400" y="28222"/>
                  </a:cubicBezTo>
                  <a:lnTo>
                    <a:pt x="262400" y="46412"/>
                  </a:lnTo>
                  <a:lnTo>
                    <a:pt x="256961" y="46412"/>
                  </a:lnTo>
                  <a:lnTo>
                    <a:pt x="256961" y="13783"/>
                  </a:lnTo>
                  <a:close/>
                  <a:moveTo>
                    <a:pt x="276910" y="46412"/>
                  </a:moveTo>
                  <a:lnTo>
                    <a:pt x="276910" y="46412"/>
                  </a:lnTo>
                  <a:close/>
                  <a:moveTo>
                    <a:pt x="309653" y="47443"/>
                  </a:moveTo>
                  <a:cubicBezTo>
                    <a:pt x="306715" y="47443"/>
                    <a:pt x="304059" y="46693"/>
                    <a:pt x="301684" y="45193"/>
                  </a:cubicBezTo>
                  <a:cubicBezTo>
                    <a:pt x="299308" y="43693"/>
                    <a:pt x="297433" y="41630"/>
                    <a:pt x="296058" y="39005"/>
                  </a:cubicBezTo>
                  <a:cubicBezTo>
                    <a:pt x="294745" y="36380"/>
                    <a:pt x="294089" y="33410"/>
                    <a:pt x="294089" y="30098"/>
                  </a:cubicBezTo>
                  <a:cubicBezTo>
                    <a:pt x="294089" y="26847"/>
                    <a:pt x="294745" y="23909"/>
                    <a:pt x="296058" y="21284"/>
                  </a:cubicBezTo>
                  <a:cubicBezTo>
                    <a:pt x="297433" y="18596"/>
                    <a:pt x="299308" y="16502"/>
                    <a:pt x="301684" y="15002"/>
                  </a:cubicBezTo>
                  <a:cubicBezTo>
                    <a:pt x="304059" y="13502"/>
                    <a:pt x="306715" y="12752"/>
                    <a:pt x="309653" y="12752"/>
                  </a:cubicBezTo>
                  <a:cubicBezTo>
                    <a:pt x="312154" y="12752"/>
                    <a:pt x="314373" y="13314"/>
                    <a:pt x="316310" y="14439"/>
                  </a:cubicBezTo>
                  <a:cubicBezTo>
                    <a:pt x="318248" y="15564"/>
                    <a:pt x="319748" y="16971"/>
                    <a:pt x="320811" y="18659"/>
                  </a:cubicBezTo>
                  <a:lnTo>
                    <a:pt x="320999" y="18659"/>
                  </a:lnTo>
                  <a:lnTo>
                    <a:pt x="320811" y="14158"/>
                  </a:lnTo>
                  <a:lnTo>
                    <a:pt x="320811" y="656"/>
                  </a:lnTo>
                  <a:lnTo>
                    <a:pt x="326249" y="656"/>
                  </a:lnTo>
                  <a:lnTo>
                    <a:pt x="326249" y="46412"/>
                  </a:lnTo>
                  <a:lnTo>
                    <a:pt x="320999" y="46412"/>
                  </a:lnTo>
                  <a:lnTo>
                    <a:pt x="320999" y="41630"/>
                  </a:lnTo>
                  <a:lnTo>
                    <a:pt x="320811" y="41630"/>
                  </a:lnTo>
                  <a:cubicBezTo>
                    <a:pt x="319748" y="43255"/>
                    <a:pt x="318248" y="44631"/>
                    <a:pt x="316310" y="45756"/>
                  </a:cubicBezTo>
                  <a:cubicBezTo>
                    <a:pt x="314373" y="46881"/>
                    <a:pt x="312154" y="47443"/>
                    <a:pt x="309653" y="47443"/>
                  </a:cubicBezTo>
                  <a:close/>
                  <a:moveTo>
                    <a:pt x="310216" y="42474"/>
                  </a:moveTo>
                  <a:cubicBezTo>
                    <a:pt x="312154" y="42474"/>
                    <a:pt x="313935" y="41974"/>
                    <a:pt x="315560" y="40974"/>
                  </a:cubicBezTo>
                  <a:cubicBezTo>
                    <a:pt x="317186" y="39974"/>
                    <a:pt x="318498" y="38536"/>
                    <a:pt x="319498" y="36661"/>
                  </a:cubicBezTo>
                  <a:cubicBezTo>
                    <a:pt x="320498" y="34786"/>
                    <a:pt x="320999" y="32598"/>
                    <a:pt x="320999" y="30098"/>
                  </a:cubicBezTo>
                  <a:cubicBezTo>
                    <a:pt x="320999" y="27660"/>
                    <a:pt x="320498" y="25503"/>
                    <a:pt x="319498" y="23628"/>
                  </a:cubicBezTo>
                  <a:cubicBezTo>
                    <a:pt x="318498" y="21753"/>
                    <a:pt x="317186" y="20315"/>
                    <a:pt x="315560" y="19315"/>
                  </a:cubicBezTo>
                  <a:cubicBezTo>
                    <a:pt x="313935" y="18252"/>
                    <a:pt x="312154" y="17721"/>
                    <a:pt x="310216" y="17721"/>
                  </a:cubicBezTo>
                  <a:cubicBezTo>
                    <a:pt x="308341" y="17721"/>
                    <a:pt x="306559" y="18252"/>
                    <a:pt x="304872" y="19315"/>
                  </a:cubicBezTo>
                  <a:cubicBezTo>
                    <a:pt x="303246" y="20315"/>
                    <a:pt x="301934" y="21753"/>
                    <a:pt x="300934" y="23628"/>
                  </a:cubicBezTo>
                  <a:cubicBezTo>
                    <a:pt x="299933" y="25503"/>
                    <a:pt x="299433" y="27660"/>
                    <a:pt x="299433" y="30098"/>
                  </a:cubicBezTo>
                  <a:cubicBezTo>
                    <a:pt x="299433" y="32535"/>
                    <a:pt x="299933" y="34723"/>
                    <a:pt x="300934" y="36661"/>
                  </a:cubicBezTo>
                  <a:cubicBezTo>
                    <a:pt x="301934" y="38536"/>
                    <a:pt x="303246" y="39974"/>
                    <a:pt x="304872" y="40974"/>
                  </a:cubicBezTo>
                  <a:cubicBezTo>
                    <a:pt x="306559" y="41974"/>
                    <a:pt x="308341" y="42474"/>
                    <a:pt x="310216" y="42474"/>
                  </a:cubicBezTo>
                  <a:close/>
                  <a:moveTo>
                    <a:pt x="348954" y="47443"/>
                  </a:moveTo>
                  <a:cubicBezTo>
                    <a:pt x="345766" y="47443"/>
                    <a:pt x="342891" y="46693"/>
                    <a:pt x="340328" y="45193"/>
                  </a:cubicBezTo>
                  <a:cubicBezTo>
                    <a:pt x="337765" y="43631"/>
                    <a:pt x="335765" y="41536"/>
                    <a:pt x="334327" y="38911"/>
                  </a:cubicBezTo>
                  <a:cubicBezTo>
                    <a:pt x="332952" y="36223"/>
                    <a:pt x="332265" y="33285"/>
                    <a:pt x="332265" y="30098"/>
                  </a:cubicBezTo>
                  <a:cubicBezTo>
                    <a:pt x="332265" y="26910"/>
                    <a:pt x="332952" y="24003"/>
                    <a:pt x="334327" y="21378"/>
                  </a:cubicBezTo>
                  <a:cubicBezTo>
                    <a:pt x="335765" y="18690"/>
                    <a:pt x="337765" y="16596"/>
                    <a:pt x="340328" y="15096"/>
                  </a:cubicBezTo>
                  <a:cubicBezTo>
                    <a:pt x="342891" y="13533"/>
                    <a:pt x="345766" y="12752"/>
                    <a:pt x="348954" y="12752"/>
                  </a:cubicBezTo>
                  <a:cubicBezTo>
                    <a:pt x="352142" y="12752"/>
                    <a:pt x="355017" y="13533"/>
                    <a:pt x="357580" y="15096"/>
                  </a:cubicBezTo>
                  <a:cubicBezTo>
                    <a:pt x="360143" y="16596"/>
                    <a:pt x="362143" y="18690"/>
                    <a:pt x="363581" y="21378"/>
                  </a:cubicBezTo>
                  <a:cubicBezTo>
                    <a:pt x="365019" y="24003"/>
                    <a:pt x="365738" y="26910"/>
                    <a:pt x="365738" y="30098"/>
                  </a:cubicBezTo>
                  <a:cubicBezTo>
                    <a:pt x="365738" y="33285"/>
                    <a:pt x="365019" y="36223"/>
                    <a:pt x="363581" y="38911"/>
                  </a:cubicBezTo>
                  <a:cubicBezTo>
                    <a:pt x="362143" y="41536"/>
                    <a:pt x="360143" y="43631"/>
                    <a:pt x="357580" y="45193"/>
                  </a:cubicBezTo>
                  <a:cubicBezTo>
                    <a:pt x="355017" y="46693"/>
                    <a:pt x="352142" y="47443"/>
                    <a:pt x="348954" y="47443"/>
                  </a:cubicBezTo>
                  <a:close/>
                  <a:moveTo>
                    <a:pt x="348954" y="42474"/>
                  </a:moveTo>
                  <a:cubicBezTo>
                    <a:pt x="350955" y="42474"/>
                    <a:pt x="352830" y="41974"/>
                    <a:pt x="354580" y="40974"/>
                  </a:cubicBezTo>
                  <a:cubicBezTo>
                    <a:pt x="356330" y="39974"/>
                    <a:pt x="357705" y="38536"/>
                    <a:pt x="358705" y="36661"/>
                  </a:cubicBezTo>
                  <a:cubicBezTo>
                    <a:pt x="359768" y="34786"/>
                    <a:pt x="360299" y="32598"/>
                    <a:pt x="360299" y="30098"/>
                  </a:cubicBezTo>
                  <a:cubicBezTo>
                    <a:pt x="360299" y="27597"/>
                    <a:pt x="359768" y="25409"/>
                    <a:pt x="358705" y="23534"/>
                  </a:cubicBezTo>
                  <a:cubicBezTo>
                    <a:pt x="357705" y="21659"/>
                    <a:pt x="356330" y="20221"/>
                    <a:pt x="354580" y="19221"/>
                  </a:cubicBezTo>
                  <a:cubicBezTo>
                    <a:pt x="352830" y="18221"/>
                    <a:pt x="350955" y="17721"/>
                    <a:pt x="348954" y="17721"/>
                  </a:cubicBezTo>
                  <a:cubicBezTo>
                    <a:pt x="346954" y="17721"/>
                    <a:pt x="345079" y="18221"/>
                    <a:pt x="343329" y="19221"/>
                  </a:cubicBezTo>
                  <a:cubicBezTo>
                    <a:pt x="341578" y="20221"/>
                    <a:pt x="340172" y="21659"/>
                    <a:pt x="339109" y="23534"/>
                  </a:cubicBezTo>
                  <a:cubicBezTo>
                    <a:pt x="338109" y="25409"/>
                    <a:pt x="337609" y="27597"/>
                    <a:pt x="337609" y="30098"/>
                  </a:cubicBezTo>
                  <a:cubicBezTo>
                    <a:pt x="337609" y="32598"/>
                    <a:pt x="338109" y="34786"/>
                    <a:pt x="339109" y="36661"/>
                  </a:cubicBezTo>
                  <a:cubicBezTo>
                    <a:pt x="340172" y="38536"/>
                    <a:pt x="341578" y="39974"/>
                    <a:pt x="343329" y="40974"/>
                  </a:cubicBezTo>
                  <a:cubicBezTo>
                    <a:pt x="345079" y="41974"/>
                    <a:pt x="346954" y="42474"/>
                    <a:pt x="348954" y="42474"/>
                  </a:cubicBezTo>
                  <a:close/>
                  <a:moveTo>
                    <a:pt x="386410" y="61226"/>
                  </a:moveTo>
                  <a:cubicBezTo>
                    <a:pt x="382534" y="61226"/>
                    <a:pt x="379346" y="60320"/>
                    <a:pt x="376846" y="58507"/>
                  </a:cubicBezTo>
                  <a:cubicBezTo>
                    <a:pt x="374408" y="56757"/>
                    <a:pt x="372752" y="54632"/>
                    <a:pt x="371877" y="52132"/>
                  </a:cubicBezTo>
                  <a:lnTo>
                    <a:pt x="376846" y="49975"/>
                  </a:lnTo>
                  <a:cubicBezTo>
                    <a:pt x="377534" y="51850"/>
                    <a:pt x="378721" y="53382"/>
                    <a:pt x="380409" y="54569"/>
                  </a:cubicBezTo>
                  <a:cubicBezTo>
                    <a:pt x="382097" y="55757"/>
                    <a:pt x="384097" y="56351"/>
                    <a:pt x="386410" y="56351"/>
                  </a:cubicBezTo>
                  <a:cubicBezTo>
                    <a:pt x="389785" y="56351"/>
                    <a:pt x="392379" y="55351"/>
                    <a:pt x="394192" y="53350"/>
                  </a:cubicBezTo>
                  <a:cubicBezTo>
                    <a:pt x="396067" y="51413"/>
                    <a:pt x="397005" y="48662"/>
                    <a:pt x="397005" y="45099"/>
                  </a:cubicBezTo>
                  <a:lnTo>
                    <a:pt x="397005" y="41443"/>
                  </a:lnTo>
                  <a:lnTo>
                    <a:pt x="396724" y="41443"/>
                  </a:lnTo>
                  <a:cubicBezTo>
                    <a:pt x="395661" y="43068"/>
                    <a:pt x="394161" y="44412"/>
                    <a:pt x="392223" y="45474"/>
                  </a:cubicBezTo>
                  <a:cubicBezTo>
                    <a:pt x="390285" y="46537"/>
                    <a:pt x="388098" y="47068"/>
                    <a:pt x="385660" y="47068"/>
                  </a:cubicBezTo>
                  <a:cubicBezTo>
                    <a:pt x="382847" y="47068"/>
                    <a:pt x="380253" y="46350"/>
                    <a:pt x="377878" y="44912"/>
                  </a:cubicBezTo>
                  <a:cubicBezTo>
                    <a:pt x="375565" y="43412"/>
                    <a:pt x="373721" y="41380"/>
                    <a:pt x="372346" y="38817"/>
                  </a:cubicBezTo>
                  <a:cubicBezTo>
                    <a:pt x="371033" y="36192"/>
                    <a:pt x="370377" y="33223"/>
                    <a:pt x="370377" y="29910"/>
                  </a:cubicBezTo>
                  <a:cubicBezTo>
                    <a:pt x="370377" y="26660"/>
                    <a:pt x="371033" y="23722"/>
                    <a:pt x="372346" y="21096"/>
                  </a:cubicBezTo>
                  <a:cubicBezTo>
                    <a:pt x="373721" y="18471"/>
                    <a:pt x="375565" y="16440"/>
                    <a:pt x="377878" y="15002"/>
                  </a:cubicBezTo>
                  <a:cubicBezTo>
                    <a:pt x="380253" y="13502"/>
                    <a:pt x="382847" y="12752"/>
                    <a:pt x="385660" y="12752"/>
                  </a:cubicBezTo>
                  <a:cubicBezTo>
                    <a:pt x="388098" y="12752"/>
                    <a:pt x="390285" y="13283"/>
                    <a:pt x="392223" y="14346"/>
                  </a:cubicBezTo>
                  <a:cubicBezTo>
                    <a:pt x="394161" y="15408"/>
                    <a:pt x="395661" y="16783"/>
                    <a:pt x="396724" y="18471"/>
                  </a:cubicBezTo>
                  <a:lnTo>
                    <a:pt x="397005" y="18471"/>
                  </a:lnTo>
                  <a:lnTo>
                    <a:pt x="397005" y="13783"/>
                  </a:lnTo>
                  <a:lnTo>
                    <a:pt x="402162" y="13783"/>
                  </a:lnTo>
                  <a:lnTo>
                    <a:pt x="402162" y="45099"/>
                  </a:lnTo>
                  <a:cubicBezTo>
                    <a:pt x="402162" y="50350"/>
                    <a:pt x="400693" y="54350"/>
                    <a:pt x="397755" y="57101"/>
                  </a:cubicBezTo>
                  <a:cubicBezTo>
                    <a:pt x="394880" y="59851"/>
                    <a:pt x="391098" y="61226"/>
                    <a:pt x="386410" y="61226"/>
                  </a:cubicBezTo>
                  <a:close/>
                  <a:moveTo>
                    <a:pt x="386410" y="42099"/>
                  </a:moveTo>
                  <a:cubicBezTo>
                    <a:pt x="388348" y="42099"/>
                    <a:pt x="390098" y="41630"/>
                    <a:pt x="391660" y="40693"/>
                  </a:cubicBezTo>
                  <a:cubicBezTo>
                    <a:pt x="393286" y="39693"/>
                    <a:pt x="394567" y="38286"/>
                    <a:pt x="395505" y="36473"/>
                  </a:cubicBezTo>
                  <a:cubicBezTo>
                    <a:pt x="396505" y="34598"/>
                    <a:pt x="397005" y="32410"/>
                    <a:pt x="397005" y="29910"/>
                  </a:cubicBezTo>
                  <a:cubicBezTo>
                    <a:pt x="397005" y="27347"/>
                    <a:pt x="396505" y="25159"/>
                    <a:pt x="395505" y="23347"/>
                  </a:cubicBezTo>
                  <a:cubicBezTo>
                    <a:pt x="394567" y="21471"/>
                    <a:pt x="393286" y="20065"/>
                    <a:pt x="391660" y="19127"/>
                  </a:cubicBezTo>
                  <a:cubicBezTo>
                    <a:pt x="390098" y="18190"/>
                    <a:pt x="388348" y="17721"/>
                    <a:pt x="386410" y="17721"/>
                  </a:cubicBezTo>
                  <a:cubicBezTo>
                    <a:pt x="384410" y="17721"/>
                    <a:pt x="382597" y="18221"/>
                    <a:pt x="380972" y="19221"/>
                  </a:cubicBezTo>
                  <a:cubicBezTo>
                    <a:pt x="379409" y="20159"/>
                    <a:pt x="378127" y="21565"/>
                    <a:pt x="377127" y="23440"/>
                  </a:cubicBezTo>
                  <a:cubicBezTo>
                    <a:pt x="376190" y="25253"/>
                    <a:pt x="375721" y="27410"/>
                    <a:pt x="375721" y="29910"/>
                  </a:cubicBezTo>
                  <a:cubicBezTo>
                    <a:pt x="375721" y="32410"/>
                    <a:pt x="376190" y="34598"/>
                    <a:pt x="377127" y="36473"/>
                  </a:cubicBezTo>
                  <a:cubicBezTo>
                    <a:pt x="378127" y="38349"/>
                    <a:pt x="379409" y="39755"/>
                    <a:pt x="380972" y="40693"/>
                  </a:cubicBezTo>
                  <a:cubicBezTo>
                    <a:pt x="382597" y="41630"/>
                    <a:pt x="384410" y="42099"/>
                    <a:pt x="386410" y="42099"/>
                  </a:cubicBezTo>
                  <a:close/>
                  <a:moveTo>
                    <a:pt x="421265" y="47443"/>
                  </a:moveTo>
                  <a:cubicBezTo>
                    <a:pt x="417765" y="47443"/>
                    <a:pt x="414827" y="46631"/>
                    <a:pt x="412452" y="45006"/>
                  </a:cubicBezTo>
                  <a:cubicBezTo>
                    <a:pt x="410139" y="43318"/>
                    <a:pt x="408514" y="41193"/>
                    <a:pt x="407576" y="38630"/>
                  </a:cubicBezTo>
                  <a:lnTo>
                    <a:pt x="412452" y="36473"/>
                  </a:lnTo>
                  <a:cubicBezTo>
                    <a:pt x="413264" y="38474"/>
                    <a:pt x="414452" y="40005"/>
                    <a:pt x="416015" y="41068"/>
                  </a:cubicBezTo>
                  <a:cubicBezTo>
                    <a:pt x="417640" y="42130"/>
                    <a:pt x="419390" y="42662"/>
                    <a:pt x="421265" y="42662"/>
                  </a:cubicBezTo>
                  <a:cubicBezTo>
                    <a:pt x="423328" y="42662"/>
                    <a:pt x="425078" y="42255"/>
                    <a:pt x="426516" y="41443"/>
                  </a:cubicBezTo>
                  <a:cubicBezTo>
                    <a:pt x="427954" y="40568"/>
                    <a:pt x="428672" y="39380"/>
                    <a:pt x="428672" y="37880"/>
                  </a:cubicBezTo>
                  <a:cubicBezTo>
                    <a:pt x="428672" y="36505"/>
                    <a:pt x="428110" y="35411"/>
                    <a:pt x="426985" y="34598"/>
                  </a:cubicBezTo>
                  <a:cubicBezTo>
                    <a:pt x="425860" y="33723"/>
                    <a:pt x="424047" y="33004"/>
                    <a:pt x="421546" y="32442"/>
                  </a:cubicBezTo>
                  <a:lnTo>
                    <a:pt x="417608" y="31410"/>
                  </a:lnTo>
                  <a:cubicBezTo>
                    <a:pt x="414983" y="30723"/>
                    <a:pt x="412827" y="29629"/>
                    <a:pt x="411139" y="28129"/>
                  </a:cubicBezTo>
                  <a:cubicBezTo>
                    <a:pt x="409514" y="26566"/>
                    <a:pt x="408701" y="24597"/>
                    <a:pt x="408701" y="22222"/>
                  </a:cubicBezTo>
                  <a:cubicBezTo>
                    <a:pt x="408701" y="20346"/>
                    <a:pt x="409264" y="18690"/>
                    <a:pt x="410389" y="17252"/>
                  </a:cubicBezTo>
                  <a:cubicBezTo>
                    <a:pt x="411514" y="15814"/>
                    <a:pt x="413014" y="14721"/>
                    <a:pt x="414889" y="13970"/>
                  </a:cubicBezTo>
                  <a:cubicBezTo>
                    <a:pt x="416765" y="13158"/>
                    <a:pt x="418796" y="12752"/>
                    <a:pt x="420984" y="12752"/>
                  </a:cubicBezTo>
                  <a:cubicBezTo>
                    <a:pt x="423859" y="12752"/>
                    <a:pt x="426391" y="13377"/>
                    <a:pt x="428579" y="14627"/>
                  </a:cubicBezTo>
                  <a:cubicBezTo>
                    <a:pt x="430829" y="15877"/>
                    <a:pt x="432423" y="17596"/>
                    <a:pt x="433360" y="19784"/>
                  </a:cubicBezTo>
                  <a:lnTo>
                    <a:pt x="428672" y="21940"/>
                  </a:lnTo>
                  <a:cubicBezTo>
                    <a:pt x="427235" y="19065"/>
                    <a:pt x="424641" y="17627"/>
                    <a:pt x="420890" y="17627"/>
                  </a:cubicBezTo>
                  <a:cubicBezTo>
                    <a:pt x="419140" y="17627"/>
                    <a:pt x="417577" y="18065"/>
                    <a:pt x="416202" y="18940"/>
                  </a:cubicBezTo>
                  <a:cubicBezTo>
                    <a:pt x="414889" y="19752"/>
                    <a:pt x="414233" y="20784"/>
                    <a:pt x="414233" y="22034"/>
                  </a:cubicBezTo>
                  <a:cubicBezTo>
                    <a:pt x="414233" y="23222"/>
                    <a:pt x="414702" y="24191"/>
                    <a:pt x="415639" y="24941"/>
                  </a:cubicBezTo>
                  <a:cubicBezTo>
                    <a:pt x="416577" y="25691"/>
                    <a:pt x="417984" y="26316"/>
                    <a:pt x="419859" y="26816"/>
                  </a:cubicBezTo>
                  <a:lnTo>
                    <a:pt x="424547" y="28035"/>
                  </a:lnTo>
                  <a:cubicBezTo>
                    <a:pt x="427735" y="28847"/>
                    <a:pt x="430141" y="30066"/>
                    <a:pt x="431767" y="31691"/>
                  </a:cubicBezTo>
                  <a:cubicBezTo>
                    <a:pt x="433392" y="33254"/>
                    <a:pt x="434204" y="35192"/>
                    <a:pt x="434204" y="37505"/>
                  </a:cubicBezTo>
                  <a:cubicBezTo>
                    <a:pt x="434204" y="39505"/>
                    <a:pt x="433610" y="41255"/>
                    <a:pt x="432423" y="42755"/>
                  </a:cubicBezTo>
                  <a:cubicBezTo>
                    <a:pt x="431298" y="44256"/>
                    <a:pt x="429766" y="45412"/>
                    <a:pt x="427829" y="46225"/>
                  </a:cubicBezTo>
                  <a:cubicBezTo>
                    <a:pt x="425891" y="47037"/>
                    <a:pt x="423703" y="47443"/>
                    <a:pt x="421265" y="47443"/>
                  </a:cubicBezTo>
                  <a:close/>
                  <a:moveTo>
                    <a:pt x="436135" y="46412"/>
                  </a:moveTo>
                  <a:lnTo>
                    <a:pt x="436135" y="46412"/>
                  </a:lnTo>
                  <a:close/>
                  <a:moveTo>
                    <a:pt x="480444" y="7782"/>
                  </a:moveTo>
                  <a:cubicBezTo>
                    <a:pt x="479381" y="7782"/>
                    <a:pt x="478444" y="7407"/>
                    <a:pt x="477631" y="6657"/>
                  </a:cubicBezTo>
                  <a:cubicBezTo>
                    <a:pt x="476881" y="5907"/>
                    <a:pt x="476506" y="4969"/>
                    <a:pt x="476506" y="3844"/>
                  </a:cubicBezTo>
                  <a:cubicBezTo>
                    <a:pt x="476506" y="2782"/>
                    <a:pt x="476881" y="1875"/>
                    <a:pt x="477631" y="1125"/>
                  </a:cubicBezTo>
                  <a:cubicBezTo>
                    <a:pt x="478444" y="375"/>
                    <a:pt x="479381" y="0"/>
                    <a:pt x="480444" y="0"/>
                  </a:cubicBezTo>
                  <a:cubicBezTo>
                    <a:pt x="481569" y="0"/>
                    <a:pt x="482507" y="375"/>
                    <a:pt x="483257" y="1125"/>
                  </a:cubicBezTo>
                  <a:cubicBezTo>
                    <a:pt x="484007" y="1875"/>
                    <a:pt x="484382" y="2782"/>
                    <a:pt x="484382" y="3844"/>
                  </a:cubicBezTo>
                  <a:cubicBezTo>
                    <a:pt x="484382" y="4969"/>
                    <a:pt x="484007" y="5907"/>
                    <a:pt x="483257" y="6657"/>
                  </a:cubicBezTo>
                  <a:cubicBezTo>
                    <a:pt x="482507" y="7407"/>
                    <a:pt x="481569" y="7782"/>
                    <a:pt x="480444" y="7782"/>
                  </a:cubicBezTo>
                  <a:close/>
                  <a:moveTo>
                    <a:pt x="457472" y="18752"/>
                  </a:moveTo>
                  <a:lnTo>
                    <a:pt x="451472" y="18752"/>
                  </a:lnTo>
                  <a:lnTo>
                    <a:pt x="451472" y="13783"/>
                  </a:lnTo>
                  <a:lnTo>
                    <a:pt x="457472" y="13783"/>
                  </a:lnTo>
                  <a:lnTo>
                    <a:pt x="457472" y="10314"/>
                  </a:lnTo>
                  <a:cubicBezTo>
                    <a:pt x="457472" y="8251"/>
                    <a:pt x="457941" y="6470"/>
                    <a:pt x="458879" y="4969"/>
                  </a:cubicBezTo>
                  <a:cubicBezTo>
                    <a:pt x="459816" y="3407"/>
                    <a:pt x="461067" y="2219"/>
                    <a:pt x="462629" y="1406"/>
                  </a:cubicBezTo>
                  <a:cubicBezTo>
                    <a:pt x="464255" y="531"/>
                    <a:pt x="466005" y="94"/>
                    <a:pt x="467880" y="94"/>
                  </a:cubicBezTo>
                  <a:cubicBezTo>
                    <a:pt x="469755" y="94"/>
                    <a:pt x="471380" y="344"/>
                    <a:pt x="472756" y="844"/>
                  </a:cubicBezTo>
                  <a:lnTo>
                    <a:pt x="472756" y="6188"/>
                  </a:lnTo>
                  <a:cubicBezTo>
                    <a:pt x="471943" y="5876"/>
                    <a:pt x="471193" y="5626"/>
                    <a:pt x="470505" y="5438"/>
                  </a:cubicBezTo>
                  <a:cubicBezTo>
                    <a:pt x="469818" y="5251"/>
                    <a:pt x="469005" y="5157"/>
                    <a:pt x="468067" y="5157"/>
                  </a:cubicBezTo>
                  <a:cubicBezTo>
                    <a:pt x="466692" y="5157"/>
                    <a:pt x="465473" y="5657"/>
                    <a:pt x="464411" y="6657"/>
                  </a:cubicBezTo>
                  <a:cubicBezTo>
                    <a:pt x="463411" y="7657"/>
                    <a:pt x="462911" y="9064"/>
                    <a:pt x="462911" y="10876"/>
                  </a:cubicBezTo>
                  <a:lnTo>
                    <a:pt x="462911" y="13783"/>
                  </a:lnTo>
                  <a:lnTo>
                    <a:pt x="483163" y="13783"/>
                  </a:lnTo>
                  <a:lnTo>
                    <a:pt x="483163" y="46412"/>
                  </a:lnTo>
                  <a:lnTo>
                    <a:pt x="477725" y="46412"/>
                  </a:lnTo>
                  <a:lnTo>
                    <a:pt x="477725" y="18752"/>
                  </a:lnTo>
                  <a:lnTo>
                    <a:pt x="462911" y="18752"/>
                  </a:lnTo>
                  <a:lnTo>
                    <a:pt x="462911" y="46412"/>
                  </a:lnTo>
                  <a:lnTo>
                    <a:pt x="457472" y="46412"/>
                  </a:lnTo>
                  <a:lnTo>
                    <a:pt x="457472" y="18752"/>
                  </a:lnTo>
                  <a:close/>
                  <a:moveTo>
                    <a:pt x="491706" y="13783"/>
                  </a:moveTo>
                  <a:lnTo>
                    <a:pt x="496863" y="13783"/>
                  </a:lnTo>
                  <a:lnTo>
                    <a:pt x="496863" y="19034"/>
                  </a:lnTo>
                  <a:lnTo>
                    <a:pt x="497144" y="19034"/>
                  </a:lnTo>
                  <a:cubicBezTo>
                    <a:pt x="497769" y="17221"/>
                    <a:pt x="498988" y="15752"/>
                    <a:pt x="500801" y="14627"/>
                  </a:cubicBezTo>
                  <a:cubicBezTo>
                    <a:pt x="502676" y="13439"/>
                    <a:pt x="504614" y="12845"/>
                    <a:pt x="506614" y="12845"/>
                  </a:cubicBezTo>
                  <a:cubicBezTo>
                    <a:pt x="508114" y="12845"/>
                    <a:pt x="509396" y="13064"/>
                    <a:pt x="510458" y="13502"/>
                  </a:cubicBezTo>
                  <a:lnTo>
                    <a:pt x="510458" y="19409"/>
                  </a:lnTo>
                  <a:cubicBezTo>
                    <a:pt x="509083" y="18721"/>
                    <a:pt x="507552" y="18377"/>
                    <a:pt x="505864" y="18377"/>
                  </a:cubicBezTo>
                  <a:cubicBezTo>
                    <a:pt x="504239" y="18377"/>
                    <a:pt x="502770" y="18815"/>
                    <a:pt x="501457" y="19690"/>
                  </a:cubicBezTo>
                  <a:cubicBezTo>
                    <a:pt x="500144" y="20565"/>
                    <a:pt x="499082" y="21784"/>
                    <a:pt x="498269" y="23347"/>
                  </a:cubicBezTo>
                  <a:cubicBezTo>
                    <a:pt x="497519" y="24847"/>
                    <a:pt x="497144" y="26472"/>
                    <a:pt x="497144" y="28222"/>
                  </a:cubicBezTo>
                  <a:lnTo>
                    <a:pt x="497144" y="46412"/>
                  </a:lnTo>
                  <a:lnTo>
                    <a:pt x="491706" y="46412"/>
                  </a:lnTo>
                  <a:lnTo>
                    <a:pt x="491706" y="13783"/>
                  </a:lnTo>
                  <a:close/>
                  <a:moveTo>
                    <a:pt x="525751" y="47443"/>
                  </a:moveTo>
                  <a:cubicBezTo>
                    <a:pt x="522250" y="47443"/>
                    <a:pt x="519312" y="46631"/>
                    <a:pt x="516937" y="45006"/>
                  </a:cubicBezTo>
                  <a:cubicBezTo>
                    <a:pt x="514624" y="43318"/>
                    <a:pt x="512999" y="41193"/>
                    <a:pt x="512062" y="38630"/>
                  </a:cubicBezTo>
                  <a:lnTo>
                    <a:pt x="516937" y="36473"/>
                  </a:lnTo>
                  <a:cubicBezTo>
                    <a:pt x="517750" y="38474"/>
                    <a:pt x="518937" y="40005"/>
                    <a:pt x="520500" y="41068"/>
                  </a:cubicBezTo>
                  <a:cubicBezTo>
                    <a:pt x="522125" y="42130"/>
                    <a:pt x="523875" y="42662"/>
                    <a:pt x="525751" y="42662"/>
                  </a:cubicBezTo>
                  <a:cubicBezTo>
                    <a:pt x="527813" y="42662"/>
                    <a:pt x="529564" y="42255"/>
                    <a:pt x="531001" y="41443"/>
                  </a:cubicBezTo>
                  <a:cubicBezTo>
                    <a:pt x="532439" y="40568"/>
                    <a:pt x="533158" y="39380"/>
                    <a:pt x="533158" y="37880"/>
                  </a:cubicBezTo>
                  <a:cubicBezTo>
                    <a:pt x="533158" y="36505"/>
                    <a:pt x="532595" y="35411"/>
                    <a:pt x="531470" y="34598"/>
                  </a:cubicBezTo>
                  <a:cubicBezTo>
                    <a:pt x="530345" y="33723"/>
                    <a:pt x="528532" y="33004"/>
                    <a:pt x="526032" y="32442"/>
                  </a:cubicBezTo>
                  <a:lnTo>
                    <a:pt x="522094" y="31410"/>
                  </a:lnTo>
                  <a:cubicBezTo>
                    <a:pt x="519469" y="30723"/>
                    <a:pt x="517312" y="29629"/>
                    <a:pt x="515624" y="28129"/>
                  </a:cubicBezTo>
                  <a:cubicBezTo>
                    <a:pt x="513999" y="26566"/>
                    <a:pt x="513187" y="24597"/>
                    <a:pt x="513187" y="22222"/>
                  </a:cubicBezTo>
                  <a:cubicBezTo>
                    <a:pt x="513187" y="20346"/>
                    <a:pt x="513749" y="18690"/>
                    <a:pt x="514874" y="17252"/>
                  </a:cubicBezTo>
                  <a:cubicBezTo>
                    <a:pt x="516000" y="15814"/>
                    <a:pt x="517500" y="14721"/>
                    <a:pt x="519375" y="13970"/>
                  </a:cubicBezTo>
                  <a:cubicBezTo>
                    <a:pt x="521250" y="13158"/>
                    <a:pt x="523282" y="12752"/>
                    <a:pt x="525469" y="12752"/>
                  </a:cubicBezTo>
                  <a:cubicBezTo>
                    <a:pt x="528345" y="12752"/>
                    <a:pt x="530876" y="13377"/>
                    <a:pt x="533064" y="14627"/>
                  </a:cubicBezTo>
                  <a:cubicBezTo>
                    <a:pt x="535314" y="15877"/>
                    <a:pt x="536908" y="17596"/>
                    <a:pt x="537846" y="19784"/>
                  </a:cubicBezTo>
                  <a:lnTo>
                    <a:pt x="533158" y="21940"/>
                  </a:lnTo>
                  <a:cubicBezTo>
                    <a:pt x="531720" y="19065"/>
                    <a:pt x="529126" y="17627"/>
                    <a:pt x="525376" y="17627"/>
                  </a:cubicBezTo>
                  <a:cubicBezTo>
                    <a:pt x="523626" y="17627"/>
                    <a:pt x="522063" y="18065"/>
                    <a:pt x="520688" y="18940"/>
                  </a:cubicBezTo>
                  <a:cubicBezTo>
                    <a:pt x="519375" y="19752"/>
                    <a:pt x="518719" y="20784"/>
                    <a:pt x="518719" y="22034"/>
                  </a:cubicBezTo>
                  <a:cubicBezTo>
                    <a:pt x="518719" y="23222"/>
                    <a:pt x="519187" y="24191"/>
                    <a:pt x="520125" y="24941"/>
                  </a:cubicBezTo>
                  <a:cubicBezTo>
                    <a:pt x="521063" y="25691"/>
                    <a:pt x="522469" y="26316"/>
                    <a:pt x="524344" y="26816"/>
                  </a:cubicBezTo>
                  <a:lnTo>
                    <a:pt x="529032" y="28035"/>
                  </a:lnTo>
                  <a:cubicBezTo>
                    <a:pt x="532220" y="28847"/>
                    <a:pt x="534627" y="30066"/>
                    <a:pt x="536252" y="31691"/>
                  </a:cubicBezTo>
                  <a:cubicBezTo>
                    <a:pt x="537877" y="33254"/>
                    <a:pt x="538690" y="35192"/>
                    <a:pt x="538690" y="37505"/>
                  </a:cubicBezTo>
                  <a:cubicBezTo>
                    <a:pt x="538690" y="39505"/>
                    <a:pt x="538096" y="41255"/>
                    <a:pt x="536908" y="42755"/>
                  </a:cubicBezTo>
                  <a:cubicBezTo>
                    <a:pt x="535783" y="44256"/>
                    <a:pt x="534252" y="45412"/>
                    <a:pt x="532314" y="46225"/>
                  </a:cubicBezTo>
                  <a:cubicBezTo>
                    <a:pt x="530376" y="47037"/>
                    <a:pt x="528189" y="47443"/>
                    <a:pt x="525751" y="47443"/>
                  </a:cubicBezTo>
                  <a:close/>
                  <a:moveTo>
                    <a:pt x="556896" y="46881"/>
                  </a:moveTo>
                  <a:cubicBezTo>
                    <a:pt x="555521" y="46881"/>
                    <a:pt x="554271" y="46693"/>
                    <a:pt x="553146" y="46318"/>
                  </a:cubicBezTo>
                  <a:cubicBezTo>
                    <a:pt x="552021" y="45881"/>
                    <a:pt x="551083" y="45287"/>
                    <a:pt x="550333" y="44537"/>
                  </a:cubicBezTo>
                  <a:cubicBezTo>
                    <a:pt x="548645" y="42912"/>
                    <a:pt x="547801" y="40693"/>
                    <a:pt x="547801" y="37880"/>
                  </a:cubicBezTo>
                  <a:lnTo>
                    <a:pt x="547801" y="18752"/>
                  </a:lnTo>
                  <a:lnTo>
                    <a:pt x="542082" y="18752"/>
                  </a:lnTo>
                  <a:lnTo>
                    <a:pt x="542082" y="13783"/>
                  </a:lnTo>
                  <a:lnTo>
                    <a:pt x="547801" y="13783"/>
                  </a:lnTo>
                  <a:lnTo>
                    <a:pt x="547801" y="4594"/>
                  </a:lnTo>
                  <a:lnTo>
                    <a:pt x="553239" y="4594"/>
                  </a:lnTo>
                  <a:lnTo>
                    <a:pt x="553239" y="13783"/>
                  </a:lnTo>
                  <a:lnTo>
                    <a:pt x="561209" y="13783"/>
                  </a:lnTo>
                  <a:lnTo>
                    <a:pt x="561209" y="18752"/>
                  </a:lnTo>
                  <a:lnTo>
                    <a:pt x="553239" y="18752"/>
                  </a:lnTo>
                  <a:lnTo>
                    <a:pt x="553239" y="36473"/>
                  </a:lnTo>
                  <a:cubicBezTo>
                    <a:pt x="553239" y="38286"/>
                    <a:pt x="553583" y="39630"/>
                    <a:pt x="554271" y="40505"/>
                  </a:cubicBezTo>
                  <a:cubicBezTo>
                    <a:pt x="555083" y="41443"/>
                    <a:pt x="556240" y="41911"/>
                    <a:pt x="557740" y="41911"/>
                  </a:cubicBezTo>
                  <a:cubicBezTo>
                    <a:pt x="559053" y="41911"/>
                    <a:pt x="560240" y="41536"/>
                    <a:pt x="561303" y="40786"/>
                  </a:cubicBezTo>
                  <a:lnTo>
                    <a:pt x="561303" y="46131"/>
                  </a:lnTo>
                  <a:cubicBezTo>
                    <a:pt x="560678" y="46381"/>
                    <a:pt x="560022" y="46568"/>
                    <a:pt x="559334" y="46693"/>
                  </a:cubicBezTo>
                  <a:cubicBezTo>
                    <a:pt x="558709" y="46818"/>
                    <a:pt x="557896" y="46881"/>
                    <a:pt x="556896" y="46881"/>
                  </a:cubicBezTo>
                  <a:close/>
                  <a:moveTo>
                    <a:pt x="563705" y="46412"/>
                  </a:moveTo>
                  <a:lnTo>
                    <a:pt x="563705" y="46412"/>
                  </a:lnTo>
                  <a:close/>
                  <a:moveTo>
                    <a:pt x="595136" y="46881"/>
                  </a:moveTo>
                  <a:cubicBezTo>
                    <a:pt x="593761" y="46881"/>
                    <a:pt x="592511" y="46693"/>
                    <a:pt x="591385" y="46318"/>
                  </a:cubicBezTo>
                  <a:cubicBezTo>
                    <a:pt x="590260" y="45881"/>
                    <a:pt x="589323" y="45287"/>
                    <a:pt x="588573" y="44537"/>
                  </a:cubicBezTo>
                  <a:cubicBezTo>
                    <a:pt x="586885" y="42912"/>
                    <a:pt x="586041" y="40693"/>
                    <a:pt x="586041" y="37880"/>
                  </a:cubicBezTo>
                  <a:lnTo>
                    <a:pt x="586041" y="18752"/>
                  </a:lnTo>
                  <a:lnTo>
                    <a:pt x="580322" y="18752"/>
                  </a:lnTo>
                  <a:lnTo>
                    <a:pt x="580322" y="13783"/>
                  </a:lnTo>
                  <a:lnTo>
                    <a:pt x="586041" y="13783"/>
                  </a:lnTo>
                  <a:lnTo>
                    <a:pt x="586041" y="4594"/>
                  </a:lnTo>
                  <a:lnTo>
                    <a:pt x="591479" y="4594"/>
                  </a:lnTo>
                  <a:lnTo>
                    <a:pt x="591479" y="13783"/>
                  </a:lnTo>
                  <a:lnTo>
                    <a:pt x="599449" y="13783"/>
                  </a:lnTo>
                  <a:lnTo>
                    <a:pt x="599449" y="18752"/>
                  </a:lnTo>
                  <a:lnTo>
                    <a:pt x="591479" y="18752"/>
                  </a:lnTo>
                  <a:lnTo>
                    <a:pt x="591479" y="36473"/>
                  </a:lnTo>
                  <a:cubicBezTo>
                    <a:pt x="591479" y="38286"/>
                    <a:pt x="591823" y="39630"/>
                    <a:pt x="592511" y="40505"/>
                  </a:cubicBezTo>
                  <a:cubicBezTo>
                    <a:pt x="593323" y="41443"/>
                    <a:pt x="594480" y="41911"/>
                    <a:pt x="595980" y="41911"/>
                  </a:cubicBezTo>
                  <a:cubicBezTo>
                    <a:pt x="597292" y="41911"/>
                    <a:pt x="598480" y="41536"/>
                    <a:pt x="599543" y="40786"/>
                  </a:cubicBezTo>
                  <a:lnTo>
                    <a:pt x="599543" y="46131"/>
                  </a:lnTo>
                  <a:cubicBezTo>
                    <a:pt x="598918" y="46381"/>
                    <a:pt x="598261" y="46568"/>
                    <a:pt x="597574" y="46693"/>
                  </a:cubicBezTo>
                  <a:cubicBezTo>
                    <a:pt x="596949" y="46818"/>
                    <a:pt x="596136" y="46881"/>
                    <a:pt x="595136" y="46881"/>
                  </a:cubicBezTo>
                  <a:close/>
                  <a:moveTo>
                    <a:pt x="606296" y="656"/>
                  </a:moveTo>
                  <a:lnTo>
                    <a:pt x="611734" y="656"/>
                  </a:lnTo>
                  <a:lnTo>
                    <a:pt x="611734" y="14158"/>
                  </a:lnTo>
                  <a:lnTo>
                    <a:pt x="611453" y="18565"/>
                  </a:lnTo>
                  <a:lnTo>
                    <a:pt x="611734" y="18565"/>
                  </a:lnTo>
                  <a:cubicBezTo>
                    <a:pt x="612609" y="16940"/>
                    <a:pt x="614016" y="15564"/>
                    <a:pt x="615954" y="14439"/>
                  </a:cubicBezTo>
                  <a:cubicBezTo>
                    <a:pt x="617891" y="13314"/>
                    <a:pt x="620017" y="12752"/>
                    <a:pt x="622329" y="12752"/>
                  </a:cubicBezTo>
                  <a:cubicBezTo>
                    <a:pt x="626330" y="12752"/>
                    <a:pt x="629361" y="13939"/>
                    <a:pt x="631424" y="16315"/>
                  </a:cubicBezTo>
                  <a:cubicBezTo>
                    <a:pt x="633487" y="18627"/>
                    <a:pt x="634518" y="21690"/>
                    <a:pt x="634518" y="25503"/>
                  </a:cubicBezTo>
                  <a:lnTo>
                    <a:pt x="634518" y="46412"/>
                  </a:lnTo>
                  <a:lnTo>
                    <a:pt x="629080" y="46412"/>
                  </a:lnTo>
                  <a:lnTo>
                    <a:pt x="629080" y="26347"/>
                  </a:lnTo>
                  <a:cubicBezTo>
                    <a:pt x="629080" y="23409"/>
                    <a:pt x="628330" y="21253"/>
                    <a:pt x="626830" y="19877"/>
                  </a:cubicBezTo>
                  <a:cubicBezTo>
                    <a:pt x="625392" y="18440"/>
                    <a:pt x="623486" y="17721"/>
                    <a:pt x="621110" y="17721"/>
                  </a:cubicBezTo>
                  <a:cubicBezTo>
                    <a:pt x="619360" y="17721"/>
                    <a:pt x="617766" y="18252"/>
                    <a:pt x="616329" y="19315"/>
                  </a:cubicBezTo>
                  <a:cubicBezTo>
                    <a:pt x="614953" y="20315"/>
                    <a:pt x="613828" y="21628"/>
                    <a:pt x="612953" y="23253"/>
                  </a:cubicBezTo>
                  <a:cubicBezTo>
                    <a:pt x="612141" y="24816"/>
                    <a:pt x="611734" y="26472"/>
                    <a:pt x="611734" y="28222"/>
                  </a:cubicBezTo>
                  <a:lnTo>
                    <a:pt x="611734" y="46412"/>
                  </a:lnTo>
                  <a:lnTo>
                    <a:pt x="606296" y="46412"/>
                  </a:lnTo>
                  <a:lnTo>
                    <a:pt x="606296" y="656"/>
                  </a:lnTo>
                  <a:close/>
                  <a:moveTo>
                    <a:pt x="645550" y="7782"/>
                  </a:moveTo>
                  <a:cubicBezTo>
                    <a:pt x="644487" y="7782"/>
                    <a:pt x="643549" y="7407"/>
                    <a:pt x="642737" y="6657"/>
                  </a:cubicBezTo>
                  <a:cubicBezTo>
                    <a:pt x="641987" y="5907"/>
                    <a:pt x="641612" y="4969"/>
                    <a:pt x="641612" y="3844"/>
                  </a:cubicBezTo>
                  <a:cubicBezTo>
                    <a:pt x="641612" y="2782"/>
                    <a:pt x="641987" y="1875"/>
                    <a:pt x="642737" y="1125"/>
                  </a:cubicBezTo>
                  <a:cubicBezTo>
                    <a:pt x="643549" y="375"/>
                    <a:pt x="644487" y="0"/>
                    <a:pt x="645550" y="0"/>
                  </a:cubicBezTo>
                  <a:cubicBezTo>
                    <a:pt x="646675" y="0"/>
                    <a:pt x="647612" y="375"/>
                    <a:pt x="648362" y="1125"/>
                  </a:cubicBezTo>
                  <a:cubicBezTo>
                    <a:pt x="649113" y="1875"/>
                    <a:pt x="649488" y="2782"/>
                    <a:pt x="649488" y="3844"/>
                  </a:cubicBezTo>
                  <a:cubicBezTo>
                    <a:pt x="649488" y="4969"/>
                    <a:pt x="649113" y="5907"/>
                    <a:pt x="648362" y="6657"/>
                  </a:cubicBezTo>
                  <a:cubicBezTo>
                    <a:pt x="647612" y="7407"/>
                    <a:pt x="646675" y="7782"/>
                    <a:pt x="645550" y="7782"/>
                  </a:cubicBezTo>
                  <a:close/>
                  <a:moveTo>
                    <a:pt x="642831" y="13783"/>
                  </a:moveTo>
                  <a:lnTo>
                    <a:pt x="648269" y="13783"/>
                  </a:lnTo>
                  <a:lnTo>
                    <a:pt x="648269" y="46412"/>
                  </a:lnTo>
                  <a:lnTo>
                    <a:pt x="642831" y="46412"/>
                  </a:lnTo>
                  <a:lnTo>
                    <a:pt x="642831" y="13783"/>
                  </a:lnTo>
                  <a:close/>
                  <a:moveTo>
                    <a:pt x="656814" y="13783"/>
                  </a:moveTo>
                  <a:lnTo>
                    <a:pt x="661971" y="13783"/>
                  </a:lnTo>
                  <a:lnTo>
                    <a:pt x="661971" y="18565"/>
                  </a:lnTo>
                  <a:lnTo>
                    <a:pt x="662252" y="18565"/>
                  </a:lnTo>
                  <a:cubicBezTo>
                    <a:pt x="663127" y="16940"/>
                    <a:pt x="664533" y="15564"/>
                    <a:pt x="666471" y="14439"/>
                  </a:cubicBezTo>
                  <a:cubicBezTo>
                    <a:pt x="668471" y="13314"/>
                    <a:pt x="670565" y="12752"/>
                    <a:pt x="672753" y="12752"/>
                  </a:cubicBezTo>
                  <a:cubicBezTo>
                    <a:pt x="676691" y="12752"/>
                    <a:pt x="679692" y="13908"/>
                    <a:pt x="681754" y="16221"/>
                  </a:cubicBezTo>
                  <a:cubicBezTo>
                    <a:pt x="683817" y="18471"/>
                    <a:pt x="684848" y="21565"/>
                    <a:pt x="684848" y="25503"/>
                  </a:cubicBezTo>
                  <a:lnTo>
                    <a:pt x="684848" y="46412"/>
                  </a:lnTo>
                  <a:lnTo>
                    <a:pt x="679410" y="46412"/>
                  </a:lnTo>
                  <a:lnTo>
                    <a:pt x="679410" y="26347"/>
                  </a:lnTo>
                  <a:cubicBezTo>
                    <a:pt x="679410" y="23284"/>
                    <a:pt x="678691" y="21096"/>
                    <a:pt x="677254" y="19784"/>
                  </a:cubicBezTo>
                  <a:cubicBezTo>
                    <a:pt x="675816" y="18409"/>
                    <a:pt x="673847" y="17721"/>
                    <a:pt x="671347" y="17721"/>
                  </a:cubicBezTo>
                  <a:cubicBezTo>
                    <a:pt x="669597" y="17721"/>
                    <a:pt x="668003" y="18221"/>
                    <a:pt x="666565" y="19221"/>
                  </a:cubicBezTo>
                  <a:cubicBezTo>
                    <a:pt x="665190" y="20159"/>
                    <a:pt x="664127" y="21440"/>
                    <a:pt x="663377" y="23065"/>
                  </a:cubicBezTo>
                  <a:cubicBezTo>
                    <a:pt x="662627" y="24628"/>
                    <a:pt x="662252" y="26285"/>
                    <a:pt x="662252" y="28035"/>
                  </a:cubicBezTo>
                  <a:lnTo>
                    <a:pt x="662252" y="46412"/>
                  </a:lnTo>
                  <a:lnTo>
                    <a:pt x="656814" y="46412"/>
                  </a:lnTo>
                  <a:lnTo>
                    <a:pt x="656814" y="13783"/>
                  </a:lnTo>
                  <a:close/>
                  <a:moveTo>
                    <a:pt x="706713" y="61226"/>
                  </a:moveTo>
                  <a:cubicBezTo>
                    <a:pt x="702837" y="61226"/>
                    <a:pt x="699649" y="60320"/>
                    <a:pt x="697149" y="58507"/>
                  </a:cubicBezTo>
                  <a:cubicBezTo>
                    <a:pt x="694711" y="56757"/>
                    <a:pt x="693055" y="54632"/>
                    <a:pt x="692180" y="52132"/>
                  </a:cubicBezTo>
                  <a:lnTo>
                    <a:pt x="697149" y="49975"/>
                  </a:lnTo>
                  <a:cubicBezTo>
                    <a:pt x="697837" y="51850"/>
                    <a:pt x="699024" y="53382"/>
                    <a:pt x="700712" y="54569"/>
                  </a:cubicBezTo>
                  <a:cubicBezTo>
                    <a:pt x="702400" y="55757"/>
                    <a:pt x="704400" y="56351"/>
                    <a:pt x="706713" y="56351"/>
                  </a:cubicBezTo>
                  <a:cubicBezTo>
                    <a:pt x="710088" y="56351"/>
                    <a:pt x="712682" y="55351"/>
                    <a:pt x="714495" y="53350"/>
                  </a:cubicBezTo>
                  <a:cubicBezTo>
                    <a:pt x="716370" y="51413"/>
                    <a:pt x="717308" y="48662"/>
                    <a:pt x="717308" y="45099"/>
                  </a:cubicBezTo>
                  <a:lnTo>
                    <a:pt x="717308" y="41443"/>
                  </a:lnTo>
                  <a:lnTo>
                    <a:pt x="717027" y="41443"/>
                  </a:lnTo>
                  <a:cubicBezTo>
                    <a:pt x="715964" y="43068"/>
                    <a:pt x="714464" y="44412"/>
                    <a:pt x="712526" y="45474"/>
                  </a:cubicBezTo>
                  <a:cubicBezTo>
                    <a:pt x="710588" y="46537"/>
                    <a:pt x="708401" y="47068"/>
                    <a:pt x="705963" y="47068"/>
                  </a:cubicBezTo>
                  <a:cubicBezTo>
                    <a:pt x="703150" y="47068"/>
                    <a:pt x="700556" y="46350"/>
                    <a:pt x="698181" y="44912"/>
                  </a:cubicBezTo>
                  <a:cubicBezTo>
                    <a:pt x="695868" y="43412"/>
                    <a:pt x="694024" y="41380"/>
                    <a:pt x="692649" y="38817"/>
                  </a:cubicBezTo>
                  <a:cubicBezTo>
                    <a:pt x="691336" y="36192"/>
                    <a:pt x="690680" y="33223"/>
                    <a:pt x="690680" y="29910"/>
                  </a:cubicBezTo>
                  <a:cubicBezTo>
                    <a:pt x="690680" y="26660"/>
                    <a:pt x="691336" y="23722"/>
                    <a:pt x="692649" y="21096"/>
                  </a:cubicBezTo>
                  <a:cubicBezTo>
                    <a:pt x="694024" y="18471"/>
                    <a:pt x="695868" y="16440"/>
                    <a:pt x="698181" y="15002"/>
                  </a:cubicBezTo>
                  <a:cubicBezTo>
                    <a:pt x="700556" y="13502"/>
                    <a:pt x="703150" y="12752"/>
                    <a:pt x="705963" y="12752"/>
                  </a:cubicBezTo>
                  <a:cubicBezTo>
                    <a:pt x="708401" y="12752"/>
                    <a:pt x="710588" y="13283"/>
                    <a:pt x="712526" y="14346"/>
                  </a:cubicBezTo>
                  <a:cubicBezTo>
                    <a:pt x="714464" y="15408"/>
                    <a:pt x="715964" y="16783"/>
                    <a:pt x="717027" y="18471"/>
                  </a:cubicBezTo>
                  <a:lnTo>
                    <a:pt x="717308" y="18471"/>
                  </a:lnTo>
                  <a:lnTo>
                    <a:pt x="717308" y="13783"/>
                  </a:lnTo>
                  <a:lnTo>
                    <a:pt x="722465" y="13783"/>
                  </a:lnTo>
                  <a:lnTo>
                    <a:pt x="722465" y="45099"/>
                  </a:lnTo>
                  <a:cubicBezTo>
                    <a:pt x="722465" y="50350"/>
                    <a:pt x="720996" y="54350"/>
                    <a:pt x="718058" y="57101"/>
                  </a:cubicBezTo>
                  <a:cubicBezTo>
                    <a:pt x="715183" y="59851"/>
                    <a:pt x="711401" y="61226"/>
                    <a:pt x="706713" y="61226"/>
                  </a:cubicBezTo>
                  <a:close/>
                  <a:moveTo>
                    <a:pt x="706713" y="42099"/>
                  </a:moveTo>
                  <a:cubicBezTo>
                    <a:pt x="708651" y="42099"/>
                    <a:pt x="710401" y="41630"/>
                    <a:pt x="711964" y="40693"/>
                  </a:cubicBezTo>
                  <a:cubicBezTo>
                    <a:pt x="713589" y="39693"/>
                    <a:pt x="714870" y="38286"/>
                    <a:pt x="715808" y="36473"/>
                  </a:cubicBezTo>
                  <a:cubicBezTo>
                    <a:pt x="716808" y="34598"/>
                    <a:pt x="717308" y="32410"/>
                    <a:pt x="717308" y="29910"/>
                  </a:cubicBezTo>
                  <a:cubicBezTo>
                    <a:pt x="717308" y="27347"/>
                    <a:pt x="716808" y="25159"/>
                    <a:pt x="715808" y="23347"/>
                  </a:cubicBezTo>
                  <a:cubicBezTo>
                    <a:pt x="714870" y="21471"/>
                    <a:pt x="713589" y="20065"/>
                    <a:pt x="711964" y="19127"/>
                  </a:cubicBezTo>
                  <a:cubicBezTo>
                    <a:pt x="710401" y="18190"/>
                    <a:pt x="708651" y="17721"/>
                    <a:pt x="706713" y="17721"/>
                  </a:cubicBezTo>
                  <a:cubicBezTo>
                    <a:pt x="704713" y="17721"/>
                    <a:pt x="702900" y="18221"/>
                    <a:pt x="701275" y="19221"/>
                  </a:cubicBezTo>
                  <a:cubicBezTo>
                    <a:pt x="699712" y="20159"/>
                    <a:pt x="698431" y="21565"/>
                    <a:pt x="697430" y="23440"/>
                  </a:cubicBezTo>
                  <a:cubicBezTo>
                    <a:pt x="696493" y="25253"/>
                    <a:pt x="696024" y="27410"/>
                    <a:pt x="696024" y="29910"/>
                  </a:cubicBezTo>
                  <a:cubicBezTo>
                    <a:pt x="696024" y="32410"/>
                    <a:pt x="696493" y="34598"/>
                    <a:pt x="697430" y="36473"/>
                  </a:cubicBezTo>
                  <a:cubicBezTo>
                    <a:pt x="698431" y="38349"/>
                    <a:pt x="699712" y="39755"/>
                    <a:pt x="701275" y="40693"/>
                  </a:cubicBezTo>
                  <a:cubicBezTo>
                    <a:pt x="702900" y="41630"/>
                    <a:pt x="704713" y="42099"/>
                    <a:pt x="706713" y="42099"/>
                  </a:cubicBezTo>
                  <a:close/>
                  <a:moveTo>
                    <a:pt x="726511" y="46412"/>
                  </a:moveTo>
                  <a:lnTo>
                    <a:pt x="726511" y="46412"/>
                  </a:lnTo>
                  <a:close/>
                  <a:moveTo>
                    <a:pt x="748567" y="7782"/>
                  </a:moveTo>
                  <a:cubicBezTo>
                    <a:pt x="747504" y="7782"/>
                    <a:pt x="746566" y="7407"/>
                    <a:pt x="745754" y="6657"/>
                  </a:cubicBezTo>
                  <a:cubicBezTo>
                    <a:pt x="745004" y="5907"/>
                    <a:pt x="744629" y="4969"/>
                    <a:pt x="744629" y="3844"/>
                  </a:cubicBezTo>
                  <a:cubicBezTo>
                    <a:pt x="744629" y="2782"/>
                    <a:pt x="745004" y="1875"/>
                    <a:pt x="745754" y="1125"/>
                  </a:cubicBezTo>
                  <a:cubicBezTo>
                    <a:pt x="746566" y="375"/>
                    <a:pt x="747504" y="0"/>
                    <a:pt x="748567" y="0"/>
                  </a:cubicBezTo>
                  <a:cubicBezTo>
                    <a:pt x="749692" y="0"/>
                    <a:pt x="750629" y="375"/>
                    <a:pt x="751380" y="1125"/>
                  </a:cubicBezTo>
                  <a:cubicBezTo>
                    <a:pt x="752130" y="1875"/>
                    <a:pt x="752505" y="2782"/>
                    <a:pt x="752505" y="3844"/>
                  </a:cubicBezTo>
                  <a:cubicBezTo>
                    <a:pt x="752505" y="4969"/>
                    <a:pt x="752130" y="5907"/>
                    <a:pt x="751380" y="6657"/>
                  </a:cubicBezTo>
                  <a:cubicBezTo>
                    <a:pt x="750629" y="7407"/>
                    <a:pt x="749692" y="7782"/>
                    <a:pt x="748567" y="7782"/>
                  </a:cubicBezTo>
                  <a:close/>
                  <a:moveTo>
                    <a:pt x="745848" y="13783"/>
                  </a:moveTo>
                  <a:lnTo>
                    <a:pt x="751286" y="13783"/>
                  </a:lnTo>
                  <a:lnTo>
                    <a:pt x="751286" y="46412"/>
                  </a:lnTo>
                  <a:lnTo>
                    <a:pt x="745848" y="46412"/>
                  </a:lnTo>
                  <a:lnTo>
                    <a:pt x="745848" y="13783"/>
                  </a:lnTo>
                  <a:close/>
                  <a:moveTo>
                    <a:pt x="759831" y="13783"/>
                  </a:moveTo>
                  <a:lnTo>
                    <a:pt x="764987" y="13783"/>
                  </a:lnTo>
                  <a:lnTo>
                    <a:pt x="764987" y="18565"/>
                  </a:lnTo>
                  <a:lnTo>
                    <a:pt x="765269" y="18565"/>
                  </a:lnTo>
                  <a:cubicBezTo>
                    <a:pt x="766144" y="16940"/>
                    <a:pt x="767550" y="15564"/>
                    <a:pt x="769488" y="14439"/>
                  </a:cubicBezTo>
                  <a:cubicBezTo>
                    <a:pt x="771488" y="13314"/>
                    <a:pt x="773582" y="12752"/>
                    <a:pt x="775770" y="12752"/>
                  </a:cubicBezTo>
                  <a:cubicBezTo>
                    <a:pt x="779708" y="12752"/>
                    <a:pt x="782708" y="13908"/>
                    <a:pt x="784771" y="16221"/>
                  </a:cubicBezTo>
                  <a:cubicBezTo>
                    <a:pt x="786834" y="18471"/>
                    <a:pt x="787865" y="21565"/>
                    <a:pt x="787865" y="25503"/>
                  </a:cubicBezTo>
                  <a:lnTo>
                    <a:pt x="787865" y="46412"/>
                  </a:lnTo>
                  <a:lnTo>
                    <a:pt x="782427" y="46412"/>
                  </a:lnTo>
                  <a:lnTo>
                    <a:pt x="782427" y="26347"/>
                  </a:lnTo>
                  <a:cubicBezTo>
                    <a:pt x="782427" y="23284"/>
                    <a:pt x="781708" y="21096"/>
                    <a:pt x="780271" y="19784"/>
                  </a:cubicBezTo>
                  <a:cubicBezTo>
                    <a:pt x="778833" y="18409"/>
                    <a:pt x="776864" y="17721"/>
                    <a:pt x="774364" y="17721"/>
                  </a:cubicBezTo>
                  <a:cubicBezTo>
                    <a:pt x="772613" y="17721"/>
                    <a:pt x="771019" y="18221"/>
                    <a:pt x="769582" y="19221"/>
                  </a:cubicBezTo>
                  <a:cubicBezTo>
                    <a:pt x="768207" y="20159"/>
                    <a:pt x="767144" y="21440"/>
                    <a:pt x="766394" y="23065"/>
                  </a:cubicBezTo>
                  <a:cubicBezTo>
                    <a:pt x="765644" y="24628"/>
                    <a:pt x="765269" y="26285"/>
                    <a:pt x="765269" y="28035"/>
                  </a:cubicBezTo>
                  <a:lnTo>
                    <a:pt x="765269" y="46412"/>
                  </a:lnTo>
                  <a:lnTo>
                    <a:pt x="759831" y="46412"/>
                  </a:lnTo>
                  <a:lnTo>
                    <a:pt x="759831" y="13783"/>
                  </a:lnTo>
                  <a:close/>
                  <a:moveTo>
                    <a:pt x="791673" y="46412"/>
                  </a:moveTo>
                  <a:lnTo>
                    <a:pt x="791673" y="46412"/>
                  </a:lnTo>
                  <a:close/>
                  <a:moveTo>
                    <a:pt x="823104" y="46881"/>
                  </a:moveTo>
                  <a:cubicBezTo>
                    <a:pt x="821729" y="46881"/>
                    <a:pt x="820479" y="46693"/>
                    <a:pt x="819353" y="46318"/>
                  </a:cubicBezTo>
                  <a:cubicBezTo>
                    <a:pt x="818228" y="45881"/>
                    <a:pt x="817291" y="45287"/>
                    <a:pt x="816541" y="44537"/>
                  </a:cubicBezTo>
                  <a:cubicBezTo>
                    <a:pt x="814853" y="42912"/>
                    <a:pt x="814009" y="40693"/>
                    <a:pt x="814009" y="37880"/>
                  </a:cubicBezTo>
                  <a:lnTo>
                    <a:pt x="814009" y="18752"/>
                  </a:lnTo>
                  <a:lnTo>
                    <a:pt x="808290" y="18752"/>
                  </a:lnTo>
                  <a:lnTo>
                    <a:pt x="808290" y="13783"/>
                  </a:lnTo>
                  <a:lnTo>
                    <a:pt x="814009" y="13783"/>
                  </a:lnTo>
                  <a:lnTo>
                    <a:pt x="814009" y="4594"/>
                  </a:lnTo>
                  <a:lnTo>
                    <a:pt x="819447" y="4594"/>
                  </a:lnTo>
                  <a:lnTo>
                    <a:pt x="819447" y="13783"/>
                  </a:lnTo>
                  <a:lnTo>
                    <a:pt x="827417" y="13783"/>
                  </a:lnTo>
                  <a:lnTo>
                    <a:pt x="827417" y="18752"/>
                  </a:lnTo>
                  <a:lnTo>
                    <a:pt x="819447" y="18752"/>
                  </a:lnTo>
                  <a:lnTo>
                    <a:pt x="819447" y="36473"/>
                  </a:lnTo>
                  <a:cubicBezTo>
                    <a:pt x="819447" y="38286"/>
                    <a:pt x="819791" y="39630"/>
                    <a:pt x="820479" y="40505"/>
                  </a:cubicBezTo>
                  <a:cubicBezTo>
                    <a:pt x="821291" y="41443"/>
                    <a:pt x="822448" y="41911"/>
                    <a:pt x="823948" y="41911"/>
                  </a:cubicBezTo>
                  <a:cubicBezTo>
                    <a:pt x="825260" y="41911"/>
                    <a:pt x="826448" y="41536"/>
                    <a:pt x="827511" y="40786"/>
                  </a:cubicBezTo>
                  <a:lnTo>
                    <a:pt x="827511" y="46131"/>
                  </a:lnTo>
                  <a:cubicBezTo>
                    <a:pt x="826886" y="46381"/>
                    <a:pt x="826229" y="46568"/>
                    <a:pt x="825542" y="46693"/>
                  </a:cubicBezTo>
                  <a:cubicBezTo>
                    <a:pt x="824917" y="46818"/>
                    <a:pt x="824104" y="46881"/>
                    <a:pt x="823104" y="46881"/>
                  </a:cubicBezTo>
                  <a:close/>
                  <a:moveTo>
                    <a:pt x="834264" y="656"/>
                  </a:moveTo>
                  <a:lnTo>
                    <a:pt x="839702" y="656"/>
                  </a:lnTo>
                  <a:lnTo>
                    <a:pt x="839702" y="14158"/>
                  </a:lnTo>
                  <a:lnTo>
                    <a:pt x="839421" y="18565"/>
                  </a:lnTo>
                  <a:lnTo>
                    <a:pt x="839702" y="18565"/>
                  </a:lnTo>
                  <a:cubicBezTo>
                    <a:pt x="840578" y="16940"/>
                    <a:pt x="841984" y="15564"/>
                    <a:pt x="843922" y="14439"/>
                  </a:cubicBezTo>
                  <a:cubicBezTo>
                    <a:pt x="845859" y="13314"/>
                    <a:pt x="847985" y="12752"/>
                    <a:pt x="850297" y="12752"/>
                  </a:cubicBezTo>
                  <a:cubicBezTo>
                    <a:pt x="854298" y="12752"/>
                    <a:pt x="857330" y="13939"/>
                    <a:pt x="859392" y="16315"/>
                  </a:cubicBezTo>
                  <a:cubicBezTo>
                    <a:pt x="861455" y="18627"/>
                    <a:pt x="862486" y="21690"/>
                    <a:pt x="862486" y="25503"/>
                  </a:cubicBezTo>
                  <a:lnTo>
                    <a:pt x="862486" y="46412"/>
                  </a:lnTo>
                  <a:lnTo>
                    <a:pt x="857048" y="46412"/>
                  </a:lnTo>
                  <a:lnTo>
                    <a:pt x="857048" y="26347"/>
                  </a:lnTo>
                  <a:cubicBezTo>
                    <a:pt x="857048" y="23409"/>
                    <a:pt x="856298" y="21253"/>
                    <a:pt x="854798" y="19877"/>
                  </a:cubicBezTo>
                  <a:cubicBezTo>
                    <a:pt x="853360" y="18440"/>
                    <a:pt x="851454" y="17721"/>
                    <a:pt x="849079" y="17721"/>
                  </a:cubicBezTo>
                  <a:cubicBezTo>
                    <a:pt x="847328" y="17721"/>
                    <a:pt x="845734" y="18252"/>
                    <a:pt x="844297" y="19315"/>
                  </a:cubicBezTo>
                  <a:cubicBezTo>
                    <a:pt x="842922" y="20315"/>
                    <a:pt x="841796" y="21628"/>
                    <a:pt x="840921" y="23253"/>
                  </a:cubicBezTo>
                  <a:cubicBezTo>
                    <a:pt x="840109" y="24816"/>
                    <a:pt x="839702" y="26472"/>
                    <a:pt x="839702" y="28222"/>
                  </a:cubicBezTo>
                  <a:lnTo>
                    <a:pt x="839702" y="46412"/>
                  </a:lnTo>
                  <a:lnTo>
                    <a:pt x="834264" y="46412"/>
                  </a:lnTo>
                  <a:lnTo>
                    <a:pt x="834264" y="656"/>
                  </a:lnTo>
                  <a:close/>
                  <a:moveTo>
                    <a:pt x="884863" y="47443"/>
                  </a:moveTo>
                  <a:cubicBezTo>
                    <a:pt x="881737" y="47443"/>
                    <a:pt x="878925" y="46693"/>
                    <a:pt x="876424" y="45193"/>
                  </a:cubicBezTo>
                  <a:cubicBezTo>
                    <a:pt x="873987" y="43693"/>
                    <a:pt x="872080" y="41630"/>
                    <a:pt x="870705" y="39005"/>
                  </a:cubicBezTo>
                  <a:cubicBezTo>
                    <a:pt x="869330" y="36380"/>
                    <a:pt x="868642" y="33442"/>
                    <a:pt x="868642" y="30191"/>
                  </a:cubicBezTo>
                  <a:cubicBezTo>
                    <a:pt x="868642" y="27066"/>
                    <a:pt x="869267" y="24191"/>
                    <a:pt x="870517" y="21565"/>
                  </a:cubicBezTo>
                  <a:cubicBezTo>
                    <a:pt x="871830" y="18877"/>
                    <a:pt x="873674" y="16752"/>
                    <a:pt x="876049" y="15189"/>
                  </a:cubicBezTo>
                  <a:cubicBezTo>
                    <a:pt x="878487" y="13564"/>
                    <a:pt x="881269" y="12752"/>
                    <a:pt x="884394" y="12752"/>
                  </a:cubicBezTo>
                  <a:cubicBezTo>
                    <a:pt x="887582" y="12752"/>
                    <a:pt x="890332" y="13470"/>
                    <a:pt x="892645" y="14908"/>
                  </a:cubicBezTo>
                  <a:cubicBezTo>
                    <a:pt x="895020" y="16346"/>
                    <a:pt x="896833" y="18315"/>
                    <a:pt x="898083" y="20815"/>
                  </a:cubicBezTo>
                  <a:cubicBezTo>
                    <a:pt x="899334" y="23315"/>
                    <a:pt x="899959" y="26191"/>
                    <a:pt x="899959" y="29441"/>
                  </a:cubicBezTo>
                  <a:cubicBezTo>
                    <a:pt x="899959" y="29941"/>
                    <a:pt x="899927" y="30504"/>
                    <a:pt x="899865" y="31129"/>
                  </a:cubicBezTo>
                  <a:lnTo>
                    <a:pt x="874080" y="31129"/>
                  </a:lnTo>
                  <a:cubicBezTo>
                    <a:pt x="874205" y="33629"/>
                    <a:pt x="874799" y="35723"/>
                    <a:pt x="875862" y="37411"/>
                  </a:cubicBezTo>
                  <a:cubicBezTo>
                    <a:pt x="876924" y="39099"/>
                    <a:pt x="878268" y="40380"/>
                    <a:pt x="879894" y="41255"/>
                  </a:cubicBezTo>
                  <a:cubicBezTo>
                    <a:pt x="881519" y="42068"/>
                    <a:pt x="883238" y="42474"/>
                    <a:pt x="885050" y="42474"/>
                  </a:cubicBezTo>
                  <a:cubicBezTo>
                    <a:pt x="889301" y="42474"/>
                    <a:pt x="892520" y="40536"/>
                    <a:pt x="894708" y="36661"/>
                  </a:cubicBezTo>
                  <a:lnTo>
                    <a:pt x="899302" y="38911"/>
                  </a:lnTo>
                  <a:cubicBezTo>
                    <a:pt x="897927" y="41474"/>
                    <a:pt x="896021" y="43537"/>
                    <a:pt x="893583" y="45099"/>
                  </a:cubicBezTo>
                  <a:cubicBezTo>
                    <a:pt x="891145" y="46662"/>
                    <a:pt x="888238" y="47443"/>
                    <a:pt x="884863" y="47443"/>
                  </a:cubicBezTo>
                  <a:close/>
                  <a:moveTo>
                    <a:pt x="894239" y="26628"/>
                  </a:moveTo>
                  <a:cubicBezTo>
                    <a:pt x="894177" y="25253"/>
                    <a:pt x="893802" y="23909"/>
                    <a:pt x="893114" y="22597"/>
                  </a:cubicBezTo>
                  <a:cubicBezTo>
                    <a:pt x="892426" y="21221"/>
                    <a:pt x="891332" y="20065"/>
                    <a:pt x="889832" y="19127"/>
                  </a:cubicBezTo>
                  <a:cubicBezTo>
                    <a:pt x="888395" y="18190"/>
                    <a:pt x="886582" y="17721"/>
                    <a:pt x="884394" y="17721"/>
                  </a:cubicBezTo>
                  <a:cubicBezTo>
                    <a:pt x="881831" y="17721"/>
                    <a:pt x="879644" y="18534"/>
                    <a:pt x="877831" y="20159"/>
                  </a:cubicBezTo>
                  <a:cubicBezTo>
                    <a:pt x="876081" y="21784"/>
                    <a:pt x="874924" y="23941"/>
                    <a:pt x="874362" y="26628"/>
                  </a:cubicBezTo>
                  <a:lnTo>
                    <a:pt x="894239" y="26628"/>
                  </a:lnTo>
                  <a:close/>
                  <a:moveTo>
                    <a:pt x="902300" y="46412"/>
                  </a:moveTo>
                  <a:lnTo>
                    <a:pt x="902300" y="46412"/>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0" name="Freeform: Shape 179">
              <a:extLst>
                <a:ext uri="{FF2B5EF4-FFF2-40B4-BE49-F238E27FC236}">
                  <a16:creationId xmlns:a16="http://schemas.microsoft.com/office/drawing/2014/main" id="{37A46D23-2C24-6440-A6D0-AB5D647B0818}"/>
                </a:ext>
              </a:extLst>
            </p:cNvPr>
            <p:cNvSpPr/>
            <p:nvPr/>
          </p:nvSpPr>
          <p:spPr>
            <a:xfrm>
              <a:off x="1566904" y="2143736"/>
              <a:ext cx="598767" cy="61226"/>
            </a:xfrm>
            <a:custGeom>
              <a:avLst/>
              <a:gdLst>
                <a:gd name="connsiteX0" fmla="*/ 0 w 598767"/>
                <a:gd name="connsiteY0" fmla="*/ 13783 h 61226"/>
                <a:gd name="connsiteX1" fmla="*/ 5157 w 598767"/>
                <a:gd name="connsiteY1" fmla="*/ 13783 h 61226"/>
                <a:gd name="connsiteX2" fmla="*/ 5157 w 598767"/>
                <a:gd name="connsiteY2" fmla="*/ 18565 h 61226"/>
                <a:gd name="connsiteX3" fmla="*/ 5438 w 598767"/>
                <a:gd name="connsiteY3" fmla="*/ 18565 h 61226"/>
                <a:gd name="connsiteX4" fmla="*/ 9657 w 598767"/>
                <a:gd name="connsiteY4" fmla="*/ 14439 h 61226"/>
                <a:gd name="connsiteX5" fmla="*/ 15564 w 598767"/>
                <a:gd name="connsiteY5" fmla="*/ 12752 h 61226"/>
                <a:gd name="connsiteX6" fmla="*/ 21846 w 598767"/>
                <a:gd name="connsiteY6" fmla="*/ 14533 h 61226"/>
                <a:gd name="connsiteX7" fmla="*/ 25597 w 598767"/>
                <a:gd name="connsiteY7" fmla="*/ 19127 h 61226"/>
                <a:gd name="connsiteX8" fmla="*/ 30191 w 598767"/>
                <a:gd name="connsiteY8" fmla="*/ 14533 h 61226"/>
                <a:gd name="connsiteX9" fmla="*/ 36848 w 598767"/>
                <a:gd name="connsiteY9" fmla="*/ 12752 h 61226"/>
                <a:gd name="connsiteX10" fmla="*/ 45287 w 598767"/>
                <a:gd name="connsiteY10" fmla="*/ 16221 h 61226"/>
                <a:gd name="connsiteX11" fmla="*/ 48194 w 598767"/>
                <a:gd name="connsiteY11" fmla="*/ 25503 h 61226"/>
                <a:gd name="connsiteX12" fmla="*/ 48194 w 598767"/>
                <a:gd name="connsiteY12" fmla="*/ 46412 h 61226"/>
                <a:gd name="connsiteX13" fmla="*/ 42755 w 598767"/>
                <a:gd name="connsiteY13" fmla="*/ 46412 h 61226"/>
                <a:gd name="connsiteX14" fmla="*/ 42755 w 598767"/>
                <a:gd name="connsiteY14" fmla="*/ 26347 h 61226"/>
                <a:gd name="connsiteX15" fmla="*/ 40880 w 598767"/>
                <a:gd name="connsiteY15" fmla="*/ 19784 h 61226"/>
                <a:gd name="connsiteX16" fmla="*/ 35442 w 598767"/>
                <a:gd name="connsiteY16" fmla="*/ 17721 h 61226"/>
                <a:gd name="connsiteX17" fmla="*/ 31035 w 598767"/>
                <a:gd name="connsiteY17" fmla="*/ 19127 h 61226"/>
                <a:gd name="connsiteX18" fmla="*/ 27941 w 598767"/>
                <a:gd name="connsiteY18" fmla="*/ 22878 h 61226"/>
                <a:gd name="connsiteX19" fmla="*/ 26816 w 598767"/>
                <a:gd name="connsiteY19" fmla="*/ 28035 h 61226"/>
                <a:gd name="connsiteX20" fmla="*/ 26816 w 598767"/>
                <a:gd name="connsiteY20" fmla="*/ 46412 h 61226"/>
                <a:gd name="connsiteX21" fmla="*/ 21378 w 598767"/>
                <a:gd name="connsiteY21" fmla="*/ 46412 h 61226"/>
                <a:gd name="connsiteX22" fmla="*/ 21378 w 598767"/>
                <a:gd name="connsiteY22" fmla="*/ 26441 h 61226"/>
                <a:gd name="connsiteX23" fmla="*/ 19502 w 598767"/>
                <a:gd name="connsiteY23" fmla="*/ 19784 h 61226"/>
                <a:gd name="connsiteX24" fmla="*/ 14064 w 598767"/>
                <a:gd name="connsiteY24" fmla="*/ 17721 h 61226"/>
                <a:gd name="connsiteX25" fmla="*/ 9657 w 598767"/>
                <a:gd name="connsiteY25" fmla="*/ 19127 h 61226"/>
                <a:gd name="connsiteX26" fmla="*/ 6563 w 598767"/>
                <a:gd name="connsiteY26" fmla="*/ 22972 h 61226"/>
                <a:gd name="connsiteX27" fmla="*/ 5438 w 598767"/>
                <a:gd name="connsiteY27" fmla="*/ 28129 h 61226"/>
                <a:gd name="connsiteX28" fmla="*/ 5438 w 598767"/>
                <a:gd name="connsiteY28" fmla="*/ 46412 h 61226"/>
                <a:gd name="connsiteX29" fmla="*/ 0 w 598767"/>
                <a:gd name="connsiteY29" fmla="*/ 46412 h 61226"/>
                <a:gd name="connsiteX30" fmla="*/ 0 w 598767"/>
                <a:gd name="connsiteY30" fmla="*/ 13783 h 61226"/>
                <a:gd name="connsiteX31" fmla="*/ 71019 w 598767"/>
                <a:gd name="connsiteY31" fmla="*/ 47443 h 61226"/>
                <a:gd name="connsiteX32" fmla="*/ 62393 w 598767"/>
                <a:gd name="connsiteY32" fmla="*/ 45193 h 61226"/>
                <a:gd name="connsiteX33" fmla="*/ 56392 w 598767"/>
                <a:gd name="connsiteY33" fmla="*/ 38911 h 61226"/>
                <a:gd name="connsiteX34" fmla="*/ 54329 w 598767"/>
                <a:gd name="connsiteY34" fmla="*/ 30098 h 61226"/>
                <a:gd name="connsiteX35" fmla="*/ 56392 w 598767"/>
                <a:gd name="connsiteY35" fmla="*/ 21378 h 61226"/>
                <a:gd name="connsiteX36" fmla="*/ 62393 w 598767"/>
                <a:gd name="connsiteY36" fmla="*/ 15096 h 61226"/>
                <a:gd name="connsiteX37" fmla="*/ 71019 w 598767"/>
                <a:gd name="connsiteY37" fmla="*/ 12752 h 61226"/>
                <a:gd name="connsiteX38" fmla="*/ 79645 w 598767"/>
                <a:gd name="connsiteY38" fmla="*/ 15096 h 61226"/>
                <a:gd name="connsiteX39" fmla="*/ 85645 w 598767"/>
                <a:gd name="connsiteY39" fmla="*/ 21378 h 61226"/>
                <a:gd name="connsiteX40" fmla="*/ 87802 w 598767"/>
                <a:gd name="connsiteY40" fmla="*/ 30098 h 61226"/>
                <a:gd name="connsiteX41" fmla="*/ 85645 w 598767"/>
                <a:gd name="connsiteY41" fmla="*/ 38911 h 61226"/>
                <a:gd name="connsiteX42" fmla="*/ 79645 w 598767"/>
                <a:gd name="connsiteY42" fmla="*/ 45193 h 61226"/>
                <a:gd name="connsiteX43" fmla="*/ 71019 w 598767"/>
                <a:gd name="connsiteY43" fmla="*/ 47443 h 61226"/>
                <a:gd name="connsiteX44" fmla="*/ 71019 w 598767"/>
                <a:gd name="connsiteY44" fmla="*/ 42474 h 61226"/>
                <a:gd name="connsiteX45" fmla="*/ 76644 w 598767"/>
                <a:gd name="connsiteY45" fmla="*/ 40974 h 61226"/>
                <a:gd name="connsiteX46" fmla="*/ 80770 w 598767"/>
                <a:gd name="connsiteY46" fmla="*/ 36661 h 61226"/>
                <a:gd name="connsiteX47" fmla="*/ 82364 w 598767"/>
                <a:gd name="connsiteY47" fmla="*/ 30098 h 61226"/>
                <a:gd name="connsiteX48" fmla="*/ 80770 w 598767"/>
                <a:gd name="connsiteY48" fmla="*/ 23534 h 61226"/>
                <a:gd name="connsiteX49" fmla="*/ 76644 w 598767"/>
                <a:gd name="connsiteY49" fmla="*/ 19221 h 61226"/>
                <a:gd name="connsiteX50" fmla="*/ 71019 w 598767"/>
                <a:gd name="connsiteY50" fmla="*/ 17721 h 61226"/>
                <a:gd name="connsiteX51" fmla="*/ 65393 w 598767"/>
                <a:gd name="connsiteY51" fmla="*/ 19221 h 61226"/>
                <a:gd name="connsiteX52" fmla="*/ 61174 w 598767"/>
                <a:gd name="connsiteY52" fmla="*/ 23534 h 61226"/>
                <a:gd name="connsiteX53" fmla="*/ 59673 w 598767"/>
                <a:gd name="connsiteY53" fmla="*/ 30098 h 61226"/>
                <a:gd name="connsiteX54" fmla="*/ 61174 w 598767"/>
                <a:gd name="connsiteY54" fmla="*/ 36661 h 61226"/>
                <a:gd name="connsiteX55" fmla="*/ 65393 w 598767"/>
                <a:gd name="connsiteY55" fmla="*/ 40974 h 61226"/>
                <a:gd name="connsiteX56" fmla="*/ 71019 w 598767"/>
                <a:gd name="connsiteY56" fmla="*/ 42474 h 61226"/>
                <a:gd name="connsiteX57" fmla="*/ 93489 w 598767"/>
                <a:gd name="connsiteY57" fmla="*/ 13783 h 61226"/>
                <a:gd name="connsiteX58" fmla="*/ 98646 w 598767"/>
                <a:gd name="connsiteY58" fmla="*/ 13783 h 61226"/>
                <a:gd name="connsiteX59" fmla="*/ 98646 w 598767"/>
                <a:gd name="connsiteY59" fmla="*/ 19034 h 61226"/>
                <a:gd name="connsiteX60" fmla="*/ 98927 w 598767"/>
                <a:gd name="connsiteY60" fmla="*/ 19034 h 61226"/>
                <a:gd name="connsiteX61" fmla="*/ 102584 w 598767"/>
                <a:gd name="connsiteY61" fmla="*/ 14627 h 61226"/>
                <a:gd name="connsiteX62" fmla="*/ 108397 w 598767"/>
                <a:gd name="connsiteY62" fmla="*/ 12845 h 61226"/>
                <a:gd name="connsiteX63" fmla="*/ 112241 w 598767"/>
                <a:gd name="connsiteY63" fmla="*/ 13502 h 61226"/>
                <a:gd name="connsiteX64" fmla="*/ 112241 w 598767"/>
                <a:gd name="connsiteY64" fmla="*/ 19409 h 61226"/>
                <a:gd name="connsiteX65" fmla="*/ 107647 w 598767"/>
                <a:gd name="connsiteY65" fmla="*/ 18377 h 61226"/>
                <a:gd name="connsiteX66" fmla="*/ 103240 w 598767"/>
                <a:gd name="connsiteY66" fmla="*/ 19690 h 61226"/>
                <a:gd name="connsiteX67" fmla="*/ 100052 w 598767"/>
                <a:gd name="connsiteY67" fmla="*/ 23347 h 61226"/>
                <a:gd name="connsiteX68" fmla="*/ 98927 w 598767"/>
                <a:gd name="connsiteY68" fmla="*/ 28222 h 61226"/>
                <a:gd name="connsiteX69" fmla="*/ 98927 w 598767"/>
                <a:gd name="connsiteY69" fmla="*/ 46412 h 61226"/>
                <a:gd name="connsiteX70" fmla="*/ 93489 w 598767"/>
                <a:gd name="connsiteY70" fmla="*/ 46412 h 61226"/>
                <a:gd name="connsiteX71" fmla="*/ 93489 w 598767"/>
                <a:gd name="connsiteY71" fmla="*/ 13783 h 61226"/>
                <a:gd name="connsiteX72" fmla="*/ 117468 w 598767"/>
                <a:gd name="connsiteY72" fmla="*/ 13783 h 61226"/>
                <a:gd name="connsiteX73" fmla="*/ 122625 w 598767"/>
                <a:gd name="connsiteY73" fmla="*/ 13783 h 61226"/>
                <a:gd name="connsiteX74" fmla="*/ 122625 w 598767"/>
                <a:gd name="connsiteY74" fmla="*/ 18565 h 61226"/>
                <a:gd name="connsiteX75" fmla="*/ 122907 w 598767"/>
                <a:gd name="connsiteY75" fmla="*/ 18565 h 61226"/>
                <a:gd name="connsiteX76" fmla="*/ 127126 w 598767"/>
                <a:gd name="connsiteY76" fmla="*/ 14439 h 61226"/>
                <a:gd name="connsiteX77" fmla="*/ 133408 w 598767"/>
                <a:gd name="connsiteY77" fmla="*/ 12752 h 61226"/>
                <a:gd name="connsiteX78" fmla="*/ 142409 w 598767"/>
                <a:gd name="connsiteY78" fmla="*/ 16221 h 61226"/>
                <a:gd name="connsiteX79" fmla="*/ 145503 w 598767"/>
                <a:gd name="connsiteY79" fmla="*/ 25503 h 61226"/>
                <a:gd name="connsiteX80" fmla="*/ 145503 w 598767"/>
                <a:gd name="connsiteY80" fmla="*/ 46412 h 61226"/>
                <a:gd name="connsiteX81" fmla="*/ 140065 w 598767"/>
                <a:gd name="connsiteY81" fmla="*/ 46412 h 61226"/>
                <a:gd name="connsiteX82" fmla="*/ 140065 w 598767"/>
                <a:gd name="connsiteY82" fmla="*/ 26347 h 61226"/>
                <a:gd name="connsiteX83" fmla="*/ 137908 w 598767"/>
                <a:gd name="connsiteY83" fmla="*/ 19784 h 61226"/>
                <a:gd name="connsiteX84" fmla="*/ 132001 w 598767"/>
                <a:gd name="connsiteY84" fmla="*/ 17721 h 61226"/>
                <a:gd name="connsiteX85" fmla="*/ 127220 w 598767"/>
                <a:gd name="connsiteY85" fmla="*/ 19221 h 61226"/>
                <a:gd name="connsiteX86" fmla="*/ 124032 w 598767"/>
                <a:gd name="connsiteY86" fmla="*/ 23065 h 61226"/>
                <a:gd name="connsiteX87" fmla="*/ 122907 w 598767"/>
                <a:gd name="connsiteY87" fmla="*/ 28035 h 61226"/>
                <a:gd name="connsiteX88" fmla="*/ 122907 w 598767"/>
                <a:gd name="connsiteY88" fmla="*/ 46412 h 61226"/>
                <a:gd name="connsiteX89" fmla="*/ 117468 w 598767"/>
                <a:gd name="connsiteY89" fmla="*/ 46412 h 61226"/>
                <a:gd name="connsiteX90" fmla="*/ 117468 w 598767"/>
                <a:gd name="connsiteY90" fmla="*/ 13783 h 61226"/>
                <a:gd name="connsiteX91" fmla="*/ 156530 w 598767"/>
                <a:gd name="connsiteY91" fmla="*/ 7782 h 61226"/>
                <a:gd name="connsiteX92" fmla="*/ 153717 w 598767"/>
                <a:gd name="connsiteY92" fmla="*/ 6657 h 61226"/>
                <a:gd name="connsiteX93" fmla="*/ 152592 w 598767"/>
                <a:gd name="connsiteY93" fmla="*/ 3844 h 61226"/>
                <a:gd name="connsiteX94" fmla="*/ 153717 w 598767"/>
                <a:gd name="connsiteY94" fmla="*/ 1125 h 61226"/>
                <a:gd name="connsiteX95" fmla="*/ 156530 w 598767"/>
                <a:gd name="connsiteY95" fmla="*/ 0 h 61226"/>
                <a:gd name="connsiteX96" fmla="*/ 159343 w 598767"/>
                <a:gd name="connsiteY96" fmla="*/ 1125 h 61226"/>
                <a:gd name="connsiteX97" fmla="*/ 160468 w 598767"/>
                <a:gd name="connsiteY97" fmla="*/ 3844 h 61226"/>
                <a:gd name="connsiteX98" fmla="*/ 159343 w 598767"/>
                <a:gd name="connsiteY98" fmla="*/ 6657 h 61226"/>
                <a:gd name="connsiteX99" fmla="*/ 156530 w 598767"/>
                <a:gd name="connsiteY99" fmla="*/ 7782 h 61226"/>
                <a:gd name="connsiteX100" fmla="*/ 153811 w 598767"/>
                <a:gd name="connsiteY100" fmla="*/ 13783 h 61226"/>
                <a:gd name="connsiteX101" fmla="*/ 159249 w 598767"/>
                <a:gd name="connsiteY101" fmla="*/ 13783 h 61226"/>
                <a:gd name="connsiteX102" fmla="*/ 159249 w 598767"/>
                <a:gd name="connsiteY102" fmla="*/ 46412 h 61226"/>
                <a:gd name="connsiteX103" fmla="*/ 153811 w 598767"/>
                <a:gd name="connsiteY103" fmla="*/ 46412 h 61226"/>
                <a:gd name="connsiteX104" fmla="*/ 153811 w 598767"/>
                <a:gd name="connsiteY104" fmla="*/ 13783 h 61226"/>
                <a:gd name="connsiteX105" fmla="*/ 167794 w 598767"/>
                <a:gd name="connsiteY105" fmla="*/ 13783 h 61226"/>
                <a:gd name="connsiteX106" fmla="*/ 172951 w 598767"/>
                <a:gd name="connsiteY106" fmla="*/ 13783 h 61226"/>
                <a:gd name="connsiteX107" fmla="*/ 172951 w 598767"/>
                <a:gd name="connsiteY107" fmla="*/ 18565 h 61226"/>
                <a:gd name="connsiteX108" fmla="*/ 173232 w 598767"/>
                <a:gd name="connsiteY108" fmla="*/ 18565 h 61226"/>
                <a:gd name="connsiteX109" fmla="*/ 177452 w 598767"/>
                <a:gd name="connsiteY109" fmla="*/ 14439 h 61226"/>
                <a:gd name="connsiteX110" fmla="*/ 183734 w 598767"/>
                <a:gd name="connsiteY110" fmla="*/ 12752 h 61226"/>
                <a:gd name="connsiteX111" fmla="*/ 192735 w 598767"/>
                <a:gd name="connsiteY111" fmla="*/ 16221 h 61226"/>
                <a:gd name="connsiteX112" fmla="*/ 195829 w 598767"/>
                <a:gd name="connsiteY112" fmla="*/ 25503 h 61226"/>
                <a:gd name="connsiteX113" fmla="*/ 195829 w 598767"/>
                <a:gd name="connsiteY113" fmla="*/ 46412 h 61226"/>
                <a:gd name="connsiteX114" fmla="*/ 190391 w 598767"/>
                <a:gd name="connsiteY114" fmla="*/ 46412 h 61226"/>
                <a:gd name="connsiteX115" fmla="*/ 190391 w 598767"/>
                <a:gd name="connsiteY115" fmla="*/ 26347 h 61226"/>
                <a:gd name="connsiteX116" fmla="*/ 188234 w 598767"/>
                <a:gd name="connsiteY116" fmla="*/ 19784 h 61226"/>
                <a:gd name="connsiteX117" fmla="*/ 182327 w 598767"/>
                <a:gd name="connsiteY117" fmla="*/ 17721 h 61226"/>
                <a:gd name="connsiteX118" fmla="*/ 177545 w 598767"/>
                <a:gd name="connsiteY118" fmla="*/ 19221 h 61226"/>
                <a:gd name="connsiteX119" fmla="*/ 174357 w 598767"/>
                <a:gd name="connsiteY119" fmla="*/ 23065 h 61226"/>
                <a:gd name="connsiteX120" fmla="*/ 173232 w 598767"/>
                <a:gd name="connsiteY120" fmla="*/ 28035 h 61226"/>
                <a:gd name="connsiteX121" fmla="*/ 173232 w 598767"/>
                <a:gd name="connsiteY121" fmla="*/ 46412 h 61226"/>
                <a:gd name="connsiteX122" fmla="*/ 167794 w 598767"/>
                <a:gd name="connsiteY122" fmla="*/ 46412 h 61226"/>
                <a:gd name="connsiteX123" fmla="*/ 167794 w 598767"/>
                <a:gd name="connsiteY123" fmla="*/ 13783 h 61226"/>
                <a:gd name="connsiteX124" fmla="*/ 217693 w 598767"/>
                <a:gd name="connsiteY124" fmla="*/ 61226 h 61226"/>
                <a:gd name="connsiteX125" fmla="*/ 208130 w 598767"/>
                <a:gd name="connsiteY125" fmla="*/ 58507 h 61226"/>
                <a:gd name="connsiteX126" fmla="*/ 203160 w 598767"/>
                <a:gd name="connsiteY126" fmla="*/ 52132 h 61226"/>
                <a:gd name="connsiteX127" fmla="*/ 208130 w 598767"/>
                <a:gd name="connsiteY127" fmla="*/ 49975 h 61226"/>
                <a:gd name="connsiteX128" fmla="*/ 211693 w 598767"/>
                <a:gd name="connsiteY128" fmla="*/ 54569 h 61226"/>
                <a:gd name="connsiteX129" fmla="*/ 217693 w 598767"/>
                <a:gd name="connsiteY129" fmla="*/ 56351 h 61226"/>
                <a:gd name="connsiteX130" fmla="*/ 225476 w 598767"/>
                <a:gd name="connsiteY130" fmla="*/ 53350 h 61226"/>
                <a:gd name="connsiteX131" fmla="*/ 228288 w 598767"/>
                <a:gd name="connsiteY131" fmla="*/ 45099 h 61226"/>
                <a:gd name="connsiteX132" fmla="*/ 228288 w 598767"/>
                <a:gd name="connsiteY132" fmla="*/ 41443 h 61226"/>
                <a:gd name="connsiteX133" fmla="*/ 228007 w 598767"/>
                <a:gd name="connsiteY133" fmla="*/ 41443 h 61226"/>
                <a:gd name="connsiteX134" fmla="*/ 223507 w 598767"/>
                <a:gd name="connsiteY134" fmla="*/ 45474 h 61226"/>
                <a:gd name="connsiteX135" fmla="*/ 216943 w 598767"/>
                <a:gd name="connsiteY135" fmla="*/ 47068 h 61226"/>
                <a:gd name="connsiteX136" fmla="*/ 209161 w 598767"/>
                <a:gd name="connsiteY136" fmla="*/ 44912 h 61226"/>
                <a:gd name="connsiteX137" fmla="*/ 203629 w 598767"/>
                <a:gd name="connsiteY137" fmla="*/ 38817 h 61226"/>
                <a:gd name="connsiteX138" fmla="*/ 201660 w 598767"/>
                <a:gd name="connsiteY138" fmla="*/ 29910 h 61226"/>
                <a:gd name="connsiteX139" fmla="*/ 203629 w 598767"/>
                <a:gd name="connsiteY139" fmla="*/ 21096 h 61226"/>
                <a:gd name="connsiteX140" fmla="*/ 209161 w 598767"/>
                <a:gd name="connsiteY140" fmla="*/ 15002 h 61226"/>
                <a:gd name="connsiteX141" fmla="*/ 216943 w 598767"/>
                <a:gd name="connsiteY141" fmla="*/ 12752 h 61226"/>
                <a:gd name="connsiteX142" fmla="*/ 223507 w 598767"/>
                <a:gd name="connsiteY142" fmla="*/ 14346 h 61226"/>
                <a:gd name="connsiteX143" fmla="*/ 228007 w 598767"/>
                <a:gd name="connsiteY143" fmla="*/ 18471 h 61226"/>
                <a:gd name="connsiteX144" fmla="*/ 228288 w 598767"/>
                <a:gd name="connsiteY144" fmla="*/ 18471 h 61226"/>
                <a:gd name="connsiteX145" fmla="*/ 228288 w 598767"/>
                <a:gd name="connsiteY145" fmla="*/ 13783 h 61226"/>
                <a:gd name="connsiteX146" fmla="*/ 233445 w 598767"/>
                <a:gd name="connsiteY146" fmla="*/ 13783 h 61226"/>
                <a:gd name="connsiteX147" fmla="*/ 233445 w 598767"/>
                <a:gd name="connsiteY147" fmla="*/ 45099 h 61226"/>
                <a:gd name="connsiteX148" fmla="*/ 229038 w 598767"/>
                <a:gd name="connsiteY148" fmla="*/ 57101 h 61226"/>
                <a:gd name="connsiteX149" fmla="*/ 217693 w 598767"/>
                <a:gd name="connsiteY149" fmla="*/ 61226 h 61226"/>
                <a:gd name="connsiteX150" fmla="*/ 217693 w 598767"/>
                <a:gd name="connsiteY150" fmla="*/ 42099 h 61226"/>
                <a:gd name="connsiteX151" fmla="*/ 222944 w 598767"/>
                <a:gd name="connsiteY151" fmla="*/ 40693 h 61226"/>
                <a:gd name="connsiteX152" fmla="*/ 226788 w 598767"/>
                <a:gd name="connsiteY152" fmla="*/ 36473 h 61226"/>
                <a:gd name="connsiteX153" fmla="*/ 228288 w 598767"/>
                <a:gd name="connsiteY153" fmla="*/ 29910 h 61226"/>
                <a:gd name="connsiteX154" fmla="*/ 226788 w 598767"/>
                <a:gd name="connsiteY154" fmla="*/ 23347 h 61226"/>
                <a:gd name="connsiteX155" fmla="*/ 222944 w 598767"/>
                <a:gd name="connsiteY155" fmla="*/ 19127 h 61226"/>
                <a:gd name="connsiteX156" fmla="*/ 217693 w 598767"/>
                <a:gd name="connsiteY156" fmla="*/ 17721 h 61226"/>
                <a:gd name="connsiteX157" fmla="*/ 212255 w 598767"/>
                <a:gd name="connsiteY157" fmla="*/ 19221 h 61226"/>
                <a:gd name="connsiteX158" fmla="*/ 208411 w 598767"/>
                <a:gd name="connsiteY158" fmla="*/ 23440 h 61226"/>
                <a:gd name="connsiteX159" fmla="*/ 207004 w 598767"/>
                <a:gd name="connsiteY159" fmla="*/ 29910 h 61226"/>
                <a:gd name="connsiteX160" fmla="*/ 208411 w 598767"/>
                <a:gd name="connsiteY160" fmla="*/ 36473 h 61226"/>
                <a:gd name="connsiteX161" fmla="*/ 212255 w 598767"/>
                <a:gd name="connsiteY161" fmla="*/ 40693 h 61226"/>
                <a:gd name="connsiteX162" fmla="*/ 217693 w 598767"/>
                <a:gd name="connsiteY162" fmla="*/ 42099 h 61226"/>
                <a:gd name="connsiteX163" fmla="*/ 237492 w 598767"/>
                <a:gd name="connsiteY163" fmla="*/ 46412 h 61226"/>
                <a:gd name="connsiteX164" fmla="*/ 237492 w 598767"/>
                <a:gd name="connsiteY164" fmla="*/ 46412 h 61226"/>
                <a:gd name="connsiteX165" fmla="*/ 266767 w 598767"/>
                <a:gd name="connsiteY165" fmla="*/ 47443 h 61226"/>
                <a:gd name="connsiteX166" fmla="*/ 260391 w 598767"/>
                <a:gd name="connsiteY166" fmla="*/ 46037 h 61226"/>
                <a:gd name="connsiteX167" fmla="*/ 255984 w 598767"/>
                <a:gd name="connsiteY167" fmla="*/ 42193 h 61226"/>
                <a:gd name="connsiteX168" fmla="*/ 254484 w 598767"/>
                <a:gd name="connsiteY168" fmla="*/ 36567 h 61226"/>
                <a:gd name="connsiteX169" fmla="*/ 258328 w 598767"/>
                <a:gd name="connsiteY169" fmla="*/ 28504 h 61226"/>
                <a:gd name="connsiteX170" fmla="*/ 268267 w 598767"/>
                <a:gd name="connsiteY170" fmla="*/ 25597 h 61226"/>
                <a:gd name="connsiteX171" fmla="*/ 273705 w 598767"/>
                <a:gd name="connsiteY171" fmla="*/ 26253 h 61226"/>
                <a:gd name="connsiteX172" fmla="*/ 277549 w 598767"/>
                <a:gd name="connsiteY172" fmla="*/ 27660 h 61226"/>
                <a:gd name="connsiteX173" fmla="*/ 277549 w 598767"/>
                <a:gd name="connsiteY173" fmla="*/ 25691 h 61226"/>
                <a:gd name="connsiteX174" fmla="*/ 275018 w 598767"/>
                <a:gd name="connsiteY174" fmla="*/ 19877 h 61226"/>
                <a:gd name="connsiteX175" fmla="*/ 268548 w 598767"/>
                <a:gd name="connsiteY175" fmla="*/ 17627 h 61226"/>
                <a:gd name="connsiteX176" fmla="*/ 263579 w 598767"/>
                <a:gd name="connsiteY176" fmla="*/ 18846 h 61226"/>
                <a:gd name="connsiteX177" fmla="*/ 259828 w 598767"/>
                <a:gd name="connsiteY177" fmla="*/ 22128 h 61226"/>
                <a:gd name="connsiteX178" fmla="*/ 255797 w 598767"/>
                <a:gd name="connsiteY178" fmla="*/ 19034 h 61226"/>
                <a:gd name="connsiteX179" fmla="*/ 261047 w 598767"/>
                <a:gd name="connsiteY179" fmla="*/ 14439 h 61226"/>
                <a:gd name="connsiteX180" fmla="*/ 268548 w 598767"/>
                <a:gd name="connsiteY180" fmla="*/ 12752 h 61226"/>
                <a:gd name="connsiteX181" fmla="*/ 278956 w 598767"/>
                <a:gd name="connsiteY181" fmla="*/ 16315 h 61226"/>
                <a:gd name="connsiteX182" fmla="*/ 282800 w 598767"/>
                <a:gd name="connsiteY182" fmla="*/ 25784 h 61226"/>
                <a:gd name="connsiteX183" fmla="*/ 282800 w 598767"/>
                <a:gd name="connsiteY183" fmla="*/ 46412 h 61226"/>
                <a:gd name="connsiteX184" fmla="*/ 277549 w 598767"/>
                <a:gd name="connsiteY184" fmla="*/ 46412 h 61226"/>
                <a:gd name="connsiteX185" fmla="*/ 277549 w 598767"/>
                <a:gd name="connsiteY185" fmla="*/ 41724 h 61226"/>
                <a:gd name="connsiteX186" fmla="*/ 277362 w 598767"/>
                <a:gd name="connsiteY186" fmla="*/ 41724 h 61226"/>
                <a:gd name="connsiteX187" fmla="*/ 273143 w 598767"/>
                <a:gd name="connsiteY187" fmla="*/ 45756 h 61226"/>
                <a:gd name="connsiteX188" fmla="*/ 266767 w 598767"/>
                <a:gd name="connsiteY188" fmla="*/ 47443 h 61226"/>
                <a:gd name="connsiteX189" fmla="*/ 267329 w 598767"/>
                <a:gd name="connsiteY189" fmla="*/ 42662 h 61226"/>
                <a:gd name="connsiteX190" fmla="*/ 272392 w 598767"/>
                <a:gd name="connsiteY190" fmla="*/ 41255 h 61226"/>
                <a:gd name="connsiteX191" fmla="*/ 276143 w 598767"/>
                <a:gd name="connsiteY191" fmla="*/ 37505 h 61226"/>
                <a:gd name="connsiteX192" fmla="*/ 277549 w 598767"/>
                <a:gd name="connsiteY192" fmla="*/ 32254 h 61226"/>
                <a:gd name="connsiteX193" fmla="*/ 273799 w 598767"/>
                <a:gd name="connsiteY193" fmla="*/ 30660 h 61226"/>
                <a:gd name="connsiteX194" fmla="*/ 269111 w 598767"/>
                <a:gd name="connsiteY194" fmla="*/ 30004 h 61226"/>
                <a:gd name="connsiteX195" fmla="*/ 262360 w 598767"/>
                <a:gd name="connsiteY195" fmla="*/ 31879 h 61226"/>
                <a:gd name="connsiteX196" fmla="*/ 260110 w 598767"/>
                <a:gd name="connsiteY196" fmla="*/ 36661 h 61226"/>
                <a:gd name="connsiteX197" fmla="*/ 262079 w 598767"/>
                <a:gd name="connsiteY197" fmla="*/ 40974 h 61226"/>
                <a:gd name="connsiteX198" fmla="*/ 267329 w 598767"/>
                <a:gd name="connsiteY198" fmla="*/ 42662 h 61226"/>
                <a:gd name="connsiteX199" fmla="*/ 290314 w 598767"/>
                <a:gd name="connsiteY199" fmla="*/ 13783 h 61226"/>
                <a:gd name="connsiteX200" fmla="*/ 295471 w 598767"/>
                <a:gd name="connsiteY200" fmla="*/ 13783 h 61226"/>
                <a:gd name="connsiteX201" fmla="*/ 295471 w 598767"/>
                <a:gd name="connsiteY201" fmla="*/ 18565 h 61226"/>
                <a:gd name="connsiteX202" fmla="*/ 295753 w 598767"/>
                <a:gd name="connsiteY202" fmla="*/ 18565 h 61226"/>
                <a:gd name="connsiteX203" fmla="*/ 299972 w 598767"/>
                <a:gd name="connsiteY203" fmla="*/ 14439 h 61226"/>
                <a:gd name="connsiteX204" fmla="*/ 306254 w 598767"/>
                <a:gd name="connsiteY204" fmla="*/ 12752 h 61226"/>
                <a:gd name="connsiteX205" fmla="*/ 315255 w 598767"/>
                <a:gd name="connsiteY205" fmla="*/ 16221 h 61226"/>
                <a:gd name="connsiteX206" fmla="*/ 318349 w 598767"/>
                <a:gd name="connsiteY206" fmla="*/ 25503 h 61226"/>
                <a:gd name="connsiteX207" fmla="*/ 318349 w 598767"/>
                <a:gd name="connsiteY207" fmla="*/ 46412 h 61226"/>
                <a:gd name="connsiteX208" fmla="*/ 312911 w 598767"/>
                <a:gd name="connsiteY208" fmla="*/ 46412 h 61226"/>
                <a:gd name="connsiteX209" fmla="*/ 312911 w 598767"/>
                <a:gd name="connsiteY209" fmla="*/ 26347 h 61226"/>
                <a:gd name="connsiteX210" fmla="*/ 310755 w 598767"/>
                <a:gd name="connsiteY210" fmla="*/ 19784 h 61226"/>
                <a:gd name="connsiteX211" fmla="*/ 304848 w 598767"/>
                <a:gd name="connsiteY211" fmla="*/ 17721 h 61226"/>
                <a:gd name="connsiteX212" fmla="*/ 300066 w 598767"/>
                <a:gd name="connsiteY212" fmla="*/ 19221 h 61226"/>
                <a:gd name="connsiteX213" fmla="*/ 296878 w 598767"/>
                <a:gd name="connsiteY213" fmla="*/ 23065 h 61226"/>
                <a:gd name="connsiteX214" fmla="*/ 295753 w 598767"/>
                <a:gd name="connsiteY214" fmla="*/ 28035 h 61226"/>
                <a:gd name="connsiteX215" fmla="*/ 295753 w 598767"/>
                <a:gd name="connsiteY215" fmla="*/ 46412 h 61226"/>
                <a:gd name="connsiteX216" fmla="*/ 290314 w 598767"/>
                <a:gd name="connsiteY216" fmla="*/ 46412 h 61226"/>
                <a:gd name="connsiteX217" fmla="*/ 290314 w 598767"/>
                <a:gd name="connsiteY217" fmla="*/ 13783 h 61226"/>
                <a:gd name="connsiteX218" fmla="*/ 340065 w 598767"/>
                <a:gd name="connsiteY218" fmla="*/ 47443 h 61226"/>
                <a:gd name="connsiteX219" fmla="*/ 332095 w 598767"/>
                <a:gd name="connsiteY219" fmla="*/ 45193 h 61226"/>
                <a:gd name="connsiteX220" fmla="*/ 326470 w 598767"/>
                <a:gd name="connsiteY220" fmla="*/ 39005 h 61226"/>
                <a:gd name="connsiteX221" fmla="*/ 324501 w 598767"/>
                <a:gd name="connsiteY221" fmla="*/ 30098 h 61226"/>
                <a:gd name="connsiteX222" fmla="*/ 326470 w 598767"/>
                <a:gd name="connsiteY222" fmla="*/ 21284 h 61226"/>
                <a:gd name="connsiteX223" fmla="*/ 332095 w 598767"/>
                <a:gd name="connsiteY223" fmla="*/ 15002 h 61226"/>
                <a:gd name="connsiteX224" fmla="*/ 340065 w 598767"/>
                <a:gd name="connsiteY224" fmla="*/ 12752 h 61226"/>
                <a:gd name="connsiteX225" fmla="*/ 346722 w 598767"/>
                <a:gd name="connsiteY225" fmla="*/ 14439 h 61226"/>
                <a:gd name="connsiteX226" fmla="*/ 351223 w 598767"/>
                <a:gd name="connsiteY226" fmla="*/ 18659 h 61226"/>
                <a:gd name="connsiteX227" fmla="*/ 351410 w 598767"/>
                <a:gd name="connsiteY227" fmla="*/ 18659 h 61226"/>
                <a:gd name="connsiteX228" fmla="*/ 351223 w 598767"/>
                <a:gd name="connsiteY228" fmla="*/ 14158 h 61226"/>
                <a:gd name="connsiteX229" fmla="*/ 351223 w 598767"/>
                <a:gd name="connsiteY229" fmla="*/ 656 h 61226"/>
                <a:gd name="connsiteX230" fmla="*/ 356661 w 598767"/>
                <a:gd name="connsiteY230" fmla="*/ 656 h 61226"/>
                <a:gd name="connsiteX231" fmla="*/ 356661 w 598767"/>
                <a:gd name="connsiteY231" fmla="*/ 46412 h 61226"/>
                <a:gd name="connsiteX232" fmla="*/ 351410 w 598767"/>
                <a:gd name="connsiteY232" fmla="*/ 46412 h 61226"/>
                <a:gd name="connsiteX233" fmla="*/ 351410 w 598767"/>
                <a:gd name="connsiteY233" fmla="*/ 41630 h 61226"/>
                <a:gd name="connsiteX234" fmla="*/ 351223 w 598767"/>
                <a:gd name="connsiteY234" fmla="*/ 41630 h 61226"/>
                <a:gd name="connsiteX235" fmla="*/ 346722 w 598767"/>
                <a:gd name="connsiteY235" fmla="*/ 45756 h 61226"/>
                <a:gd name="connsiteX236" fmla="*/ 340065 w 598767"/>
                <a:gd name="connsiteY236" fmla="*/ 47443 h 61226"/>
                <a:gd name="connsiteX237" fmla="*/ 340628 w 598767"/>
                <a:gd name="connsiteY237" fmla="*/ 42474 h 61226"/>
                <a:gd name="connsiteX238" fmla="*/ 345972 w 598767"/>
                <a:gd name="connsiteY238" fmla="*/ 40974 h 61226"/>
                <a:gd name="connsiteX239" fmla="*/ 349910 w 598767"/>
                <a:gd name="connsiteY239" fmla="*/ 36661 h 61226"/>
                <a:gd name="connsiteX240" fmla="*/ 351410 w 598767"/>
                <a:gd name="connsiteY240" fmla="*/ 30098 h 61226"/>
                <a:gd name="connsiteX241" fmla="*/ 349910 w 598767"/>
                <a:gd name="connsiteY241" fmla="*/ 23628 h 61226"/>
                <a:gd name="connsiteX242" fmla="*/ 345972 w 598767"/>
                <a:gd name="connsiteY242" fmla="*/ 19315 h 61226"/>
                <a:gd name="connsiteX243" fmla="*/ 340628 w 598767"/>
                <a:gd name="connsiteY243" fmla="*/ 17721 h 61226"/>
                <a:gd name="connsiteX244" fmla="*/ 335283 w 598767"/>
                <a:gd name="connsiteY244" fmla="*/ 19315 h 61226"/>
                <a:gd name="connsiteX245" fmla="*/ 331345 w 598767"/>
                <a:gd name="connsiteY245" fmla="*/ 23628 h 61226"/>
                <a:gd name="connsiteX246" fmla="*/ 329845 w 598767"/>
                <a:gd name="connsiteY246" fmla="*/ 30098 h 61226"/>
                <a:gd name="connsiteX247" fmla="*/ 331345 w 598767"/>
                <a:gd name="connsiteY247" fmla="*/ 36661 h 61226"/>
                <a:gd name="connsiteX248" fmla="*/ 335283 w 598767"/>
                <a:gd name="connsiteY248" fmla="*/ 40974 h 61226"/>
                <a:gd name="connsiteX249" fmla="*/ 340628 w 598767"/>
                <a:gd name="connsiteY249" fmla="*/ 42474 h 61226"/>
                <a:gd name="connsiteX250" fmla="*/ 360652 w 598767"/>
                <a:gd name="connsiteY250" fmla="*/ 46412 h 61226"/>
                <a:gd name="connsiteX251" fmla="*/ 360652 w 598767"/>
                <a:gd name="connsiteY251" fmla="*/ 46412 h 61226"/>
                <a:gd name="connsiteX252" fmla="*/ 394053 w 598767"/>
                <a:gd name="connsiteY252" fmla="*/ 47443 h 61226"/>
                <a:gd name="connsiteX253" fmla="*/ 385614 w 598767"/>
                <a:gd name="connsiteY253" fmla="*/ 45193 h 61226"/>
                <a:gd name="connsiteX254" fmla="*/ 379894 w 598767"/>
                <a:gd name="connsiteY254" fmla="*/ 39005 h 61226"/>
                <a:gd name="connsiteX255" fmla="*/ 377832 w 598767"/>
                <a:gd name="connsiteY255" fmla="*/ 30191 h 61226"/>
                <a:gd name="connsiteX256" fmla="*/ 379707 w 598767"/>
                <a:gd name="connsiteY256" fmla="*/ 21565 h 61226"/>
                <a:gd name="connsiteX257" fmla="*/ 385239 w 598767"/>
                <a:gd name="connsiteY257" fmla="*/ 15189 h 61226"/>
                <a:gd name="connsiteX258" fmla="*/ 393584 w 598767"/>
                <a:gd name="connsiteY258" fmla="*/ 12752 h 61226"/>
                <a:gd name="connsiteX259" fmla="*/ 401835 w 598767"/>
                <a:gd name="connsiteY259" fmla="*/ 14908 h 61226"/>
                <a:gd name="connsiteX260" fmla="*/ 407273 w 598767"/>
                <a:gd name="connsiteY260" fmla="*/ 20815 h 61226"/>
                <a:gd name="connsiteX261" fmla="*/ 409148 w 598767"/>
                <a:gd name="connsiteY261" fmla="*/ 29441 h 61226"/>
                <a:gd name="connsiteX262" fmla="*/ 409054 w 598767"/>
                <a:gd name="connsiteY262" fmla="*/ 31129 h 61226"/>
                <a:gd name="connsiteX263" fmla="*/ 383270 w 598767"/>
                <a:gd name="connsiteY263" fmla="*/ 31129 h 61226"/>
                <a:gd name="connsiteX264" fmla="*/ 385051 w 598767"/>
                <a:gd name="connsiteY264" fmla="*/ 37411 h 61226"/>
                <a:gd name="connsiteX265" fmla="*/ 389083 w 598767"/>
                <a:gd name="connsiteY265" fmla="*/ 41255 h 61226"/>
                <a:gd name="connsiteX266" fmla="*/ 394240 w 598767"/>
                <a:gd name="connsiteY266" fmla="*/ 42474 h 61226"/>
                <a:gd name="connsiteX267" fmla="*/ 403897 w 598767"/>
                <a:gd name="connsiteY267" fmla="*/ 36661 h 61226"/>
                <a:gd name="connsiteX268" fmla="*/ 408492 w 598767"/>
                <a:gd name="connsiteY268" fmla="*/ 38911 h 61226"/>
                <a:gd name="connsiteX269" fmla="*/ 402772 w 598767"/>
                <a:gd name="connsiteY269" fmla="*/ 45099 h 61226"/>
                <a:gd name="connsiteX270" fmla="*/ 394053 w 598767"/>
                <a:gd name="connsiteY270" fmla="*/ 47443 h 61226"/>
                <a:gd name="connsiteX271" fmla="*/ 403429 w 598767"/>
                <a:gd name="connsiteY271" fmla="*/ 26628 h 61226"/>
                <a:gd name="connsiteX272" fmla="*/ 402304 w 598767"/>
                <a:gd name="connsiteY272" fmla="*/ 22597 h 61226"/>
                <a:gd name="connsiteX273" fmla="*/ 399022 w 598767"/>
                <a:gd name="connsiteY273" fmla="*/ 19127 h 61226"/>
                <a:gd name="connsiteX274" fmla="*/ 393584 w 598767"/>
                <a:gd name="connsiteY274" fmla="*/ 17721 h 61226"/>
                <a:gd name="connsiteX275" fmla="*/ 387020 w 598767"/>
                <a:gd name="connsiteY275" fmla="*/ 20159 h 61226"/>
                <a:gd name="connsiteX276" fmla="*/ 383551 w 598767"/>
                <a:gd name="connsiteY276" fmla="*/ 26628 h 61226"/>
                <a:gd name="connsiteX277" fmla="*/ 403429 w 598767"/>
                <a:gd name="connsiteY277" fmla="*/ 26628 h 61226"/>
                <a:gd name="connsiteX278" fmla="*/ 411318 w 598767"/>
                <a:gd name="connsiteY278" fmla="*/ 13783 h 61226"/>
                <a:gd name="connsiteX279" fmla="*/ 417131 w 598767"/>
                <a:gd name="connsiteY279" fmla="*/ 13783 h 61226"/>
                <a:gd name="connsiteX280" fmla="*/ 427258 w 598767"/>
                <a:gd name="connsiteY280" fmla="*/ 40036 h 61226"/>
                <a:gd name="connsiteX281" fmla="*/ 427351 w 598767"/>
                <a:gd name="connsiteY281" fmla="*/ 40036 h 61226"/>
                <a:gd name="connsiteX282" fmla="*/ 437571 w 598767"/>
                <a:gd name="connsiteY282" fmla="*/ 13783 h 61226"/>
                <a:gd name="connsiteX283" fmla="*/ 443291 w 598767"/>
                <a:gd name="connsiteY283" fmla="*/ 13783 h 61226"/>
                <a:gd name="connsiteX284" fmla="*/ 429977 w 598767"/>
                <a:gd name="connsiteY284" fmla="*/ 46412 h 61226"/>
                <a:gd name="connsiteX285" fmla="*/ 424445 w 598767"/>
                <a:gd name="connsiteY285" fmla="*/ 46412 h 61226"/>
                <a:gd name="connsiteX286" fmla="*/ 411318 w 598767"/>
                <a:gd name="connsiteY286" fmla="*/ 13783 h 61226"/>
                <a:gd name="connsiteX287" fmla="*/ 461322 w 598767"/>
                <a:gd name="connsiteY287" fmla="*/ 47443 h 61226"/>
                <a:gd name="connsiteX288" fmla="*/ 452884 w 598767"/>
                <a:gd name="connsiteY288" fmla="*/ 45193 h 61226"/>
                <a:gd name="connsiteX289" fmla="*/ 447164 w 598767"/>
                <a:gd name="connsiteY289" fmla="*/ 39005 h 61226"/>
                <a:gd name="connsiteX290" fmla="*/ 445101 w 598767"/>
                <a:gd name="connsiteY290" fmla="*/ 30191 h 61226"/>
                <a:gd name="connsiteX291" fmla="*/ 446977 w 598767"/>
                <a:gd name="connsiteY291" fmla="*/ 21565 h 61226"/>
                <a:gd name="connsiteX292" fmla="*/ 452509 w 598767"/>
                <a:gd name="connsiteY292" fmla="*/ 15189 h 61226"/>
                <a:gd name="connsiteX293" fmla="*/ 460853 w 598767"/>
                <a:gd name="connsiteY293" fmla="*/ 12752 h 61226"/>
                <a:gd name="connsiteX294" fmla="*/ 469104 w 598767"/>
                <a:gd name="connsiteY294" fmla="*/ 14908 h 61226"/>
                <a:gd name="connsiteX295" fmla="*/ 474543 w 598767"/>
                <a:gd name="connsiteY295" fmla="*/ 20815 h 61226"/>
                <a:gd name="connsiteX296" fmla="*/ 476418 w 598767"/>
                <a:gd name="connsiteY296" fmla="*/ 29441 h 61226"/>
                <a:gd name="connsiteX297" fmla="*/ 476324 w 598767"/>
                <a:gd name="connsiteY297" fmla="*/ 31129 h 61226"/>
                <a:gd name="connsiteX298" fmla="*/ 450540 w 598767"/>
                <a:gd name="connsiteY298" fmla="*/ 31129 h 61226"/>
                <a:gd name="connsiteX299" fmla="*/ 452321 w 598767"/>
                <a:gd name="connsiteY299" fmla="*/ 37411 h 61226"/>
                <a:gd name="connsiteX300" fmla="*/ 456353 w 598767"/>
                <a:gd name="connsiteY300" fmla="*/ 41255 h 61226"/>
                <a:gd name="connsiteX301" fmla="*/ 461510 w 598767"/>
                <a:gd name="connsiteY301" fmla="*/ 42474 h 61226"/>
                <a:gd name="connsiteX302" fmla="*/ 471167 w 598767"/>
                <a:gd name="connsiteY302" fmla="*/ 36661 h 61226"/>
                <a:gd name="connsiteX303" fmla="*/ 475761 w 598767"/>
                <a:gd name="connsiteY303" fmla="*/ 38911 h 61226"/>
                <a:gd name="connsiteX304" fmla="*/ 470042 w 598767"/>
                <a:gd name="connsiteY304" fmla="*/ 45099 h 61226"/>
                <a:gd name="connsiteX305" fmla="*/ 461322 w 598767"/>
                <a:gd name="connsiteY305" fmla="*/ 47443 h 61226"/>
                <a:gd name="connsiteX306" fmla="*/ 470698 w 598767"/>
                <a:gd name="connsiteY306" fmla="*/ 26628 h 61226"/>
                <a:gd name="connsiteX307" fmla="*/ 469573 w 598767"/>
                <a:gd name="connsiteY307" fmla="*/ 22597 h 61226"/>
                <a:gd name="connsiteX308" fmla="*/ 466292 w 598767"/>
                <a:gd name="connsiteY308" fmla="*/ 19127 h 61226"/>
                <a:gd name="connsiteX309" fmla="*/ 460853 w 598767"/>
                <a:gd name="connsiteY309" fmla="*/ 17721 h 61226"/>
                <a:gd name="connsiteX310" fmla="*/ 454290 w 598767"/>
                <a:gd name="connsiteY310" fmla="*/ 20159 h 61226"/>
                <a:gd name="connsiteX311" fmla="*/ 450821 w 598767"/>
                <a:gd name="connsiteY311" fmla="*/ 26628 h 61226"/>
                <a:gd name="connsiteX312" fmla="*/ 470698 w 598767"/>
                <a:gd name="connsiteY312" fmla="*/ 26628 h 61226"/>
                <a:gd name="connsiteX313" fmla="*/ 482791 w 598767"/>
                <a:gd name="connsiteY313" fmla="*/ 13783 h 61226"/>
                <a:gd name="connsiteX314" fmla="*/ 487948 w 598767"/>
                <a:gd name="connsiteY314" fmla="*/ 13783 h 61226"/>
                <a:gd name="connsiteX315" fmla="*/ 487948 w 598767"/>
                <a:gd name="connsiteY315" fmla="*/ 18565 h 61226"/>
                <a:gd name="connsiteX316" fmla="*/ 488229 w 598767"/>
                <a:gd name="connsiteY316" fmla="*/ 18565 h 61226"/>
                <a:gd name="connsiteX317" fmla="*/ 492448 w 598767"/>
                <a:gd name="connsiteY317" fmla="*/ 14439 h 61226"/>
                <a:gd name="connsiteX318" fmla="*/ 498730 w 598767"/>
                <a:gd name="connsiteY318" fmla="*/ 12752 h 61226"/>
                <a:gd name="connsiteX319" fmla="*/ 507731 w 598767"/>
                <a:gd name="connsiteY319" fmla="*/ 16221 h 61226"/>
                <a:gd name="connsiteX320" fmla="*/ 510826 w 598767"/>
                <a:gd name="connsiteY320" fmla="*/ 25503 h 61226"/>
                <a:gd name="connsiteX321" fmla="*/ 510826 w 598767"/>
                <a:gd name="connsiteY321" fmla="*/ 46412 h 61226"/>
                <a:gd name="connsiteX322" fmla="*/ 505387 w 598767"/>
                <a:gd name="connsiteY322" fmla="*/ 46412 h 61226"/>
                <a:gd name="connsiteX323" fmla="*/ 505387 w 598767"/>
                <a:gd name="connsiteY323" fmla="*/ 26347 h 61226"/>
                <a:gd name="connsiteX324" fmla="*/ 503231 w 598767"/>
                <a:gd name="connsiteY324" fmla="*/ 19784 h 61226"/>
                <a:gd name="connsiteX325" fmla="*/ 497324 w 598767"/>
                <a:gd name="connsiteY325" fmla="*/ 17721 h 61226"/>
                <a:gd name="connsiteX326" fmla="*/ 492542 w 598767"/>
                <a:gd name="connsiteY326" fmla="*/ 19221 h 61226"/>
                <a:gd name="connsiteX327" fmla="*/ 489354 w 598767"/>
                <a:gd name="connsiteY327" fmla="*/ 23065 h 61226"/>
                <a:gd name="connsiteX328" fmla="*/ 488229 w 598767"/>
                <a:gd name="connsiteY328" fmla="*/ 28035 h 61226"/>
                <a:gd name="connsiteX329" fmla="*/ 488229 w 598767"/>
                <a:gd name="connsiteY329" fmla="*/ 46412 h 61226"/>
                <a:gd name="connsiteX330" fmla="*/ 482791 w 598767"/>
                <a:gd name="connsiteY330" fmla="*/ 46412 h 61226"/>
                <a:gd name="connsiteX331" fmla="*/ 482791 w 598767"/>
                <a:gd name="connsiteY331" fmla="*/ 13783 h 61226"/>
                <a:gd name="connsiteX332" fmla="*/ 521852 w 598767"/>
                <a:gd name="connsiteY332" fmla="*/ 7782 h 61226"/>
                <a:gd name="connsiteX333" fmla="*/ 519040 w 598767"/>
                <a:gd name="connsiteY333" fmla="*/ 6657 h 61226"/>
                <a:gd name="connsiteX334" fmla="*/ 517914 w 598767"/>
                <a:gd name="connsiteY334" fmla="*/ 3844 h 61226"/>
                <a:gd name="connsiteX335" fmla="*/ 519040 w 598767"/>
                <a:gd name="connsiteY335" fmla="*/ 1125 h 61226"/>
                <a:gd name="connsiteX336" fmla="*/ 521852 w 598767"/>
                <a:gd name="connsiteY336" fmla="*/ 0 h 61226"/>
                <a:gd name="connsiteX337" fmla="*/ 524665 w 598767"/>
                <a:gd name="connsiteY337" fmla="*/ 1125 h 61226"/>
                <a:gd name="connsiteX338" fmla="*/ 525790 w 598767"/>
                <a:gd name="connsiteY338" fmla="*/ 3844 h 61226"/>
                <a:gd name="connsiteX339" fmla="*/ 524665 w 598767"/>
                <a:gd name="connsiteY339" fmla="*/ 6657 h 61226"/>
                <a:gd name="connsiteX340" fmla="*/ 521852 w 598767"/>
                <a:gd name="connsiteY340" fmla="*/ 7782 h 61226"/>
                <a:gd name="connsiteX341" fmla="*/ 519133 w 598767"/>
                <a:gd name="connsiteY341" fmla="*/ 13783 h 61226"/>
                <a:gd name="connsiteX342" fmla="*/ 524572 w 598767"/>
                <a:gd name="connsiteY342" fmla="*/ 13783 h 61226"/>
                <a:gd name="connsiteX343" fmla="*/ 524572 w 598767"/>
                <a:gd name="connsiteY343" fmla="*/ 46412 h 61226"/>
                <a:gd name="connsiteX344" fmla="*/ 519133 w 598767"/>
                <a:gd name="connsiteY344" fmla="*/ 46412 h 61226"/>
                <a:gd name="connsiteX345" fmla="*/ 519133 w 598767"/>
                <a:gd name="connsiteY345" fmla="*/ 13783 h 61226"/>
                <a:gd name="connsiteX346" fmla="*/ 533116 w 598767"/>
                <a:gd name="connsiteY346" fmla="*/ 13783 h 61226"/>
                <a:gd name="connsiteX347" fmla="*/ 538273 w 598767"/>
                <a:gd name="connsiteY347" fmla="*/ 13783 h 61226"/>
                <a:gd name="connsiteX348" fmla="*/ 538273 w 598767"/>
                <a:gd name="connsiteY348" fmla="*/ 18565 h 61226"/>
                <a:gd name="connsiteX349" fmla="*/ 538555 w 598767"/>
                <a:gd name="connsiteY349" fmla="*/ 18565 h 61226"/>
                <a:gd name="connsiteX350" fmla="*/ 542774 w 598767"/>
                <a:gd name="connsiteY350" fmla="*/ 14439 h 61226"/>
                <a:gd name="connsiteX351" fmla="*/ 549056 w 598767"/>
                <a:gd name="connsiteY351" fmla="*/ 12752 h 61226"/>
                <a:gd name="connsiteX352" fmla="*/ 558057 w 598767"/>
                <a:gd name="connsiteY352" fmla="*/ 16221 h 61226"/>
                <a:gd name="connsiteX353" fmla="*/ 561151 w 598767"/>
                <a:gd name="connsiteY353" fmla="*/ 25503 h 61226"/>
                <a:gd name="connsiteX354" fmla="*/ 561151 w 598767"/>
                <a:gd name="connsiteY354" fmla="*/ 46412 h 61226"/>
                <a:gd name="connsiteX355" fmla="*/ 555713 w 598767"/>
                <a:gd name="connsiteY355" fmla="*/ 46412 h 61226"/>
                <a:gd name="connsiteX356" fmla="*/ 555713 w 598767"/>
                <a:gd name="connsiteY356" fmla="*/ 26347 h 61226"/>
                <a:gd name="connsiteX357" fmla="*/ 553556 w 598767"/>
                <a:gd name="connsiteY357" fmla="*/ 19784 h 61226"/>
                <a:gd name="connsiteX358" fmla="*/ 547649 w 598767"/>
                <a:gd name="connsiteY358" fmla="*/ 17721 h 61226"/>
                <a:gd name="connsiteX359" fmla="*/ 542868 w 598767"/>
                <a:gd name="connsiteY359" fmla="*/ 19221 h 61226"/>
                <a:gd name="connsiteX360" fmla="*/ 539680 w 598767"/>
                <a:gd name="connsiteY360" fmla="*/ 23065 h 61226"/>
                <a:gd name="connsiteX361" fmla="*/ 538555 w 598767"/>
                <a:gd name="connsiteY361" fmla="*/ 28035 h 61226"/>
                <a:gd name="connsiteX362" fmla="*/ 538555 w 598767"/>
                <a:gd name="connsiteY362" fmla="*/ 46412 h 61226"/>
                <a:gd name="connsiteX363" fmla="*/ 533116 w 598767"/>
                <a:gd name="connsiteY363" fmla="*/ 46412 h 61226"/>
                <a:gd name="connsiteX364" fmla="*/ 533116 w 598767"/>
                <a:gd name="connsiteY364" fmla="*/ 13783 h 61226"/>
                <a:gd name="connsiteX365" fmla="*/ 583016 w 598767"/>
                <a:gd name="connsiteY365" fmla="*/ 61226 h 61226"/>
                <a:gd name="connsiteX366" fmla="*/ 573452 w 598767"/>
                <a:gd name="connsiteY366" fmla="*/ 58507 h 61226"/>
                <a:gd name="connsiteX367" fmla="*/ 568483 w 598767"/>
                <a:gd name="connsiteY367" fmla="*/ 52132 h 61226"/>
                <a:gd name="connsiteX368" fmla="*/ 573452 w 598767"/>
                <a:gd name="connsiteY368" fmla="*/ 49975 h 61226"/>
                <a:gd name="connsiteX369" fmla="*/ 577015 w 598767"/>
                <a:gd name="connsiteY369" fmla="*/ 54569 h 61226"/>
                <a:gd name="connsiteX370" fmla="*/ 583016 w 598767"/>
                <a:gd name="connsiteY370" fmla="*/ 56351 h 61226"/>
                <a:gd name="connsiteX371" fmla="*/ 590798 w 598767"/>
                <a:gd name="connsiteY371" fmla="*/ 53350 h 61226"/>
                <a:gd name="connsiteX372" fmla="*/ 593611 w 598767"/>
                <a:gd name="connsiteY372" fmla="*/ 45099 h 61226"/>
                <a:gd name="connsiteX373" fmla="*/ 593611 w 598767"/>
                <a:gd name="connsiteY373" fmla="*/ 41443 h 61226"/>
                <a:gd name="connsiteX374" fmla="*/ 593329 w 598767"/>
                <a:gd name="connsiteY374" fmla="*/ 41443 h 61226"/>
                <a:gd name="connsiteX375" fmla="*/ 588829 w 598767"/>
                <a:gd name="connsiteY375" fmla="*/ 45474 h 61226"/>
                <a:gd name="connsiteX376" fmla="*/ 582266 w 598767"/>
                <a:gd name="connsiteY376" fmla="*/ 47068 h 61226"/>
                <a:gd name="connsiteX377" fmla="*/ 574483 w 598767"/>
                <a:gd name="connsiteY377" fmla="*/ 44912 h 61226"/>
                <a:gd name="connsiteX378" fmla="*/ 568951 w 598767"/>
                <a:gd name="connsiteY378" fmla="*/ 38817 h 61226"/>
                <a:gd name="connsiteX379" fmla="*/ 566982 w 598767"/>
                <a:gd name="connsiteY379" fmla="*/ 29910 h 61226"/>
                <a:gd name="connsiteX380" fmla="*/ 568951 w 598767"/>
                <a:gd name="connsiteY380" fmla="*/ 21096 h 61226"/>
                <a:gd name="connsiteX381" fmla="*/ 574483 w 598767"/>
                <a:gd name="connsiteY381" fmla="*/ 15002 h 61226"/>
                <a:gd name="connsiteX382" fmla="*/ 582266 w 598767"/>
                <a:gd name="connsiteY382" fmla="*/ 12752 h 61226"/>
                <a:gd name="connsiteX383" fmla="*/ 588829 w 598767"/>
                <a:gd name="connsiteY383" fmla="*/ 14346 h 61226"/>
                <a:gd name="connsiteX384" fmla="*/ 593329 w 598767"/>
                <a:gd name="connsiteY384" fmla="*/ 18471 h 61226"/>
                <a:gd name="connsiteX385" fmla="*/ 593611 w 598767"/>
                <a:gd name="connsiteY385" fmla="*/ 18471 h 61226"/>
                <a:gd name="connsiteX386" fmla="*/ 593611 w 598767"/>
                <a:gd name="connsiteY386" fmla="*/ 13783 h 61226"/>
                <a:gd name="connsiteX387" fmla="*/ 598768 w 598767"/>
                <a:gd name="connsiteY387" fmla="*/ 13783 h 61226"/>
                <a:gd name="connsiteX388" fmla="*/ 598768 w 598767"/>
                <a:gd name="connsiteY388" fmla="*/ 45099 h 61226"/>
                <a:gd name="connsiteX389" fmla="*/ 594361 w 598767"/>
                <a:gd name="connsiteY389" fmla="*/ 57101 h 61226"/>
                <a:gd name="connsiteX390" fmla="*/ 583016 w 598767"/>
                <a:gd name="connsiteY390" fmla="*/ 61226 h 61226"/>
                <a:gd name="connsiteX391" fmla="*/ 583016 w 598767"/>
                <a:gd name="connsiteY391" fmla="*/ 42099 h 61226"/>
                <a:gd name="connsiteX392" fmla="*/ 588266 w 598767"/>
                <a:gd name="connsiteY392" fmla="*/ 40693 h 61226"/>
                <a:gd name="connsiteX393" fmla="*/ 592111 w 598767"/>
                <a:gd name="connsiteY393" fmla="*/ 36473 h 61226"/>
                <a:gd name="connsiteX394" fmla="*/ 593611 w 598767"/>
                <a:gd name="connsiteY394" fmla="*/ 29910 h 61226"/>
                <a:gd name="connsiteX395" fmla="*/ 592111 w 598767"/>
                <a:gd name="connsiteY395" fmla="*/ 23347 h 61226"/>
                <a:gd name="connsiteX396" fmla="*/ 588266 w 598767"/>
                <a:gd name="connsiteY396" fmla="*/ 19127 h 61226"/>
                <a:gd name="connsiteX397" fmla="*/ 583016 w 598767"/>
                <a:gd name="connsiteY397" fmla="*/ 17721 h 61226"/>
                <a:gd name="connsiteX398" fmla="*/ 577578 w 598767"/>
                <a:gd name="connsiteY398" fmla="*/ 19221 h 61226"/>
                <a:gd name="connsiteX399" fmla="*/ 573733 w 598767"/>
                <a:gd name="connsiteY399" fmla="*/ 23440 h 61226"/>
                <a:gd name="connsiteX400" fmla="*/ 572327 w 598767"/>
                <a:gd name="connsiteY400" fmla="*/ 29910 h 61226"/>
                <a:gd name="connsiteX401" fmla="*/ 573733 w 598767"/>
                <a:gd name="connsiteY401" fmla="*/ 36473 h 61226"/>
                <a:gd name="connsiteX402" fmla="*/ 577578 w 598767"/>
                <a:gd name="connsiteY402" fmla="*/ 40693 h 61226"/>
                <a:gd name="connsiteX403" fmla="*/ 583016 w 598767"/>
                <a:gd name="connsiteY403" fmla="*/ 42099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Lst>
              <a:rect l="l" t="t" r="r" b="b"/>
              <a:pathLst>
                <a:path w="598767" h="61226">
                  <a:moveTo>
                    <a:pt x="0" y="13783"/>
                  </a:moveTo>
                  <a:lnTo>
                    <a:pt x="5157" y="13783"/>
                  </a:lnTo>
                  <a:lnTo>
                    <a:pt x="5157" y="18565"/>
                  </a:lnTo>
                  <a:lnTo>
                    <a:pt x="5438" y="18565"/>
                  </a:lnTo>
                  <a:cubicBezTo>
                    <a:pt x="6376" y="16940"/>
                    <a:pt x="7782" y="15564"/>
                    <a:pt x="9657" y="14439"/>
                  </a:cubicBezTo>
                  <a:cubicBezTo>
                    <a:pt x="11533" y="13314"/>
                    <a:pt x="13502" y="12752"/>
                    <a:pt x="15564" y="12752"/>
                  </a:cubicBezTo>
                  <a:cubicBezTo>
                    <a:pt x="18002" y="12752"/>
                    <a:pt x="20096" y="13345"/>
                    <a:pt x="21846" y="14533"/>
                  </a:cubicBezTo>
                  <a:cubicBezTo>
                    <a:pt x="23597" y="15658"/>
                    <a:pt x="24847" y="17190"/>
                    <a:pt x="25597" y="19127"/>
                  </a:cubicBezTo>
                  <a:cubicBezTo>
                    <a:pt x="26785" y="17190"/>
                    <a:pt x="28316" y="15658"/>
                    <a:pt x="30191" y="14533"/>
                  </a:cubicBezTo>
                  <a:cubicBezTo>
                    <a:pt x="32129" y="13345"/>
                    <a:pt x="34348" y="12752"/>
                    <a:pt x="36848" y="12752"/>
                  </a:cubicBezTo>
                  <a:cubicBezTo>
                    <a:pt x="40599" y="12752"/>
                    <a:pt x="43412" y="13908"/>
                    <a:pt x="45287" y="16221"/>
                  </a:cubicBezTo>
                  <a:cubicBezTo>
                    <a:pt x="47225" y="18471"/>
                    <a:pt x="48194" y="21565"/>
                    <a:pt x="48194" y="25503"/>
                  </a:cubicBezTo>
                  <a:lnTo>
                    <a:pt x="48194" y="46412"/>
                  </a:lnTo>
                  <a:lnTo>
                    <a:pt x="42755" y="46412"/>
                  </a:lnTo>
                  <a:lnTo>
                    <a:pt x="42755" y="26347"/>
                  </a:lnTo>
                  <a:cubicBezTo>
                    <a:pt x="42755" y="23284"/>
                    <a:pt x="42130" y="21096"/>
                    <a:pt x="40880" y="19784"/>
                  </a:cubicBezTo>
                  <a:cubicBezTo>
                    <a:pt x="39693" y="18409"/>
                    <a:pt x="37880" y="17721"/>
                    <a:pt x="35442" y="17721"/>
                  </a:cubicBezTo>
                  <a:cubicBezTo>
                    <a:pt x="33817" y="17721"/>
                    <a:pt x="32348" y="18190"/>
                    <a:pt x="31035" y="19127"/>
                  </a:cubicBezTo>
                  <a:cubicBezTo>
                    <a:pt x="29722" y="20065"/>
                    <a:pt x="28691" y="21315"/>
                    <a:pt x="27941" y="22878"/>
                  </a:cubicBezTo>
                  <a:cubicBezTo>
                    <a:pt x="27191" y="24440"/>
                    <a:pt x="26816" y="26160"/>
                    <a:pt x="26816" y="28035"/>
                  </a:cubicBezTo>
                  <a:lnTo>
                    <a:pt x="26816" y="46412"/>
                  </a:lnTo>
                  <a:lnTo>
                    <a:pt x="21378" y="46412"/>
                  </a:lnTo>
                  <a:lnTo>
                    <a:pt x="21378" y="26441"/>
                  </a:lnTo>
                  <a:cubicBezTo>
                    <a:pt x="21378" y="23315"/>
                    <a:pt x="20753" y="21096"/>
                    <a:pt x="19502" y="19784"/>
                  </a:cubicBezTo>
                  <a:cubicBezTo>
                    <a:pt x="18252" y="18409"/>
                    <a:pt x="16440" y="17721"/>
                    <a:pt x="14064" y="17721"/>
                  </a:cubicBezTo>
                  <a:cubicBezTo>
                    <a:pt x="12439" y="17721"/>
                    <a:pt x="10970" y="18190"/>
                    <a:pt x="9657" y="19127"/>
                  </a:cubicBezTo>
                  <a:cubicBezTo>
                    <a:pt x="8345" y="20065"/>
                    <a:pt x="7313" y="21346"/>
                    <a:pt x="6563" y="22972"/>
                  </a:cubicBezTo>
                  <a:cubicBezTo>
                    <a:pt x="5813" y="24597"/>
                    <a:pt x="5438" y="26316"/>
                    <a:pt x="5438" y="28129"/>
                  </a:cubicBezTo>
                  <a:lnTo>
                    <a:pt x="5438" y="46412"/>
                  </a:lnTo>
                  <a:lnTo>
                    <a:pt x="0" y="46412"/>
                  </a:lnTo>
                  <a:lnTo>
                    <a:pt x="0" y="13783"/>
                  </a:lnTo>
                  <a:close/>
                  <a:moveTo>
                    <a:pt x="71019" y="47443"/>
                  </a:moveTo>
                  <a:cubicBezTo>
                    <a:pt x="67831" y="47443"/>
                    <a:pt x="64955" y="46693"/>
                    <a:pt x="62393" y="45193"/>
                  </a:cubicBezTo>
                  <a:cubicBezTo>
                    <a:pt x="59830" y="43631"/>
                    <a:pt x="57830" y="41536"/>
                    <a:pt x="56392" y="38911"/>
                  </a:cubicBezTo>
                  <a:cubicBezTo>
                    <a:pt x="55017" y="36223"/>
                    <a:pt x="54329" y="33285"/>
                    <a:pt x="54329" y="30098"/>
                  </a:cubicBezTo>
                  <a:cubicBezTo>
                    <a:pt x="54329" y="26910"/>
                    <a:pt x="55017" y="24003"/>
                    <a:pt x="56392" y="21378"/>
                  </a:cubicBezTo>
                  <a:cubicBezTo>
                    <a:pt x="57830" y="18690"/>
                    <a:pt x="59830" y="16596"/>
                    <a:pt x="62393" y="15096"/>
                  </a:cubicBezTo>
                  <a:cubicBezTo>
                    <a:pt x="64955" y="13533"/>
                    <a:pt x="67831" y="12752"/>
                    <a:pt x="71019" y="12752"/>
                  </a:cubicBezTo>
                  <a:cubicBezTo>
                    <a:pt x="74207" y="12752"/>
                    <a:pt x="77082" y="13533"/>
                    <a:pt x="79645" y="15096"/>
                  </a:cubicBezTo>
                  <a:cubicBezTo>
                    <a:pt x="82208" y="16596"/>
                    <a:pt x="84208" y="18690"/>
                    <a:pt x="85645" y="21378"/>
                  </a:cubicBezTo>
                  <a:cubicBezTo>
                    <a:pt x="87083" y="24003"/>
                    <a:pt x="87802" y="26910"/>
                    <a:pt x="87802" y="30098"/>
                  </a:cubicBezTo>
                  <a:cubicBezTo>
                    <a:pt x="87802" y="33285"/>
                    <a:pt x="87083" y="36223"/>
                    <a:pt x="85645" y="38911"/>
                  </a:cubicBezTo>
                  <a:cubicBezTo>
                    <a:pt x="84208" y="41536"/>
                    <a:pt x="82208" y="43631"/>
                    <a:pt x="79645" y="45193"/>
                  </a:cubicBezTo>
                  <a:cubicBezTo>
                    <a:pt x="77082" y="46693"/>
                    <a:pt x="74207" y="47443"/>
                    <a:pt x="71019" y="47443"/>
                  </a:cubicBezTo>
                  <a:close/>
                  <a:moveTo>
                    <a:pt x="71019" y="42474"/>
                  </a:moveTo>
                  <a:cubicBezTo>
                    <a:pt x="73019" y="42474"/>
                    <a:pt x="74894" y="41974"/>
                    <a:pt x="76644" y="40974"/>
                  </a:cubicBezTo>
                  <a:cubicBezTo>
                    <a:pt x="78395" y="39974"/>
                    <a:pt x="79770" y="38536"/>
                    <a:pt x="80770" y="36661"/>
                  </a:cubicBezTo>
                  <a:cubicBezTo>
                    <a:pt x="81833" y="34786"/>
                    <a:pt x="82364" y="32598"/>
                    <a:pt x="82364" y="30098"/>
                  </a:cubicBezTo>
                  <a:cubicBezTo>
                    <a:pt x="82364" y="27597"/>
                    <a:pt x="81833" y="25409"/>
                    <a:pt x="80770" y="23534"/>
                  </a:cubicBezTo>
                  <a:cubicBezTo>
                    <a:pt x="79770" y="21659"/>
                    <a:pt x="78395" y="20221"/>
                    <a:pt x="76644" y="19221"/>
                  </a:cubicBezTo>
                  <a:cubicBezTo>
                    <a:pt x="74894" y="18221"/>
                    <a:pt x="73019" y="17721"/>
                    <a:pt x="71019" y="17721"/>
                  </a:cubicBezTo>
                  <a:cubicBezTo>
                    <a:pt x="69018" y="17721"/>
                    <a:pt x="67143" y="18221"/>
                    <a:pt x="65393" y="19221"/>
                  </a:cubicBezTo>
                  <a:cubicBezTo>
                    <a:pt x="63643" y="20221"/>
                    <a:pt x="62236" y="21659"/>
                    <a:pt x="61174" y="23534"/>
                  </a:cubicBezTo>
                  <a:cubicBezTo>
                    <a:pt x="60174" y="25409"/>
                    <a:pt x="59673" y="27597"/>
                    <a:pt x="59673" y="30098"/>
                  </a:cubicBezTo>
                  <a:cubicBezTo>
                    <a:pt x="59673" y="32598"/>
                    <a:pt x="60174" y="34786"/>
                    <a:pt x="61174" y="36661"/>
                  </a:cubicBezTo>
                  <a:cubicBezTo>
                    <a:pt x="62236" y="38536"/>
                    <a:pt x="63643" y="39974"/>
                    <a:pt x="65393" y="40974"/>
                  </a:cubicBezTo>
                  <a:cubicBezTo>
                    <a:pt x="67143" y="41974"/>
                    <a:pt x="69018" y="42474"/>
                    <a:pt x="71019" y="42474"/>
                  </a:cubicBezTo>
                  <a:close/>
                  <a:moveTo>
                    <a:pt x="93489" y="13783"/>
                  </a:moveTo>
                  <a:lnTo>
                    <a:pt x="98646" y="13783"/>
                  </a:lnTo>
                  <a:lnTo>
                    <a:pt x="98646" y="19034"/>
                  </a:lnTo>
                  <a:lnTo>
                    <a:pt x="98927" y="19034"/>
                  </a:lnTo>
                  <a:cubicBezTo>
                    <a:pt x="99552" y="17221"/>
                    <a:pt x="100771" y="15752"/>
                    <a:pt x="102584" y="14627"/>
                  </a:cubicBezTo>
                  <a:cubicBezTo>
                    <a:pt x="104459" y="13439"/>
                    <a:pt x="106396" y="12845"/>
                    <a:pt x="108397" y="12845"/>
                  </a:cubicBezTo>
                  <a:cubicBezTo>
                    <a:pt x="109897" y="12845"/>
                    <a:pt x="111178" y="13064"/>
                    <a:pt x="112241" y="13502"/>
                  </a:cubicBezTo>
                  <a:lnTo>
                    <a:pt x="112241" y="19409"/>
                  </a:lnTo>
                  <a:cubicBezTo>
                    <a:pt x="110866" y="18721"/>
                    <a:pt x="109334" y="18377"/>
                    <a:pt x="107647" y="18377"/>
                  </a:cubicBezTo>
                  <a:cubicBezTo>
                    <a:pt x="106021" y="18377"/>
                    <a:pt x="104553" y="18815"/>
                    <a:pt x="103240" y="19690"/>
                  </a:cubicBezTo>
                  <a:cubicBezTo>
                    <a:pt x="101927" y="20565"/>
                    <a:pt x="100865" y="21784"/>
                    <a:pt x="100052" y="23347"/>
                  </a:cubicBezTo>
                  <a:cubicBezTo>
                    <a:pt x="99302" y="24847"/>
                    <a:pt x="98927" y="26472"/>
                    <a:pt x="98927" y="28222"/>
                  </a:cubicBezTo>
                  <a:lnTo>
                    <a:pt x="98927" y="46412"/>
                  </a:lnTo>
                  <a:lnTo>
                    <a:pt x="93489" y="46412"/>
                  </a:lnTo>
                  <a:lnTo>
                    <a:pt x="93489" y="13783"/>
                  </a:lnTo>
                  <a:close/>
                  <a:moveTo>
                    <a:pt x="117468" y="13783"/>
                  </a:moveTo>
                  <a:lnTo>
                    <a:pt x="122625" y="13783"/>
                  </a:lnTo>
                  <a:lnTo>
                    <a:pt x="122625" y="18565"/>
                  </a:lnTo>
                  <a:lnTo>
                    <a:pt x="122907" y="18565"/>
                  </a:lnTo>
                  <a:cubicBezTo>
                    <a:pt x="123782" y="16940"/>
                    <a:pt x="125188" y="15564"/>
                    <a:pt x="127126" y="14439"/>
                  </a:cubicBezTo>
                  <a:cubicBezTo>
                    <a:pt x="129126" y="13314"/>
                    <a:pt x="131220" y="12752"/>
                    <a:pt x="133408" y="12752"/>
                  </a:cubicBezTo>
                  <a:cubicBezTo>
                    <a:pt x="137346" y="12752"/>
                    <a:pt x="140346" y="13908"/>
                    <a:pt x="142409" y="16221"/>
                  </a:cubicBezTo>
                  <a:cubicBezTo>
                    <a:pt x="144472" y="18471"/>
                    <a:pt x="145503" y="21565"/>
                    <a:pt x="145503" y="25503"/>
                  </a:cubicBezTo>
                  <a:lnTo>
                    <a:pt x="145503" y="46412"/>
                  </a:lnTo>
                  <a:lnTo>
                    <a:pt x="140065" y="46412"/>
                  </a:lnTo>
                  <a:lnTo>
                    <a:pt x="140065" y="26347"/>
                  </a:lnTo>
                  <a:cubicBezTo>
                    <a:pt x="140065" y="23284"/>
                    <a:pt x="139346" y="21096"/>
                    <a:pt x="137908" y="19784"/>
                  </a:cubicBezTo>
                  <a:cubicBezTo>
                    <a:pt x="136471" y="18409"/>
                    <a:pt x="134502" y="17721"/>
                    <a:pt x="132001" y="17721"/>
                  </a:cubicBezTo>
                  <a:cubicBezTo>
                    <a:pt x="130251" y="17721"/>
                    <a:pt x="128657" y="18221"/>
                    <a:pt x="127220" y="19221"/>
                  </a:cubicBezTo>
                  <a:cubicBezTo>
                    <a:pt x="125845" y="20159"/>
                    <a:pt x="124782" y="21440"/>
                    <a:pt x="124032" y="23065"/>
                  </a:cubicBezTo>
                  <a:cubicBezTo>
                    <a:pt x="123282" y="24628"/>
                    <a:pt x="122907" y="26285"/>
                    <a:pt x="122907" y="28035"/>
                  </a:cubicBezTo>
                  <a:lnTo>
                    <a:pt x="122907" y="46412"/>
                  </a:lnTo>
                  <a:lnTo>
                    <a:pt x="117468" y="46412"/>
                  </a:lnTo>
                  <a:lnTo>
                    <a:pt x="117468" y="13783"/>
                  </a:lnTo>
                  <a:close/>
                  <a:moveTo>
                    <a:pt x="156530" y="7782"/>
                  </a:moveTo>
                  <a:cubicBezTo>
                    <a:pt x="155467" y="7782"/>
                    <a:pt x="154530" y="7407"/>
                    <a:pt x="153717" y="6657"/>
                  </a:cubicBezTo>
                  <a:cubicBezTo>
                    <a:pt x="152967" y="5907"/>
                    <a:pt x="152592" y="4969"/>
                    <a:pt x="152592" y="3844"/>
                  </a:cubicBezTo>
                  <a:cubicBezTo>
                    <a:pt x="152592" y="2782"/>
                    <a:pt x="152967" y="1875"/>
                    <a:pt x="153717" y="1125"/>
                  </a:cubicBezTo>
                  <a:cubicBezTo>
                    <a:pt x="154530" y="375"/>
                    <a:pt x="155467" y="0"/>
                    <a:pt x="156530" y="0"/>
                  </a:cubicBezTo>
                  <a:cubicBezTo>
                    <a:pt x="157655" y="0"/>
                    <a:pt x="158593" y="375"/>
                    <a:pt x="159343" y="1125"/>
                  </a:cubicBezTo>
                  <a:cubicBezTo>
                    <a:pt x="160093" y="1875"/>
                    <a:pt x="160468" y="2782"/>
                    <a:pt x="160468" y="3844"/>
                  </a:cubicBezTo>
                  <a:cubicBezTo>
                    <a:pt x="160468" y="4969"/>
                    <a:pt x="160093" y="5907"/>
                    <a:pt x="159343" y="6657"/>
                  </a:cubicBezTo>
                  <a:cubicBezTo>
                    <a:pt x="158593" y="7407"/>
                    <a:pt x="157655" y="7782"/>
                    <a:pt x="156530" y="7782"/>
                  </a:cubicBezTo>
                  <a:close/>
                  <a:moveTo>
                    <a:pt x="153811" y="13783"/>
                  </a:moveTo>
                  <a:lnTo>
                    <a:pt x="159249" y="13783"/>
                  </a:lnTo>
                  <a:lnTo>
                    <a:pt x="159249" y="46412"/>
                  </a:lnTo>
                  <a:lnTo>
                    <a:pt x="153811" y="46412"/>
                  </a:lnTo>
                  <a:lnTo>
                    <a:pt x="153811" y="13783"/>
                  </a:lnTo>
                  <a:close/>
                  <a:moveTo>
                    <a:pt x="167794" y="13783"/>
                  </a:moveTo>
                  <a:lnTo>
                    <a:pt x="172951" y="13783"/>
                  </a:lnTo>
                  <a:lnTo>
                    <a:pt x="172951" y="18565"/>
                  </a:lnTo>
                  <a:lnTo>
                    <a:pt x="173232" y="18565"/>
                  </a:lnTo>
                  <a:cubicBezTo>
                    <a:pt x="174107" y="16940"/>
                    <a:pt x="175514" y="15564"/>
                    <a:pt x="177452" y="14439"/>
                  </a:cubicBezTo>
                  <a:cubicBezTo>
                    <a:pt x="179452" y="13314"/>
                    <a:pt x="181546" y="12752"/>
                    <a:pt x="183734" y="12752"/>
                  </a:cubicBezTo>
                  <a:cubicBezTo>
                    <a:pt x="187672" y="12752"/>
                    <a:pt x="190672" y="13908"/>
                    <a:pt x="192735" y="16221"/>
                  </a:cubicBezTo>
                  <a:cubicBezTo>
                    <a:pt x="194797" y="18471"/>
                    <a:pt x="195829" y="21565"/>
                    <a:pt x="195829" y="25503"/>
                  </a:cubicBezTo>
                  <a:lnTo>
                    <a:pt x="195829" y="46412"/>
                  </a:lnTo>
                  <a:lnTo>
                    <a:pt x="190391" y="46412"/>
                  </a:lnTo>
                  <a:lnTo>
                    <a:pt x="190391" y="26347"/>
                  </a:lnTo>
                  <a:cubicBezTo>
                    <a:pt x="190391" y="23284"/>
                    <a:pt x="189672" y="21096"/>
                    <a:pt x="188234" y="19784"/>
                  </a:cubicBezTo>
                  <a:cubicBezTo>
                    <a:pt x="186796" y="18409"/>
                    <a:pt x="184827" y="17721"/>
                    <a:pt x="182327" y="17721"/>
                  </a:cubicBezTo>
                  <a:cubicBezTo>
                    <a:pt x="180577" y="17721"/>
                    <a:pt x="178983" y="18221"/>
                    <a:pt x="177545" y="19221"/>
                  </a:cubicBezTo>
                  <a:cubicBezTo>
                    <a:pt x="176170" y="20159"/>
                    <a:pt x="175108" y="21440"/>
                    <a:pt x="174357" y="23065"/>
                  </a:cubicBezTo>
                  <a:cubicBezTo>
                    <a:pt x="173607" y="24628"/>
                    <a:pt x="173232" y="26285"/>
                    <a:pt x="173232" y="28035"/>
                  </a:cubicBezTo>
                  <a:lnTo>
                    <a:pt x="173232" y="46412"/>
                  </a:lnTo>
                  <a:lnTo>
                    <a:pt x="167794" y="46412"/>
                  </a:lnTo>
                  <a:lnTo>
                    <a:pt x="167794" y="13783"/>
                  </a:lnTo>
                  <a:close/>
                  <a:moveTo>
                    <a:pt x="217693" y="61226"/>
                  </a:moveTo>
                  <a:cubicBezTo>
                    <a:pt x="213818" y="61226"/>
                    <a:pt x="210630" y="60320"/>
                    <a:pt x="208130" y="58507"/>
                  </a:cubicBezTo>
                  <a:cubicBezTo>
                    <a:pt x="205692" y="56757"/>
                    <a:pt x="204035" y="54632"/>
                    <a:pt x="203160" y="52132"/>
                  </a:cubicBezTo>
                  <a:lnTo>
                    <a:pt x="208130" y="49975"/>
                  </a:lnTo>
                  <a:cubicBezTo>
                    <a:pt x="208817" y="51850"/>
                    <a:pt x="210005" y="53382"/>
                    <a:pt x="211693" y="54569"/>
                  </a:cubicBezTo>
                  <a:cubicBezTo>
                    <a:pt x="213380" y="55757"/>
                    <a:pt x="215381" y="56351"/>
                    <a:pt x="217693" y="56351"/>
                  </a:cubicBezTo>
                  <a:cubicBezTo>
                    <a:pt x="221069" y="56351"/>
                    <a:pt x="223663" y="55351"/>
                    <a:pt x="225476" y="53350"/>
                  </a:cubicBezTo>
                  <a:cubicBezTo>
                    <a:pt x="227351" y="51413"/>
                    <a:pt x="228288" y="48662"/>
                    <a:pt x="228288" y="45099"/>
                  </a:cubicBezTo>
                  <a:lnTo>
                    <a:pt x="228288" y="41443"/>
                  </a:lnTo>
                  <a:lnTo>
                    <a:pt x="228007" y="41443"/>
                  </a:lnTo>
                  <a:cubicBezTo>
                    <a:pt x="226944" y="43068"/>
                    <a:pt x="225444" y="44412"/>
                    <a:pt x="223507" y="45474"/>
                  </a:cubicBezTo>
                  <a:cubicBezTo>
                    <a:pt x="221569" y="46537"/>
                    <a:pt x="219381" y="47068"/>
                    <a:pt x="216943" y="47068"/>
                  </a:cubicBezTo>
                  <a:cubicBezTo>
                    <a:pt x="214130" y="47068"/>
                    <a:pt x="211536" y="46350"/>
                    <a:pt x="209161" y="44912"/>
                  </a:cubicBezTo>
                  <a:cubicBezTo>
                    <a:pt x="206848" y="43412"/>
                    <a:pt x="205004" y="41380"/>
                    <a:pt x="203629" y="38817"/>
                  </a:cubicBezTo>
                  <a:cubicBezTo>
                    <a:pt x="202316" y="36192"/>
                    <a:pt x="201660" y="33223"/>
                    <a:pt x="201660" y="29910"/>
                  </a:cubicBezTo>
                  <a:cubicBezTo>
                    <a:pt x="201660" y="26660"/>
                    <a:pt x="202316" y="23722"/>
                    <a:pt x="203629" y="21096"/>
                  </a:cubicBezTo>
                  <a:cubicBezTo>
                    <a:pt x="205004" y="18471"/>
                    <a:pt x="206848" y="16440"/>
                    <a:pt x="209161" y="15002"/>
                  </a:cubicBezTo>
                  <a:cubicBezTo>
                    <a:pt x="211536" y="13502"/>
                    <a:pt x="214130" y="12752"/>
                    <a:pt x="216943" y="12752"/>
                  </a:cubicBezTo>
                  <a:cubicBezTo>
                    <a:pt x="219381" y="12752"/>
                    <a:pt x="221569" y="13283"/>
                    <a:pt x="223507" y="14346"/>
                  </a:cubicBezTo>
                  <a:cubicBezTo>
                    <a:pt x="225444" y="15408"/>
                    <a:pt x="226944" y="16783"/>
                    <a:pt x="228007" y="18471"/>
                  </a:cubicBezTo>
                  <a:lnTo>
                    <a:pt x="228288" y="18471"/>
                  </a:lnTo>
                  <a:lnTo>
                    <a:pt x="228288" y="13783"/>
                  </a:lnTo>
                  <a:lnTo>
                    <a:pt x="233445" y="13783"/>
                  </a:lnTo>
                  <a:lnTo>
                    <a:pt x="233445" y="45099"/>
                  </a:lnTo>
                  <a:cubicBezTo>
                    <a:pt x="233445" y="50350"/>
                    <a:pt x="231976" y="54350"/>
                    <a:pt x="229038" y="57101"/>
                  </a:cubicBezTo>
                  <a:cubicBezTo>
                    <a:pt x="226163" y="59851"/>
                    <a:pt x="222381" y="61226"/>
                    <a:pt x="217693" y="61226"/>
                  </a:cubicBezTo>
                  <a:close/>
                  <a:moveTo>
                    <a:pt x="217693" y="42099"/>
                  </a:moveTo>
                  <a:cubicBezTo>
                    <a:pt x="219631" y="42099"/>
                    <a:pt x="221381" y="41630"/>
                    <a:pt x="222944" y="40693"/>
                  </a:cubicBezTo>
                  <a:cubicBezTo>
                    <a:pt x="224569" y="39693"/>
                    <a:pt x="225851" y="38286"/>
                    <a:pt x="226788" y="36473"/>
                  </a:cubicBezTo>
                  <a:cubicBezTo>
                    <a:pt x="227788" y="34598"/>
                    <a:pt x="228288" y="32410"/>
                    <a:pt x="228288" y="29910"/>
                  </a:cubicBezTo>
                  <a:cubicBezTo>
                    <a:pt x="228288" y="27347"/>
                    <a:pt x="227788" y="25159"/>
                    <a:pt x="226788" y="23347"/>
                  </a:cubicBezTo>
                  <a:cubicBezTo>
                    <a:pt x="225851" y="21471"/>
                    <a:pt x="224569" y="20065"/>
                    <a:pt x="222944" y="19127"/>
                  </a:cubicBezTo>
                  <a:cubicBezTo>
                    <a:pt x="221381" y="18190"/>
                    <a:pt x="219631" y="17721"/>
                    <a:pt x="217693" y="17721"/>
                  </a:cubicBezTo>
                  <a:cubicBezTo>
                    <a:pt x="215693" y="17721"/>
                    <a:pt x="213880" y="18221"/>
                    <a:pt x="212255" y="19221"/>
                  </a:cubicBezTo>
                  <a:cubicBezTo>
                    <a:pt x="210692" y="20159"/>
                    <a:pt x="209411" y="21565"/>
                    <a:pt x="208411" y="23440"/>
                  </a:cubicBezTo>
                  <a:cubicBezTo>
                    <a:pt x="207473" y="25253"/>
                    <a:pt x="207004" y="27410"/>
                    <a:pt x="207004" y="29910"/>
                  </a:cubicBezTo>
                  <a:cubicBezTo>
                    <a:pt x="207004" y="32410"/>
                    <a:pt x="207473" y="34598"/>
                    <a:pt x="208411" y="36473"/>
                  </a:cubicBezTo>
                  <a:cubicBezTo>
                    <a:pt x="209411" y="38349"/>
                    <a:pt x="210692" y="39755"/>
                    <a:pt x="212255" y="40693"/>
                  </a:cubicBezTo>
                  <a:cubicBezTo>
                    <a:pt x="213880" y="41630"/>
                    <a:pt x="215693" y="42099"/>
                    <a:pt x="217693" y="42099"/>
                  </a:cubicBezTo>
                  <a:close/>
                  <a:moveTo>
                    <a:pt x="237492" y="46412"/>
                  </a:moveTo>
                  <a:lnTo>
                    <a:pt x="237492" y="46412"/>
                  </a:lnTo>
                  <a:close/>
                  <a:moveTo>
                    <a:pt x="266767" y="47443"/>
                  </a:moveTo>
                  <a:cubicBezTo>
                    <a:pt x="264391" y="47443"/>
                    <a:pt x="262266" y="46975"/>
                    <a:pt x="260391" y="46037"/>
                  </a:cubicBezTo>
                  <a:cubicBezTo>
                    <a:pt x="258516" y="45099"/>
                    <a:pt x="257047" y="43818"/>
                    <a:pt x="255984" y="42193"/>
                  </a:cubicBezTo>
                  <a:cubicBezTo>
                    <a:pt x="254984" y="40505"/>
                    <a:pt x="254484" y="38630"/>
                    <a:pt x="254484" y="36567"/>
                  </a:cubicBezTo>
                  <a:cubicBezTo>
                    <a:pt x="254484" y="33129"/>
                    <a:pt x="255765" y="30441"/>
                    <a:pt x="258328" y="28504"/>
                  </a:cubicBezTo>
                  <a:cubicBezTo>
                    <a:pt x="260954" y="26566"/>
                    <a:pt x="264267" y="25597"/>
                    <a:pt x="268267" y="25597"/>
                  </a:cubicBezTo>
                  <a:cubicBezTo>
                    <a:pt x="270205" y="25597"/>
                    <a:pt x="272017" y="25816"/>
                    <a:pt x="273705" y="26253"/>
                  </a:cubicBezTo>
                  <a:cubicBezTo>
                    <a:pt x="275393" y="26628"/>
                    <a:pt x="276674" y="27097"/>
                    <a:pt x="277549" y="27660"/>
                  </a:cubicBezTo>
                  <a:lnTo>
                    <a:pt x="277549" y="25691"/>
                  </a:lnTo>
                  <a:cubicBezTo>
                    <a:pt x="277549" y="23253"/>
                    <a:pt x="276705" y="21315"/>
                    <a:pt x="275018" y="19877"/>
                  </a:cubicBezTo>
                  <a:cubicBezTo>
                    <a:pt x="273330" y="18377"/>
                    <a:pt x="271174" y="17627"/>
                    <a:pt x="268548" y="17627"/>
                  </a:cubicBezTo>
                  <a:cubicBezTo>
                    <a:pt x="266798" y="17627"/>
                    <a:pt x="265141" y="18034"/>
                    <a:pt x="263579" y="18846"/>
                  </a:cubicBezTo>
                  <a:cubicBezTo>
                    <a:pt x="262016" y="19596"/>
                    <a:pt x="260766" y="20690"/>
                    <a:pt x="259828" y="22128"/>
                  </a:cubicBezTo>
                  <a:lnTo>
                    <a:pt x="255797" y="19034"/>
                  </a:lnTo>
                  <a:cubicBezTo>
                    <a:pt x="257047" y="17096"/>
                    <a:pt x="258797" y="15564"/>
                    <a:pt x="261047" y="14439"/>
                  </a:cubicBezTo>
                  <a:cubicBezTo>
                    <a:pt x="263360" y="13314"/>
                    <a:pt x="265860" y="12752"/>
                    <a:pt x="268548" y="12752"/>
                  </a:cubicBezTo>
                  <a:cubicBezTo>
                    <a:pt x="272986" y="12752"/>
                    <a:pt x="276456" y="13939"/>
                    <a:pt x="278956" y="16315"/>
                  </a:cubicBezTo>
                  <a:cubicBezTo>
                    <a:pt x="281519" y="18627"/>
                    <a:pt x="282800" y="21784"/>
                    <a:pt x="282800" y="25784"/>
                  </a:cubicBezTo>
                  <a:lnTo>
                    <a:pt x="282800" y="46412"/>
                  </a:lnTo>
                  <a:lnTo>
                    <a:pt x="277549" y="46412"/>
                  </a:lnTo>
                  <a:lnTo>
                    <a:pt x="277549" y="41724"/>
                  </a:lnTo>
                  <a:lnTo>
                    <a:pt x="277362" y="41724"/>
                  </a:lnTo>
                  <a:cubicBezTo>
                    <a:pt x="276424" y="43287"/>
                    <a:pt x="275018" y="44631"/>
                    <a:pt x="273143" y="45756"/>
                  </a:cubicBezTo>
                  <a:cubicBezTo>
                    <a:pt x="271267" y="46881"/>
                    <a:pt x="269142" y="47443"/>
                    <a:pt x="266767" y="47443"/>
                  </a:cubicBezTo>
                  <a:close/>
                  <a:moveTo>
                    <a:pt x="267329" y="42662"/>
                  </a:moveTo>
                  <a:cubicBezTo>
                    <a:pt x="269142" y="42662"/>
                    <a:pt x="270830" y="42193"/>
                    <a:pt x="272392" y="41255"/>
                  </a:cubicBezTo>
                  <a:cubicBezTo>
                    <a:pt x="273955" y="40318"/>
                    <a:pt x="275205" y="39067"/>
                    <a:pt x="276143" y="37505"/>
                  </a:cubicBezTo>
                  <a:cubicBezTo>
                    <a:pt x="277081" y="35879"/>
                    <a:pt x="277549" y="34129"/>
                    <a:pt x="277549" y="32254"/>
                  </a:cubicBezTo>
                  <a:cubicBezTo>
                    <a:pt x="276549" y="31566"/>
                    <a:pt x="275299" y="31035"/>
                    <a:pt x="273799" y="30660"/>
                  </a:cubicBezTo>
                  <a:cubicBezTo>
                    <a:pt x="272299" y="30223"/>
                    <a:pt x="270736" y="30004"/>
                    <a:pt x="269111" y="30004"/>
                  </a:cubicBezTo>
                  <a:cubicBezTo>
                    <a:pt x="266110" y="30004"/>
                    <a:pt x="263860" y="30629"/>
                    <a:pt x="262360" y="31879"/>
                  </a:cubicBezTo>
                  <a:cubicBezTo>
                    <a:pt x="260860" y="33067"/>
                    <a:pt x="260110" y="34661"/>
                    <a:pt x="260110" y="36661"/>
                  </a:cubicBezTo>
                  <a:cubicBezTo>
                    <a:pt x="260110" y="38411"/>
                    <a:pt x="260766" y="39849"/>
                    <a:pt x="262079" y="40974"/>
                  </a:cubicBezTo>
                  <a:cubicBezTo>
                    <a:pt x="263454" y="42099"/>
                    <a:pt x="265204" y="42662"/>
                    <a:pt x="267329" y="42662"/>
                  </a:cubicBezTo>
                  <a:close/>
                  <a:moveTo>
                    <a:pt x="290314" y="13783"/>
                  </a:moveTo>
                  <a:lnTo>
                    <a:pt x="295471" y="13783"/>
                  </a:lnTo>
                  <a:lnTo>
                    <a:pt x="295471" y="18565"/>
                  </a:lnTo>
                  <a:lnTo>
                    <a:pt x="295753" y="18565"/>
                  </a:lnTo>
                  <a:cubicBezTo>
                    <a:pt x="296628" y="16940"/>
                    <a:pt x="298034" y="15564"/>
                    <a:pt x="299972" y="14439"/>
                  </a:cubicBezTo>
                  <a:cubicBezTo>
                    <a:pt x="301972" y="13314"/>
                    <a:pt x="304066" y="12752"/>
                    <a:pt x="306254" y="12752"/>
                  </a:cubicBezTo>
                  <a:cubicBezTo>
                    <a:pt x="310192" y="12752"/>
                    <a:pt x="313192" y="13908"/>
                    <a:pt x="315255" y="16221"/>
                  </a:cubicBezTo>
                  <a:cubicBezTo>
                    <a:pt x="317318" y="18471"/>
                    <a:pt x="318349" y="21565"/>
                    <a:pt x="318349" y="25503"/>
                  </a:cubicBezTo>
                  <a:lnTo>
                    <a:pt x="318349" y="46412"/>
                  </a:lnTo>
                  <a:lnTo>
                    <a:pt x="312911" y="46412"/>
                  </a:lnTo>
                  <a:lnTo>
                    <a:pt x="312911" y="26347"/>
                  </a:lnTo>
                  <a:cubicBezTo>
                    <a:pt x="312911" y="23284"/>
                    <a:pt x="312192" y="21096"/>
                    <a:pt x="310755" y="19784"/>
                  </a:cubicBezTo>
                  <a:cubicBezTo>
                    <a:pt x="309317" y="18409"/>
                    <a:pt x="307348" y="17721"/>
                    <a:pt x="304848" y="17721"/>
                  </a:cubicBezTo>
                  <a:cubicBezTo>
                    <a:pt x="303097" y="17721"/>
                    <a:pt x="301503" y="18221"/>
                    <a:pt x="300066" y="19221"/>
                  </a:cubicBezTo>
                  <a:cubicBezTo>
                    <a:pt x="298691" y="20159"/>
                    <a:pt x="297628" y="21440"/>
                    <a:pt x="296878" y="23065"/>
                  </a:cubicBezTo>
                  <a:cubicBezTo>
                    <a:pt x="296128" y="24628"/>
                    <a:pt x="295753" y="26285"/>
                    <a:pt x="295753" y="28035"/>
                  </a:cubicBezTo>
                  <a:lnTo>
                    <a:pt x="295753" y="46412"/>
                  </a:lnTo>
                  <a:lnTo>
                    <a:pt x="290314" y="46412"/>
                  </a:lnTo>
                  <a:lnTo>
                    <a:pt x="290314" y="13783"/>
                  </a:lnTo>
                  <a:close/>
                  <a:moveTo>
                    <a:pt x="340065" y="47443"/>
                  </a:moveTo>
                  <a:cubicBezTo>
                    <a:pt x="337127" y="47443"/>
                    <a:pt x="334471" y="46693"/>
                    <a:pt x="332095" y="45193"/>
                  </a:cubicBezTo>
                  <a:cubicBezTo>
                    <a:pt x="329720" y="43693"/>
                    <a:pt x="327845" y="41630"/>
                    <a:pt x="326470" y="39005"/>
                  </a:cubicBezTo>
                  <a:cubicBezTo>
                    <a:pt x="325157" y="36380"/>
                    <a:pt x="324501" y="33410"/>
                    <a:pt x="324501" y="30098"/>
                  </a:cubicBezTo>
                  <a:cubicBezTo>
                    <a:pt x="324501" y="26847"/>
                    <a:pt x="325157" y="23909"/>
                    <a:pt x="326470" y="21284"/>
                  </a:cubicBezTo>
                  <a:cubicBezTo>
                    <a:pt x="327845" y="18596"/>
                    <a:pt x="329720" y="16502"/>
                    <a:pt x="332095" y="15002"/>
                  </a:cubicBezTo>
                  <a:cubicBezTo>
                    <a:pt x="334471" y="13502"/>
                    <a:pt x="337127" y="12752"/>
                    <a:pt x="340065" y="12752"/>
                  </a:cubicBezTo>
                  <a:cubicBezTo>
                    <a:pt x="342565" y="12752"/>
                    <a:pt x="344784" y="13314"/>
                    <a:pt x="346722" y="14439"/>
                  </a:cubicBezTo>
                  <a:cubicBezTo>
                    <a:pt x="348660" y="15564"/>
                    <a:pt x="350160" y="16971"/>
                    <a:pt x="351223" y="18659"/>
                  </a:cubicBezTo>
                  <a:lnTo>
                    <a:pt x="351410" y="18659"/>
                  </a:lnTo>
                  <a:lnTo>
                    <a:pt x="351223" y="14158"/>
                  </a:lnTo>
                  <a:lnTo>
                    <a:pt x="351223" y="656"/>
                  </a:lnTo>
                  <a:lnTo>
                    <a:pt x="356661" y="656"/>
                  </a:lnTo>
                  <a:lnTo>
                    <a:pt x="356661" y="46412"/>
                  </a:lnTo>
                  <a:lnTo>
                    <a:pt x="351410" y="46412"/>
                  </a:lnTo>
                  <a:lnTo>
                    <a:pt x="351410" y="41630"/>
                  </a:lnTo>
                  <a:lnTo>
                    <a:pt x="351223" y="41630"/>
                  </a:lnTo>
                  <a:cubicBezTo>
                    <a:pt x="350160" y="43255"/>
                    <a:pt x="348660" y="44631"/>
                    <a:pt x="346722" y="45756"/>
                  </a:cubicBezTo>
                  <a:cubicBezTo>
                    <a:pt x="344784" y="46881"/>
                    <a:pt x="342565" y="47443"/>
                    <a:pt x="340065" y="47443"/>
                  </a:cubicBezTo>
                  <a:close/>
                  <a:moveTo>
                    <a:pt x="340628" y="42474"/>
                  </a:moveTo>
                  <a:cubicBezTo>
                    <a:pt x="342565" y="42474"/>
                    <a:pt x="344347" y="41974"/>
                    <a:pt x="345972" y="40974"/>
                  </a:cubicBezTo>
                  <a:cubicBezTo>
                    <a:pt x="347597" y="39974"/>
                    <a:pt x="348910" y="38536"/>
                    <a:pt x="349910" y="36661"/>
                  </a:cubicBezTo>
                  <a:cubicBezTo>
                    <a:pt x="350910" y="34786"/>
                    <a:pt x="351410" y="32598"/>
                    <a:pt x="351410" y="30098"/>
                  </a:cubicBezTo>
                  <a:cubicBezTo>
                    <a:pt x="351410" y="27660"/>
                    <a:pt x="350910" y="25503"/>
                    <a:pt x="349910" y="23628"/>
                  </a:cubicBezTo>
                  <a:cubicBezTo>
                    <a:pt x="348910" y="21753"/>
                    <a:pt x="347597" y="20315"/>
                    <a:pt x="345972" y="19315"/>
                  </a:cubicBezTo>
                  <a:cubicBezTo>
                    <a:pt x="344347" y="18252"/>
                    <a:pt x="342565" y="17721"/>
                    <a:pt x="340628" y="17721"/>
                  </a:cubicBezTo>
                  <a:cubicBezTo>
                    <a:pt x="338752" y="17721"/>
                    <a:pt x="336971" y="18252"/>
                    <a:pt x="335283" y="19315"/>
                  </a:cubicBezTo>
                  <a:cubicBezTo>
                    <a:pt x="333658" y="20315"/>
                    <a:pt x="332345" y="21753"/>
                    <a:pt x="331345" y="23628"/>
                  </a:cubicBezTo>
                  <a:cubicBezTo>
                    <a:pt x="330345" y="25503"/>
                    <a:pt x="329845" y="27660"/>
                    <a:pt x="329845" y="30098"/>
                  </a:cubicBezTo>
                  <a:cubicBezTo>
                    <a:pt x="329845" y="32535"/>
                    <a:pt x="330345" y="34723"/>
                    <a:pt x="331345" y="36661"/>
                  </a:cubicBezTo>
                  <a:cubicBezTo>
                    <a:pt x="332345" y="38536"/>
                    <a:pt x="333658" y="39974"/>
                    <a:pt x="335283" y="40974"/>
                  </a:cubicBezTo>
                  <a:cubicBezTo>
                    <a:pt x="336971" y="41974"/>
                    <a:pt x="338752" y="42474"/>
                    <a:pt x="340628" y="42474"/>
                  </a:cubicBezTo>
                  <a:close/>
                  <a:moveTo>
                    <a:pt x="360652" y="46412"/>
                  </a:moveTo>
                  <a:lnTo>
                    <a:pt x="360652" y="46412"/>
                  </a:lnTo>
                  <a:close/>
                  <a:moveTo>
                    <a:pt x="394053" y="47443"/>
                  </a:moveTo>
                  <a:cubicBezTo>
                    <a:pt x="390927" y="47443"/>
                    <a:pt x="388114" y="46693"/>
                    <a:pt x="385614" y="45193"/>
                  </a:cubicBezTo>
                  <a:cubicBezTo>
                    <a:pt x="383176" y="43693"/>
                    <a:pt x="381270" y="41630"/>
                    <a:pt x="379894" y="39005"/>
                  </a:cubicBezTo>
                  <a:cubicBezTo>
                    <a:pt x="378519" y="36380"/>
                    <a:pt x="377832" y="33442"/>
                    <a:pt x="377832" y="30191"/>
                  </a:cubicBezTo>
                  <a:cubicBezTo>
                    <a:pt x="377832" y="27066"/>
                    <a:pt x="378457" y="24191"/>
                    <a:pt x="379707" y="21565"/>
                  </a:cubicBezTo>
                  <a:cubicBezTo>
                    <a:pt x="381020" y="18877"/>
                    <a:pt x="382864" y="16752"/>
                    <a:pt x="385239" y="15189"/>
                  </a:cubicBezTo>
                  <a:cubicBezTo>
                    <a:pt x="387677" y="13564"/>
                    <a:pt x="390458" y="12752"/>
                    <a:pt x="393584" y="12752"/>
                  </a:cubicBezTo>
                  <a:cubicBezTo>
                    <a:pt x="396772" y="12752"/>
                    <a:pt x="399522" y="13470"/>
                    <a:pt x="401835" y="14908"/>
                  </a:cubicBezTo>
                  <a:cubicBezTo>
                    <a:pt x="404210" y="16346"/>
                    <a:pt x="406023" y="18315"/>
                    <a:pt x="407273" y="20815"/>
                  </a:cubicBezTo>
                  <a:cubicBezTo>
                    <a:pt x="408523" y="23315"/>
                    <a:pt x="409148" y="26191"/>
                    <a:pt x="409148" y="29441"/>
                  </a:cubicBezTo>
                  <a:cubicBezTo>
                    <a:pt x="409148" y="29941"/>
                    <a:pt x="409117" y="30504"/>
                    <a:pt x="409054" y="31129"/>
                  </a:cubicBezTo>
                  <a:lnTo>
                    <a:pt x="383270" y="31129"/>
                  </a:lnTo>
                  <a:cubicBezTo>
                    <a:pt x="383395" y="33629"/>
                    <a:pt x="383989" y="35723"/>
                    <a:pt x="385051" y="37411"/>
                  </a:cubicBezTo>
                  <a:cubicBezTo>
                    <a:pt x="386114" y="39099"/>
                    <a:pt x="387458" y="40380"/>
                    <a:pt x="389083" y="41255"/>
                  </a:cubicBezTo>
                  <a:cubicBezTo>
                    <a:pt x="390708" y="42068"/>
                    <a:pt x="392427" y="42474"/>
                    <a:pt x="394240" y="42474"/>
                  </a:cubicBezTo>
                  <a:cubicBezTo>
                    <a:pt x="398491" y="42474"/>
                    <a:pt x="401710" y="40536"/>
                    <a:pt x="403897" y="36661"/>
                  </a:cubicBezTo>
                  <a:lnTo>
                    <a:pt x="408492" y="38911"/>
                  </a:lnTo>
                  <a:cubicBezTo>
                    <a:pt x="407117" y="41474"/>
                    <a:pt x="405210" y="43537"/>
                    <a:pt x="402772" y="45099"/>
                  </a:cubicBezTo>
                  <a:cubicBezTo>
                    <a:pt x="400335" y="46662"/>
                    <a:pt x="397428" y="47443"/>
                    <a:pt x="394053" y="47443"/>
                  </a:cubicBezTo>
                  <a:close/>
                  <a:moveTo>
                    <a:pt x="403429" y="26628"/>
                  </a:moveTo>
                  <a:cubicBezTo>
                    <a:pt x="403366" y="25253"/>
                    <a:pt x="402991" y="23909"/>
                    <a:pt x="402304" y="22597"/>
                  </a:cubicBezTo>
                  <a:cubicBezTo>
                    <a:pt x="401616" y="21221"/>
                    <a:pt x="400522" y="20065"/>
                    <a:pt x="399022" y="19127"/>
                  </a:cubicBezTo>
                  <a:cubicBezTo>
                    <a:pt x="397584" y="18190"/>
                    <a:pt x="395772" y="17721"/>
                    <a:pt x="393584" y="17721"/>
                  </a:cubicBezTo>
                  <a:cubicBezTo>
                    <a:pt x="391021" y="17721"/>
                    <a:pt x="388833" y="18534"/>
                    <a:pt x="387020" y="20159"/>
                  </a:cubicBezTo>
                  <a:cubicBezTo>
                    <a:pt x="385270" y="21784"/>
                    <a:pt x="384114" y="23941"/>
                    <a:pt x="383551" y="26628"/>
                  </a:cubicBezTo>
                  <a:lnTo>
                    <a:pt x="403429" y="26628"/>
                  </a:lnTo>
                  <a:close/>
                  <a:moveTo>
                    <a:pt x="411318" y="13783"/>
                  </a:moveTo>
                  <a:lnTo>
                    <a:pt x="417131" y="13783"/>
                  </a:lnTo>
                  <a:lnTo>
                    <a:pt x="427258" y="40036"/>
                  </a:lnTo>
                  <a:lnTo>
                    <a:pt x="427351" y="40036"/>
                  </a:lnTo>
                  <a:lnTo>
                    <a:pt x="437571" y="13783"/>
                  </a:lnTo>
                  <a:lnTo>
                    <a:pt x="443291" y="13783"/>
                  </a:lnTo>
                  <a:lnTo>
                    <a:pt x="429977" y="46412"/>
                  </a:lnTo>
                  <a:lnTo>
                    <a:pt x="424445" y="46412"/>
                  </a:lnTo>
                  <a:lnTo>
                    <a:pt x="411318" y="13783"/>
                  </a:lnTo>
                  <a:close/>
                  <a:moveTo>
                    <a:pt x="461322" y="47443"/>
                  </a:moveTo>
                  <a:cubicBezTo>
                    <a:pt x="458197" y="47443"/>
                    <a:pt x="455384" y="46693"/>
                    <a:pt x="452884" y="45193"/>
                  </a:cubicBezTo>
                  <a:cubicBezTo>
                    <a:pt x="450446" y="43693"/>
                    <a:pt x="448539" y="41630"/>
                    <a:pt x="447164" y="39005"/>
                  </a:cubicBezTo>
                  <a:cubicBezTo>
                    <a:pt x="445789" y="36380"/>
                    <a:pt x="445101" y="33442"/>
                    <a:pt x="445101" y="30191"/>
                  </a:cubicBezTo>
                  <a:cubicBezTo>
                    <a:pt x="445101" y="27066"/>
                    <a:pt x="445726" y="24191"/>
                    <a:pt x="446977" y="21565"/>
                  </a:cubicBezTo>
                  <a:cubicBezTo>
                    <a:pt x="448289" y="18877"/>
                    <a:pt x="450133" y="16752"/>
                    <a:pt x="452509" y="15189"/>
                  </a:cubicBezTo>
                  <a:cubicBezTo>
                    <a:pt x="454946" y="13564"/>
                    <a:pt x="457728" y="12752"/>
                    <a:pt x="460853" y="12752"/>
                  </a:cubicBezTo>
                  <a:cubicBezTo>
                    <a:pt x="464041" y="12752"/>
                    <a:pt x="466792" y="13470"/>
                    <a:pt x="469104" y="14908"/>
                  </a:cubicBezTo>
                  <a:cubicBezTo>
                    <a:pt x="471480" y="16346"/>
                    <a:pt x="473292" y="18315"/>
                    <a:pt x="474543" y="20815"/>
                  </a:cubicBezTo>
                  <a:cubicBezTo>
                    <a:pt x="475793" y="23315"/>
                    <a:pt x="476418" y="26191"/>
                    <a:pt x="476418" y="29441"/>
                  </a:cubicBezTo>
                  <a:cubicBezTo>
                    <a:pt x="476418" y="29941"/>
                    <a:pt x="476386" y="30504"/>
                    <a:pt x="476324" y="31129"/>
                  </a:cubicBezTo>
                  <a:lnTo>
                    <a:pt x="450540" y="31129"/>
                  </a:lnTo>
                  <a:cubicBezTo>
                    <a:pt x="450665" y="33629"/>
                    <a:pt x="451258" y="35723"/>
                    <a:pt x="452321" y="37411"/>
                  </a:cubicBezTo>
                  <a:cubicBezTo>
                    <a:pt x="453384" y="39099"/>
                    <a:pt x="454728" y="40380"/>
                    <a:pt x="456353" y="41255"/>
                  </a:cubicBezTo>
                  <a:cubicBezTo>
                    <a:pt x="457978" y="42068"/>
                    <a:pt x="459697" y="42474"/>
                    <a:pt x="461510" y="42474"/>
                  </a:cubicBezTo>
                  <a:cubicBezTo>
                    <a:pt x="465760" y="42474"/>
                    <a:pt x="468979" y="40536"/>
                    <a:pt x="471167" y="36661"/>
                  </a:cubicBezTo>
                  <a:lnTo>
                    <a:pt x="475761" y="38911"/>
                  </a:lnTo>
                  <a:cubicBezTo>
                    <a:pt x="474386" y="41474"/>
                    <a:pt x="472480" y="43537"/>
                    <a:pt x="470042" y="45099"/>
                  </a:cubicBezTo>
                  <a:cubicBezTo>
                    <a:pt x="467604" y="46662"/>
                    <a:pt x="464698" y="47443"/>
                    <a:pt x="461322" y="47443"/>
                  </a:cubicBezTo>
                  <a:close/>
                  <a:moveTo>
                    <a:pt x="470698" y="26628"/>
                  </a:moveTo>
                  <a:cubicBezTo>
                    <a:pt x="470636" y="25253"/>
                    <a:pt x="470261" y="23909"/>
                    <a:pt x="469573" y="22597"/>
                  </a:cubicBezTo>
                  <a:cubicBezTo>
                    <a:pt x="468886" y="21221"/>
                    <a:pt x="467792" y="20065"/>
                    <a:pt x="466292" y="19127"/>
                  </a:cubicBezTo>
                  <a:cubicBezTo>
                    <a:pt x="464854" y="18190"/>
                    <a:pt x="463041" y="17721"/>
                    <a:pt x="460853" y="17721"/>
                  </a:cubicBezTo>
                  <a:cubicBezTo>
                    <a:pt x="458290" y="17721"/>
                    <a:pt x="456103" y="18534"/>
                    <a:pt x="454290" y="20159"/>
                  </a:cubicBezTo>
                  <a:cubicBezTo>
                    <a:pt x="452540" y="21784"/>
                    <a:pt x="451383" y="23941"/>
                    <a:pt x="450821" y="26628"/>
                  </a:cubicBezTo>
                  <a:lnTo>
                    <a:pt x="470698" y="26628"/>
                  </a:lnTo>
                  <a:close/>
                  <a:moveTo>
                    <a:pt x="482791" y="13783"/>
                  </a:moveTo>
                  <a:lnTo>
                    <a:pt x="487948" y="13783"/>
                  </a:lnTo>
                  <a:lnTo>
                    <a:pt x="487948" y="18565"/>
                  </a:lnTo>
                  <a:lnTo>
                    <a:pt x="488229" y="18565"/>
                  </a:lnTo>
                  <a:cubicBezTo>
                    <a:pt x="489104" y="16940"/>
                    <a:pt x="490511" y="15564"/>
                    <a:pt x="492448" y="14439"/>
                  </a:cubicBezTo>
                  <a:cubicBezTo>
                    <a:pt x="494449" y="13314"/>
                    <a:pt x="496542" y="12752"/>
                    <a:pt x="498730" y="12752"/>
                  </a:cubicBezTo>
                  <a:cubicBezTo>
                    <a:pt x="502668" y="12752"/>
                    <a:pt x="505669" y="13908"/>
                    <a:pt x="507731" y="16221"/>
                  </a:cubicBezTo>
                  <a:cubicBezTo>
                    <a:pt x="509794" y="18471"/>
                    <a:pt x="510826" y="21565"/>
                    <a:pt x="510826" y="25503"/>
                  </a:cubicBezTo>
                  <a:lnTo>
                    <a:pt x="510826" y="46412"/>
                  </a:lnTo>
                  <a:lnTo>
                    <a:pt x="505387" y="46412"/>
                  </a:lnTo>
                  <a:lnTo>
                    <a:pt x="505387" y="26347"/>
                  </a:lnTo>
                  <a:cubicBezTo>
                    <a:pt x="505387" y="23284"/>
                    <a:pt x="504669" y="21096"/>
                    <a:pt x="503231" y="19784"/>
                  </a:cubicBezTo>
                  <a:cubicBezTo>
                    <a:pt x="501793" y="18409"/>
                    <a:pt x="499824" y="17721"/>
                    <a:pt x="497324" y="17721"/>
                  </a:cubicBezTo>
                  <a:cubicBezTo>
                    <a:pt x="495574" y="17721"/>
                    <a:pt x="493980" y="18221"/>
                    <a:pt x="492542" y="19221"/>
                  </a:cubicBezTo>
                  <a:cubicBezTo>
                    <a:pt x="491167" y="20159"/>
                    <a:pt x="490104" y="21440"/>
                    <a:pt x="489354" y="23065"/>
                  </a:cubicBezTo>
                  <a:cubicBezTo>
                    <a:pt x="488604" y="24628"/>
                    <a:pt x="488229" y="26285"/>
                    <a:pt x="488229" y="28035"/>
                  </a:cubicBezTo>
                  <a:lnTo>
                    <a:pt x="488229" y="46412"/>
                  </a:lnTo>
                  <a:lnTo>
                    <a:pt x="482791" y="46412"/>
                  </a:lnTo>
                  <a:lnTo>
                    <a:pt x="482791" y="13783"/>
                  </a:lnTo>
                  <a:close/>
                  <a:moveTo>
                    <a:pt x="521852" y="7782"/>
                  </a:moveTo>
                  <a:cubicBezTo>
                    <a:pt x="520790" y="7782"/>
                    <a:pt x="519852" y="7407"/>
                    <a:pt x="519040" y="6657"/>
                  </a:cubicBezTo>
                  <a:cubicBezTo>
                    <a:pt x="518290" y="5907"/>
                    <a:pt x="517914" y="4969"/>
                    <a:pt x="517914" y="3844"/>
                  </a:cubicBezTo>
                  <a:cubicBezTo>
                    <a:pt x="517914" y="2782"/>
                    <a:pt x="518290" y="1875"/>
                    <a:pt x="519040" y="1125"/>
                  </a:cubicBezTo>
                  <a:cubicBezTo>
                    <a:pt x="519852" y="375"/>
                    <a:pt x="520790" y="0"/>
                    <a:pt x="521852" y="0"/>
                  </a:cubicBezTo>
                  <a:cubicBezTo>
                    <a:pt x="522978" y="0"/>
                    <a:pt x="523915" y="375"/>
                    <a:pt x="524665" y="1125"/>
                  </a:cubicBezTo>
                  <a:cubicBezTo>
                    <a:pt x="525415" y="1875"/>
                    <a:pt x="525790" y="2782"/>
                    <a:pt x="525790" y="3844"/>
                  </a:cubicBezTo>
                  <a:cubicBezTo>
                    <a:pt x="525790" y="4969"/>
                    <a:pt x="525415" y="5907"/>
                    <a:pt x="524665" y="6657"/>
                  </a:cubicBezTo>
                  <a:cubicBezTo>
                    <a:pt x="523915" y="7407"/>
                    <a:pt x="522978" y="7782"/>
                    <a:pt x="521852" y="7782"/>
                  </a:cubicBezTo>
                  <a:close/>
                  <a:moveTo>
                    <a:pt x="519133" y="13783"/>
                  </a:moveTo>
                  <a:lnTo>
                    <a:pt x="524572" y="13783"/>
                  </a:lnTo>
                  <a:lnTo>
                    <a:pt x="524572" y="46412"/>
                  </a:lnTo>
                  <a:lnTo>
                    <a:pt x="519133" y="46412"/>
                  </a:lnTo>
                  <a:lnTo>
                    <a:pt x="519133" y="13783"/>
                  </a:lnTo>
                  <a:close/>
                  <a:moveTo>
                    <a:pt x="533116" y="13783"/>
                  </a:moveTo>
                  <a:lnTo>
                    <a:pt x="538273" y="13783"/>
                  </a:lnTo>
                  <a:lnTo>
                    <a:pt x="538273" y="18565"/>
                  </a:lnTo>
                  <a:lnTo>
                    <a:pt x="538555" y="18565"/>
                  </a:lnTo>
                  <a:cubicBezTo>
                    <a:pt x="539430" y="16940"/>
                    <a:pt x="540836" y="15564"/>
                    <a:pt x="542774" y="14439"/>
                  </a:cubicBezTo>
                  <a:cubicBezTo>
                    <a:pt x="544774" y="13314"/>
                    <a:pt x="546868" y="12752"/>
                    <a:pt x="549056" y="12752"/>
                  </a:cubicBezTo>
                  <a:cubicBezTo>
                    <a:pt x="552994" y="12752"/>
                    <a:pt x="555994" y="13908"/>
                    <a:pt x="558057" y="16221"/>
                  </a:cubicBezTo>
                  <a:cubicBezTo>
                    <a:pt x="560120" y="18471"/>
                    <a:pt x="561151" y="21565"/>
                    <a:pt x="561151" y="25503"/>
                  </a:cubicBezTo>
                  <a:lnTo>
                    <a:pt x="561151" y="46412"/>
                  </a:lnTo>
                  <a:lnTo>
                    <a:pt x="555713" y="46412"/>
                  </a:lnTo>
                  <a:lnTo>
                    <a:pt x="555713" y="26347"/>
                  </a:lnTo>
                  <a:cubicBezTo>
                    <a:pt x="555713" y="23284"/>
                    <a:pt x="554994" y="21096"/>
                    <a:pt x="553556" y="19784"/>
                  </a:cubicBezTo>
                  <a:cubicBezTo>
                    <a:pt x="552119" y="18409"/>
                    <a:pt x="550150" y="17721"/>
                    <a:pt x="547649" y="17721"/>
                  </a:cubicBezTo>
                  <a:cubicBezTo>
                    <a:pt x="545899" y="17721"/>
                    <a:pt x="544305" y="18221"/>
                    <a:pt x="542868" y="19221"/>
                  </a:cubicBezTo>
                  <a:cubicBezTo>
                    <a:pt x="541492" y="20159"/>
                    <a:pt x="540430" y="21440"/>
                    <a:pt x="539680" y="23065"/>
                  </a:cubicBezTo>
                  <a:cubicBezTo>
                    <a:pt x="538930" y="24628"/>
                    <a:pt x="538555" y="26285"/>
                    <a:pt x="538555" y="28035"/>
                  </a:cubicBezTo>
                  <a:lnTo>
                    <a:pt x="538555" y="46412"/>
                  </a:lnTo>
                  <a:lnTo>
                    <a:pt x="533116" y="46412"/>
                  </a:lnTo>
                  <a:lnTo>
                    <a:pt x="533116" y="13783"/>
                  </a:lnTo>
                  <a:close/>
                  <a:moveTo>
                    <a:pt x="583016" y="61226"/>
                  </a:moveTo>
                  <a:cubicBezTo>
                    <a:pt x="579140" y="61226"/>
                    <a:pt x="575952" y="60320"/>
                    <a:pt x="573452" y="58507"/>
                  </a:cubicBezTo>
                  <a:cubicBezTo>
                    <a:pt x="571014" y="56757"/>
                    <a:pt x="569358" y="54632"/>
                    <a:pt x="568483" y="52132"/>
                  </a:cubicBezTo>
                  <a:lnTo>
                    <a:pt x="573452" y="49975"/>
                  </a:lnTo>
                  <a:cubicBezTo>
                    <a:pt x="574140" y="51850"/>
                    <a:pt x="575327" y="53382"/>
                    <a:pt x="577015" y="54569"/>
                  </a:cubicBezTo>
                  <a:cubicBezTo>
                    <a:pt x="578703" y="55757"/>
                    <a:pt x="580703" y="56351"/>
                    <a:pt x="583016" y="56351"/>
                  </a:cubicBezTo>
                  <a:cubicBezTo>
                    <a:pt x="586391" y="56351"/>
                    <a:pt x="588985" y="55351"/>
                    <a:pt x="590798" y="53350"/>
                  </a:cubicBezTo>
                  <a:cubicBezTo>
                    <a:pt x="592673" y="51413"/>
                    <a:pt x="593611" y="48662"/>
                    <a:pt x="593611" y="45099"/>
                  </a:cubicBezTo>
                  <a:lnTo>
                    <a:pt x="593611" y="41443"/>
                  </a:lnTo>
                  <a:lnTo>
                    <a:pt x="593329" y="41443"/>
                  </a:lnTo>
                  <a:cubicBezTo>
                    <a:pt x="592267" y="43068"/>
                    <a:pt x="590767" y="44412"/>
                    <a:pt x="588829" y="45474"/>
                  </a:cubicBezTo>
                  <a:cubicBezTo>
                    <a:pt x="586891" y="46537"/>
                    <a:pt x="584703" y="47068"/>
                    <a:pt x="582266" y="47068"/>
                  </a:cubicBezTo>
                  <a:cubicBezTo>
                    <a:pt x="579453" y="47068"/>
                    <a:pt x="576859" y="46350"/>
                    <a:pt x="574483" y="44912"/>
                  </a:cubicBezTo>
                  <a:cubicBezTo>
                    <a:pt x="572171" y="43412"/>
                    <a:pt x="570327" y="41380"/>
                    <a:pt x="568951" y="38817"/>
                  </a:cubicBezTo>
                  <a:cubicBezTo>
                    <a:pt x="567639" y="36192"/>
                    <a:pt x="566982" y="33223"/>
                    <a:pt x="566982" y="29910"/>
                  </a:cubicBezTo>
                  <a:cubicBezTo>
                    <a:pt x="566982" y="26660"/>
                    <a:pt x="567639" y="23722"/>
                    <a:pt x="568951" y="21096"/>
                  </a:cubicBezTo>
                  <a:cubicBezTo>
                    <a:pt x="570327" y="18471"/>
                    <a:pt x="572171" y="16440"/>
                    <a:pt x="574483" y="15002"/>
                  </a:cubicBezTo>
                  <a:cubicBezTo>
                    <a:pt x="576859" y="13502"/>
                    <a:pt x="579453" y="12752"/>
                    <a:pt x="582266" y="12752"/>
                  </a:cubicBezTo>
                  <a:cubicBezTo>
                    <a:pt x="584703" y="12752"/>
                    <a:pt x="586891" y="13283"/>
                    <a:pt x="588829" y="14346"/>
                  </a:cubicBezTo>
                  <a:cubicBezTo>
                    <a:pt x="590767" y="15408"/>
                    <a:pt x="592267" y="16783"/>
                    <a:pt x="593329" y="18471"/>
                  </a:cubicBezTo>
                  <a:lnTo>
                    <a:pt x="593611" y="18471"/>
                  </a:lnTo>
                  <a:lnTo>
                    <a:pt x="593611" y="13783"/>
                  </a:lnTo>
                  <a:lnTo>
                    <a:pt x="598768" y="13783"/>
                  </a:lnTo>
                  <a:lnTo>
                    <a:pt x="598768" y="45099"/>
                  </a:lnTo>
                  <a:cubicBezTo>
                    <a:pt x="598768" y="50350"/>
                    <a:pt x="597299" y="54350"/>
                    <a:pt x="594361" y="57101"/>
                  </a:cubicBezTo>
                  <a:cubicBezTo>
                    <a:pt x="591486" y="59851"/>
                    <a:pt x="587704" y="61226"/>
                    <a:pt x="583016" y="61226"/>
                  </a:cubicBezTo>
                  <a:close/>
                  <a:moveTo>
                    <a:pt x="583016" y="42099"/>
                  </a:moveTo>
                  <a:cubicBezTo>
                    <a:pt x="584953" y="42099"/>
                    <a:pt x="586704" y="41630"/>
                    <a:pt x="588266" y="40693"/>
                  </a:cubicBezTo>
                  <a:cubicBezTo>
                    <a:pt x="589892" y="39693"/>
                    <a:pt x="591173" y="38286"/>
                    <a:pt x="592111" y="36473"/>
                  </a:cubicBezTo>
                  <a:cubicBezTo>
                    <a:pt x="593111" y="34598"/>
                    <a:pt x="593611" y="32410"/>
                    <a:pt x="593611" y="29910"/>
                  </a:cubicBezTo>
                  <a:cubicBezTo>
                    <a:pt x="593611" y="27347"/>
                    <a:pt x="593111" y="25159"/>
                    <a:pt x="592111" y="23347"/>
                  </a:cubicBezTo>
                  <a:cubicBezTo>
                    <a:pt x="591173" y="21471"/>
                    <a:pt x="589892" y="20065"/>
                    <a:pt x="588266" y="19127"/>
                  </a:cubicBezTo>
                  <a:cubicBezTo>
                    <a:pt x="586704" y="18190"/>
                    <a:pt x="584953" y="17721"/>
                    <a:pt x="583016" y="17721"/>
                  </a:cubicBezTo>
                  <a:cubicBezTo>
                    <a:pt x="581015" y="17721"/>
                    <a:pt x="579203" y="18221"/>
                    <a:pt x="577578" y="19221"/>
                  </a:cubicBezTo>
                  <a:cubicBezTo>
                    <a:pt x="576015" y="20159"/>
                    <a:pt x="574733" y="21565"/>
                    <a:pt x="573733" y="23440"/>
                  </a:cubicBezTo>
                  <a:cubicBezTo>
                    <a:pt x="572796" y="25253"/>
                    <a:pt x="572327" y="27410"/>
                    <a:pt x="572327" y="29910"/>
                  </a:cubicBezTo>
                  <a:cubicBezTo>
                    <a:pt x="572327" y="32410"/>
                    <a:pt x="572796" y="34598"/>
                    <a:pt x="573733" y="36473"/>
                  </a:cubicBezTo>
                  <a:cubicBezTo>
                    <a:pt x="574733" y="38349"/>
                    <a:pt x="576015" y="39755"/>
                    <a:pt x="577578" y="40693"/>
                  </a:cubicBezTo>
                  <a:cubicBezTo>
                    <a:pt x="579203" y="41630"/>
                    <a:pt x="581015" y="42099"/>
                    <a:pt x="583016" y="42099"/>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1" name="Freeform: Shape 180">
              <a:extLst>
                <a:ext uri="{FF2B5EF4-FFF2-40B4-BE49-F238E27FC236}">
                  <a16:creationId xmlns:a16="http://schemas.microsoft.com/office/drawing/2014/main" id="{70DAD5E3-4220-FC2D-7C02-B2DEBEA1594A}"/>
                </a:ext>
              </a:extLst>
            </p:cNvPr>
            <p:cNvSpPr/>
            <p:nvPr/>
          </p:nvSpPr>
          <p:spPr>
            <a:xfrm>
              <a:off x="1493776" y="2246694"/>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2" y="2969"/>
                    <a:pt x="24441"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2" name="Freeform: Shape 181">
              <a:extLst>
                <a:ext uri="{FF2B5EF4-FFF2-40B4-BE49-F238E27FC236}">
                  <a16:creationId xmlns:a16="http://schemas.microsoft.com/office/drawing/2014/main" id="{B754B2F9-7730-1574-27F1-F64C6F346F76}"/>
                </a:ext>
              </a:extLst>
            </p:cNvPr>
            <p:cNvSpPr/>
            <p:nvPr/>
          </p:nvSpPr>
          <p:spPr>
            <a:xfrm>
              <a:off x="1568029" y="2232068"/>
              <a:ext cx="1054739" cy="61226"/>
            </a:xfrm>
            <a:custGeom>
              <a:avLst/>
              <a:gdLst>
                <a:gd name="connsiteX0" fmla="*/ 0 w 1054739"/>
                <a:gd name="connsiteY0" fmla="*/ 656 h 61226"/>
                <a:gd name="connsiteX1" fmla="*/ 15377 w 1054739"/>
                <a:gd name="connsiteY1" fmla="*/ 656 h 61226"/>
                <a:gd name="connsiteX2" fmla="*/ 22409 w 1054739"/>
                <a:gd name="connsiteY2" fmla="*/ 2438 h 61226"/>
                <a:gd name="connsiteX3" fmla="*/ 27660 w 1054739"/>
                <a:gd name="connsiteY3" fmla="*/ 7220 h 61226"/>
                <a:gd name="connsiteX4" fmla="*/ 29629 w 1054739"/>
                <a:gd name="connsiteY4" fmla="*/ 14158 h 61226"/>
                <a:gd name="connsiteX5" fmla="*/ 27660 w 1054739"/>
                <a:gd name="connsiteY5" fmla="*/ 21190 h 61226"/>
                <a:gd name="connsiteX6" fmla="*/ 22409 w 1054739"/>
                <a:gd name="connsiteY6" fmla="*/ 26066 h 61226"/>
                <a:gd name="connsiteX7" fmla="*/ 15377 w 1054739"/>
                <a:gd name="connsiteY7" fmla="*/ 27753 h 61226"/>
                <a:gd name="connsiteX8" fmla="*/ 5438 w 1054739"/>
                <a:gd name="connsiteY8" fmla="*/ 27753 h 61226"/>
                <a:gd name="connsiteX9" fmla="*/ 5438 w 1054739"/>
                <a:gd name="connsiteY9" fmla="*/ 46412 h 61226"/>
                <a:gd name="connsiteX10" fmla="*/ 0 w 1054739"/>
                <a:gd name="connsiteY10" fmla="*/ 46412 h 61226"/>
                <a:gd name="connsiteX11" fmla="*/ 0 w 1054739"/>
                <a:gd name="connsiteY11" fmla="*/ 656 h 61226"/>
                <a:gd name="connsiteX12" fmla="*/ 15471 w 1054739"/>
                <a:gd name="connsiteY12" fmla="*/ 22597 h 61226"/>
                <a:gd name="connsiteX13" fmla="*/ 19971 w 1054739"/>
                <a:gd name="connsiteY13" fmla="*/ 21378 h 61226"/>
                <a:gd name="connsiteX14" fmla="*/ 22972 w 1054739"/>
                <a:gd name="connsiteY14" fmla="*/ 18284 h 61226"/>
                <a:gd name="connsiteX15" fmla="*/ 24097 w 1054739"/>
                <a:gd name="connsiteY15" fmla="*/ 14158 h 61226"/>
                <a:gd name="connsiteX16" fmla="*/ 22972 w 1054739"/>
                <a:gd name="connsiteY16" fmla="*/ 10220 h 61226"/>
                <a:gd name="connsiteX17" fmla="*/ 19971 w 1054739"/>
                <a:gd name="connsiteY17" fmla="*/ 7032 h 61226"/>
                <a:gd name="connsiteX18" fmla="*/ 15471 w 1054739"/>
                <a:gd name="connsiteY18" fmla="*/ 5813 h 61226"/>
                <a:gd name="connsiteX19" fmla="*/ 5438 w 1054739"/>
                <a:gd name="connsiteY19" fmla="*/ 5813 h 61226"/>
                <a:gd name="connsiteX20" fmla="*/ 5438 w 1054739"/>
                <a:gd name="connsiteY20" fmla="*/ 22597 h 61226"/>
                <a:gd name="connsiteX21" fmla="*/ 15471 w 1054739"/>
                <a:gd name="connsiteY21" fmla="*/ 22597 h 61226"/>
                <a:gd name="connsiteX22" fmla="*/ 44835 w 1054739"/>
                <a:gd name="connsiteY22" fmla="*/ 47443 h 61226"/>
                <a:gd name="connsiteX23" fmla="*/ 38459 w 1054739"/>
                <a:gd name="connsiteY23" fmla="*/ 46037 h 61226"/>
                <a:gd name="connsiteX24" fmla="*/ 34053 w 1054739"/>
                <a:gd name="connsiteY24" fmla="*/ 42193 h 61226"/>
                <a:gd name="connsiteX25" fmla="*/ 32552 w 1054739"/>
                <a:gd name="connsiteY25" fmla="*/ 36567 h 61226"/>
                <a:gd name="connsiteX26" fmla="*/ 36397 w 1054739"/>
                <a:gd name="connsiteY26" fmla="*/ 28504 h 61226"/>
                <a:gd name="connsiteX27" fmla="*/ 46335 w 1054739"/>
                <a:gd name="connsiteY27" fmla="*/ 25597 h 61226"/>
                <a:gd name="connsiteX28" fmla="*/ 51774 w 1054739"/>
                <a:gd name="connsiteY28" fmla="*/ 26253 h 61226"/>
                <a:gd name="connsiteX29" fmla="*/ 55618 w 1054739"/>
                <a:gd name="connsiteY29" fmla="*/ 27660 h 61226"/>
                <a:gd name="connsiteX30" fmla="*/ 55618 w 1054739"/>
                <a:gd name="connsiteY30" fmla="*/ 25691 h 61226"/>
                <a:gd name="connsiteX31" fmla="*/ 53086 w 1054739"/>
                <a:gd name="connsiteY31" fmla="*/ 19877 h 61226"/>
                <a:gd name="connsiteX32" fmla="*/ 46617 w 1054739"/>
                <a:gd name="connsiteY32" fmla="*/ 17627 h 61226"/>
                <a:gd name="connsiteX33" fmla="*/ 41647 w 1054739"/>
                <a:gd name="connsiteY33" fmla="*/ 18846 h 61226"/>
                <a:gd name="connsiteX34" fmla="*/ 37897 w 1054739"/>
                <a:gd name="connsiteY34" fmla="*/ 22128 h 61226"/>
                <a:gd name="connsiteX35" fmla="*/ 33865 w 1054739"/>
                <a:gd name="connsiteY35" fmla="*/ 19034 h 61226"/>
                <a:gd name="connsiteX36" fmla="*/ 39116 w 1054739"/>
                <a:gd name="connsiteY36" fmla="*/ 14439 h 61226"/>
                <a:gd name="connsiteX37" fmla="*/ 46617 w 1054739"/>
                <a:gd name="connsiteY37" fmla="*/ 12752 h 61226"/>
                <a:gd name="connsiteX38" fmla="*/ 57024 w 1054739"/>
                <a:gd name="connsiteY38" fmla="*/ 16315 h 61226"/>
                <a:gd name="connsiteX39" fmla="*/ 60868 w 1054739"/>
                <a:gd name="connsiteY39" fmla="*/ 25784 h 61226"/>
                <a:gd name="connsiteX40" fmla="*/ 60868 w 1054739"/>
                <a:gd name="connsiteY40" fmla="*/ 46412 h 61226"/>
                <a:gd name="connsiteX41" fmla="*/ 55618 w 1054739"/>
                <a:gd name="connsiteY41" fmla="*/ 46412 h 61226"/>
                <a:gd name="connsiteX42" fmla="*/ 55618 w 1054739"/>
                <a:gd name="connsiteY42" fmla="*/ 41724 h 61226"/>
                <a:gd name="connsiteX43" fmla="*/ 55430 w 1054739"/>
                <a:gd name="connsiteY43" fmla="*/ 41724 h 61226"/>
                <a:gd name="connsiteX44" fmla="*/ 51211 w 1054739"/>
                <a:gd name="connsiteY44" fmla="*/ 45756 h 61226"/>
                <a:gd name="connsiteX45" fmla="*/ 44835 w 1054739"/>
                <a:gd name="connsiteY45" fmla="*/ 47443 h 61226"/>
                <a:gd name="connsiteX46" fmla="*/ 45398 w 1054739"/>
                <a:gd name="connsiteY46" fmla="*/ 42662 h 61226"/>
                <a:gd name="connsiteX47" fmla="*/ 50461 w 1054739"/>
                <a:gd name="connsiteY47" fmla="*/ 41255 h 61226"/>
                <a:gd name="connsiteX48" fmla="*/ 54211 w 1054739"/>
                <a:gd name="connsiteY48" fmla="*/ 37505 h 61226"/>
                <a:gd name="connsiteX49" fmla="*/ 55618 w 1054739"/>
                <a:gd name="connsiteY49" fmla="*/ 32254 h 61226"/>
                <a:gd name="connsiteX50" fmla="*/ 51867 w 1054739"/>
                <a:gd name="connsiteY50" fmla="*/ 30660 h 61226"/>
                <a:gd name="connsiteX51" fmla="*/ 47179 w 1054739"/>
                <a:gd name="connsiteY51" fmla="*/ 30004 h 61226"/>
                <a:gd name="connsiteX52" fmla="*/ 40428 w 1054739"/>
                <a:gd name="connsiteY52" fmla="*/ 31879 h 61226"/>
                <a:gd name="connsiteX53" fmla="*/ 38178 w 1054739"/>
                <a:gd name="connsiteY53" fmla="*/ 36661 h 61226"/>
                <a:gd name="connsiteX54" fmla="*/ 40147 w 1054739"/>
                <a:gd name="connsiteY54" fmla="*/ 40974 h 61226"/>
                <a:gd name="connsiteX55" fmla="*/ 45398 w 1054739"/>
                <a:gd name="connsiteY55" fmla="*/ 42662 h 61226"/>
                <a:gd name="connsiteX56" fmla="*/ 77682 w 1054739"/>
                <a:gd name="connsiteY56" fmla="*/ 44349 h 61226"/>
                <a:gd name="connsiteX57" fmla="*/ 64180 w 1054739"/>
                <a:gd name="connsiteY57" fmla="*/ 13783 h 61226"/>
                <a:gd name="connsiteX58" fmla="*/ 70087 w 1054739"/>
                <a:gd name="connsiteY58" fmla="*/ 13783 h 61226"/>
                <a:gd name="connsiteX59" fmla="*/ 80307 w 1054739"/>
                <a:gd name="connsiteY59" fmla="*/ 38067 h 61226"/>
                <a:gd name="connsiteX60" fmla="*/ 80494 w 1054739"/>
                <a:gd name="connsiteY60" fmla="*/ 38067 h 61226"/>
                <a:gd name="connsiteX61" fmla="*/ 90339 w 1054739"/>
                <a:gd name="connsiteY61" fmla="*/ 13783 h 61226"/>
                <a:gd name="connsiteX62" fmla="*/ 96153 w 1054739"/>
                <a:gd name="connsiteY62" fmla="*/ 13783 h 61226"/>
                <a:gd name="connsiteX63" fmla="*/ 76088 w 1054739"/>
                <a:gd name="connsiteY63" fmla="*/ 60195 h 61226"/>
                <a:gd name="connsiteX64" fmla="*/ 70462 w 1054739"/>
                <a:gd name="connsiteY64" fmla="*/ 60195 h 61226"/>
                <a:gd name="connsiteX65" fmla="*/ 77682 w 1054739"/>
                <a:gd name="connsiteY65" fmla="*/ 44349 h 61226"/>
                <a:gd name="connsiteX66" fmla="*/ 111444 w 1054739"/>
                <a:gd name="connsiteY66" fmla="*/ 47443 h 61226"/>
                <a:gd name="connsiteX67" fmla="*/ 102631 w 1054739"/>
                <a:gd name="connsiteY67" fmla="*/ 45006 h 61226"/>
                <a:gd name="connsiteX68" fmla="*/ 97755 w 1054739"/>
                <a:gd name="connsiteY68" fmla="*/ 38630 h 61226"/>
                <a:gd name="connsiteX69" fmla="*/ 102631 w 1054739"/>
                <a:gd name="connsiteY69" fmla="*/ 36473 h 61226"/>
                <a:gd name="connsiteX70" fmla="*/ 106194 w 1054739"/>
                <a:gd name="connsiteY70" fmla="*/ 41068 h 61226"/>
                <a:gd name="connsiteX71" fmla="*/ 111444 w 1054739"/>
                <a:gd name="connsiteY71" fmla="*/ 42662 h 61226"/>
                <a:gd name="connsiteX72" fmla="*/ 116695 w 1054739"/>
                <a:gd name="connsiteY72" fmla="*/ 41443 h 61226"/>
                <a:gd name="connsiteX73" fmla="*/ 118851 w 1054739"/>
                <a:gd name="connsiteY73" fmla="*/ 37880 h 61226"/>
                <a:gd name="connsiteX74" fmla="*/ 117164 w 1054739"/>
                <a:gd name="connsiteY74" fmla="*/ 34598 h 61226"/>
                <a:gd name="connsiteX75" fmla="*/ 111726 w 1054739"/>
                <a:gd name="connsiteY75" fmla="*/ 32442 h 61226"/>
                <a:gd name="connsiteX76" fmla="*/ 107788 w 1054739"/>
                <a:gd name="connsiteY76" fmla="*/ 31410 h 61226"/>
                <a:gd name="connsiteX77" fmla="*/ 101318 w 1054739"/>
                <a:gd name="connsiteY77" fmla="*/ 28129 h 61226"/>
                <a:gd name="connsiteX78" fmla="*/ 98880 w 1054739"/>
                <a:gd name="connsiteY78" fmla="*/ 22222 h 61226"/>
                <a:gd name="connsiteX79" fmla="*/ 100568 w 1054739"/>
                <a:gd name="connsiteY79" fmla="*/ 17252 h 61226"/>
                <a:gd name="connsiteX80" fmla="*/ 105068 w 1054739"/>
                <a:gd name="connsiteY80" fmla="*/ 13970 h 61226"/>
                <a:gd name="connsiteX81" fmla="*/ 111163 w 1054739"/>
                <a:gd name="connsiteY81" fmla="*/ 12752 h 61226"/>
                <a:gd name="connsiteX82" fmla="*/ 118758 w 1054739"/>
                <a:gd name="connsiteY82" fmla="*/ 14627 h 61226"/>
                <a:gd name="connsiteX83" fmla="*/ 123539 w 1054739"/>
                <a:gd name="connsiteY83" fmla="*/ 19784 h 61226"/>
                <a:gd name="connsiteX84" fmla="*/ 118851 w 1054739"/>
                <a:gd name="connsiteY84" fmla="*/ 21940 h 61226"/>
                <a:gd name="connsiteX85" fmla="*/ 111069 w 1054739"/>
                <a:gd name="connsiteY85" fmla="*/ 17627 h 61226"/>
                <a:gd name="connsiteX86" fmla="*/ 106381 w 1054739"/>
                <a:gd name="connsiteY86" fmla="*/ 18940 h 61226"/>
                <a:gd name="connsiteX87" fmla="*/ 104412 w 1054739"/>
                <a:gd name="connsiteY87" fmla="*/ 22034 h 61226"/>
                <a:gd name="connsiteX88" fmla="*/ 105819 w 1054739"/>
                <a:gd name="connsiteY88" fmla="*/ 24941 h 61226"/>
                <a:gd name="connsiteX89" fmla="*/ 110038 w 1054739"/>
                <a:gd name="connsiteY89" fmla="*/ 26816 h 61226"/>
                <a:gd name="connsiteX90" fmla="*/ 114726 w 1054739"/>
                <a:gd name="connsiteY90" fmla="*/ 28035 h 61226"/>
                <a:gd name="connsiteX91" fmla="*/ 121946 w 1054739"/>
                <a:gd name="connsiteY91" fmla="*/ 31691 h 61226"/>
                <a:gd name="connsiteX92" fmla="*/ 124383 w 1054739"/>
                <a:gd name="connsiteY92" fmla="*/ 37505 h 61226"/>
                <a:gd name="connsiteX93" fmla="*/ 122602 w 1054739"/>
                <a:gd name="connsiteY93" fmla="*/ 42755 h 61226"/>
                <a:gd name="connsiteX94" fmla="*/ 118008 w 1054739"/>
                <a:gd name="connsiteY94" fmla="*/ 46225 h 61226"/>
                <a:gd name="connsiteX95" fmla="*/ 111444 w 1054739"/>
                <a:gd name="connsiteY95" fmla="*/ 47443 h 61226"/>
                <a:gd name="connsiteX96" fmla="*/ 126314 w 1054739"/>
                <a:gd name="connsiteY96" fmla="*/ 46412 h 61226"/>
                <a:gd name="connsiteX97" fmla="*/ 126314 w 1054739"/>
                <a:gd name="connsiteY97" fmla="*/ 46412 h 61226"/>
                <a:gd name="connsiteX98" fmla="*/ 145181 w 1054739"/>
                <a:gd name="connsiteY98" fmla="*/ 656 h 61226"/>
                <a:gd name="connsiteX99" fmla="*/ 150619 w 1054739"/>
                <a:gd name="connsiteY99" fmla="*/ 656 h 61226"/>
                <a:gd name="connsiteX100" fmla="*/ 150619 w 1054739"/>
                <a:gd name="connsiteY100" fmla="*/ 14158 h 61226"/>
                <a:gd name="connsiteX101" fmla="*/ 150338 w 1054739"/>
                <a:gd name="connsiteY101" fmla="*/ 18565 h 61226"/>
                <a:gd name="connsiteX102" fmla="*/ 150619 w 1054739"/>
                <a:gd name="connsiteY102" fmla="*/ 18565 h 61226"/>
                <a:gd name="connsiteX103" fmla="*/ 154839 w 1054739"/>
                <a:gd name="connsiteY103" fmla="*/ 14439 h 61226"/>
                <a:gd name="connsiteX104" fmla="*/ 161214 w 1054739"/>
                <a:gd name="connsiteY104" fmla="*/ 12752 h 61226"/>
                <a:gd name="connsiteX105" fmla="*/ 170309 w 1054739"/>
                <a:gd name="connsiteY105" fmla="*/ 16315 h 61226"/>
                <a:gd name="connsiteX106" fmla="*/ 173403 w 1054739"/>
                <a:gd name="connsiteY106" fmla="*/ 25503 h 61226"/>
                <a:gd name="connsiteX107" fmla="*/ 173403 w 1054739"/>
                <a:gd name="connsiteY107" fmla="*/ 46412 h 61226"/>
                <a:gd name="connsiteX108" fmla="*/ 167965 w 1054739"/>
                <a:gd name="connsiteY108" fmla="*/ 46412 h 61226"/>
                <a:gd name="connsiteX109" fmla="*/ 167965 w 1054739"/>
                <a:gd name="connsiteY109" fmla="*/ 26347 h 61226"/>
                <a:gd name="connsiteX110" fmla="*/ 165715 w 1054739"/>
                <a:gd name="connsiteY110" fmla="*/ 19877 h 61226"/>
                <a:gd name="connsiteX111" fmla="*/ 159995 w 1054739"/>
                <a:gd name="connsiteY111" fmla="*/ 17721 h 61226"/>
                <a:gd name="connsiteX112" fmla="*/ 155214 w 1054739"/>
                <a:gd name="connsiteY112" fmla="*/ 19315 h 61226"/>
                <a:gd name="connsiteX113" fmla="*/ 151838 w 1054739"/>
                <a:gd name="connsiteY113" fmla="*/ 23253 h 61226"/>
                <a:gd name="connsiteX114" fmla="*/ 150619 w 1054739"/>
                <a:gd name="connsiteY114" fmla="*/ 28222 h 61226"/>
                <a:gd name="connsiteX115" fmla="*/ 150619 w 1054739"/>
                <a:gd name="connsiteY115" fmla="*/ 46412 h 61226"/>
                <a:gd name="connsiteX116" fmla="*/ 145181 w 1054739"/>
                <a:gd name="connsiteY116" fmla="*/ 46412 h 61226"/>
                <a:gd name="connsiteX117" fmla="*/ 145181 w 1054739"/>
                <a:gd name="connsiteY117" fmla="*/ 656 h 61226"/>
                <a:gd name="connsiteX118" fmla="*/ 195780 w 1054739"/>
                <a:gd name="connsiteY118" fmla="*/ 47443 h 61226"/>
                <a:gd name="connsiteX119" fmla="*/ 187341 w 1054739"/>
                <a:gd name="connsiteY119" fmla="*/ 45193 h 61226"/>
                <a:gd name="connsiteX120" fmla="*/ 181622 w 1054739"/>
                <a:gd name="connsiteY120" fmla="*/ 39005 h 61226"/>
                <a:gd name="connsiteX121" fmla="*/ 179559 w 1054739"/>
                <a:gd name="connsiteY121" fmla="*/ 30191 h 61226"/>
                <a:gd name="connsiteX122" fmla="*/ 181434 w 1054739"/>
                <a:gd name="connsiteY122" fmla="*/ 21565 h 61226"/>
                <a:gd name="connsiteX123" fmla="*/ 186966 w 1054739"/>
                <a:gd name="connsiteY123" fmla="*/ 15189 h 61226"/>
                <a:gd name="connsiteX124" fmla="*/ 195311 w 1054739"/>
                <a:gd name="connsiteY124" fmla="*/ 12752 h 61226"/>
                <a:gd name="connsiteX125" fmla="*/ 203562 w 1054739"/>
                <a:gd name="connsiteY125" fmla="*/ 14908 h 61226"/>
                <a:gd name="connsiteX126" fmla="*/ 209000 w 1054739"/>
                <a:gd name="connsiteY126" fmla="*/ 20815 h 61226"/>
                <a:gd name="connsiteX127" fmla="*/ 210875 w 1054739"/>
                <a:gd name="connsiteY127" fmla="*/ 29441 h 61226"/>
                <a:gd name="connsiteX128" fmla="*/ 210782 w 1054739"/>
                <a:gd name="connsiteY128" fmla="*/ 31129 h 61226"/>
                <a:gd name="connsiteX129" fmla="*/ 184997 w 1054739"/>
                <a:gd name="connsiteY129" fmla="*/ 31129 h 61226"/>
                <a:gd name="connsiteX130" fmla="*/ 186779 w 1054739"/>
                <a:gd name="connsiteY130" fmla="*/ 37411 h 61226"/>
                <a:gd name="connsiteX131" fmla="*/ 190810 w 1054739"/>
                <a:gd name="connsiteY131" fmla="*/ 41255 h 61226"/>
                <a:gd name="connsiteX132" fmla="*/ 195967 w 1054739"/>
                <a:gd name="connsiteY132" fmla="*/ 42474 h 61226"/>
                <a:gd name="connsiteX133" fmla="*/ 205625 w 1054739"/>
                <a:gd name="connsiteY133" fmla="*/ 36661 h 61226"/>
                <a:gd name="connsiteX134" fmla="*/ 210219 w 1054739"/>
                <a:gd name="connsiteY134" fmla="*/ 38911 h 61226"/>
                <a:gd name="connsiteX135" fmla="*/ 204500 w 1054739"/>
                <a:gd name="connsiteY135" fmla="*/ 45099 h 61226"/>
                <a:gd name="connsiteX136" fmla="*/ 195780 w 1054739"/>
                <a:gd name="connsiteY136" fmla="*/ 47443 h 61226"/>
                <a:gd name="connsiteX137" fmla="*/ 205156 w 1054739"/>
                <a:gd name="connsiteY137" fmla="*/ 26628 h 61226"/>
                <a:gd name="connsiteX138" fmla="*/ 204031 w 1054739"/>
                <a:gd name="connsiteY138" fmla="*/ 22597 h 61226"/>
                <a:gd name="connsiteX139" fmla="*/ 200749 w 1054739"/>
                <a:gd name="connsiteY139" fmla="*/ 19127 h 61226"/>
                <a:gd name="connsiteX140" fmla="*/ 195311 w 1054739"/>
                <a:gd name="connsiteY140" fmla="*/ 17721 h 61226"/>
                <a:gd name="connsiteX141" fmla="*/ 188748 w 1054739"/>
                <a:gd name="connsiteY141" fmla="*/ 20159 h 61226"/>
                <a:gd name="connsiteX142" fmla="*/ 185278 w 1054739"/>
                <a:gd name="connsiteY142" fmla="*/ 26628 h 61226"/>
                <a:gd name="connsiteX143" fmla="*/ 205156 w 1054739"/>
                <a:gd name="connsiteY143" fmla="*/ 26628 h 61226"/>
                <a:gd name="connsiteX144" fmla="*/ 217248 w 1054739"/>
                <a:gd name="connsiteY144" fmla="*/ 13783 h 61226"/>
                <a:gd name="connsiteX145" fmla="*/ 222405 w 1054739"/>
                <a:gd name="connsiteY145" fmla="*/ 13783 h 61226"/>
                <a:gd name="connsiteX146" fmla="*/ 222405 w 1054739"/>
                <a:gd name="connsiteY146" fmla="*/ 19034 h 61226"/>
                <a:gd name="connsiteX147" fmla="*/ 222686 w 1054739"/>
                <a:gd name="connsiteY147" fmla="*/ 19034 h 61226"/>
                <a:gd name="connsiteX148" fmla="*/ 226343 w 1054739"/>
                <a:gd name="connsiteY148" fmla="*/ 14627 h 61226"/>
                <a:gd name="connsiteX149" fmla="*/ 232156 w 1054739"/>
                <a:gd name="connsiteY149" fmla="*/ 12845 h 61226"/>
                <a:gd name="connsiteX150" fmla="*/ 236001 w 1054739"/>
                <a:gd name="connsiteY150" fmla="*/ 13502 h 61226"/>
                <a:gd name="connsiteX151" fmla="*/ 236001 w 1054739"/>
                <a:gd name="connsiteY151" fmla="*/ 19409 h 61226"/>
                <a:gd name="connsiteX152" fmla="*/ 231406 w 1054739"/>
                <a:gd name="connsiteY152" fmla="*/ 18377 h 61226"/>
                <a:gd name="connsiteX153" fmla="*/ 227000 w 1054739"/>
                <a:gd name="connsiteY153" fmla="*/ 19690 h 61226"/>
                <a:gd name="connsiteX154" fmla="*/ 223812 w 1054739"/>
                <a:gd name="connsiteY154" fmla="*/ 23347 h 61226"/>
                <a:gd name="connsiteX155" fmla="*/ 222686 w 1054739"/>
                <a:gd name="connsiteY155" fmla="*/ 28222 h 61226"/>
                <a:gd name="connsiteX156" fmla="*/ 222686 w 1054739"/>
                <a:gd name="connsiteY156" fmla="*/ 46412 h 61226"/>
                <a:gd name="connsiteX157" fmla="*/ 217248 w 1054739"/>
                <a:gd name="connsiteY157" fmla="*/ 46412 h 61226"/>
                <a:gd name="connsiteX158" fmla="*/ 217248 w 1054739"/>
                <a:gd name="connsiteY158" fmla="*/ 13783 h 61226"/>
                <a:gd name="connsiteX159" fmla="*/ 237196 w 1054739"/>
                <a:gd name="connsiteY159" fmla="*/ 46412 h 61226"/>
                <a:gd name="connsiteX160" fmla="*/ 237196 w 1054739"/>
                <a:gd name="connsiteY160" fmla="*/ 46412 h 61226"/>
                <a:gd name="connsiteX161" fmla="*/ 256064 w 1054739"/>
                <a:gd name="connsiteY161" fmla="*/ 13783 h 61226"/>
                <a:gd name="connsiteX162" fmla="*/ 261221 w 1054739"/>
                <a:gd name="connsiteY162" fmla="*/ 13783 h 61226"/>
                <a:gd name="connsiteX163" fmla="*/ 261221 w 1054739"/>
                <a:gd name="connsiteY163" fmla="*/ 18565 h 61226"/>
                <a:gd name="connsiteX164" fmla="*/ 261502 w 1054739"/>
                <a:gd name="connsiteY164" fmla="*/ 18565 h 61226"/>
                <a:gd name="connsiteX165" fmla="*/ 265721 w 1054739"/>
                <a:gd name="connsiteY165" fmla="*/ 14439 h 61226"/>
                <a:gd name="connsiteX166" fmla="*/ 272003 w 1054739"/>
                <a:gd name="connsiteY166" fmla="*/ 12752 h 61226"/>
                <a:gd name="connsiteX167" fmla="*/ 281004 w 1054739"/>
                <a:gd name="connsiteY167" fmla="*/ 16221 h 61226"/>
                <a:gd name="connsiteX168" fmla="*/ 284098 w 1054739"/>
                <a:gd name="connsiteY168" fmla="*/ 25503 h 61226"/>
                <a:gd name="connsiteX169" fmla="*/ 284098 w 1054739"/>
                <a:gd name="connsiteY169" fmla="*/ 46412 h 61226"/>
                <a:gd name="connsiteX170" fmla="*/ 278660 w 1054739"/>
                <a:gd name="connsiteY170" fmla="*/ 46412 h 61226"/>
                <a:gd name="connsiteX171" fmla="*/ 278660 w 1054739"/>
                <a:gd name="connsiteY171" fmla="*/ 26347 h 61226"/>
                <a:gd name="connsiteX172" fmla="*/ 276504 w 1054739"/>
                <a:gd name="connsiteY172" fmla="*/ 19784 h 61226"/>
                <a:gd name="connsiteX173" fmla="*/ 270597 w 1054739"/>
                <a:gd name="connsiteY173" fmla="*/ 17721 h 61226"/>
                <a:gd name="connsiteX174" fmla="*/ 265815 w 1054739"/>
                <a:gd name="connsiteY174" fmla="*/ 19221 h 61226"/>
                <a:gd name="connsiteX175" fmla="*/ 262627 w 1054739"/>
                <a:gd name="connsiteY175" fmla="*/ 23065 h 61226"/>
                <a:gd name="connsiteX176" fmla="*/ 261502 w 1054739"/>
                <a:gd name="connsiteY176" fmla="*/ 28035 h 61226"/>
                <a:gd name="connsiteX177" fmla="*/ 261502 w 1054739"/>
                <a:gd name="connsiteY177" fmla="*/ 46412 h 61226"/>
                <a:gd name="connsiteX178" fmla="*/ 256064 w 1054739"/>
                <a:gd name="connsiteY178" fmla="*/ 46412 h 61226"/>
                <a:gd name="connsiteX179" fmla="*/ 256064 w 1054739"/>
                <a:gd name="connsiteY179" fmla="*/ 13783 h 61226"/>
                <a:gd name="connsiteX180" fmla="*/ 306470 w 1054739"/>
                <a:gd name="connsiteY180" fmla="*/ 47443 h 61226"/>
                <a:gd name="connsiteX181" fmla="*/ 298032 w 1054739"/>
                <a:gd name="connsiteY181" fmla="*/ 45193 h 61226"/>
                <a:gd name="connsiteX182" fmla="*/ 292312 w 1054739"/>
                <a:gd name="connsiteY182" fmla="*/ 39005 h 61226"/>
                <a:gd name="connsiteX183" fmla="*/ 290250 w 1054739"/>
                <a:gd name="connsiteY183" fmla="*/ 30191 h 61226"/>
                <a:gd name="connsiteX184" fmla="*/ 292125 w 1054739"/>
                <a:gd name="connsiteY184" fmla="*/ 21565 h 61226"/>
                <a:gd name="connsiteX185" fmla="*/ 297657 w 1054739"/>
                <a:gd name="connsiteY185" fmla="*/ 15189 h 61226"/>
                <a:gd name="connsiteX186" fmla="*/ 306002 w 1054739"/>
                <a:gd name="connsiteY186" fmla="*/ 12752 h 61226"/>
                <a:gd name="connsiteX187" fmla="*/ 314253 w 1054739"/>
                <a:gd name="connsiteY187" fmla="*/ 14908 h 61226"/>
                <a:gd name="connsiteX188" fmla="*/ 319691 w 1054739"/>
                <a:gd name="connsiteY188" fmla="*/ 20815 h 61226"/>
                <a:gd name="connsiteX189" fmla="*/ 321566 w 1054739"/>
                <a:gd name="connsiteY189" fmla="*/ 29441 h 61226"/>
                <a:gd name="connsiteX190" fmla="*/ 321472 w 1054739"/>
                <a:gd name="connsiteY190" fmla="*/ 31129 h 61226"/>
                <a:gd name="connsiteX191" fmla="*/ 295688 w 1054739"/>
                <a:gd name="connsiteY191" fmla="*/ 31129 h 61226"/>
                <a:gd name="connsiteX192" fmla="*/ 297469 w 1054739"/>
                <a:gd name="connsiteY192" fmla="*/ 37411 h 61226"/>
                <a:gd name="connsiteX193" fmla="*/ 301501 w 1054739"/>
                <a:gd name="connsiteY193" fmla="*/ 41255 h 61226"/>
                <a:gd name="connsiteX194" fmla="*/ 306658 w 1054739"/>
                <a:gd name="connsiteY194" fmla="*/ 42474 h 61226"/>
                <a:gd name="connsiteX195" fmla="*/ 316315 w 1054739"/>
                <a:gd name="connsiteY195" fmla="*/ 36661 h 61226"/>
                <a:gd name="connsiteX196" fmla="*/ 320910 w 1054739"/>
                <a:gd name="connsiteY196" fmla="*/ 38911 h 61226"/>
                <a:gd name="connsiteX197" fmla="*/ 315190 w 1054739"/>
                <a:gd name="connsiteY197" fmla="*/ 45099 h 61226"/>
                <a:gd name="connsiteX198" fmla="*/ 306470 w 1054739"/>
                <a:gd name="connsiteY198" fmla="*/ 47443 h 61226"/>
                <a:gd name="connsiteX199" fmla="*/ 315847 w 1054739"/>
                <a:gd name="connsiteY199" fmla="*/ 26628 h 61226"/>
                <a:gd name="connsiteX200" fmla="*/ 314721 w 1054739"/>
                <a:gd name="connsiteY200" fmla="*/ 22597 h 61226"/>
                <a:gd name="connsiteX201" fmla="*/ 311440 w 1054739"/>
                <a:gd name="connsiteY201" fmla="*/ 19127 h 61226"/>
                <a:gd name="connsiteX202" fmla="*/ 306002 w 1054739"/>
                <a:gd name="connsiteY202" fmla="*/ 17721 h 61226"/>
                <a:gd name="connsiteX203" fmla="*/ 299438 w 1054739"/>
                <a:gd name="connsiteY203" fmla="*/ 20159 h 61226"/>
                <a:gd name="connsiteX204" fmla="*/ 295969 w 1054739"/>
                <a:gd name="connsiteY204" fmla="*/ 26628 h 61226"/>
                <a:gd name="connsiteX205" fmla="*/ 315847 w 1054739"/>
                <a:gd name="connsiteY205" fmla="*/ 26628 h 61226"/>
                <a:gd name="connsiteX206" fmla="*/ 331127 w 1054739"/>
                <a:gd name="connsiteY206" fmla="*/ 7782 h 61226"/>
                <a:gd name="connsiteX207" fmla="*/ 328314 w 1054739"/>
                <a:gd name="connsiteY207" fmla="*/ 6657 h 61226"/>
                <a:gd name="connsiteX208" fmla="*/ 327189 w 1054739"/>
                <a:gd name="connsiteY208" fmla="*/ 3844 h 61226"/>
                <a:gd name="connsiteX209" fmla="*/ 328314 w 1054739"/>
                <a:gd name="connsiteY209" fmla="*/ 1125 h 61226"/>
                <a:gd name="connsiteX210" fmla="*/ 331127 w 1054739"/>
                <a:gd name="connsiteY210" fmla="*/ 0 h 61226"/>
                <a:gd name="connsiteX211" fmla="*/ 333940 w 1054739"/>
                <a:gd name="connsiteY211" fmla="*/ 1125 h 61226"/>
                <a:gd name="connsiteX212" fmla="*/ 335065 w 1054739"/>
                <a:gd name="connsiteY212" fmla="*/ 3844 h 61226"/>
                <a:gd name="connsiteX213" fmla="*/ 333940 w 1054739"/>
                <a:gd name="connsiteY213" fmla="*/ 6657 h 61226"/>
                <a:gd name="connsiteX214" fmla="*/ 331127 w 1054739"/>
                <a:gd name="connsiteY214" fmla="*/ 7782 h 61226"/>
                <a:gd name="connsiteX215" fmla="*/ 328408 w 1054739"/>
                <a:gd name="connsiteY215" fmla="*/ 13783 h 61226"/>
                <a:gd name="connsiteX216" fmla="*/ 333846 w 1054739"/>
                <a:gd name="connsiteY216" fmla="*/ 13783 h 61226"/>
                <a:gd name="connsiteX217" fmla="*/ 333846 w 1054739"/>
                <a:gd name="connsiteY217" fmla="*/ 46412 h 61226"/>
                <a:gd name="connsiteX218" fmla="*/ 328408 w 1054739"/>
                <a:gd name="connsiteY218" fmla="*/ 46412 h 61226"/>
                <a:gd name="connsiteX219" fmla="*/ 328408 w 1054739"/>
                <a:gd name="connsiteY219" fmla="*/ 13783 h 61226"/>
                <a:gd name="connsiteX220" fmla="*/ 356417 w 1054739"/>
                <a:gd name="connsiteY220" fmla="*/ 61226 h 61226"/>
                <a:gd name="connsiteX221" fmla="*/ 346853 w 1054739"/>
                <a:gd name="connsiteY221" fmla="*/ 58507 h 61226"/>
                <a:gd name="connsiteX222" fmla="*/ 341883 w 1054739"/>
                <a:gd name="connsiteY222" fmla="*/ 52132 h 61226"/>
                <a:gd name="connsiteX223" fmla="*/ 346853 w 1054739"/>
                <a:gd name="connsiteY223" fmla="*/ 49975 h 61226"/>
                <a:gd name="connsiteX224" fmla="*/ 350416 w 1054739"/>
                <a:gd name="connsiteY224" fmla="*/ 54569 h 61226"/>
                <a:gd name="connsiteX225" fmla="*/ 356417 w 1054739"/>
                <a:gd name="connsiteY225" fmla="*/ 56351 h 61226"/>
                <a:gd name="connsiteX226" fmla="*/ 364199 w 1054739"/>
                <a:gd name="connsiteY226" fmla="*/ 53350 h 61226"/>
                <a:gd name="connsiteX227" fmla="*/ 367012 w 1054739"/>
                <a:gd name="connsiteY227" fmla="*/ 45099 h 61226"/>
                <a:gd name="connsiteX228" fmla="*/ 367012 w 1054739"/>
                <a:gd name="connsiteY228" fmla="*/ 41443 h 61226"/>
                <a:gd name="connsiteX229" fmla="*/ 366730 w 1054739"/>
                <a:gd name="connsiteY229" fmla="*/ 41443 h 61226"/>
                <a:gd name="connsiteX230" fmla="*/ 362230 w 1054739"/>
                <a:gd name="connsiteY230" fmla="*/ 45474 h 61226"/>
                <a:gd name="connsiteX231" fmla="*/ 355666 w 1054739"/>
                <a:gd name="connsiteY231" fmla="*/ 47068 h 61226"/>
                <a:gd name="connsiteX232" fmla="*/ 347884 w 1054739"/>
                <a:gd name="connsiteY232" fmla="*/ 44912 h 61226"/>
                <a:gd name="connsiteX233" fmla="*/ 342352 w 1054739"/>
                <a:gd name="connsiteY233" fmla="*/ 38817 h 61226"/>
                <a:gd name="connsiteX234" fmla="*/ 340383 w 1054739"/>
                <a:gd name="connsiteY234" fmla="*/ 29910 h 61226"/>
                <a:gd name="connsiteX235" fmla="*/ 342352 w 1054739"/>
                <a:gd name="connsiteY235" fmla="*/ 21096 h 61226"/>
                <a:gd name="connsiteX236" fmla="*/ 347884 w 1054739"/>
                <a:gd name="connsiteY236" fmla="*/ 15002 h 61226"/>
                <a:gd name="connsiteX237" fmla="*/ 355666 w 1054739"/>
                <a:gd name="connsiteY237" fmla="*/ 12752 h 61226"/>
                <a:gd name="connsiteX238" fmla="*/ 362230 w 1054739"/>
                <a:gd name="connsiteY238" fmla="*/ 14346 h 61226"/>
                <a:gd name="connsiteX239" fmla="*/ 366730 w 1054739"/>
                <a:gd name="connsiteY239" fmla="*/ 18471 h 61226"/>
                <a:gd name="connsiteX240" fmla="*/ 367012 w 1054739"/>
                <a:gd name="connsiteY240" fmla="*/ 18471 h 61226"/>
                <a:gd name="connsiteX241" fmla="*/ 367012 w 1054739"/>
                <a:gd name="connsiteY241" fmla="*/ 13783 h 61226"/>
                <a:gd name="connsiteX242" fmla="*/ 372168 w 1054739"/>
                <a:gd name="connsiteY242" fmla="*/ 13783 h 61226"/>
                <a:gd name="connsiteX243" fmla="*/ 372168 w 1054739"/>
                <a:gd name="connsiteY243" fmla="*/ 45099 h 61226"/>
                <a:gd name="connsiteX244" fmla="*/ 367762 w 1054739"/>
                <a:gd name="connsiteY244" fmla="*/ 57101 h 61226"/>
                <a:gd name="connsiteX245" fmla="*/ 356417 w 1054739"/>
                <a:gd name="connsiteY245" fmla="*/ 61226 h 61226"/>
                <a:gd name="connsiteX246" fmla="*/ 356417 w 1054739"/>
                <a:gd name="connsiteY246" fmla="*/ 42099 h 61226"/>
                <a:gd name="connsiteX247" fmla="*/ 361667 w 1054739"/>
                <a:gd name="connsiteY247" fmla="*/ 40693 h 61226"/>
                <a:gd name="connsiteX248" fmla="*/ 365511 w 1054739"/>
                <a:gd name="connsiteY248" fmla="*/ 36473 h 61226"/>
                <a:gd name="connsiteX249" fmla="*/ 367012 w 1054739"/>
                <a:gd name="connsiteY249" fmla="*/ 29910 h 61226"/>
                <a:gd name="connsiteX250" fmla="*/ 365511 w 1054739"/>
                <a:gd name="connsiteY250" fmla="*/ 23347 h 61226"/>
                <a:gd name="connsiteX251" fmla="*/ 361667 w 1054739"/>
                <a:gd name="connsiteY251" fmla="*/ 19127 h 61226"/>
                <a:gd name="connsiteX252" fmla="*/ 356417 w 1054739"/>
                <a:gd name="connsiteY252" fmla="*/ 17721 h 61226"/>
                <a:gd name="connsiteX253" fmla="*/ 350978 w 1054739"/>
                <a:gd name="connsiteY253" fmla="*/ 19221 h 61226"/>
                <a:gd name="connsiteX254" fmla="*/ 347134 w 1054739"/>
                <a:gd name="connsiteY254" fmla="*/ 23440 h 61226"/>
                <a:gd name="connsiteX255" fmla="*/ 345728 w 1054739"/>
                <a:gd name="connsiteY255" fmla="*/ 29910 h 61226"/>
                <a:gd name="connsiteX256" fmla="*/ 347134 w 1054739"/>
                <a:gd name="connsiteY256" fmla="*/ 36473 h 61226"/>
                <a:gd name="connsiteX257" fmla="*/ 350978 w 1054739"/>
                <a:gd name="connsiteY257" fmla="*/ 40693 h 61226"/>
                <a:gd name="connsiteX258" fmla="*/ 356417 w 1054739"/>
                <a:gd name="connsiteY258" fmla="*/ 42099 h 61226"/>
                <a:gd name="connsiteX259" fmla="*/ 380247 w 1054739"/>
                <a:gd name="connsiteY259" fmla="*/ 656 h 61226"/>
                <a:gd name="connsiteX260" fmla="*/ 385685 w 1054739"/>
                <a:gd name="connsiteY260" fmla="*/ 656 h 61226"/>
                <a:gd name="connsiteX261" fmla="*/ 385685 w 1054739"/>
                <a:gd name="connsiteY261" fmla="*/ 14158 h 61226"/>
                <a:gd name="connsiteX262" fmla="*/ 385404 w 1054739"/>
                <a:gd name="connsiteY262" fmla="*/ 18565 h 61226"/>
                <a:gd name="connsiteX263" fmla="*/ 385685 w 1054739"/>
                <a:gd name="connsiteY263" fmla="*/ 18565 h 61226"/>
                <a:gd name="connsiteX264" fmla="*/ 389904 w 1054739"/>
                <a:gd name="connsiteY264" fmla="*/ 14439 h 61226"/>
                <a:gd name="connsiteX265" fmla="*/ 396280 w 1054739"/>
                <a:gd name="connsiteY265" fmla="*/ 12752 h 61226"/>
                <a:gd name="connsiteX266" fmla="*/ 405375 w 1054739"/>
                <a:gd name="connsiteY266" fmla="*/ 16315 h 61226"/>
                <a:gd name="connsiteX267" fmla="*/ 408469 w 1054739"/>
                <a:gd name="connsiteY267" fmla="*/ 25503 h 61226"/>
                <a:gd name="connsiteX268" fmla="*/ 408469 w 1054739"/>
                <a:gd name="connsiteY268" fmla="*/ 46412 h 61226"/>
                <a:gd name="connsiteX269" fmla="*/ 403031 w 1054739"/>
                <a:gd name="connsiteY269" fmla="*/ 46412 h 61226"/>
                <a:gd name="connsiteX270" fmla="*/ 403031 w 1054739"/>
                <a:gd name="connsiteY270" fmla="*/ 26347 h 61226"/>
                <a:gd name="connsiteX271" fmla="*/ 400781 w 1054739"/>
                <a:gd name="connsiteY271" fmla="*/ 19877 h 61226"/>
                <a:gd name="connsiteX272" fmla="*/ 395061 w 1054739"/>
                <a:gd name="connsiteY272" fmla="*/ 17721 h 61226"/>
                <a:gd name="connsiteX273" fmla="*/ 390279 w 1054739"/>
                <a:gd name="connsiteY273" fmla="*/ 19315 h 61226"/>
                <a:gd name="connsiteX274" fmla="*/ 386904 w 1054739"/>
                <a:gd name="connsiteY274" fmla="*/ 23253 h 61226"/>
                <a:gd name="connsiteX275" fmla="*/ 385685 w 1054739"/>
                <a:gd name="connsiteY275" fmla="*/ 28222 h 61226"/>
                <a:gd name="connsiteX276" fmla="*/ 385685 w 1054739"/>
                <a:gd name="connsiteY276" fmla="*/ 46412 h 61226"/>
                <a:gd name="connsiteX277" fmla="*/ 380247 w 1054739"/>
                <a:gd name="connsiteY277" fmla="*/ 46412 h 61226"/>
                <a:gd name="connsiteX278" fmla="*/ 380247 w 1054739"/>
                <a:gd name="connsiteY278" fmla="*/ 656 h 61226"/>
                <a:gd name="connsiteX279" fmla="*/ 432908 w 1054739"/>
                <a:gd name="connsiteY279" fmla="*/ 47443 h 61226"/>
                <a:gd name="connsiteX280" fmla="*/ 426157 w 1054739"/>
                <a:gd name="connsiteY280" fmla="*/ 45756 h 61226"/>
                <a:gd name="connsiteX281" fmla="*/ 421751 w 1054739"/>
                <a:gd name="connsiteY281" fmla="*/ 41630 h 61226"/>
                <a:gd name="connsiteX282" fmla="*/ 421469 w 1054739"/>
                <a:gd name="connsiteY282" fmla="*/ 41630 h 61226"/>
                <a:gd name="connsiteX283" fmla="*/ 421469 w 1054739"/>
                <a:gd name="connsiteY283" fmla="*/ 46412 h 61226"/>
                <a:gd name="connsiteX284" fmla="*/ 416312 w 1054739"/>
                <a:gd name="connsiteY284" fmla="*/ 46412 h 61226"/>
                <a:gd name="connsiteX285" fmla="*/ 416312 w 1054739"/>
                <a:gd name="connsiteY285" fmla="*/ 656 h 61226"/>
                <a:gd name="connsiteX286" fmla="*/ 421751 w 1054739"/>
                <a:gd name="connsiteY286" fmla="*/ 656 h 61226"/>
                <a:gd name="connsiteX287" fmla="*/ 421751 w 1054739"/>
                <a:gd name="connsiteY287" fmla="*/ 14158 h 61226"/>
                <a:gd name="connsiteX288" fmla="*/ 421469 w 1054739"/>
                <a:gd name="connsiteY288" fmla="*/ 18659 h 61226"/>
                <a:gd name="connsiteX289" fmla="*/ 421751 w 1054739"/>
                <a:gd name="connsiteY289" fmla="*/ 18659 h 61226"/>
                <a:gd name="connsiteX290" fmla="*/ 426157 w 1054739"/>
                <a:gd name="connsiteY290" fmla="*/ 14439 h 61226"/>
                <a:gd name="connsiteX291" fmla="*/ 432908 w 1054739"/>
                <a:gd name="connsiteY291" fmla="*/ 12752 h 61226"/>
                <a:gd name="connsiteX292" fmla="*/ 440784 w 1054739"/>
                <a:gd name="connsiteY292" fmla="*/ 15002 h 61226"/>
                <a:gd name="connsiteX293" fmla="*/ 446410 w 1054739"/>
                <a:gd name="connsiteY293" fmla="*/ 21284 h 61226"/>
                <a:gd name="connsiteX294" fmla="*/ 448473 w 1054739"/>
                <a:gd name="connsiteY294" fmla="*/ 30098 h 61226"/>
                <a:gd name="connsiteX295" fmla="*/ 446410 w 1054739"/>
                <a:gd name="connsiteY295" fmla="*/ 39005 h 61226"/>
                <a:gd name="connsiteX296" fmla="*/ 440784 w 1054739"/>
                <a:gd name="connsiteY296" fmla="*/ 45193 h 61226"/>
                <a:gd name="connsiteX297" fmla="*/ 432908 w 1054739"/>
                <a:gd name="connsiteY297" fmla="*/ 47443 h 61226"/>
                <a:gd name="connsiteX298" fmla="*/ 432252 w 1054739"/>
                <a:gd name="connsiteY298" fmla="*/ 42474 h 61226"/>
                <a:gd name="connsiteX299" fmla="*/ 437596 w 1054739"/>
                <a:gd name="connsiteY299" fmla="*/ 40974 h 61226"/>
                <a:gd name="connsiteX300" fmla="*/ 441534 w 1054739"/>
                <a:gd name="connsiteY300" fmla="*/ 36661 h 61226"/>
                <a:gd name="connsiteX301" fmla="*/ 443035 w 1054739"/>
                <a:gd name="connsiteY301" fmla="*/ 30098 h 61226"/>
                <a:gd name="connsiteX302" fmla="*/ 441534 w 1054739"/>
                <a:gd name="connsiteY302" fmla="*/ 23628 h 61226"/>
                <a:gd name="connsiteX303" fmla="*/ 437596 w 1054739"/>
                <a:gd name="connsiteY303" fmla="*/ 19315 h 61226"/>
                <a:gd name="connsiteX304" fmla="*/ 432252 w 1054739"/>
                <a:gd name="connsiteY304" fmla="*/ 17721 h 61226"/>
                <a:gd name="connsiteX305" fmla="*/ 426908 w 1054739"/>
                <a:gd name="connsiteY305" fmla="*/ 19315 h 61226"/>
                <a:gd name="connsiteX306" fmla="*/ 422970 w 1054739"/>
                <a:gd name="connsiteY306" fmla="*/ 23628 h 61226"/>
                <a:gd name="connsiteX307" fmla="*/ 421469 w 1054739"/>
                <a:gd name="connsiteY307" fmla="*/ 30098 h 61226"/>
                <a:gd name="connsiteX308" fmla="*/ 422970 w 1054739"/>
                <a:gd name="connsiteY308" fmla="*/ 36661 h 61226"/>
                <a:gd name="connsiteX309" fmla="*/ 426908 w 1054739"/>
                <a:gd name="connsiteY309" fmla="*/ 40974 h 61226"/>
                <a:gd name="connsiteX310" fmla="*/ 432252 w 1054739"/>
                <a:gd name="connsiteY310" fmla="*/ 42474 h 61226"/>
                <a:gd name="connsiteX311" fmla="*/ 469810 w 1054739"/>
                <a:gd name="connsiteY311" fmla="*/ 47443 h 61226"/>
                <a:gd name="connsiteX312" fmla="*/ 461184 w 1054739"/>
                <a:gd name="connsiteY312" fmla="*/ 45193 h 61226"/>
                <a:gd name="connsiteX313" fmla="*/ 455183 w 1054739"/>
                <a:gd name="connsiteY313" fmla="*/ 38911 h 61226"/>
                <a:gd name="connsiteX314" fmla="*/ 453120 w 1054739"/>
                <a:gd name="connsiteY314" fmla="*/ 30098 h 61226"/>
                <a:gd name="connsiteX315" fmla="*/ 455183 w 1054739"/>
                <a:gd name="connsiteY315" fmla="*/ 21378 h 61226"/>
                <a:gd name="connsiteX316" fmla="*/ 461184 w 1054739"/>
                <a:gd name="connsiteY316" fmla="*/ 15096 h 61226"/>
                <a:gd name="connsiteX317" fmla="*/ 469810 w 1054739"/>
                <a:gd name="connsiteY317" fmla="*/ 12752 h 61226"/>
                <a:gd name="connsiteX318" fmla="*/ 478436 w 1054739"/>
                <a:gd name="connsiteY318" fmla="*/ 15096 h 61226"/>
                <a:gd name="connsiteX319" fmla="*/ 484437 w 1054739"/>
                <a:gd name="connsiteY319" fmla="*/ 21378 h 61226"/>
                <a:gd name="connsiteX320" fmla="*/ 486593 w 1054739"/>
                <a:gd name="connsiteY320" fmla="*/ 30098 h 61226"/>
                <a:gd name="connsiteX321" fmla="*/ 484437 w 1054739"/>
                <a:gd name="connsiteY321" fmla="*/ 38911 h 61226"/>
                <a:gd name="connsiteX322" fmla="*/ 478436 w 1054739"/>
                <a:gd name="connsiteY322" fmla="*/ 45193 h 61226"/>
                <a:gd name="connsiteX323" fmla="*/ 469810 w 1054739"/>
                <a:gd name="connsiteY323" fmla="*/ 47443 h 61226"/>
                <a:gd name="connsiteX324" fmla="*/ 469810 w 1054739"/>
                <a:gd name="connsiteY324" fmla="*/ 42474 h 61226"/>
                <a:gd name="connsiteX325" fmla="*/ 475436 w 1054739"/>
                <a:gd name="connsiteY325" fmla="*/ 40974 h 61226"/>
                <a:gd name="connsiteX326" fmla="*/ 479561 w 1054739"/>
                <a:gd name="connsiteY326" fmla="*/ 36661 h 61226"/>
                <a:gd name="connsiteX327" fmla="*/ 481155 w 1054739"/>
                <a:gd name="connsiteY327" fmla="*/ 30098 h 61226"/>
                <a:gd name="connsiteX328" fmla="*/ 479561 w 1054739"/>
                <a:gd name="connsiteY328" fmla="*/ 23534 h 61226"/>
                <a:gd name="connsiteX329" fmla="*/ 475436 w 1054739"/>
                <a:gd name="connsiteY329" fmla="*/ 19221 h 61226"/>
                <a:gd name="connsiteX330" fmla="*/ 469810 w 1054739"/>
                <a:gd name="connsiteY330" fmla="*/ 17721 h 61226"/>
                <a:gd name="connsiteX331" fmla="*/ 464184 w 1054739"/>
                <a:gd name="connsiteY331" fmla="*/ 19221 h 61226"/>
                <a:gd name="connsiteX332" fmla="*/ 459965 w 1054739"/>
                <a:gd name="connsiteY332" fmla="*/ 23534 h 61226"/>
                <a:gd name="connsiteX333" fmla="*/ 458465 w 1054739"/>
                <a:gd name="connsiteY333" fmla="*/ 30098 h 61226"/>
                <a:gd name="connsiteX334" fmla="*/ 459965 w 1054739"/>
                <a:gd name="connsiteY334" fmla="*/ 36661 h 61226"/>
                <a:gd name="connsiteX335" fmla="*/ 464184 w 1054739"/>
                <a:gd name="connsiteY335" fmla="*/ 40974 h 61226"/>
                <a:gd name="connsiteX336" fmla="*/ 469810 w 1054739"/>
                <a:gd name="connsiteY336" fmla="*/ 42474 h 61226"/>
                <a:gd name="connsiteX337" fmla="*/ 492280 w 1054739"/>
                <a:gd name="connsiteY337" fmla="*/ 13783 h 61226"/>
                <a:gd name="connsiteX338" fmla="*/ 497437 w 1054739"/>
                <a:gd name="connsiteY338" fmla="*/ 13783 h 61226"/>
                <a:gd name="connsiteX339" fmla="*/ 497437 w 1054739"/>
                <a:gd name="connsiteY339" fmla="*/ 19034 h 61226"/>
                <a:gd name="connsiteX340" fmla="*/ 497718 w 1054739"/>
                <a:gd name="connsiteY340" fmla="*/ 19034 h 61226"/>
                <a:gd name="connsiteX341" fmla="*/ 501375 w 1054739"/>
                <a:gd name="connsiteY341" fmla="*/ 14627 h 61226"/>
                <a:gd name="connsiteX342" fmla="*/ 507188 w 1054739"/>
                <a:gd name="connsiteY342" fmla="*/ 12845 h 61226"/>
                <a:gd name="connsiteX343" fmla="*/ 511032 w 1054739"/>
                <a:gd name="connsiteY343" fmla="*/ 13502 h 61226"/>
                <a:gd name="connsiteX344" fmla="*/ 511032 w 1054739"/>
                <a:gd name="connsiteY344" fmla="*/ 19409 h 61226"/>
                <a:gd name="connsiteX345" fmla="*/ 506438 w 1054739"/>
                <a:gd name="connsiteY345" fmla="*/ 18377 h 61226"/>
                <a:gd name="connsiteX346" fmla="*/ 502031 w 1054739"/>
                <a:gd name="connsiteY346" fmla="*/ 19690 h 61226"/>
                <a:gd name="connsiteX347" fmla="*/ 498843 w 1054739"/>
                <a:gd name="connsiteY347" fmla="*/ 23347 h 61226"/>
                <a:gd name="connsiteX348" fmla="*/ 497718 w 1054739"/>
                <a:gd name="connsiteY348" fmla="*/ 28222 h 61226"/>
                <a:gd name="connsiteX349" fmla="*/ 497718 w 1054739"/>
                <a:gd name="connsiteY349" fmla="*/ 46412 h 61226"/>
                <a:gd name="connsiteX350" fmla="*/ 492280 w 1054739"/>
                <a:gd name="connsiteY350" fmla="*/ 46412 h 61226"/>
                <a:gd name="connsiteX351" fmla="*/ 492280 w 1054739"/>
                <a:gd name="connsiteY351" fmla="*/ 13783 h 61226"/>
                <a:gd name="connsiteX352" fmla="*/ 509749 w 1054739"/>
                <a:gd name="connsiteY352" fmla="*/ 51756 h 61226"/>
                <a:gd name="connsiteX353" fmla="*/ 513218 w 1054739"/>
                <a:gd name="connsiteY353" fmla="*/ 46412 h 61226"/>
                <a:gd name="connsiteX354" fmla="*/ 511061 w 1054739"/>
                <a:gd name="connsiteY354" fmla="*/ 45193 h 61226"/>
                <a:gd name="connsiteX355" fmla="*/ 510218 w 1054739"/>
                <a:gd name="connsiteY355" fmla="*/ 42662 h 61226"/>
                <a:gd name="connsiteX356" fmla="*/ 511343 w 1054739"/>
                <a:gd name="connsiteY356" fmla="*/ 39849 h 61226"/>
                <a:gd name="connsiteX357" fmla="*/ 514249 w 1054739"/>
                <a:gd name="connsiteY357" fmla="*/ 38630 h 61226"/>
                <a:gd name="connsiteX358" fmla="*/ 517156 w 1054739"/>
                <a:gd name="connsiteY358" fmla="*/ 39849 h 61226"/>
                <a:gd name="connsiteX359" fmla="*/ 518375 w 1054739"/>
                <a:gd name="connsiteY359" fmla="*/ 42662 h 61226"/>
                <a:gd name="connsiteX360" fmla="*/ 517906 w 1054739"/>
                <a:gd name="connsiteY360" fmla="*/ 44818 h 61226"/>
                <a:gd name="connsiteX361" fmla="*/ 516593 w 1054739"/>
                <a:gd name="connsiteY361" fmla="*/ 47068 h 61226"/>
                <a:gd name="connsiteX362" fmla="*/ 512374 w 1054739"/>
                <a:gd name="connsiteY362" fmla="*/ 53444 h 61226"/>
                <a:gd name="connsiteX363" fmla="*/ 509749 w 1054739"/>
                <a:gd name="connsiteY363" fmla="*/ 51756 h 61226"/>
                <a:gd name="connsiteX364" fmla="*/ 521878 w 1054739"/>
                <a:gd name="connsiteY364" fmla="*/ 46412 h 61226"/>
                <a:gd name="connsiteX365" fmla="*/ 521878 w 1054739"/>
                <a:gd name="connsiteY365" fmla="*/ 46412 h 61226"/>
                <a:gd name="connsiteX366" fmla="*/ 551153 w 1054739"/>
                <a:gd name="connsiteY366" fmla="*/ 47443 h 61226"/>
                <a:gd name="connsiteX367" fmla="*/ 544777 w 1054739"/>
                <a:gd name="connsiteY367" fmla="*/ 46037 h 61226"/>
                <a:gd name="connsiteX368" fmla="*/ 540370 w 1054739"/>
                <a:gd name="connsiteY368" fmla="*/ 42193 h 61226"/>
                <a:gd name="connsiteX369" fmla="*/ 538870 w 1054739"/>
                <a:gd name="connsiteY369" fmla="*/ 36567 h 61226"/>
                <a:gd name="connsiteX370" fmla="*/ 542714 w 1054739"/>
                <a:gd name="connsiteY370" fmla="*/ 28504 h 61226"/>
                <a:gd name="connsiteX371" fmla="*/ 552653 w 1054739"/>
                <a:gd name="connsiteY371" fmla="*/ 25597 h 61226"/>
                <a:gd name="connsiteX372" fmla="*/ 558091 w 1054739"/>
                <a:gd name="connsiteY372" fmla="*/ 26253 h 61226"/>
                <a:gd name="connsiteX373" fmla="*/ 561936 w 1054739"/>
                <a:gd name="connsiteY373" fmla="*/ 27660 h 61226"/>
                <a:gd name="connsiteX374" fmla="*/ 561936 w 1054739"/>
                <a:gd name="connsiteY374" fmla="*/ 25691 h 61226"/>
                <a:gd name="connsiteX375" fmla="*/ 559404 w 1054739"/>
                <a:gd name="connsiteY375" fmla="*/ 19877 h 61226"/>
                <a:gd name="connsiteX376" fmla="*/ 552934 w 1054739"/>
                <a:gd name="connsiteY376" fmla="*/ 17627 h 61226"/>
                <a:gd name="connsiteX377" fmla="*/ 547965 w 1054739"/>
                <a:gd name="connsiteY377" fmla="*/ 18846 h 61226"/>
                <a:gd name="connsiteX378" fmla="*/ 544215 w 1054739"/>
                <a:gd name="connsiteY378" fmla="*/ 22128 h 61226"/>
                <a:gd name="connsiteX379" fmla="*/ 540183 w 1054739"/>
                <a:gd name="connsiteY379" fmla="*/ 19034 h 61226"/>
                <a:gd name="connsiteX380" fmla="*/ 545434 w 1054739"/>
                <a:gd name="connsiteY380" fmla="*/ 14439 h 61226"/>
                <a:gd name="connsiteX381" fmla="*/ 552934 w 1054739"/>
                <a:gd name="connsiteY381" fmla="*/ 12752 h 61226"/>
                <a:gd name="connsiteX382" fmla="*/ 563342 w 1054739"/>
                <a:gd name="connsiteY382" fmla="*/ 16315 h 61226"/>
                <a:gd name="connsiteX383" fmla="*/ 567186 w 1054739"/>
                <a:gd name="connsiteY383" fmla="*/ 25784 h 61226"/>
                <a:gd name="connsiteX384" fmla="*/ 567186 w 1054739"/>
                <a:gd name="connsiteY384" fmla="*/ 46412 h 61226"/>
                <a:gd name="connsiteX385" fmla="*/ 561936 w 1054739"/>
                <a:gd name="connsiteY385" fmla="*/ 46412 h 61226"/>
                <a:gd name="connsiteX386" fmla="*/ 561936 w 1054739"/>
                <a:gd name="connsiteY386" fmla="*/ 41724 h 61226"/>
                <a:gd name="connsiteX387" fmla="*/ 561748 w 1054739"/>
                <a:gd name="connsiteY387" fmla="*/ 41724 h 61226"/>
                <a:gd name="connsiteX388" fmla="*/ 557529 w 1054739"/>
                <a:gd name="connsiteY388" fmla="*/ 45756 h 61226"/>
                <a:gd name="connsiteX389" fmla="*/ 551153 w 1054739"/>
                <a:gd name="connsiteY389" fmla="*/ 47443 h 61226"/>
                <a:gd name="connsiteX390" fmla="*/ 551716 w 1054739"/>
                <a:gd name="connsiteY390" fmla="*/ 42662 h 61226"/>
                <a:gd name="connsiteX391" fmla="*/ 556779 w 1054739"/>
                <a:gd name="connsiteY391" fmla="*/ 41255 h 61226"/>
                <a:gd name="connsiteX392" fmla="*/ 560529 w 1054739"/>
                <a:gd name="connsiteY392" fmla="*/ 37505 h 61226"/>
                <a:gd name="connsiteX393" fmla="*/ 561936 w 1054739"/>
                <a:gd name="connsiteY393" fmla="*/ 32254 h 61226"/>
                <a:gd name="connsiteX394" fmla="*/ 558185 w 1054739"/>
                <a:gd name="connsiteY394" fmla="*/ 30660 h 61226"/>
                <a:gd name="connsiteX395" fmla="*/ 553497 w 1054739"/>
                <a:gd name="connsiteY395" fmla="*/ 30004 h 61226"/>
                <a:gd name="connsiteX396" fmla="*/ 546746 w 1054739"/>
                <a:gd name="connsiteY396" fmla="*/ 31879 h 61226"/>
                <a:gd name="connsiteX397" fmla="*/ 544496 w 1054739"/>
                <a:gd name="connsiteY397" fmla="*/ 36661 h 61226"/>
                <a:gd name="connsiteX398" fmla="*/ 546465 w 1054739"/>
                <a:gd name="connsiteY398" fmla="*/ 40974 h 61226"/>
                <a:gd name="connsiteX399" fmla="*/ 551716 w 1054739"/>
                <a:gd name="connsiteY399" fmla="*/ 42662 h 61226"/>
                <a:gd name="connsiteX400" fmla="*/ 570669 w 1054739"/>
                <a:gd name="connsiteY400" fmla="*/ 46412 h 61226"/>
                <a:gd name="connsiteX401" fmla="*/ 570669 w 1054739"/>
                <a:gd name="connsiteY401" fmla="*/ 46412 h 61226"/>
                <a:gd name="connsiteX402" fmla="*/ 598913 w 1054739"/>
                <a:gd name="connsiteY402" fmla="*/ 10314 h 61226"/>
                <a:gd name="connsiteX403" fmla="*/ 591224 w 1054739"/>
                <a:gd name="connsiteY403" fmla="*/ 15752 h 61226"/>
                <a:gd name="connsiteX404" fmla="*/ 588411 w 1054739"/>
                <a:gd name="connsiteY404" fmla="*/ 11626 h 61226"/>
                <a:gd name="connsiteX405" fmla="*/ 600882 w 1054739"/>
                <a:gd name="connsiteY405" fmla="*/ 2719 h 61226"/>
                <a:gd name="connsiteX406" fmla="*/ 604351 w 1054739"/>
                <a:gd name="connsiteY406" fmla="*/ 2719 h 61226"/>
                <a:gd name="connsiteX407" fmla="*/ 604351 w 1054739"/>
                <a:gd name="connsiteY407" fmla="*/ 46412 h 61226"/>
                <a:gd name="connsiteX408" fmla="*/ 598913 w 1054739"/>
                <a:gd name="connsiteY408" fmla="*/ 46412 h 61226"/>
                <a:gd name="connsiteX409" fmla="*/ 598913 w 1054739"/>
                <a:gd name="connsiteY409" fmla="*/ 10314 h 61226"/>
                <a:gd name="connsiteX410" fmla="*/ 614773 w 1054739"/>
                <a:gd name="connsiteY410" fmla="*/ 44912 h 61226"/>
                <a:gd name="connsiteX411" fmla="*/ 635120 w 1054739"/>
                <a:gd name="connsiteY411" fmla="*/ 7876 h 61226"/>
                <a:gd name="connsiteX412" fmla="*/ 612711 w 1054739"/>
                <a:gd name="connsiteY412" fmla="*/ 7876 h 61226"/>
                <a:gd name="connsiteX413" fmla="*/ 612711 w 1054739"/>
                <a:gd name="connsiteY413" fmla="*/ 2719 h 61226"/>
                <a:gd name="connsiteX414" fmla="*/ 640839 w 1054739"/>
                <a:gd name="connsiteY414" fmla="*/ 2719 h 61226"/>
                <a:gd name="connsiteX415" fmla="*/ 640839 w 1054739"/>
                <a:gd name="connsiteY415" fmla="*/ 8251 h 61226"/>
                <a:gd name="connsiteX416" fmla="*/ 619555 w 1054739"/>
                <a:gd name="connsiteY416" fmla="*/ 47443 h 61226"/>
                <a:gd name="connsiteX417" fmla="*/ 614773 w 1054739"/>
                <a:gd name="connsiteY417" fmla="*/ 44912 h 61226"/>
                <a:gd name="connsiteX418" fmla="*/ 647570 w 1054739"/>
                <a:gd name="connsiteY418" fmla="*/ 24378 h 61226"/>
                <a:gd name="connsiteX419" fmla="*/ 667822 w 1054739"/>
                <a:gd name="connsiteY419" fmla="*/ 24378 h 61226"/>
                <a:gd name="connsiteX420" fmla="*/ 667822 w 1054739"/>
                <a:gd name="connsiteY420" fmla="*/ 28785 h 61226"/>
                <a:gd name="connsiteX421" fmla="*/ 647570 w 1054739"/>
                <a:gd name="connsiteY421" fmla="*/ 28785 h 61226"/>
                <a:gd name="connsiteX422" fmla="*/ 647570 w 1054739"/>
                <a:gd name="connsiteY422" fmla="*/ 24378 h 61226"/>
                <a:gd name="connsiteX423" fmla="*/ 685802 w 1054739"/>
                <a:gd name="connsiteY423" fmla="*/ 44349 h 61226"/>
                <a:gd name="connsiteX424" fmla="*/ 672301 w 1054739"/>
                <a:gd name="connsiteY424" fmla="*/ 13783 h 61226"/>
                <a:gd name="connsiteX425" fmla="*/ 678208 w 1054739"/>
                <a:gd name="connsiteY425" fmla="*/ 13783 h 61226"/>
                <a:gd name="connsiteX426" fmla="*/ 688428 w 1054739"/>
                <a:gd name="connsiteY426" fmla="*/ 38067 h 61226"/>
                <a:gd name="connsiteX427" fmla="*/ 688615 w 1054739"/>
                <a:gd name="connsiteY427" fmla="*/ 38067 h 61226"/>
                <a:gd name="connsiteX428" fmla="*/ 698460 w 1054739"/>
                <a:gd name="connsiteY428" fmla="*/ 13783 h 61226"/>
                <a:gd name="connsiteX429" fmla="*/ 704273 w 1054739"/>
                <a:gd name="connsiteY429" fmla="*/ 13783 h 61226"/>
                <a:gd name="connsiteX430" fmla="*/ 684208 w 1054739"/>
                <a:gd name="connsiteY430" fmla="*/ 60195 h 61226"/>
                <a:gd name="connsiteX431" fmla="*/ 678583 w 1054739"/>
                <a:gd name="connsiteY431" fmla="*/ 60195 h 61226"/>
                <a:gd name="connsiteX432" fmla="*/ 685802 w 1054739"/>
                <a:gd name="connsiteY432" fmla="*/ 44349 h 61226"/>
                <a:gd name="connsiteX433" fmla="*/ 722113 w 1054739"/>
                <a:gd name="connsiteY433" fmla="*/ 47443 h 61226"/>
                <a:gd name="connsiteX434" fmla="*/ 713674 w 1054739"/>
                <a:gd name="connsiteY434" fmla="*/ 45193 h 61226"/>
                <a:gd name="connsiteX435" fmla="*/ 707955 w 1054739"/>
                <a:gd name="connsiteY435" fmla="*/ 39005 h 61226"/>
                <a:gd name="connsiteX436" fmla="*/ 705892 w 1054739"/>
                <a:gd name="connsiteY436" fmla="*/ 30191 h 61226"/>
                <a:gd name="connsiteX437" fmla="*/ 707767 w 1054739"/>
                <a:gd name="connsiteY437" fmla="*/ 21565 h 61226"/>
                <a:gd name="connsiteX438" fmla="*/ 713299 w 1054739"/>
                <a:gd name="connsiteY438" fmla="*/ 15189 h 61226"/>
                <a:gd name="connsiteX439" fmla="*/ 721644 w 1054739"/>
                <a:gd name="connsiteY439" fmla="*/ 12752 h 61226"/>
                <a:gd name="connsiteX440" fmla="*/ 729895 w 1054739"/>
                <a:gd name="connsiteY440" fmla="*/ 14908 h 61226"/>
                <a:gd name="connsiteX441" fmla="*/ 735333 w 1054739"/>
                <a:gd name="connsiteY441" fmla="*/ 20815 h 61226"/>
                <a:gd name="connsiteX442" fmla="*/ 737208 w 1054739"/>
                <a:gd name="connsiteY442" fmla="*/ 29441 h 61226"/>
                <a:gd name="connsiteX443" fmla="*/ 737115 w 1054739"/>
                <a:gd name="connsiteY443" fmla="*/ 31129 h 61226"/>
                <a:gd name="connsiteX444" fmla="*/ 711330 w 1054739"/>
                <a:gd name="connsiteY444" fmla="*/ 31129 h 61226"/>
                <a:gd name="connsiteX445" fmla="*/ 713112 w 1054739"/>
                <a:gd name="connsiteY445" fmla="*/ 37411 h 61226"/>
                <a:gd name="connsiteX446" fmla="*/ 717143 w 1054739"/>
                <a:gd name="connsiteY446" fmla="*/ 41255 h 61226"/>
                <a:gd name="connsiteX447" fmla="*/ 722300 w 1054739"/>
                <a:gd name="connsiteY447" fmla="*/ 42474 h 61226"/>
                <a:gd name="connsiteX448" fmla="*/ 731958 w 1054739"/>
                <a:gd name="connsiteY448" fmla="*/ 36661 h 61226"/>
                <a:gd name="connsiteX449" fmla="*/ 736552 w 1054739"/>
                <a:gd name="connsiteY449" fmla="*/ 38911 h 61226"/>
                <a:gd name="connsiteX450" fmla="*/ 730833 w 1054739"/>
                <a:gd name="connsiteY450" fmla="*/ 45099 h 61226"/>
                <a:gd name="connsiteX451" fmla="*/ 722113 w 1054739"/>
                <a:gd name="connsiteY451" fmla="*/ 47443 h 61226"/>
                <a:gd name="connsiteX452" fmla="*/ 731489 w 1054739"/>
                <a:gd name="connsiteY452" fmla="*/ 26628 h 61226"/>
                <a:gd name="connsiteX453" fmla="*/ 730364 w 1054739"/>
                <a:gd name="connsiteY453" fmla="*/ 22597 h 61226"/>
                <a:gd name="connsiteX454" fmla="*/ 727082 w 1054739"/>
                <a:gd name="connsiteY454" fmla="*/ 19127 h 61226"/>
                <a:gd name="connsiteX455" fmla="*/ 721644 w 1054739"/>
                <a:gd name="connsiteY455" fmla="*/ 17721 h 61226"/>
                <a:gd name="connsiteX456" fmla="*/ 715081 w 1054739"/>
                <a:gd name="connsiteY456" fmla="*/ 20159 h 61226"/>
                <a:gd name="connsiteX457" fmla="*/ 711611 w 1054739"/>
                <a:gd name="connsiteY457" fmla="*/ 26628 h 61226"/>
                <a:gd name="connsiteX458" fmla="*/ 731489 w 1054739"/>
                <a:gd name="connsiteY458" fmla="*/ 26628 h 61226"/>
                <a:gd name="connsiteX459" fmla="*/ 754309 w 1054739"/>
                <a:gd name="connsiteY459" fmla="*/ 47443 h 61226"/>
                <a:gd name="connsiteX460" fmla="*/ 747933 w 1054739"/>
                <a:gd name="connsiteY460" fmla="*/ 46037 h 61226"/>
                <a:gd name="connsiteX461" fmla="*/ 743526 w 1054739"/>
                <a:gd name="connsiteY461" fmla="*/ 42193 h 61226"/>
                <a:gd name="connsiteX462" fmla="*/ 742026 w 1054739"/>
                <a:gd name="connsiteY462" fmla="*/ 36567 h 61226"/>
                <a:gd name="connsiteX463" fmla="*/ 745870 w 1054739"/>
                <a:gd name="connsiteY463" fmla="*/ 28504 h 61226"/>
                <a:gd name="connsiteX464" fmla="*/ 755809 w 1054739"/>
                <a:gd name="connsiteY464" fmla="*/ 25597 h 61226"/>
                <a:gd name="connsiteX465" fmla="*/ 761247 w 1054739"/>
                <a:gd name="connsiteY465" fmla="*/ 26253 h 61226"/>
                <a:gd name="connsiteX466" fmla="*/ 765091 w 1054739"/>
                <a:gd name="connsiteY466" fmla="*/ 27660 h 61226"/>
                <a:gd name="connsiteX467" fmla="*/ 765091 w 1054739"/>
                <a:gd name="connsiteY467" fmla="*/ 25691 h 61226"/>
                <a:gd name="connsiteX468" fmla="*/ 762560 w 1054739"/>
                <a:gd name="connsiteY468" fmla="*/ 19877 h 61226"/>
                <a:gd name="connsiteX469" fmla="*/ 756090 w 1054739"/>
                <a:gd name="connsiteY469" fmla="*/ 17627 h 61226"/>
                <a:gd name="connsiteX470" fmla="*/ 751121 w 1054739"/>
                <a:gd name="connsiteY470" fmla="*/ 18846 h 61226"/>
                <a:gd name="connsiteX471" fmla="*/ 747370 w 1054739"/>
                <a:gd name="connsiteY471" fmla="*/ 22128 h 61226"/>
                <a:gd name="connsiteX472" fmla="*/ 743339 w 1054739"/>
                <a:gd name="connsiteY472" fmla="*/ 19034 h 61226"/>
                <a:gd name="connsiteX473" fmla="*/ 748589 w 1054739"/>
                <a:gd name="connsiteY473" fmla="*/ 14439 h 61226"/>
                <a:gd name="connsiteX474" fmla="*/ 756090 w 1054739"/>
                <a:gd name="connsiteY474" fmla="*/ 12752 h 61226"/>
                <a:gd name="connsiteX475" fmla="*/ 766498 w 1054739"/>
                <a:gd name="connsiteY475" fmla="*/ 16315 h 61226"/>
                <a:gd name="connsiteX476" fmla="*/ 770342 w 1054739"/>
                <a:gd name="connsiteY476" fmla="*/ 25784 h 61226"/>
                <a:gd name="connsiteX477" fmla="*/ 770342 w 1054739"/>
                <a:gd name="connsiteY477" fmla="*/ 46412 h 61226"/>
                <a:gd name="connsiteX478" fmla="*/ 765091 w 1054739"/>
                <a:gd name="connsiteY478" fmla="*/ 46412 h 61226"/>
                <a:gd name="connsiteX479" fmla="*/ 765091 w 1054739"/>
                <a:gd name="connsiteY479" fmla="*/ 41724 h 61226"/>
                <a:gd name="connsiteX480" fmla="*/ 764904 w 1054739"/>
                <a:gd name="connsiteY480" fmla="*/ 41724 h 61226"/>
                <a:gd name="connsiteX481" fmla="*/ 760685 w 1054739"/>
                <a:gd name="connsiteY481" fmla="*/ 45756 h 61226"/>
                <a:gd name="connsiteX482" fmla="*/ 754309 w 1054739"/>
                <a:gd name="connsiteY482" fmla="*/ 47443 h 61226"/>
                <a:gd name="connsiteX483" fmla="*/ 754871 w 1054739"/>
                <a:gd name="connsiteY483" fmla="*/ 42662 h 61226"/>
                <a:gd name="connsiteX484" fmla="*/ 759935 w 1054739"/>
                <a:gd name="connsiteY484" fmla="*/ 41255 h 61226"/>
                <a:gd name="connsiteX485" fmla="*/ 763685 w 1054739"/>
                <a:gd name="connsiteY485" fmla="*/ 37505 h 61226"/>
                <a:gd name="connsiteX486" fmla="*/ 765091 w 1054739"/>
                <a:gd name="connsiteY486" fmla="*/ 32254 h 61226"/>
                <a:gd name="connsiteX487" fmla="*/ 761341 w 1054739"/>
                <a:gd name="connsiteY487" fmla="*/ 30660 h 61226"/>
                <a:gd name="connsiteX488" fmla="*/ 756653 w 1054739"/>
                <a:gd name="connsiteY488" fmla="*/ 30004 h 61226"/>
                <a:gd name="connsiteX489" fmla="*/ 749902 w 1054739"/>
                <a:gd name="connsiteY489" fmla="*/ 31879 h 61226"/>
                <a:gd name="connsiteX490" fmla="*/ 747652 w 1054739"/>
                <a:gd name="connsiteY490" fmla="*/ 36661 h 61226"/>
                <a:gd name="connsiteX491" fmla="*/ 749621 w 1054739"/>
                <a:gd name="connsiteY491" fmla="*/ 40974 h 61226"/>
                <a:gd name="connsiteX492" fmla="*/ 754871 w 1054739"/>
                <a:gd name="connsiteY492" fmla="*/ 42662 h 61226"/>
                <a:gd name="connsiteX493" fmla="*/ 777857 w 1054739"/>
                <a:gd name="connsiteY493" fmla="*/ 13783 h 61226"/>
                <a:gd name="connsiteX494" fmla="*/ 783014 w 1054739"/>
                <a:gd name="connsiteY494" fmla="*/ 13783 h 61226"/>
                <a:gd name="connsiteX495" fmla="*/ 783014 w 1054739"/>
                <a:gd name="connsiteY495" fmla="*/ 19034 h 61226"/>
                <a:gd name="connsiteX496" fmla="*/ 783295 w 1054739"/>
                <a:gd name="connsiteY496" fmla="*/ 19034 h 61226"/>
                <a:gd name="connsiteX497" fmla="*/ 786952 w 1054739"/>
                <a:gd name="connsiteY497" fmla="*/ 14627 h 61226"/>
                <a:gd name="connsiteX498" fmla="*/ 792765 w 1054739"/>
                <a:gd name="connsiteY498" fmla="*/ 12845 h 61226"/>
                <a:gd name="connsiteX499" fmla="*/ 796609 w 1054739"/>
                <a:gd name="connsiteY499" fmla="*/ 13502 h 61226"/>
                <a:gd name="connsiteX500" fmla="*/ 796609 w 1054739"/>
                <a:gd name="connsiteY500" fmla="*/ 19409 h 61226"/>
                <a:gd name="connsiteX501" fmla="*/ 792015 w 1054739"/>
                <a:gd name="connsiteY501" fmla="*/ 18377 h 61226"/>
                <a:gd name="connsiteX502" fmla="*/ 787608 w 1054739"/>
                <a:gd name="connsiteY502" fmla="*/ 19690 h 61226"/>
                <a:gd name="connsiteX503" fmla="*/ 784420 w 1054739"/>
                <a:gd name="connsiteY503" fmla="*/ 23347 h 61226"/>
                <a:gd name="connsiteX504" fmla="*/ 783295 w 1054739"/>
                <a:gd name="connsiteY504" fmla="*/ 28222 h 61226"/>
                <a:gd name="connsiteX505" fmla="*/ 783295 w 1054739"/>
                <a:gd name="connsiteY505" fmla="*/ 46412 h 61226"/>
                <a:gd name="connsiteX506" fmla="*/ 777857 w 1054739"/>
                <a:gd name="connsiteY506" fmla="*/ 46412 h 61226"/>
                <a:gd name="connsiteX507" fmla="*/ 777857 w 1054739"/>
                <a:gd name="connsiteY507" fmla="*/ 13783 h 61226"/>
                <a:gd name="connsiteX508" fmla="*/ 801743 w 1054739"/>
                <a:gd name="connsiteY508" fmla="*/ 24378 h 61226"/>
                <a:gd name="connsiteX509" fmla="*/ 821995 w 1054739"/>
                <a:gd name="connsiteY509" fmla="*/ 24378 h 61226"/>
                <a:gd name="connsiteX510" fmla="*/ 821995 w 1054739"/>
                <a:gd name="connsiteY510" fmla="*/ 28785 h 61226"/>
                <a:gd name="connsiteX511" fmla="*/ 801743 w 1054739"/>
                <a:gd name="connsiteY511" fmla="*/ 28785 h 61226"/>
                <a:gd name="connsiteX512" fmla="*/ 801743 w 1054739"/>
                <a:gd name="connsiteY512" fmla="*/ 24378 h 61226"/>
                <a:gd name="connsiteX513" fmla="*/ 845039 w 1054739"/>
                <a:gd name="connsiteY513" fmla="*/ 47443 h 61226"/>
                <a:gd name="connsiteX514" fmla="*/ 836413 w 1054739"/>
                <a:gd name="connsiteY514" fmla="*/ 45193 h 61226"/>
                <a:gd name="connsiteX515" fmla="*/ 830412 w 1054739"/>
                <a:gd name="connsiteY515" fmla="*/ 38911 h 61226"/>
                <a:gd name="connsiteX516" fmla="*/ 828349 w 1054739"/>
                <a:gd name="connsiteY516" fmla="*/ 30098 h 61226"/>
                <a:gd name="connsiteX517" fmla="*/ 830412 w 1054739"/>
                <a:gd name="connsiteY517" fmla="*/ 21378 h 61226"/>
                <a:gd name="connsiteX518" fmla="*/ 836413 w 1054739"/>
                <a:gd name="connsiteY518" fmla="*/ 15096 h 61226"/>
                <a:gd name="connsiteX519" fmla="*/ 845039 w 1054739"/>
                <a:gd name="connsiteY519" fmla="*/ 12752 h 61226"/>
                <a:gd name="connsiteX520" fmla="*/ 853665 w 1054739"/>
                <a:gd name="connsiteY520" fmla="*/ 15096 h 61226"/>
                <a:gd name="connsiteX521" fmla="*/ 859666 w 1054739"/>
                <a:gd name="connsiteY521" fmla="*/ 21378 h 61226"/>
                <a:gd name="connsiteX522" fmla="*/ 861822 w 1054739"/>
                <a:gd name="connsiteY522" fmla="*/ 30098 h 61226"/>
                <a:gd name="connsiteX523" fmla="*/ 859666 w 1054739"/>
                <a:gd name="connsiteY523" fmla="*/ 38911 h 61226"/>
                <a:gd name="connsiteX524" fmla="*/ 853665 w 1054739"/>
                <a:gd name="connsiteY524" fmla="*/ 45193 h 61226"/>
                <a:gd name="connsiteX525" fmla="*/ 845039 w 1054739"/>
                <a:gd name="connsiteY525" fmla="*/ 47443 h 61226"/>
                <a:gd name="connsiteX526" fmla="*/ 845039 w 1054739"/>
                <a:gd name="connsiteY526" fmla="*/ 42474 h 61226"/>
                <a:gd name="connsiteX527" fmla="*/ 850664 w 1054739"/>
                <a:gd name="connsiteY527" fmla="*/ 40974 h 61226"/>
                <a:gd name="connsiteX528" fmla="*/ 854790 w 1054739"/>
                <a:gd name="connsiteY528" fmla="*/ 36661 h 61226"/>
                <a:gd name="connsiteX529" fmla="*/ 856384 w 1054739"/>
                <a:gd name="connsiteY529" fmla="*/ 30098 h 61226"/>
                <a:gd name="connsiteX530" fmla="*/ 854790 w 1054739"/>
                <a:gd name="connsiteY530" fmla="*/ 23534 h 61226"/>
                <a:gd name="connsiteX531" fmla="*/ 850664 w 1054739"/>
                <a:gd name="connsiteY531" fmla="*/ 19221 h 61226"/>
                <a:gd name="connsiteX532" fmla="*/ 845039 w 1054739"/>
                <a:gd name="connsiteY532" fmla="*/ 17721 h 61226"/>
                <a:gd name="connsiteX533" fmla="*/ 839413 w 1054739"/>
                <a:gd name="connsiteY533" fmla="*/ 19221 h 61226"/>
                <a:gd name="connsiteX534" fmla="*/ 835194 w 1054739"/>
                <a:gd name="connsiteY534" fmla="*/ 23534 h 61226"/>
                <a:gd name="connsiteX535" fmla="*/ 833694 w 1054739"/>
                <a:gd name="connsiteY535" fmla="*/ 30098 h 61226"/>
                <a:gd name="connsiteX536" fmla="*/ 835194 w 1054739"/>
                <a:gd name="connsiteY536" fmla="*/ 36661 h 61226"/>
                <a:gd name="connsiteX537" fmla="*/ 839413 w 1054739"/>
                <a:gd name="connsiteY537" fmla="*/ 40974 h 61226"/>
                <a:gd name="connsiteX538" fmla="*/ 845039 w 1054739"/>
                <a:gd name="connsiteY538" fmla="*/ 42474 h 61226"/>
                <a:gd name="connsiteX539" fmla="*/ 867829 w 1054739"/>
                <a:gd name="connsiteY539" fmla="*/ 656 h 61226"/>
                <a:gd name="connsiteX540" fmla="*/ 873267 w 1054739"/>
                <a:gd name="connsiteY540" fmla="*/ 656 h 61226"/>
                <a:gd name="connsiteX541" fmla="*/ 873267 w 1054739"/>
                <a:gd name="connsiteY541" fmla="*/ 46412 h 61226"/>
                <a:gd name="connsiteX542" fmla="*/ 867829 w 1054739"/>
                <a:gd name="connsiteY542" fmla="*/ 46412 h 61226"/>
                <a:gd name="connsiteX543" fmla="*/ 867829 w 1054739"/>
                <a:gd name="connsiteY543" fmla="*/ 656 h 61226"/>
                <a:gd name="connsiteX544" fmla="*/ 894878 w 1054739"/>
                <a:gd name="connsiteY544" fmla="*/ 47443 h 61226"/>
                <a:gd name="connsiteX545" fmla="*/ 886908 w 1054739"/>
                <a:gd name="connsiteY545" fmla="*/ 45193 h 61226"/>
                <a:gd name="connsiteX546" fmla="*/ 881283 w 1054739"/>
                <a:gd name="connsiteY546" fmla="*/ 39005 h 61226"/>
                <a:gd name="connsiteX547" fmla="*/ 879314 w 1054739"/>
                <a:gd name="connsiteY547" fmla="*/ 30098 h 61226"/>
                <a:gd name="connsiteX548" fmla="*/ 881283 w 1054739"/>
                <a:gd name="connsiteY548" fmla="*/ 21284 h 61226"/>
                <a:gd name="connsiteX549" fmla="*/ 886908 w 1054739"/>
                <a:gd name="connsiteY549" fmla="*/ 15002 h 61226"/>
                <a:gd name="connsiteX550" fmla="*/ 894878 w 1054739"/>
                <a:gd name="connsiteY550" fmla="*/ 12752 h 61226"/>
                <a:gd name="connsiteX551" fmla="*/ 901535 w 1054739"/>
                <a:gd name="connsiteY551" fmla="*/ 14439 h 61226"/>
                <a:gd name="connsiteX552" fmla="*/ 906036 w 1054739"/>
                <a:gd name="connsiteY552" fmla="*/ 18659 h 61226"/>
                <a:gd name="connsiteX553" fmla="*/ 906223 w 1054739"/>
                <a:gd name="connsiteY553" fmla="*/ 18659 h 61226"/>
                <a:gd name="connsiteX554" fmla="*/ 906036 w 1054739"/>
                <a:gd name="connsiteY554" fmla="*/ 14158 h 61226"/>
                <a:gd name="connsiteX555" fmla="*/ 906036 w 1054739"/>
                <a:gd name="connsiteY555" fmla="*/ 656 h 61226"/>
                <a:gd name="connsiteX556" fmla="*/ 911474 w 1054739"/>
                <a:gd name="connsiteY556" fmla="*/ 656 h 61226"/>
                <a:gd name="connsiteX557" fmla="*/ 911474 w 1054739"/>
                <a:gd name="connsiteY557" fmla="*/ 46412 h 61226"/>
                <a:gd name="connsiteX558" fmla="*/ 906223 w 1054739"/>
                <a:gd name="connsiteY558" fmla="*/ 46412 h 61226"/>
                <a:gd name="connsiteX559" fmla="*/ 906223 w 1054739"/>
                <a:gd name="connsiteY559" fmla="*/ 41630 h 61226"/>
                <a:gd name="connsiteX560" fmla="*/ 906036 w 1054739"/>
                <a:gd name="connsiteY560" fmla="*/ 41630 h 61226"/>
                <a:gd name="connsiteX561" fmla="*/ 901535 w 1054739"/>
                <a:gd name="connsiteY561" fmla="*/ 45756 h 61226"/>
                <a:gd name="connsiteX562" fmla="*/ 894878 w 1054739"/>
                <a:gd name="connsiteY562" fmla="*/ 47443 h 61226"/>
                <a:gd name="connsiteX563" fmla="*/ 895441 w 1054739"/>
                <a:gd name="connsiteY563" fmla="*/ 42474 h 61226"/>
                <a:gd name="connsiteX564" fmla="*/ 900785 w 1054739"/>
                <a:gd name="connsiteY564" fmla="*/ 40974 h 61226"/>
                <a:gd name="connsiteX565" fmla="*/ 904723 w 1054739"/>
                <a:gd name="connsiteY565" fmla="*/ 36661 h 61226"/>
                <a:gd name="connsiteX566" fmla="*/ 906223 w 1054739"/>
                <a:gd name="connsiteY566" fmla="*/ 30098 h 61226"/>
                <a:gd name="connsiteX567" fmla="*/ 904723 w 1054739"/>
                <a:gd name="connsiteY567" fmla="*/ 23628 h 61226"/>
                <a:gd name="connsiteX568" fmla="*/ 900785 w 1054739"/>
                <a:gd name="connsiteY568" fmla="*/ 19315 h 61226"/>
                <a:gd name="connsiteX569" fmla="*/ 895441 w 1054739"/>
                <a:gd name="connsiteY569" fmla="*/ 17721 h 61226"/>
                <a:gd name="connsiteX570" fmla="*/ 890096 w 1054739"/>
                <a:gd name="connsiteY570" fmla="*/ 19315 h 61226"/>
                <a:gd name="connsiteX571" fmla="*/ 886158 w 1054739"/>
                <a:gd name="connsiteY571" fmla="*/ 23628 h 61226"/>
                <a:gd name="connsiteX572" fmla="*/ 884658 w 1054739"/>
                <a:gd name="connsiteY572" fmla="*/ 30098 h 61226"/>
                <a:gd name="connsiteX573" fmla="*/ 886158 w 1054739"/>
                <a:gd name="connsiteY573" fmla="*/ 36661 h 61226"/>
                <a:gd name="connsiteX574" fmla="*/ 890096 w 1054739"/>
                <a:gd name="connsiteY574" fmla="*/ 40974 h 61226"/>
                <a:gd name="connsiteX575" fmla="*/ 895441 w 1054739"/>
                <a:gd name="connsiteY575" fmla="*/ 42474 h 61226"/>
                <a:gd name="connsiteX576" fmla="*/ 915465 w 1054739"/>
                <a:gd name="connsiteY576" fmla="*/ 46412 h 61226"/>
                <a:gd name="connsiteX577" fmla="*/ 915465 w 1054739"/>
                <a:gd name="connsiteY577" fmla="*/ 46412 h 61226"/>
                <a:gd name="connsiteX578" fmla="*/ 934332 w 1054739"/>
                <a:gd name="connsiteY578" fmla="*/ 656 h 61226"/>
                <a:gd name="connsiteX579" fmla="*/ 939771 w 1054739"/>
                <a:gd name="connsiteY579" fmla="*/ 656 h 61226"/>
                <a:gd name="connsiteX580" fmla="*/ 939771 w 1054739"/>
                <a:gd name="connsiteY580" fmla="*/ 14158 h 61226"/>
                <a:gd name="connsiteX581" fmla="*/ 939489 w 1054739"/>
                <a:gd name="connsiteY581" fmla="*/ 18565 h 61226"/>
                <a:gd name="connsiteX582" fmla="*/ 939771 w 1054739"/>
                <a:gd name="connsiteY582" fmla="*/ 18565 h 61226"/>
                <a:gd name="connsiteX583" fmla="*/ 943990 w 1054739"/>
                <a:gd name="connsiteY583" fmla="*/ 14439 h 61226"/>
                <a:gd name="connsiteX584" fmla="*/ 950366 w 1054739"/>
                <a:gd name="connsiteY584" fmla="*/ 12752 h 61226"/>
                <a:gd name="connsiteX585" fmla="*/ 959461 w 1054739"/>
                <a:gd name="connsiteY585" fmla="*/ 16315 h 61226"/>
                <a:gd name="connsiteX586" fmla="*/ 962555 w 1054739"/>
                <a:gd name="connsiteY586" fmla="*/ 25503 h 61226"/>
                <a:gd name="connsiteX587" fmla="*/ 962555 w 1054739"/>
                <a:gd name="connsiteY587" fmla="*/ 46412 h 61226"/>
                <a:gd name="connsiteX588" fmla="*/ 957117 w 1054739"/>
                <a:gd name="connsiteY588" fmla="*/ 46412 h 61226"/>
                <a:gd name="connsiteX589" fmla="*/ 957117 w 1054739"/>
                <a:gd name="connsiteY589" fmla="*/ 26347 h 61226"/>
                <a:gd name="connsiteX590" fmla="*/ 954866 w 1054739"/>
                <a:gd name="connsiteY590" fmla="*/ 19877 h 61226"/>
                <a:gd name="connsiteX591" fmla="*/ 949147 w 1054739"/>
                <a:gd name="connsiteY591" fmla="*/ 17721 h 61226"/>
                <a:gd name="connsiteX592" fmla="*/ 944365 w 1054739"/>
                <a:gd name="connsiteY592" fmla="*/ 19315 h 61226"/>
                <a:gd name="connsiteX593" fmla="*/ 940990 w 1054739"/>
                <a:gd name="connsiteY593" fmla="*/ 23253 h 61226"/>
                <a:gd name="connsiteX594" fmla="*/ 939771 w 1054739"/>
                <a:gd name="connsiteY594" fmla="*/ 28222 h 61226"/>
                <a:gd name="connsiteX595" fmla="*/ 939771 w 1054739"/>
                <a:gd name="connsiteY595" fmla="*/ 46412 h 61226"/>
                <a:gd name="connsiteX596" fmla="*/ 934332 w 1054739"/>
                <a:gd name="connsiteY596" fmla="*/ 46412 h 61226"/>
                <a:gd name="connsiteX597" fmla="*/ 934332 w 1054739"/>
                <a:gd name="connsiteY597" fmla="*/ 656 h 61226"/>
                <a:gd name="connsiteX598" fmla="*/ 973586 w 1054739"/>
                <a:gd name="connsiteY598" fmla="*/ 7782 h 61226"/>
                <a:gd name="connsiteX599" fmla="*/ 970773 w 1054739"/>
                <a:gd name="connsiteY599" fmla="*/ 6657 h 61226"/>
                <a:gd name="connsiteX600" fmla="*/ 969648 w 1054739"/>
                <a:gd name="connsiteY600" fmla="*/ 3844 h 61226"/>
                <a:gd name="connsiteX601" fmla="*/ 970773 w 1054739"/>
                <a:gd name="connsiteY601" fmla="*/ 1125 h 61226"/>
                <a:gd name="connsiteX602" fmla="*/ 973586 w 1054739"/>
                <a:gd name="connsiteY602" fmla="*/ 0 h 61226"/>
                <a:gd name="connsiteX603" fmla="*/ 976399 w 1054739"/>
                <a:gd name="connsiteY603" fmla="*/ 1125 h 61226"/>
                <a:gd name="connsiteX604" fmla="*/ 977524 w 1054739"/>
                <a:gd name="connsiteY604" fmla="*/ 3844 h 61226"/>
                <a:gd name="connsiteX605" fmla="*/ 976399 w 1054739"/>
                <a:gd name="connsiteY605" fmla="*/ 6657 h 61226"/>
                <a:gd name="connsiteX606" fmla="*/ 973586 w 1054739"/>
                <a:gd name="connsiteY606" fmla="*/ 7782 h 61226"/>
                <a:gd name="connsiteX607" fmla="*/ 970867 w 1054739"/>
                <a:gd name="connsiteY607" fmla="*/ 13783 h 61226"/>
                <a:gd name="connsiteX608" fmla="*/ 976305 w 1054739"/>
                <a:gd name="connsiteY608" fmla="*/ 13783 h 61226"/>
                <a:gd name="connsiteX609" fmla="*/ 976305 w 1054739"/>
                <a:gd name="connsiteY609" fmla="*/ 46412 h 61226"/>
                <a:gd name="connsiteX610" fmla="*/ 970867 w 1054739"/>
                <a:gd name="connsiteY610" fmla="*/ 46412 h 61226"/>
                <a:gd name="connsiteX611" fmla="*/ 970867 w 1054739"/>
                <a:gd name="connsiteY611" fmla="*/ 13783 h 61226"/>
                <a:gd name="connsiteX612" fmla="*/ 998875 w 1054739"/>
                <a:gd name="connsiteY612" fmla="*/ 61226 h 61226"/>
                <a:gd name="connsiteX613" fmla="*/ 989312 w 1054739"/>
                <a:gd name="connsiteY613" fmla="*/ 58507 h 61226"/>
                <a:gd name="connsiteX614" fmla="*/ 984342 w 1054739"/>
                <a:gd name="connsiteY614" fmla="*/ 52132 h 61226"/>
                <a:gd name="connsiteX615" fmla="*/ 989312 w 1054739"/>
                <a:gd name="connsiteY615" fmla="*/ 49975 h 61226"/>
                <a:gd name="connsiteX616" fmla="*/ 992875 w 1054739"/>
                <a:gd name="connsiteY616" fmla="*/ 54569 h 61226"/>
                <a:gd name="connsiteX617" fmla="*/ 998875 w 1054739"/>
                <a:gd name="connsiteY617" fmla="*/ 56351 h 61226"/>
                <a:gd name="connsiteX618" fmla="*/ 1006658 w 1054739"/>
                <a:gd name="connsiteY618" fmla="*/ 53350 h 61226"/>
                <a:gd name="connsiteX619" fmla="*/ 1009471 w 1054739"/>
                <a:gd name="connsiteY619" fmla="*/ 45099 h 61226"/>
                <a:gd name="connsiteX620" fmla="*/ 1009471 w 1054739"/>
                <a:gd name="connsiteY620" fmla="*/ 41443 h 61226"/>
                <a:gd name="connsiteX621" fmla="*/ 1009189 w 1054739"/>
                <a:gd name="connsiteY621" fmla="*/ 41443 h 61226"/>
                <a:gd name="connsiteX622" fmla="*/ 1004689 w 1054739"/>
                <a:gd name="connsiteY622" fmla="*/ 45474 h 61226"/>
                <a:gd name="connsiteX623" fmla="*/ 998125 w 1054739"/>
                <a:gd name="connsiteY623" fmla="*/ 47068 h 61226"/>
                <a:gd name="connsiteX624" fmla="*/ 990343 w 1054739"/>
                <a:gd name="connsiteY624" fmla="*/ 44912 h 61226"/>
                <a:gd name="connsiteX625" fmla="*/ 984811 w 1054739"/>
                <a:gd name="connsiteY625" fmla="*/ 38817 h 61226"/>
                <a:gd name="connsiteX626" fmla="*/ 982842 w 1054739"/>
                <a:gd name="connsiteY626" fmla="*/ 29910 h 61226"/>
                <a:gd name="connsiteX627" fmla="*/ 984811 w 1054739"/>
                <a:gd name="connsiteY627" fmla="*/ 21096 h 61226"/>
                <a:gd name="connsiteX628" fmla="*/ 990343 w 1054739"/>
                <a:gd name="connsiteY628" fmla="*/ 15002 h 61226"/>
                <a:gd name="connsiteX629" fmla="*/ 998125 w 1054739"/>
                <a:gd name="connsiteY629" fmla="*/ 12752 h 61226"/>
                <a:gd name="connsiteX630" fmla="*/ 1004689 w 1054739"/>
                <a:gd name="connsiteY630" fmla="*/ 14346 h 61226"/>
                <a:gd name="connsiteX631" fmla="*/ 1009189 w 1054739"/>
                <a:gd name="connsiteY631" fmla="*/ 18471 h 61226"/>
                <a:gd name="connsiteX632" fmla="*/ 1009471 w 1054739"/>
                <a:gd name="connsiteY632" fmla="*/ 18471 h 61226"/>
                <a:gd name="connsiteX633" fmla="*/ 1009471 w 1054739"/>
                <a:gd name="connsiteY633" fmla="*/ 13783 h 61226"/>
                <a:gd name="connsiteX634" fmla="*/ 1014627 w 1054739"/>
                <a:gd name="connsiteY634" fmla="*/ 13783 h 61226"/>
                <a:gd name="connsiteX635" fmla="*/ 1014627 w 1054739"/>
                <a:gd name="connsiteY635" fmla="*/ 45099 h 61226"/>
                <a:gd name="connsiteX636" fmla="*/ 1010221 w 1054739"/>
                <a:gd name="connsiteY636" fmla="*/ 57101 h 61226"/>
                <a:gd name="connsiteX637" fmla="*/ 998875 w 1054739"/>
                <a:gd name="connsiteY637" fmla="*/ 61226 h 61226"/>
                <a:gd name="connsiteX638" fmla="*/ 998875 w 1054739"/>
                <a:gd name="connsiteY638" fmla="*/ 42099 h 61226"/>
                <a:gd name="connsiteX639" fmla="*/ 1004126 w 1054739"/>
                <a:gd name="connsiteY639" fmla="*/ 40693 h 61226"/>
                <a:gd name="connsiteX640" fmla="*/ 1007970 w 1054739"/>
                <a:gd name="connsiteY640" fmla="*/ 36473 h 61226"/>
                <a:gd name="connsiteX641" fmla="*/ 1009471 w 1054739"/>
                <a:gd name="connsiteY641" fmla="*/ 29910 h 61226"/>
                <a:gd name="connsiteX642" fmla="*/ 1007970 w 1054739"/>
                <a:gd name="connsiteY642" fmla="*/ 23347 h 61226"/>
                <a:gd name="connsiteX643" fmla="*/ 1004126 w 1054739"/>
                <a:gd name="connsiteY643" fmla="*/ 19127 h 61226"/>
                <a:gd name="connsiteX644" fmla="*/ 998875 w 1054739"/>
                <a:gd name="connsiteY644" fmla="*/ 17721 h 61226"/>
                <a:gd name="connsiteX645" fmla="*/ 993437 w 1054739"/>
                <a:gd name="connsiteY645" fmla="*/ 19221 h 61226"/>
                <a:gd name="connsiteX646" fmla="*/ 989593 w 1054739"/>
                <a:gd name="connsiteY646" fmla="*/ 23440 h 61226"/>
                <a:gd name="connsiteX647" fmla="*/ 988187 w 1054739"/>
                <a:gd name="connsiteY647" fmla="*/ 29910 h 61226"/>
                <a:gd name="connsiteX648" fmla="*/ 989593 w 1054739"/>
                <a:gd name="connsiteY648" fmla="*/ 36473 h 61226"/>
                <a:gd name="connsiteX649" fmla="*/ 993437 w 1054739"/>
                <a:gd name="connsiteY649" fmla="*/ 40693 h 61226"/>
                <a:gd name="connsiteX650" fmla="*/ 998875 w 1054739"/>
                <a:gd name="connsiteY650" fmla="*/ 42099 h 61226"/>
                <a:gd name="connsiteX651" fmla="*/ 1022706 w 1054739"/>
                <a:gd name="connsiteY651" fmla="*/ 656 h 61226"/>
                <a:gd name="connsiteX652" fmla="*/ 1028144 w 1054739"/>
                <a:gd name="connsiteY652" fmla="*/ 656 h 61226"/>
                <a:gd name="connsiteX653" fmla="*/ 1028144 w 1054739"/>
                <a:gd name="connsiteY653" fmla="*/ 14158 h 61226"/>
                <a:gd name="connsiteX654" fmla="*/ 1027863 w 1054739"/>
                <a:gd name="connsiteY654" fmla="*/ 18565 h 61226"/>
                <a:gd name="connsiteX655" fmla="*/ 1028144 w 1054739"/>
                <a:gd name="connsiteY655" fmla="*/ 18565 h 61226"/>
                <a:gd name="connsiteX656" fmla="*/ 1032363 w 1054739"/>
                <a:gd name="connsiteY656" fmla="*/ 14439 h 61226"/>
                <a:gd name="connsiteX657" fmla="*/ 1038739 w 1054739"/>
                <a:gd name="connsiteY657" fmla="*/ 12752 h 61226"/>
                <a:gd name="connsiteX658" fmla="*/ 1047834 w 1054739"/>
                <a:gd name="connsiteY658" fmla="*/ 16315 h 61226"/>
                <a:gd name="connsiteX659" fmla="*/ 1050928 w 1054739"/>
                <a:gd name="connsiteY659" fmla="*/ 25503 h 61226"/>
                <a:gd name="connsiteX660" fmla="*/ 1050928 w 1054739"/>
                <a:gd name="connsiteY660" fmla="*/ 46412 h 61226"/>
                <a:gd name="connsiteX661" fmla="*/ 1045490 w 1054739"/>
                <a:gd name="connsiteY661" fmla="*/ 46412 h 61226"/>
                <a:gd name="connsiteX662" fmla="*/ 1045490 w 1054739"/>
                <a:gd name="connsiteY662" fmla="*/ 26347 h 61226"/>
                <a:gd name="connsiteX663" fmla="*/ 1043240 w 1054739"/>
                <a:gd name="connsiteY663" fmla="*/ 19877 h 61226"/>
                <a:gd name="connsiteX664" fmla="*/ 1037520 w 1054739"/>
                <a:gd name="connsiteY664" fmla="*/ 17721 h 61226"/>
                <a:gd name="connsiteX665" fmla="*/ 1032738 w 1054739"/>
                <a:gd name="connsiteY665" fmla="*/ 19315 h 61226"/>
                <a:gd name="connsiteX666" fmla="*/ 1029363 w 1054739"/>
                <a:gd name="connsiteY666" fmla="*/ 23253 h 61226"/>
                <a:gd name="connsiteX667" fmla="*/ 1028144 w 1054739"/>
                <a:gd name="connsiteY667" fmla="*/ 28222 h 61226"/>
                <a:gd name="connsiteX668" fmla="*/ 1028144 w 1054739"/>
                <a:gd name="connsiteY668" fmla="*/ 46412 h 61226"/>
                <a:gd name="connsiteX669" fmla="*/ 1022706 w 1054739"/>
                <a:gd name="connsiteY669" fmla="*/ 46412 h 61226"/>
                <a:gd name="connsiteX670" fmla="*/ 1022706 w 1054739"/>
                <a:gd name="connsiteY670" fmla="*/ 656 h 61226"/>
                <a:gd name="connsiteX671" fmla="*/ 1054740 w 1054739"/>
                <a:gd name="connsiteY671" fmla="*/ 46412 h 61226"/>
                <a:gd name="connsiteX672" fmla="*/ 1054740 w 1054739"/>
                <a:gd name="connsiteY672" fmla="*/ 46412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Lst>
              <a:rect l="l" t="t" r="r" b="b"/>
              <a:pathLst>
                <a:path w="1054739" h="61226">
                  <a:moveTo>
                    <a:pt x="0" y="656"/>
                  </a:moveTo>
                  <a:lnTo>
                    <a:pt x="15377" y="656"/>
                  </a:lnTo>
                  <a:cubicBezTo>
                    <a:pt x="17940" y="656"/>
                    <a:pt x="20284" y="1250"/>
                    <a:pt x="22409" y="2438"/>
                  </a:cubicBezTo>
                  <a:cubicBezTo>
                    <a:pt x="24597" y="3563"/>
                    <a:pt x="26347" y="5157"/>
                    <a:pt x="27660" y="7220"/>
                  </a:cubicBezTo>
                  <a:cubicBezTo>
                    <a:pt x="28972" y="9282"/>
                    <a:pt x="29629" y="11595"/>
                    <a:pt x="29629" y="14158"/>
                  </a:cubicBezTo>
                  <a:cubicBezTo>
                    <a:pt x="29629" y="16783"/>
                    <a:pt x="28972" y="19127"/>
                    <a:pt x="27660" y="21190"/>
                  </a:cubicBezTo>
                  <a:cubicBezTo>
                    <a:pt x="26347" y="23253"/>
                    <a:pt x="24597" y="24878"/>
                    <a:pt x="22409" y="26066"/>
                  </a:cubicBezTo>
                  <a:cubicBezTo>
                    <a:pt x="20284" y="27191"/>
                    <a:pt x="17940" y="27753"/>
                    <a:pt x="15377" y="27753"/>
                  </a:cubicBezTo>
                  <a:lnTo>
                    <a:pt x="5438" y="27753"/>
                  </a:lnTo>
                  <a:lnTo>
                    <a:pt x="5438" y="46412"/>
                  </a:lnTo>
                  <a:lnTo>
                    <a:pt x="0" y="46412"/>
                  </a:lnTo>
                  <a:lnTo>
                    <a:pt x="0" y="656"/>
                  </a:lnTo>
                  <a:close/>
                  <a:moveTo>
                    <a:pt x="15471" y="22597"/>
                  </a:moveTo>
                  <a:cubicBezTo>
                    <a:pt x="17221" y="22597"/>
                    <a:pt x="18721" y="22190"/>
                    <a:pt x="19971" y="21378"/>
                  </a:cubicBezTo>
                  <a:cubicBezTo>
                    <a:pt x="21284" y="20565"/>
                    <a:pt x="22284" y="19534"/>
                    <a:pt x="22972" y="18284"/>
                  </a:cubicBezTo>
                  <a:cubicBezTo>
                    <a:pt x="23722" y="16971"/>
                    <a:pt x="24097" y="15596"/>
                    <a:pt x="24097" y="14158"/>
                  </a:cubicBezTo>
                  <a:cubicBezTo>
                    <a:pt x="24097" y="12783"/>
                    <a:pt x="23722" y="11470"/>
                    <a:pt x="22972" y="10220"/>
                  </a:cubicBezTo>
                  <a:cubicBezTo>
                    <a:pt x="22284" y="8907"/>
                    <a:pt x="21284" y="7845"/>
                    <a:pt x="19971" y="7032"/>
                  </a:cubicBezTo>
                  <a:cubicBezTo>
                    <a:pt x="18721" y="6220"/>
                    <a:pt x="17221" y="5813"/>
                    <a:pt x="15471" y="5813"/>
                  </a:cubicBezTo>
                  <a:lnTo>
                    <a:pt x="5438" y="5813"/>
                  </a:lnTo>
                  <a:lnTo>
                    <a:pt x="5438" y="22597"/>
                  </a:lnTo>
                  <a:lnTo>
                    <a:pt x="15471" y="22597"/>
                  </a:lnTo>
                  <a:close/>
                  <a:moveTo>
                    <a:pt x="44835" y="47443"/>
                  </a:moveTo>
                  <a:cubicBezTo>
                    <a:pt x="42460" y="47443"/>
                    <a:pt x="40335" y="46975"/>
                    <a:pt x="38459" y="46037"/>
                  </a:cubicBezTo>
                  <a:cubicBezTo>
                    <a:pt x="36584" y="45099"/>
                    <a:pt x="35115" y="43818"/>
                    <a:pt x="34053" y="42193"/>
                  </a:cubicBezTo>
                  <a:cubicBezTo>
                    <a:pt x="33052" y="40505"/>
                    <a:pt x="32552" y="38630"/>
                    <a:pt x="32552" y="36567"/>
                  </a:cubicBezTo>
                  <a:cubicBezTo>
                    <a:pt x="32552" y="33129"/>
                    <a:pt x="33834" y="30441"/>
                    <a:pt x="36397" y="28504"/>
                  </a:cubicBezTo>
                  <a:cubicBezTo>
                    <a:pt x="39022" y="26566"/>
                    <a:pt x="42335" y="25597"/>
                    <a:pt x="46335" y="25597"/>
                  </a:cubicBezTo>
                  <a:cubicBezTo>
                    <a:pt x="48273" y="25597"/>
                    <a:pt x="50086" y="25816"/>
                    <a:pt x="51774" y="26253"/>
                  </a:cubicBezTo>
                  <a:cubicBezTo>
                    <a:pt x="53461" y="26628"/>
                    <a:pt x="54743" y="27097"/>
                    <a:pt x="55618" y="27660"/>
                  </a:cubicBezTo>
                  <a:lnTo>
                    <a:pt x="55618" y="25691"/>
                  </a:lnTo>
                  <a:cubicBezTo>
                    <a:pt x="55618" y="23253"/>
                    <a:pt x="54774" y="21315"/>
                    <a:pt x="53086" y="19877"/>
                  </a:cubicBezTo>
                  <a:cubicBezTo>
                    <a:pt x="51398" y="18377"/>
                    <a:pt x="49242" y="17627"/>
                    <a:pt x="46617" y="17627"/>
                  </a:cubicBezTo>
                  <a:cubicBezTo>
                    <a:pt x="44866" y="17627"/>
                    <a:pt x="43210" y="18034"/>
                    <a:pt x="41647" y="18846"/>
                  </a:cubicBezTo>
                  <a:cubicBezTo>
                    <a:pt x="40085" y="19596"/>
                    <a:pt x="38834" y="20690"/>
                    <a:pt x="37897" y="22128"/>
                  </a:cubicBezTo>
                  <a:lnTo>
                    <a:pt x="33865" y="19034"/>
                  </a:lnTo>
                  <a:cubicBezTo>
                    <a:pt x="35115" y="17096"/>
                    <a:pt x="36865" y="15564"/>
                    <a:pt x="39116" y="14439"/>
                  </a:cubicBezTo>
                  <a:cubicBezTo>
                    <a:pt x="41428" y="13314"/>
                    <a:pt x="43929" y="12752"/>
                    <a:pt x="46617" y="12752"/>
                  </a:cubicBezTo>
                  <a:cubicBezTo>
                    <a:pt x="51055" y="12752"/>
                    <a:pt x="54524" y="13939"/>
                    <a:pt x="57024" y="16315"/>
                  </a:cubicBezTo>
                  <a:cubicBezTo>
                    <a:pt x="59587" y="18627"/>
                    <a:pt x="60868" y="21784"/>
                    <a:pt x="60868" y="25784"/>
                  </a:cubicBezTo>
                  <a:lnTo>
                    <a:pt x="60868" y="46412"/>
                  </a:lnTo>
                  <a:lnTo>
                    <a:pt x="55618" y="46412"/>
                  </a:lnTo>
                  <a:lnTo>
                    <a:pt x="55618" y="41724"/>
                  </a:lnTo>
                  <a:lnTo>
                    <a:pt x="55430" y="41724"/>
                  </a:lnTo>
                  <a:cubicBezTo>
                    <a:pt x="54493" y="43287"/>
                    <a:pt x="53086" y="44631"/>
                    <a:pt x="51211" y="45756"/>
                  </a:cubicBezTo>
                  <a:cubicBezTo>
                    <a:pt x="49336" y="46881"/>
                    <a:pt x="47210" y="47443"/>
                    <a:pt x="44835" y="47443"/>
                  </a:cubicBezTo>
                  <a:close/>
                  <a:moveTo>
                    <a:pt x="45398" y="42662"/>
                  </a:moveTo>
                  <a:cubicBezTo>
                    <a:pt x="47210" y="42662"/>
                    <a:pt x="48898" y="42193"/>
                    <a:pt x="50461" y="41255"/>
                  </a:cubicBezTo>
                  <a:cubicBezTo>
                    <a:pt x="52023" y="40318"/>
                    <a:pt x="53274" y="39067"/>
                    <a:pt x="54211" y="37505"/>
                  </a:cubicBezTo>
                  <a:cubicBezTo>
                    <a:pt x="55149" y="35879"/>
                    <a:pt x="55618" y="34129"/>
                    <a:pt x="55618" y="32254"/>
                  </a:cubicBezTo>
                  <a:cubicBezTo>
                    <a:pt x="54618" y="31566"/>
                    <a:pt x="53367" y="31035"/>
                    <a:pt x="51867" y="30660"/>
                  </a:cubicBezTo>
                  <a:cubicBezTo>
                    <a:pt x="50367" y="30223"/>
                    <a:pt x="48804" y="30004"/>
                    <a:pt x="47179" y="30004"/>
                  </a:cubicBezTo>
                  <a:cubicBezTo>
                    <a:pt x="44179" y="30004"/>
                    <a:pt x="41929" y="30629"/>
                    <a:pt x="40428" y="31879"/>
                  </a:cubicBezTo>
                  <a:cubicBezTo>
                    <a:pt x="38928" y="33067"/>
                    <a:pt x="38178" y="34661"/>
                    <a:pt x="38178" y="36661"/>
                  </a:cubicBezTo>
                  <a:cubicBezTo>
                    <a:pt x="38178" y="38411"/>
                    <a:pt x="38834" y="39849"/>
                    <a:pt x="40147" y="40974"/>
                  </a:cubicBezTo>
                  <a:cubicBezTo>
                    <a:pt x="41522" y="42099"/>
                    <a:pt x="43273" y="42662"/>
                    <a:pt x="45398" y="42662"/>
                  </a:cubicBezTo>
                  <a:close/>
                  <a:moveTo>
                    <a:pt x="77682" y="44349"/>
                  </a:moveTo>
                  <a:lnTo>
                    <a:pt x="64180" y="13783"/>
                  </a:lnTo>
                  <a:lnTo>
                    <a:pt x="70087" y="13783"/>
                  </a:lnTo>
                  <a:lnTo>
                    <a:pt x="80307" y="38067"/>
                  </a:lnTo>
                  <a:lnTo>
                    <a:pt x="80494" y="38067"/>
                  </a:lnTo>
                  <a:lnTo>
                    <a:pt x="90339" y="13783"/>
                  </a:lnTo>
                  <a:lnTo>
                    <a:pt x="96153" y="13783"/>
                  </a:lnTo>
                  <a:lnTo>
                    <a:pt x="76088" y="60195"/>
                  </a:lnTo>
                  <a:lnTo>
                    <a:pt x="70462" y="60195"/>
                  </a:lnTo>
                  <a:lnTo>
                    <a:pt x="77682" y="44349"/>
                  </a:lnTo>
                  <a:close/>
                  <a:moveTo>
                    <a:pt x="111444" y="47443"/>
                  </a:moveTo>
                  <a:cubicBezTo>
                    <a:pt x="107944" y="47443"/>
                    <a:pt x="105006" y="46631"/>
                    <a:pt x="102631" y="45006"/>
                  </a:cubicBezTo>
                  <a:cubicBezTo>
                    <a:pt x="100318" y="43318"/>
                    <a:pt x="98693" y="41193"/>
                    <a:pt x="97755" y="38630"/>
                  </a:cubicBezTo>
                  <a:lnTo>
                    <a:pt x="102631" y="36473"/>
                  </a:lnTo>
                  <a:cubicBezTo>
                    <a:pt x="103443" y="38474"/>
                    <a:pt x="104631" y="40005"/>
                    <a:pt x="106194" y="41068"/>
                  </a:cubicBezTo>
                  <a:cubicBezTo>
                    <a:pt x="107819" y="42130"/>
                    <a:pt x="109569" y="42662"/>
                    <a:pt x="111444" y="42662"/>
                  </a:cubicBezTo>
                  <a:cubicBezTo>
                    <a:pt x="113507" y="42662"/>
                    <a:pt x="115257" y="42255"/>
                    <a:pt x="116695" y="41443"/>
                  </a:cubicBezTo>
                  <a:cubicBezTo>
                    <a:pt x="118133" y="40568"/>
                    <a:pt x="118851" y="39380"/>
                    <a:pt x="118851" y="37880"/>
                  </a:cubicBezTo>
                  <a:cubicBezTo>
                    <a:pt x="118851" y="36505"/>
                    <a:pt x="118289" y="35411"/>
                    <a:pt x="117164" y="34598"/>
                  </a:cubicBezTo>
                  <a:cubicBezTo>
                    <a:pt x="116039" y="33723"/>
                    <a:pt x="114226" y="33004"/>
                    <a:pt x="111726" y="32442"/>
                  </a:cubicBezTo>
                  <a:lnTo>
                    <a:pt x="107788" y="31410"/>
                  </a:lnTo>
                  <a:cubicBezTo>
                    <a:pt x="105162" y="30723"/>
                    <a:pt x="103006" y="29629"/>
                    <a:pt x="101318" y="28129"/>
                  </a:cubicBezTo>
                  <a:cubicBezTo>
                    <a:pt x="99693" y="26566"/>
                    <a:pt x="98880" y="24597"/>
                    <a:pt x="98880" y="22222"/>
                  </a:cubicBezTo>
                  <a:cubicBezTo>
                    <a:pt x="98880" y="20346"/>
                    <a:pt x="99443" y="18690"/>
                    <a:pt x="100568" y="17252"/>
                  </a:cubicBezTo>
                  <a:cubicBezTo>
                    <a:pt x="101693" y="15814"/>
                    <a:pt x="103193" y="14721"/>
                    <a:pt x="105068" y="13970"/>
                  </a:cubicBezTo>
                  <a:cubicBezTo>
                    <a:pt x="106944" y="13158"/>
                    <a:pt x="108975" y="12752"/>
                    <a:pt x="111163" y="12752"/>
                  </a:cubicBezTo>
                  <a:cubicBezTo>
                    <a:pt x="114038" y="12752"/>
                    <a:pt x="116570" y="13377"/>
                    <a:pt x="118758" y="14627"/>
                  </a:cubicBezTo>
                  <a:cubicBezTo>
                    <a:pt x="121008" y="15877"/>
                    <a:pt x="122602" y="17596"/>
                    <a:pt x="123539" y="19784"/>
                  </a:cubicBezTo>
                  <a:lnTo>
                    <a:pt x="118851" y="21940"/>
                  </a:lnTo>
                  <a:cubicBezTo>
                    <a:pt x="117414" y="19065"/>
                    <a:pt x="114820" y="17627"/>
                    <a:pt x="111069" y="17627"/>
                  </a:cubicBezTo>
                  <a:cubicBezTo>
                    <a:pt x="109319" y="17627"/>
                    <a:pt x="107756" y="18065"/>
                    <a:pt x="106381" y="18940"/>
                  </a:cubicBezTo>
                  <a:cubicBezTo>
                    <a:pt x="105068" y="19752"/>
                    <a:pt x="104412" y="20784"/>
                    <a:pt x="104412" y="22034"/>
                  </a:cubicBezTo>
                  <a:cubicBezTo>
                    <a:pt x="104412" y="23222"/>
                    <a:pt x="104881" y="24191"/>
                    <a:pt x="105819" y="24941"/>
                  </a:cubicBezTo>
                  <a:cubicBezTo>
                    <a:pt x="106756" y="25691"/>
                    <a:pt x="108163" y="26316"/>
                    <a:pt x="110038" y="26816"/>
                  </a:cubicBezTo>
                  <a:lnTo>
                    <a:pt x="114726" y="28035"/>
                  </a:lnTo>
                  <a:cubicBezTo>
                    <a:pt x="117914" y="28847"/>
                    <a:pt x="120320" y="30066"/>
                    <a:pt x="121946" y="31691"/>
                  </a:cubicBezTo>
                  <a:cubicBezTo>
                    <a:pt x="123571" y="33254"/>
                    <a:pt x="124383" y="35192"/>
                    <a:pt x="124383" y="37505"/>
                  </a:cubicBezTo>
                  <a:cubicBezTo>
                    <a:pt x="124383" y="39505"/>
                    <a:pt x="123789" y="41255"/>
                    <a:pt x="122602" y="42755"/>
                  </a:cubicBezTo>
                  <a:cubicBezTo>
                    <a:pt x="121477" y="44256"/>
                    <a:pt x="119945" y="45412"/>
                    <a:pt x="118008" y="46225"/>
                  </a:cubicBezTo>
                  <a:cubicBezTo>
                    <a:pt x="116070" y="47037"/>
                    <a:pt x="113882" y="47443"/>
                    <a:pt x="111444" y="47443"/>
                  </a:cubicBezTo>
                  <a:close/>
                  <a:moveTo>
                    <a:pt x="126314" y="46412"/>
                  </a:moveTo>
                  <a:lnTo>
                    <a:pt x="126314" y="46412"/>
                  </a:lnTo>
                  <a:close/>
                  <a:moveTo>
                    <a:pt x="145181" y="656"/>
                  </a:moveTo>
                  <a:lnTo>
                    <a:pt x="150619" y="656"/>
                  </a:lnTo>
                  <a:lnTo>
                    <a:pt x="150619" y="14158"/>
                  </a:lnTo>
                  <a:lnTo>
                    <a:pt x="150338" y="18565"/>
                  </a:lnTo>
                  <a:lnTo>
                    <a:pt x="150619" y="18565"/>
                  </a:lnTo>
                  <a:cubicBezTo>
                    <a:pt x="151494" y="16940"/>
                    <a:pt x="152901" y="15564"/>
                    <a:pt x="154839" y="14439"/>
                  </a:cubicBezTo>
                  <a:cubicBezTo>
                    <a:pt x="156776" y="13314"/>
                    <a:pt x="158902" y="12752"/>
                    <a:pt x="161214" y="12752"/>
                  </a:cubicBezTo>
                  <a:cubicBezTo>
                    <a:pt x="165215" y="12752"/>
                    <a:pt x="168246" y="13939"/>
                    <a:pt x="170309" y="16315"/>
                  </a:cubicBezTo>
                  <a:cubicBezTo>
                    <a:pt x="172372" y="18627"/>
                    <a:pt x="173403" y="21690"/>
                    <a:pt x="173403" y="25503"/>
                  </a:cubicBezTo>
                  <a:lnTo>
                    <a:pt x="173403" y="46412"/>
                  </a:lnTo>
                  <a:lnTo>
                    <a:pt x="167965" y="46412"/>
                  </a:lnTo>
                  <a:lnTo>
                    <a:pt x="167965" y="26347"/>
                  </a:lnTo>
                  <a:cubicBezTo>
                    <a:pt x="167965" y="23409"/>
                    <a:pt x="167215" y="21253"/>
                    <a:pt x="165715" y="19877"/>
                  </a:cubicBezTo>
                  <a:cubicBezTo>
                    <a:pt x="164277" y="18440"/>
                    <a:pt x="162371" y="17721"/>
                    <a:pt x="159995" y="17721"/>
                  </a:cubicBezTo>
                  <a:cubicBezTo>
                    <a:pt x="158245" y="17721"/>
                    <a:pt x="156651" y="18252"/>
                    <a:pt x="155214" y="19315"/>
                  </a:cubicBezTo>
                  <a:cubicBezTo>
                    <a:pt x="153838" y="20315"/>
                    <a:pt x="152713" y="21628"/>
                    <a:pt x="151838" y="23253"/>
                  </a:cubicBezTo>
                  <a:cubicBezTo>
                    <a:pt x="151026" y="24816"/>
                    <a:pt x="150619" y="26472"/>
                    <a:pt x="150619" y="28222"/>
                  </a:cubicBezTo>
                  <a:lnTo>
                    <a:pt x="150619" y="46412"/>
                  </a:lnTo>
                  <a:lnTo>
                    <a:pt x="145181" y="46412"/>
                  </a:lnTo>
                  <a:lnTo>
                    <a:pt x="145181" y="656"/>
                  </a:lnTo>
                  <a:close/>
                  <a:moveTo>
                    <a:pt x="195780" y="47443"/>
                  </a:moveTo>
                  <a:cubicBezTo>
                    <a:pt x="192654" y="47443"/>
                    <a:pt x="189841" y="46693"/>
                    <a:pt x="187341" y="45193"/>
                  </a:cubicBezTo>
                  <a:cubicBezTo>
                    <a:pt x="184903" y="43693"/>
                    <a:pt x="182997" y="41630"/>
                    <a:pt x="181622" y="39005"/>
                  </a:cubicBezTo>
                  <a:cubicBezTo>
                    <a:pt x="180247" y="36380"/>
                    <a:pt x="179559" y="33442"/>
                    <a:pt x="179559" y="30191"/>
                  </a:cubicBezTo>
                  <a:cubicBezTo>
                    <a:pt x="179559" y="27066"/>
                    <a:pt x="180184" y="24191"/>
                    <a:pt x="181434" y="21565"/>
                  </a:cubicBezTo>
                  <a:cubicBezTo>
                    <a:pt x="182747" y="18877"/>
                    <a:pt x="184591" y="16752"/>
                    <a:pt x="186966" y="15189"/>
                  </a:cubicBezTo>
                  <a:cubicBezTo>
                    <a:pt x="189404" y="13564"/>
                    <a:pt x="192186" y="12752"/>
                    <a:pt x="195311" y="12752"/>
                  </a:cubicBezTo>
                  <a:cubicBezTo>
                    <a:pt x="198499" y="12752"/>
                    <a:pt x="201249" y="13470"/>
                    <a:pt x="203562" y="14908"/>
                  </a:cubicBezTo>
                  <a:cubicBezTo>
                    <a:pt x="205937" y="16346"/>
                    <a:pt x="207750" y="18315"/>
                    <a:pt x="209000" y="20815"/>
                  </a:cubicBezTo>
                  <a:cubicBezTo>
                    <a:pt x="210250" y="23315"/>
                    <a:pt x="210875" y="26191"/>
                    <a:pt x="210875" y="29441"/>
                  </a:cubicBezTo>
                  <a:cubicBezTo>
                    <a:pt x="210875" y="29941"/>
                    <a:pt x="210844" y="30504"/>
                    <a:pt x="210782" y="31129"/>
                  </a:cubicBezTo>
                  <a:lnTo>
                    <a:pt x="184997" y="31129"/>
                  </a:lnTo>
                  <a:cubicBezTo>
                    <a:pt x="185122" y="33629"/>
                    <a:pt x="185716" y="35723"/>
                    <a:pt x="186779" y="37411"/>
                  </a:cubicBezTo>
                  <a:cubicBezTo>
                    <a:pt x="187841" y="39099"/>
                    <a:pt x="189185" y="40380"/>
                    <a:pt x="190810" y="41255"/>
                  </a:cubicBezTo>
                  <a:cubicBezTo>
                    <a:pt x="192436" y="42068"/>
                    <a:pt x="194155" y="42474"/>
                    <a:pt x="195967" y="42474"/>
                  </a:cubicBezTo>
                  <a:cubicBezTo>
                    <a:pt x="200218" y="42474"/>
                    <a:pt x="203437" y="40536"/>
                    <a:pt x="205625" y="36661"/>
                  </a:cubicBezTo>
                  <a:lnTo>
                    <a:pt x="210219" y="38911"/>
                  </a:lnTo>
                  <a:cubicBezTo>
                    <a:pt x="208844" y="41474"/>
                    <a:pt x="206937" y="43537"/>
                    <a:pt x="204500" y="45099"/>
                  </a:cubicBezTo>
                  <a:cubicBezTo>
                    <a:pt x="202062" y="46662"/>
                    <a:pt x="199155" y="47443"/>
                    <a:pt x="195780" y="47443"/>
                  </a:cubicBezTo>
                  <a:close/>
                  <a:moveTo>
                    <a:pt x="205156" y="26628"/>
                  </a:moveTo>
                  <a:cubicBezTo>
                    <a:pt x="205094" y="25253"/>
                    <a:pt x="204718" y="23909"/>
                    <a:pt x="204031" y="22597"/>
                  </a:cubicBezTo>
                  <a:cubicBezTo>
                    <a:pt x="203343" y="21221"/>
                    <a:pt x="202249" y="20065"/>
                    <a:pt x="200749" y="19127"/>
                  </a:cubicBezTo>
                  <a:cubicBezTo>
                    <a:pt x="199311" y="18190"/>
                    <a:pt x="197499" y="17721"/>
                    <a:pt x="195311" y="17721"/>
                  </a:cubicBezTo>
                  <a:cubicBezTo>
                    <a:pt x="192748" y="17721"/>
                    <a:pt x="190560" y="18534"/>
                    <a:pt x="188748" y="20159"/>
                  </a:cubicBezTo>
                  <a:cubicBezTo>
                    <a:pt x="186998" y="21784"/>
                    <a:pt x="185841" y="23941"/>
                    <a:pt x="185278" y="26628"/>
                  </a:cubicBezTo>
                  <a:lnTo>
                    <a:pt x="205156" y="26628"/>
                  </a:lnTo>
                  <a:close/>
                  <a:moveTo>
                    <a:pt x="217248" y="13783"/>
                  </a:moveTo>
                  <a:lnTo>
                    <a:pt x="222405" y="13783"/>
                  </a:lnTo>
                  <a:lnTo>
                    <a:pt x="222405" y="19034"/>
                  </a:lnTo>
                  <a:lnTo>
                    <a:pt x="222686" y="19034"/>
                  </a:lnTo>
                  <a:cubicBezTo>
                    <a:pt x="223311" y="17221"/>
                    <a:pt x="224530" y="15752"/>
                    <a:pt x="226343" y="14627"/>
                  </a:cubicBezTo>
                  <a:cubicBezTo>
                    <a:pt x="228218" y="13439"/>
                    <a:pt x="230156" y="12845"/>
                    <a:pt x="232156" y="12845"/>
                  </a:cubicBezTo>
                  <a:cubicBezTo>
                    <a:pt x="233657" y="12845"/>
                    <a:pt x="234938" y="13064"/>
                    <a:pt x="236001" y="13502"/>
                  </a:cubicBezTo>
                  <a:lnTo>
                    <a:pt x="236001" y="19409"/>
                  </a:lnTo>
                  <a:cubicBezTo>
                    <a:pt x="234626" y="18721"/>
                    <a:pt x="233094" y="18377"/>
                    <a:pt x="231406" y="18377"/>
                  </a:cubicBezTo>
                  <a:cubicBezTo>
                    <a:pt x="229781" y="18377"/>
                    <a:pt x="228312" y="18815"/>
                    <a:pt x="227000" y="19690"/>
                  </a:cubicBezTo>
                  <a:cubicBezTo>
                    <a:pt x="225687" y="20565"/>
                    <a:pt x="224624" y="21784"/>
                    <a:pt x="223812" y="23347"/>
                  </a:cubicBezTo>
                  <a:cubicBezTo>
                    <a:pt x="223062" y="24847"/>
                    <a:pt x="222686" y="26472"/>
                    <a:pt x="222686" y="28222"/>
                  </a:cubicBezTo>
                  <a:lnTo>
                    <a:pt x="222686" y="46412"/>
                  </a:lnTo>
                  <a:lnTo>
                    <a:pt x="217248" y="46412"/>
                  </a:lnTo>
                  <a:lnTo>
                    <a:pt x="217248" y="13783"/>
                  </a:lnTo>
                  <a:close/>
                  <a:moveTo>
                    <a:pt x="237196" y="46412"/>
                  </a:moveTo>
                  <a:lnTo>
                    <a:pt x="237196" y="46412"/>
                  </a:lnTo>
                  <a:close/>
                  <a:moveTo>
                    <a:pt x="256064" y="13783"/>
                  </a:moveTo>
                  <a:lnTo>
                    <a:pt x="261221" y="13783"/>
                  </a:lnTo>
                  <a:lnTo>
                    <a:pt x="261221" y="18565"/>
                  </a:lnTo>
                  <a:lnTo>
                    <a:pt x="261502" y="18565"/>
                  </a:lnTo>
                  <a:cubicBezTo>
                    <a:pt x="262377" y="16940"/>
                    <a:pt x="263783" y="15564"/>
                    <a:pt x="265721" y="14439"/>
                  </a:cubicBezTo>
                  <a:cubicBezTo>
                    <a:pt x="267721" y="13314"/>
                    <a:pt x="269815" y="12752"/>
                    <a:pt x="272003" y="12752"/>
                  </a:cubicBezTo>
                  <a:cubicBezTo>
                    <a:pt x="275941" y="12752"/>
                    <a:pt x="278941" y="13908"/>
                    <a:pt x="281004" y="16221"/>
                  </a:cubicBezTo>
                  <a:cubicBezTo>
                    <a:pt x="283067" y="18471"/>
                    <a:pt x="284098" y="21565"/>
                    <a:pt x="284098" y="25503"/>
                  </a:cubicBezTo>
                  <a:lnTo>
                    <a:pt x="284098" y="46412"/>
                  </a:lnTo>
                  <a:lnTo>
                    <a:pt x="278660" y="46412"/>
                  </a:lnTo>
                  <a:lnTo>
                    <a:pt x="278660" y="26347"/>
                  </a:lnTo>
                  <a:cubicBezTo>
                    <a:pt x="278660" y="23284"/>
                    <a:pt x="277941" y="21096"/>
                    <a:pt x="276504" y="19784"/>
                  </a:cubicBezTo>
                  <a:cubicBezTo>
                    <a:pt x="275066" y="18409"/>
                    <a:pt x="273097" y="17721"/>
                    <a:pt x="270597" y="17721"/>
                  </a:cubicBezTo>
                  <a:cubicBezTo>
                    <a:pt x="268847" y="17721"/>
                    <a:pt x="267253" y="18221"/>
                    <a:pt x="265815" y="19221"/>
                  </a:cubicBezTo>
                  <a:cubicBezTo>
                    <a:pt x="264440" y="20159"/>
                    <a:pt x="263377" y="21440"/>
                    <a:pt x="262627" y="23065"/>
                  </a:cubicBezTo>
                  <a:cubicBezTo>
                    <a:pt x="261877" y="24628"/>
                    <a:pt x="261502" y="26285"/>
                    <a:pt x="261502" y="28035"/>
                  </a:cubicBezTo>
                  <a:lnTo>
                    <a:pt x="261502" y="46412"/>
                  </a:lnTo>
                  <a:lnTo>
                    <a:pt x="256064" y="46412"/>
                  </a:lnTo>
                  <a:lnTo>
                    <a:pt x="256064" y="13783"/>
                  </a:lnTo>
                  <a:close/>
                  <a:moveTo>
                    <a:pt x="306470" y="47443"/>
                  </a:moveTo>
                  <a:cubicBezTo>
                    <a:pt x="303345" y="47443"/>
                    <a:pt x="300532" y="46693"/>
                    <a:pt x="298032" y="45193"/>
                  </a:cubicBezTo>
                  <a:cubicBezTo>
                    <a:pt x="295594" y="43693"/>
                    <a:pt x="293688" y="41630"/>
                    <a:pt x="292312" y="39005"/>
                  </a:cubicBezTo>
                  <a:cubicBezTo>
                    <a:pt x="290937" y="36380"/>
                    <a:pt x="290250" y="33442"/>
                    <a:pt x="290250" y="30191"/>
                  </a:cubicBezTo>
                  <a:cubicBezTo>
                    <a:pt x="290250" y="27066"/>
                    <a:pt x="290875" y="24191"/>
                    <a:pt x="292125" y="21565"/>
                  </a:cubicBezTo>
                  <a:cubicBezTo>
                    <a:pt x="293438" y="18877"/>
                    <a:pt x="295281" y="16752"/>
                    <a:pt x="297657" y="15189"/>
                  </a:cubicBezTo>
                  <a:cubicBezTo>
                    <a:pt x="300095" y="13564"/>
                    <a:pt x="302876" y="12752"/>
                    <a:pt x="306002" y="12752"/>
                  </a:cubicBezTo>
                  <a:cubicBezTo>
                    <a:pt x="309190" y="12752"/>
                    <a:pt x="311940" y="13470"/>
                    <a:pt x="314253" y="14908"/>
                  </a:cubicBezTo>
                  <a:cubicBezTo>
                    <a:pt x="316628" y="16346"/>
                    <a:pt x="318441" y="18315"/>
                    <a:pt x="319691" y="20815"/>
                  </a:cubicBezTo>
                  <a:cubicBezTo>
                    <a:pt x="320941" y="23315"/>
                    <a:pt x="321566" y="26191"/>
                    <a:pt x="321566" y="29441"/>
                  </a:cubicBezTo>
                  <a:cubicBezTo>
                    <a:pt x="321566" y="29941"/>
                    <a:pt x="321535" y="30504"/>
                    <a:pt x="321472" y="31129"/>
                  </a:cubicBezTo>
                  <a:lnTo>
                    <a:pt x="295688" y="31129"/>
                  </a:lnTo>
                  <a:cubicBezTo>
                    <a:pt x="295813" y="33629"/>
                    <a:pt x="296407" y="35723"/>
                    <a:pt x="297469" y="37411"/>
                  </a:cubicBezTo>
                  <a:cubicBezTo>
                    <a:pt x="298532" y="39099"/>
                    <a:pt x="299876" y="40380"/>
                    <a:pt x="301501" y="41255"/>
                  </a:cubicBezTo>
                  <a:cubicBezTo>
                    <a:pt x="303126" y="42068"/>
                    <a:pt x="304845" y="42474"/>
                    <a:pt x="306658" y="42474"/>
                  </a:cubicBezTo>
                  <a:cubicBezTo>
                    <a:pt x="310909" y="42474"/>
                    <a:pt x="314128" y="40536"/>
                    <a:pt x="316315" y="36661"/>
                  </a:cubicBezTo>
                  <a:lnTo>
                    <a:pt x="320910" y="38911"/>
                  </a:lnTo>
                  <a:cubicBezTo>
                    <a:pt x="319535" y="41474"/>
                    <a:pt x="317628" y="43537"/>
                    <a:pt x="315190" y="45099"/>
                  </a:cubicBezTo>
                  <a:cubicBezTo>
                    <a:pt x="312752" y="46662"/>
                    <a:pt x="309846" y="47443"/>
                    <a:pt x="306470" y="47443"/>
                  </a:cubicBezTo>
                  <a:close/>
                  <a:moveTo>
                    <a:pt x="315847" y="26628"/>
                  </a:moveTo>
                  <a:cubicBezTo>
                    <a:pt x="315784" y="25253"/>
                    <a:pt x="315409" y="23909"/>
                    <a:pt x="314721" y="22597"/>
                  </a:cubicBezTo>
                  <a:cubicBezTo>
                    <a:pt x="314034" y="21221"/>
                    <a:pt x="312940" y="20065"/>
                    <a:pt x="311440" y="19127"/>
                  </a:cubicBezTo>
                  <a:cubicBezTo>
                    <a:pt x="310002" y="18190"/>
                    <a:pt x="308189" y="17721"/>
                    <a:pt x="306002" y="17721"/>
                  </a:cubicBezTo>
                  <a:cubicBezTo>
                    <a:pt x="303439" y="17721"/>
                    <a:pt x="301251" y="18534"/>
                    <a:pt x="299438" y="20159"/>
                  </a:cubicBezTo>
                  <a:cubicBezTo>
                    <a:pt x="297688" y="21784"/>
                    <a:pt x="296532" y="23941"/>
                    <a:pt x="295969" y="26628"/>
                  </a:cubicBezTo>
                  <a:lnTo>
                    <a:pt x="315847" y="26628"/>
                  </a:lnTo>
                  <a:close/>
                  <a:moveTo>
                    <a:pt x="331127" y="7782"/>
                  </a:moveTo>
                  <a:cubicBezTo>
                    <a:pt x="330064" y="7782"/>
                    <a:pt x="329127" y="7407"/>
                    <a:pt x="328314" y="6657"/>
                  </a:cubicBezTo>
                  <a:cubicBezTo>
                    <a:pt x="327564" y="5907"/>
                    <a:pt x="327189" y="4969"/>
                    <a:pt x="327189" y="3844"/>
                  </a:cubicBezTo>
                  <a:cubicBezTo>
                    <a:pt x="327189" y="2782"/>
                    <a:pt x="327564" y="1875"/>
                    <a:pt x="328314" y="1125"/>
                  </a:cubicBezTo>
                  <a:cubicBezTo>
                    <a:pt x="329127" y="375"/>
                    <a:pt x="330064" y="0"/>
                    <a:pt x="331127" y="0"/>
                  </a:cubicBezTo>
                  <a:cubicBezTo>
                    <a:pt x="332252" y="0"/>
                    <a:pt x="333190" y="375"/>
                    <a:pt x="333940" y="1125"/>
                  </a:cubicBezTo>
                  <a:cubicBezTo>
                    <a:pt x="334690" y="1875"/>
                    <a:pt x="335065" y="2782"/>
                    <a:pt x="335065" y="3844"/>
                  </a:cubicBezTo>
                  <a:cubicBezTo>
                    <a:pt x="335065" y="4969"/>
                    <a:pt x="334690" y="5907"/>
                    <a:pt x="333940" y="6657"/>
                  </a:cubicBezTo>
                  <a:cubicBezTo>
                    <a:pt x="333190" y="7407"/>
                    <a:pt x="332252" y="7782"/>
                    <a:pt x="331127" y="7782"/>
                  </a:cubicBezTo>
                  <a:close/>
                  <a:moveTo>
                    <a:pt x="328408" y="13783"/>
                  </a:moveTo>
                  <a:lnTo>
                    <a:pt x="333846" y="13783"/>
                  </a:lnTo>
                  <a:lnTo>
                    <a:pt x="333846" y="46412"/>
                  </a:lnTo>
                  <a:lnTo>
                    <a:pt x="328408" y="46412"/>
                  </a:lnTo>
                  <a:lnTo>
                    <a:pt x="328408" y="13783"/>
                  </a:lnTo>
                  <a:close/>
                  <a:moveTo>
                    <a:pt x="356417" y="61226"/>
                  </a:moveTo>
                  <a:cubicBezTo>
                    <a:pt x="352541" y="61226"/>
                    <a:pt x="349353" y="60320"/>
                    <a:pt x="346853" y="58507"/>
                  </a:cubicBezTo>
                  <a:cubicBezTo>
                    <a:pt x="344415" y="56757"/>
                    <a:pt x="342759" y="54632"/>
                    <a:pt x="341883" y="52132"/>
                  </a:cubicBezTo>
                  <a:lnTo>
                    <a:pt x="346853" y="49975"/>
                  </a:lnTo>
                  <a:cubicBezTo>
                    <a:pt x="347540" y="51850"/>
                    <a:pt x="348728" y="53382"/>
                    <a:pt x="350416" y="54569"/>
                  </a:cubicBezTo>
                  <a:cubicBezTo>
                    <a:pt x="352103" y="55757"/>
                    <a:pt x="354104" y="56351"/>
                    <a:pt x="356417" y="56351"/>
                  </a:cubicBezTo>
                  <a:cubicBezTo>
                    <a:pt x="359792" y="56351"/>
                    <a:pt x="362386" y="55351"/>
                    <a:pt x="364199" y="53350"/>
                  </a:cubicBezTo>
                  <a:cubicBezTo>
                    <a:pt x="366074" y="51413"/>
                    <a:pt x="367012" y="48662"/>
                    <a:pt x="367012" y="45099"/>
                  </a:cubicBezTo>
                  <a:lnTo>
                    <a:pt x="367012" y="41443"/>
                  </a:lnTo>
                  <a:lnTo>
                    <a:pt x="366730" y="41443"/>
                  </a:lnTo>
                  <a:cubicBezTo>
                    <a:pt x="365668" y="43068"/>
                    <a:pt x="364167" y="44412"/>
                    <a:pt x="362230" y="45474"/>
                  </a:cubicBezTo>
                  <a:cubicBezTo>
                    <a:pt x="360292" y="46537"/>
                    <a:pt x="358104" y="47068"/>
                    <a:pt x="355666" y="47068"/>
                  </a:cubicBezTo>
                  <a:cubicBezTo>
                    <a:pt x="352854" y="47068"/>
                    <a:pt x="350260" y="46350"/>
                    <a:pt x="347884" y="44912"/>
                  </a:cubicBezTo>
                  <a:cubicBezTo>
                    <a:pt x="345571" y="43412"/>
                    <a:pt x="343727" y="41380"/>
                    <a:pt x="342352" y="38817"/>
                  </a:cubicBezTo>
                  <a:cubicBezTo>
                    <a:pt x="341040" y="36192"/>
                    <a:pt x="340383" y="33223"/>
                    <a:pt x="340383" y="29910"/>
                  </a:cubicBezTo>
                  <a:cubicBezTo>
                    <a:pt x="340383" y="26660"/>
                    <a:pt x="341040" y="23722"/>
                    <a:pt x="342352" y="21096"/>
                  </a:cubicBezTo>
                  <a:cubicBezTo>
                    <a:pt x="343727" y="18471"/>
                    <a:pt x="345571" y="16440"/>
                    <a:pt x="347884" y="15002"/>
                  </a:cubicBezTo>
                  <a:cubicBezTo>
                    <a:pt x="350260" y="13502"/>
                    <a:pt x="352854" y="12752"/>
                    <a:pt x="355666" y="12752"/>
                  </a:cubicBezTo>
                  <a:cubicBezTo>
                    <a:pt x="358104" y="12752"/>
                    <a:pt x="360292" y="13283"/>
                    <a:pt x="362230" y="14346"/>
                  </a:cubicBezTo>
                  <a:cubicBezTo>
                    <a:pt x="364167" y="15408"/>
                    <a:pt x="365668" y="16783"/>
                    <a:pt x="366730" y="18471"/>
                  </a:cubicBezTo>
                  <a:lnTo>
                    <a:pt x="367012" y="18471"/>
                  </a:lnTo>
                  <a:lnTo>
                    <a:pt x="367012" y="13783"/>
                  </a:lnTo>
                  <a:lnTo>
                    <a:pt x="372168" y="13783"/>
                  </a:lnTo>
                  <a:lnTo>
                    <a:pt x="372168" y="45099"/>
                  </a:lnTo>
                  <a:cubicBezTo>
                    <a:pt x="372168" y="50350"/>
                    <a:pt x="370700" y="54350"/>
                    <a:pt x="367762" y="57101"/>
                  </a:cubicBezTo>
                  <a:cubicBezTo>
                    <a:pt x="364886" y="59851"/>
                    <a:pt x="361105" y="61226"/>
                    <a:pt x="356417" y="61226"/>
                  </a:cubicBezTo>
                  <a:close/>
                  <a:moveTo>
                    <a:pt x="356417" y="42099"/>
                  </a:moveTo>
                  <a:cubicBezTo>
                    <a:pt x="358354" y="42099"/>
                    <a:pt x="360105" y="41630"/>
                    <a:pt x="361667" y="40693"/>
                  </a:cubicBezTo>
                  <a:cubicBezTo>
                    <a:pt x="363292" y="39693"/>
                    <a:pt x="364574" y="38286"/>
                    <a:pt x="365511" y="36473"/>
                  </a:cubicBezTo>
                  <a:cubicBezTo>
                    <a:pt x="366511" y="34598"/>
                    <a:pt x="367012" y="32410"/>
                    <a:pt x="367012" y="29910"/>
                  </a:cubicBezTo>
                  <a:cubicBezTo>
                    <a:pt x="367012" y="27347"/>
                    <a:pt x="366511" y="25159"/>
                    <a:pt x="365511" y="23347"/>
                  </a:cubicBezTo>
                  <a:cubicBezTo>
                    <a:pt x="364574" y="21471"/>
                    <a:pt x="363292" y="20065"/>
                    <a:pt x="361667" y="19127"/>
                  </a:cubicBezTo>
                  <a:cubicBezTo>
                    <a:pt x="360105" y="18190"/>
                    <a:pt x="358354" y="17721"/>
                    <a:pt x="356417" y="17721"/>
                  </a:cubicBezTo>
                  <a:cubicBezTo>
                    <a:pt x="354416" y="17721"/>
                    <a:pt x="352604" y="18221"/>
                    <a:pt x="350978" y="19221"/>
                  </a:cubicBezTo>
                  <a:cubicBezTo>
                    <a:pt x="349416" y="20159"/>
                    <a:pt x="348134" y="21565"/>
                    <a:pt x="347134" y="23440"/>
                  </a:cubicBezTo>
                  <a:cubicBezTo>
                    <a:pt x="346196" y="25253"/>
                    <a:pt x="345728" y="27410"/>
                    <a:pt x="345728" y="29910"/>
                  </a:cubicBezTo>
                  <a:cubicBezTo>
                    <a:pt x="345728" y="32410"/>
                    <a:pt x="346196" y="34598"/>
                    <a:pt x="347134" y="36473"/>
                  </a:cubicBezTo>
                  <a:cubicBezTo>
                    <a:pt x="348134" y="38349"/>
                    <a:pt x="349416" y="39755"/>
                    <a:pt x="350978" y="40693"/>
                  </a:cubicBezTo>
                  <a:cubicBezTo>
                    <a:pt x="352604" y="41630"/>
                    <a:pt x="354416" y="42099"/>
                    <a:pt x="356417" y="42099"/>
                  </a:cubicBezTo>
                  <a:close/>
                  <a:moveTo>
                    <a:pt x="380247" y="656"/>
                  </a:moveTo>
                  <a:lnTo>
                    <a:pt x="385685" y="656"/>
                  </a:lnTo>
                  <a:lnTo>
                    <a:pt x="385685" y="14158"/>
                  </a:lnTo>
                  <a:lnTo>
                    <a:pt x="385404" y="18565"/>
                  </a:lnTo>
                  <a:lnTo>
                    <a:pt x="385685" y="18565"/>
                  </a:lnTo>
                  <a:cubicBezTo>
                    <a:pt x="386560" y="16940"/>
                    <a:pt x="387967" y="15564"/>
                    <a:pt x="389904" y="14439"/>
                  </a:cubicBezTo>
                  <a:cubicBezTo>
                    <a:pt x="391842" y="13314"/>
                    <a:pt x="393967" y="12752"/>
                    <a:pt x="396280" y="12752"/>
                  </a:cubicBezTo>
                  <a:cubicBezTo>
                    <a:pt x="400281" y="12752"/>
                    <a:pt x="403312" y="13939"/>
                    <a:pt x="405375" y="16315"/>
                  </a:cubicBezTo>
                  <a:cubicBezTo>
                    <a:pt x="407438" y="18627"/>
                    <a:pt x="408469" y="21690"/>
                    <a:pt x="408469" y="25503"/>
                  </a:cubicBezTo>
                  <a:lnTo>
                    <a:pt x="408469" y="46412"/>
                  </a:lnTo>
                  <a:lnTo>
                    <a:pt x="403031" y="46412"/>
                  </a:lnTo>
                  <a:lnTo>
                    <a:pt x="403031" y="26347"/>
                  </a:lnTo>
                  <a:cubicBezTo>
                    <a:pt x="403031" y="23409"/>
                    <a:pt x="402281" y="21253"/>
                    <a:pt x="400781" y="19877"/>
                  </a:cubicBezTo>
                  <a:cubicBezTo>
                    <a:pt x="399343" y="18440"/>
                    <a:pt x="397437" y="17721"/>
                    <a:pt x="395061" y="17721"/>
                  </a:cubicBezTo>
                  <a:cubicBezTo>
                    <a:pt x="393311" y="17721"/>
                    <a:pt x="391717" y="18252"/>
                    <a:pt x="390279" y="19315"/>
                  </a:cubicBezTo>
                  <a:cubicBezTo>
                    <a:pt x="388904" y="20315"/>
                    <a:pt x="387779" y="21628"/>
                    <a:pt x="386904" y="23253"/>
                  </a:cubicBezTo>
                  <a:cubicBezTo>
                    <a:pt x="386091" y="24816"/>
                    <a:pt x="385685" y="26472"/>
                    <a:pt x="385685" y="28222"/>
                  </a:cubicBezTo>
                  <a:lnTo>
                    <a:pt x="385685" y="46412"/>
                  </a:lnTo>
                  <a:lnTo>
                    <a:pt x="380247" y="46412"/>
                  </a:lnTo>
                  <a:lnTo>
                    <a:pt x="380247" y="656"/>
                  </a:lnTo>
                  <a:close/>
                  <a:moveTo>
                    <a:pt x="432908" y="47443"/>
                  </a:moveTo>
                  <a:cubicBezTo>
                    <a:pt x="430408" y="47443"/>
                    <a:pt x="428158" y="46881"/>
                    <a:pt x="426157" y="45756"/>
                  </a:cubicBezTo>
                  <a:cubicBezTo>
                    <a:pt x="424220" y="44631"/>
                    <a:pt x="422751" y="43255"/>
                    <a:pt x="421751" y="41630"/>
                  </a:cubicBezTo>
                  <a:lnTo>
                    <a:pt x="421469" y="41630"/>
                  </a:lnTo>
                  <a:lnTo>
                    <a:pt x="421469" y="46412"/>
                  </a:lnTo>
                  <a:lnTo>
                    <a:pt x="416312" y="46412"/>
                  </a:lnTo>
                  <a:lnTo>
                    <a:pt x="416312" y="656"/>
                  </a:lnTo>
                  <a:lnTo>
                    <a:pt x="421751" y="656"/>
                  </a:lnTo>
                  <a:lnTo>
                    <a:pt x="421751" y="14158"/>
                  </a:lnTo>
                  <a:lnTo>
                    <a:pt x="421469" y="18659"/>
                  </a:lnTo>
                  <a:lnTo>
                    <a:pt x="421751" y="18659"/>
                  </a:lnTo>
                  <a:cubicBezTo>
                    <a:pt x="422751" y="16971"/>
                    <a:pt x="424220" y="15564"/>
                    <a:pt x="426157" y="14439"/>
                  </a:cubicBezTo>
                  <a:cubicBezTo>
                    <a:pt x="428158" y="13314"/>
                    <a:pt x="430408" y="12752"/>
                    <a:pt x="432908" y="12752"/>
                  </a:cubicBezTo>
                  <a:cubicBezTo>
                    <a:pt x="435846" y="12752"/>
                    <a:pt x="438472" y="13502"/>
                    <a:pt x="440784" y="15002"/>
                  </a:cubicBezTo>
                  <a:cubicBezTo>
                    <a:pt x="443160" y="16502"/>
                    <a:pt x="445035" y="18596"/>
                    <a:pt x="446410" y="21284"/>
                  </a:cubicBezTo>
                  <a:cubicBezTo>
                    <a:pt x="447785" y="23909"/>
                    <a:pt x="448473" y="26847"/>
                    <a:pt x="448473" y="30098"/>
                  </a:cubicBezTo>
                  <a:cubicBezTo>
                    <a:pt x="448473" y="33410"/>
                    <a:pt x="447785" y="36380"/>
                    <a:pt x="446410" y="39005"/>
                  </a:cubicBezTo>
                  <a:cubicBezTo>
                    <a:pt x="445035" y="41630"/>
                    <a:pt x="443160" y="43693"/>
                    <a:pt x="440784" y="45193"/>
                  </a:cubicBezTo>
                  <a:cubicBezTo>
                    <a:pt x="438472" y="46693"/>
                    <a:pt x="435846" y="47443"/>
                    <a:pt x="432908" y="47443"/>
                  </a:cubicBezTo>
                  <a:close/>
                  <a:moveTo>
                    <a:pt x="432252" y="42474"/>
                  </a:moveTo>
                  <a:cubicBezTo>
                    <a:pt x="434127" y="42474"/>
                    <a:pt x="435909" y="41974"/>
                    <a:pt x="437596" y="40974"/>
                  </a:cubicBezTo>
                  <a:cubicBezTo>
                    <a:pt x="439284" y="39974"/>
                    <a:pt x="440597" y="38536"/>
                    <a:pt x="441534" y="36661"/>
                  </a:cubicBezTo>
                  <a:cubicBezTo>
                    <a:pt x="442534" y="34786"/>
                    <a:pt x="443035" y="32598"/>
                    <a:pt x="443035" y="30098"/>
                  </a:cubicBezTo>
                  <a:cubicBezTo>
                    <a:pt x="443035" y="27660"/>
                    <a:pt x="442534" y="25503"/>
                    <a:pt x="441534" y="23628"/>
                  </a:cubicBezTo>
                  <a:cubicBezTo>
                    <a:pt x="440597" y="21753"/>
                    <a:pt x="439284" y="20315"/>
                    <a:pt x="437596" y="19315"/>
                  </a:cubicBezTo>
                  <a:cubicBezTo>
                    <a:pt x="435909" y="18252"/>
                    <a:pt x="434127" y="17721"/>
                    <a:pt x="432252" y="17721"/>
                  </a:cubicBezTo>
                  <a:cubicBezTo>
                    <a:pt x="430377" y="17721"/>
                    <a:pt x="428595" y="18252"/>
                    <a:pt x="426908" y="19315"/>
                  </a:cubicBezTo>
                  <a:cubicBezTo>
                    <a:pt x="425282" y="20315"/>
                    <a:pt x="423970" y="21753"/>
                    <a:pt x="422970" y="23628"/>
                  </a:cubicBezTo>
                  <a:cubicBezTo>
                    <a:pt x="421970" y="25503"/>
                    <a:pt x="421469" y="27660"/>
                    <a:pt x="421469" y="30098"/>
                  </a:cubicBezTo>
                  <a:cubicBezTo>
                    <a:pt x="421469" y="32598"/>
                    <a:pt x="421970" y="34786"/>
                    <a:pt x="422970" y="36661"/>
                  </a:cubicBezTo>
                  <a:cubicBezTo>
                    <a:pt x="423970" y="38536"/>
                    <a:pt x="425282" y="39974"/>
                    <a:pt x="426908" y="40974"/>
                  </a:cubicBezTo>
                  <a:cubicBezTo>
                    <a:pt x="428595" y="41974"/>
                    <a:pt x="430377" y="42474"/>
                    <a:pt x="432252" y="42474"/>
                  </a:cubicBezTo>
                  <a:close/>
                  <a:moveTo>
                    <a:pt x="469810" y="47443"/>
                  </a:moveTo>
                  <a:cubicBezTo>
                    <a:pt x="466622" y="47443"/>
                    <a:pt x="463747" y="46693"/>
                    <a:pt x="461184" y="45193"/>
                  </a:cubicBezTo>
                  <a:cubicBezTo>
                    <a:pt x="458621" y="43631"/>
                    <a:pt x="456621" y="41536"/>
                    <a:pt x="455183" y="38911"/>
                  </a:cubicBezTo>
                  <a:cubicBezTo>
                    <a:pt x="453808" y="36223"/>
                    <a:pt x="453120" y="33285"/>
                    <a:pt x="453120" y="30098"/>
                  </a:cubicBezTo>
                  <a:cubicBezTo>
                    <a:pt x="453120" y="26910"/>
                    <a:pt x="453808" y="24003"/>
                    <a:pt x="455183" y="21378"/>
                  </a:cubicBezTo>
                  <a:cubicBezTo>
                    <a:pt x="456621" y="18690"/>
                    <a:pt x="458621" y="16596"/>
                    <a:pt x="461184" y="15096"/>
                  </a:cubicBezTo>
                  <a:cubicBezTo>
                    <a:pt x="463747" y="13533"/>
                    <a:pt x="466622" y="12752"/>
                    <a:pt x="469810" y="12752"/>
                  </a:cubicBezTo>
                  <a:cubicBezTo>
                    <a:pt x="472998" y="12752"/>
                    <a:pt x="475873" y="13533"/>
                    <a:pt x="478436" y="15096"/>
                  </a:cubicBezTo>
                  <a:cubicBezTo>
                    <a:pt x="480999" y="16596"/>
                    <a:pt x="482999" y="18690"/>
                    <a:pt x="484437" y="21378"/>
                  </a:cubicBezTo>
                  <a:cubicBezTo>
                    <a:pt x="485875" y="24003"/>
                    <a:pt x="486593" y="26910"/>
                    <a:pt x="486593" y="30098"/>
                  </a:cubicBezTo>
                  <a:cubicBezTo>
                    <a:pt x="486593" y="33285"/>
                    <a:pt x="485875" y="36223"/>
                    <a:pt x="484437" y="38911"/>
                  </a:cubicBezTo>
                  <a:cubicBezTo>
                    <a:pt x="482999" y="41536"/>
                    <a:pt x="480999" y="43631"/>
                    <a:pt x="478436" y="45193"/>
                  </a:cubicBezTo>
                  <a:cubicBezTo>
                    <a:pt x="475873" y="46693"/>
                    <a:pt x="472998" y="47443"/>
                    <a:pt x="469810" y="47443"/>
                  </a:cubicBezTo>
                  <a:close/>
                  <a:moveTo>
                    <a:pt x="469810" y="42474"/>
                  </a:moveTo>
                  <a:cubicBezTo>
                    <a:pt x="471810" y="42474"/>
                    <a:pt x="473686" y="41974"/>
                    <a:pt x="475436" y="40974"/>
                  </a:cubicBezTo>
                  <a:cubicBezTo>
                    <a:pt x="477186" y="39974"/>
                    <a:pt x="478561" y="38536"/>
                    <a:pt x="479561" y="36661"/>
                  </a:cubicBezTo>
                  <a:cubicBezTo>
                    <a:pt x="480624" y="34786"/>
                    <a:pt x="481155" y="32598"/>
                    <a:pt x="481155" y="30098"/>
                  </a:cubicBezTo>
                  <a:cubicBezTo>
                    <a:pt x="481155" y="27597"/>
                    <a:pt x="480624" y="25409"/>
                    <a:pt x="479561" y="23534"/>
                  </a:cubicBezTo>
                  <a:cubicBezTo>
                    <a:pt x="478561" y="21659"/>
                    <a:pt x="477186" y="20221"/>
                    <a:pt x="475436" y="19221"/>
                  </a:cubicBezTo>
                  <a:cubicBezTo>
                    <a:pt x="473686" y="18221"/>
                    <a:pt x="471810" y="17721"/>
                    <a:pt x="469810" y="17721"/>
                  </a:cubicBezTo>
                  <a:cubicBezTo>
                    <a:pt x="467810" y="17721"/>
                    <a:pt x="465934" y="18221"/>
                    <a:pt x="464184" y="19221"/>
                  </a:cubicBezTo>
                  <a:cubicBezTo>
                    <a:pt x="462434" y="20221"/>
                    <a:pt x="461028" y="21659"/>
                    <a:pt x="459965" y="23534"/>
                  </a:cubicBezTo>
                  <a:cubicBezTo>
                    <a:pt x="458965" y="25409"/>
                    <a:pt x="458465" y="27597"/>
                    <a:pt x="458465" y="30098"/>
                  </a:cubicBezTo>
                  <a:cubicBezTo>
                    <a:pt x="458465" y="32598"/>
                    <a:pt x="458965" y="34786"/>
                    <a:pt x="459965" y="36661"/>
                  </a:cubicBezTo>
                  <a:cubicBezTo>
                    <a:pt x="461028" y="38536"/>
                    <a:pt x="462434" y="39974"/>
                    <a:pt x="464184" y="40974"/>
                  </a:cubicBezTo>
                  <a:cubicBezTo>
                    <a:pt x="465934" y="41974"/>
                    <a:pt x="467810" y="42474"/>
                    <a:pt x="469810" y="42474"/>
                  </a:cubicBezTo>
                  <a:close/>
                  <a:moveTo>
                    <a:pt x="492280" y="13783"/>
                  </a:moveTo>
                  <a:lnTo>
                    <a:pt x="497437" y="13783"/>
                  </a:lnTo>
                  <a:lnTo>
                    <a:pt x="497437" y="19034"/>
                  </a:lnTo>
                  <a:lnTo>
                    <a:pt x="497718" y="19034"/>
                  </a:lnTo>
                  <a:cubicBezTo>
                    <a:pt x="498343" y="17221"/>
                    <a:pt x="499562" y="15752"/>
                    <a:pt x="501375" y="14627"/>
                  </a:cubicBezTo>
                  <a:cubicBezTo>
                    <a:pt x="503250" y="13439"/>
                    <a:pt x="505188" y="12845"/>
                    <a:pt x="507188" y="12845"/>
                  </a:cubicBezTo>
                  <a:cubicBezTo>
                    <a:pt x="508688" y="12845"/>
                    <a:pt x="509969" y="13064"/>
                    <a:pt x="511032" y="13502"/>
                  </a:cubicBezTo>
                  <a:lnTo>
                    <a:pt x="511032" y="19409"/>
                  </a:lnTo>
                  <a:cubicBezTo>
                    <a:pt x="509657" y="18721"/>
                    <a:pt x="508126" y="18377"/>
                    <a:pt x="506438" y="18377"/>
                  </a:cubicBezTo>
                  <a:cubicBezTo>
                    <a:pt x="504813" y="18377"/>
                    <a:pt x="503344" y="18815"/>
                    <a:pt x="502031" y="19690"/>
                  </a:cubicBezTo>
                  <a:cubicBezTo>
                    <a:pt x="500718" y="20565"/>
                    <a:pt x="499656" y="21784"/>
                    <a:pt x="498843" y="23347"/>
                  </a:cubicBezTo>
                  <a:cubicBezTo>
                    <a:pt x="498093" y="24847"/>
                    <a:pt x="497718" y="26472"/>
                    <a:pt x="497718" y="28222"/>
                  </a:cubicBezTo>
                  <a:lnTo>
                    <a:pt x="497718" y="46412"/>
                  </a:lnTo>
                  <a:lnTo>
                    <a:pt x="492280" y="46412"/>
                  </a:lnTo>
                  <a:lnTo>
                    <a:pt x="492280" y="13783"/>
                  </a:lnTo>
                  <a:close/>
                  <a:moveTo>
                    <a:pt x="509749" y="51756"/>
                  </a:moveTo>
                  <a:lnTo>
                    <a:pt x="513218" y="46412"/>
                  </a:lnTo>
                  <a:cubicBezTo>
                    <a:pt x="512405" y="46287"/>
                    <a:pt x="511686" y="45881"/>
                    <a:pt x="511061" y="45193"/>
                  </a:cubicBezTo>
                  <a:cubicBezTo>
                    <a:pt x="510499" y="44506"/>
                    <a:pt x="510218" y="43662"/>
                    <a:pt x="510218" y="42662"/>
                  </a:cubicBezTo>
                  <a:cubicBezTo>
                    <a:pt x="510218" y="41599"/>
                    <a:pt x="510593" y="40661"/>
                    <a:pt x="511343" y="39849"/>
                  </a:cubicBezTo>
                  <a:cubicBezTo>
                    <a:pt x="512155" y="39036"/>
                    <a:pt x="513124" y="38630"/>
                    <a:pt x="514249" y="38630"/>
                  </a:cubicBezTo>
                  <a:cubicBezTo>
                    <a:pt x="515437" y="38630"/>
                    <a:pt x="516406" y="39036"/>
                    <a:pt x="517156" y="39849"/>
                  </a:cubicBezTo>
                  <a:cubicBezTo>
                    <a:pt x="517969" y="40661"/>
                    <a:pt x="518375" y="41599"/>
                    <a:pt x="518375" y="42662"/>
                  </a:cubicBezTo>
                  <a:cubicBezTo>
                    <a:pt x="518375" y="43412"/>
                    <a:pt x="518219" y="44130"/>
                    <a:pt x="517906" y="44818"/>
                  </a:cubicBezTo>
                  <a:cubicBezTo>
                    <a:pt x="517593" y="45443"/>
                    <a:pt x="517156" y="46193"/>
                    <a:pt x="516593" y="47068"/>
                  </a:cubicBezTo>
                  <a:lnTo>
                    <a:pt x="512374" y="53444"/>
                  </a:lnTo>
                  <a:lnTo>
                    <a:pt x="509749" y="51756"/>
                  </a:lnTo>
                  <a:close/>
                  <a:moveTo>
                    <a:pt x="521878" y="46412"/>
                  </a:moveTo>
                  <a:lnTo>
                    <a:pt x="521878" y="46412"/>
                  </a:lnTo>
                  <a:close/>
                  <a:moveTo>
                    <a:pt x="551153" y="47443"/>
                  </a:moveTo>
                  <a:cubicBezTo>
                    <a:pt x="548778" y="47443"/>
                    <a:pt x="546652" y="46975"/>
                    <a:pt x="544777" y="46037"/>
                  </a:cubicBezTo>
                  <a:cubicBezTo>
                    <a:pt x="542902" y="45099"/>
                    <a:pt x="541433" y="43818"/>
                    <a:pt x="540370" y="42193"/>
                  </a:cubicBezTo>
                  <a:cubicBezTo>
                    <a:pt x="539370" y="40505"/>
                    <a:pt x="538870" y="38630"/>
                    <a:pt x="538870" y="36567"/>
                  </a:cubicBezTo>
                  <a:cubicBezTo>
                    <a:pt x="538870" y="33129"/>
                    <a:pt x="540152" y="30441"/>
                    <a:pt x="542714" y="28504"/>
                  </a:cubicBezTo>
                  <a:cubicBezTo>
                    <a:pt x="545340" y="26566"/>
                    <a:pt x="548653" y="25597"/>
                    <a:pt x="552653" y="25597"/>
                  </a:cubicBezTo>
                  <a:cubicBezTo>
                    <a:pt x="554591" y="25597"/>
                    <a:pt x="556404" y="25816"/>
                    <a:pt x="558091" y="26253"/>
                  </a:cubicBezTo>
                  <a:cubicBezTo>
                    <a:pt x="559779" y="26628"/>
                    <a:pt x="561060" y="27097"/>
                    <a:pt x="561936" y="27660"/>
                  </a:cubicBezTo>
                  <a:lnTo>
                    <a:pt x="561936" y="25691"/>
                  </a:lnTo>
                  <a:cubicBezTo>
                    <a:pt x="561936" y="23253"/>
                    <a:pt x="561092" y="21315"/>
                    <a:pt x="559404" y="19877"/>
                  </a:cubicBezTo>
                  <a:cubicBezTo>
                    <a:pt x="557716" y="18377"/>
                    <a:pt x="555560" y="17627"/>
                    <a:pt x="552934" y="17627"/>
                  </a:cubicBezTo>
                  <a:cubicBezTo>
                    <a:pt x="551184" y="17627"/>
                    <a:pt x="549528" y="18034"/>
                    <a:pt x="547965" y="18846"/>
                  </a:cubicBezTo>
                  <a:cubicBezTo>
                    <a:pt x="546402" y="19596"/>
                    <a:pt x="545152" y="20690"/>
                    <a:pt x="544215" y="22128"/>
                  </a:cubicBezTo>
                  <a:lnTo>
                    <a:pt x="540183" y="19034"/>
                  </a:lnTo>
                  <a:cubicBezTo>
                    <a:pt x="541433" y="17096"/>
                    <a:pt x="543183" y="15564"/>
                    <a:pt x="545434" y="14439"/>
                  </a:cubicBezTo>
                  <a:cubicBezTo>
                    <a:pt x="547746" y="13314"/>
                    <a:pt x="550247" y="12752"/>
                    <a:pt x="552934" y="12752"/>
                  </a:cubicBezTo>
                  <a:cubicBezTo>
                    <a:pt x="557373" y="12752"/>
                    <a:pt x="560842" y="13939"/>
                    <a:pt x="563342" y="16315"/>
                  </a:cubicBezTo>
                  <a:cubicBezTo>
                    <a:pt x="565905" y="18627"/>
                    <a:pt x="567186" y="21784"/>
                    <a:pt x="567186" y="25784"/>
                  </a:cubicBezTo>
                  <a:lnTo>
                    <a:pt x="567186" y="46412"/>
                  </a:lnTo>
                  <a:lnTo>
                    <a:pt x="561936" y="46412"/>
                  </a:lnTo>
                  <a:lnTo>
                    <a:pt x="561936" y="41724"/>
                  </a:lnTo>
                  <a:lnTo>
                    <a:pt x="561748" y="41724"/>
                  </a:lnTo>
                  <a:cubicBezTo>
                    <a:pt x="560810" y="43287"/>
                    <a:pt x="559404" y="44631"/>
                    <a:pt x="557529" y="45756"/>
                  </a:cubicBezTo>
                  <a:cubicBezTo>
                    <a:pt x="555654" y="46881"/>
                    <a:pt x="553528" y="47443"/>
                    <a:pt x="551153" y="47443"/>
                  </a:cubicBezTo>
                  <a:close/>
                  <a:moveTo>
                    <a:pt x="551716" y="42662"/>
                  </a:moveTo>
                  <a:cubicBezTo>
                    <a:pt x="553528" y="42662"/>
                    <a:pt x="555216" y="42193"/>
                    <a:pt x="556779" y="41255"/>
                  </a:cubicBezTo>
                  <a:cubicBezTo>
                    <a:pt x="558341" y="40318"/>
                    <a:pt x="559592" y="39067"/>
                    <a:pt x="560529" y="37505"/>
                  </a:cubicBezTo>
                  <a:cubicBezTo>
                    <a:pt x="561467" y="35879"/>
                    <a:pt x="561936" y="34129"/>
                    <a:pt x="561936" y="32254"/>
                  </a:cubicBezTo>
                  <a:cubicBezTo>
                    <a:pt x="560936" y="31566"/>
                    <a:pt x="559685" y="31035"/>
                    <a:pt x="558185" y="30660"/>
                  </a:cubicBezTo>
                  <a:cubicBezTo>
                    <a:pt x="556685" y="30223"/>
                    <a:pt x="555122" y="30004"/>
                    <a:pt x="553497" y="30004"/>
                  </a:cubicBezTo>
                  <a:cubicBezTo>
                    <a:pt x="550497" y="30004"/>
                    <a:pt x="548246" y="30629"/>
                    <a:pt x="546746" y="31879"/>
                  </a:cubicBezTo>
                  <a:cubicBezTo>
                    <a:pt x="545246" y="33067"/>
                    <a:pt x="544496" y="34661"/>
                    <a:pt x="544496" y="36661"/>
                  </a:cubicBezTo>
                  <a:cubicBezTo>
                    <a:pt x="544496" y="38411"/>
                    <a:pt x="545152" y="39849"/>
                    <a:pt x="546465" y="40974"/>
                  </a:cubicBezTo>
                  <a:cubicBezTo>
                    <a:pt x="547840" y="42099"/>
                    <a:pt x="549590" y="42662"/>
                    <a:pt x="551716" y="42662"/>
                  </a:cubicBezTo>
                  <a:close/>
                  <a:moveTo>
                    <a:pt x="570669" y="46412"/>
                  </a:moveTo>
                  <a:lnTo>
                    <a:pt x="570669" y="46412"/>
                  </a:lnTo>
                  <a:close/>
                  <a:moveTo>
                    <a:pt x="598913" y="10314"/>
                  </a:moveTo>
                  <a:lnTo>
                    <a:pt x="591224" y="15752"/>
                  </a:lnTo>
                  <a:lnTo>
                    <a:pt x="588411" y="11626"/>
                  </a:lnTo>
                  <a:lnTo>
                    <a:pt x="600882" y="2719"/>
                  </a:lnTo>
                  <a:lnTo>
                    <a:pt x="604351" y="2719"/>
                  </a:lnTo>
                  <a:lnTo>
                    <a:pt x="604351" y="46412"/>
                  </a:lnTo>
                  <a:lnTo>
                    <a:pt x="598913" y="46412"/>
                  </a:lnTo>
                  <a:lnTo>
                    <a:pt x="598913" y="10314"/>
                  </a:lnTo>
                  <a:close/>
                  <a:moveTo>
                    <a:pt x="614773" y="44912"/>
                  </a:moveTo>
                  <a:lnTo>
                    <a:pt x="635120" y="7876"/>
                  </a:lnTo>
                  <a:lnTo>
                    <a:pt x="612711" y="7876"/>
                  </a:lnTo>
                  <a:lnTo>
                    <a:pt x="612711" y="2719"/>
                  </a:lnTo>
                  <a:lnTo>
                    <a:pt x="640839" y="2719"/>
                  </a:lnTo>
                  <a:lnTo>
                    <a:pt x="640839" y="8251"/>
                  </a:lnTo>
                  <a:lnTo>
                    <a:pt x="619555" y="47443"/>
                  </a:lnTo>
                  <a:lnTo>
                    <a:pt x="614773" y="44912"/>
                  </a:lnTo>
                  <a:close/>
                  <a:moveTo>
                    <a:pt x="647570" y="24378"/>
                  </a:moveTo>
                  <a:lnTo>
                    <a:pt x="667822" y="24378"/>
                  </a:lnTo>
                  <a:lnTo>
                    <a:pt x="667822" y="28785"/>
                  </a:lnTo>
                  <a:lnTo>
                    <a:pt x="647570" y="28785"/>
                  </a:lnTo>
                  <a:lnTo>
                    <a:pt x="647570" y="24378"/>
                  </a:lnTo>
                  <a:close/>
                  <a:moveTo>
                    <a:pt x="685802" y="44349"/>
                  </a:moveTo>
                  <a:lnTo>
                    <a:pt x="672301" y="13783"/>
                  </a:lnTo>
                  <a:lnTo>
                    <a:pt x="678208" y="13783"/>
                  </a:lnTo>
                  <a:lnTo>
                    <a:pt x="688428" y="38067"/>
                  </a:lnTo>
                  <a:lnTo>
                    <a:pt x="688615" y="38067"/>
                  </a:lnTo>
                  <a:lnTo>
                    <a:pt x="698460" y="13783"/>
                  </a:lnTo>
                  <a:lnTo>
                    <a:pt x="704273" y="13783"/>
                  </a:lnTo>
                  <a:lnTo>
                    <a:pt x="684208" y="60195"/>
                  </a:lnTo>
                  <a:lnTo>
                    <a:pt x="678583" y="60195"/>
                  </a:lnTo>
                  <a:lnTo>
                    <a:pt x="685802" y="44349"/>
                  </a:lnTo>
                  <a:close/>
                  <a:moveTo>
                    <a:pt x="722113" y="47443"/>
                  </a:moveTo>
                  <a:cubicBezTo>
                    <a:pt x="718987" y="47443"/>
                    <a:pt x="716174" y="46693"/>
                    <a:pt x="713674" y="45193"/>
                  </a:cubicBezTo>
                  <a:cubicBezTo>
                    <a:pt x="711236" y="43693"/>
                    <a:pt x="709330" y="41630"/>
                    <a:pt x="707955" y="39005"/>
                  </a:cubicBezTo>
                  <a:cubicBezTo>
                    <a:pt x="706580" y="36380"/>
                    <a:pt x="705892" y="33442"/>
                    <a:pt x="705892" y="30191"/>
                  </a:cubicBezTo>
                  <a:cubicBezTo>
                    <a:pt x="705892" y="27066"/>
                    <a:pt x="706517" y="24191"/>
                    <a:pt x="707767" y="21565"/>
                  </a:cubicBezTo>
                  <a:cubicBezTo>
                    <a:pt x="709080" y="18877"/>
                    <a:pt x="710924" y="16752"/>
                    <a:pt x="713299" y="15189"/>
                  </a:cubicBezTo>
                  <a:cubicBezTo>
                    <a:pt x="715737" y="13564"/>
                    <a:pt x="718518" y="12752"/>
                    <a:pt x="721644" y="12752"/>
                  </a:cubicBezTo>
                  <a:cubicBezTo>
                    <a:pt x="724832" y="12752"/>
                    <a:pt x="727582" y="13470"/>
                    <a:pt x="729895" y="14908"/>
                  </a:cubicBezTo>
                  <a:cubicBezTo>
                    <a:pt x="732270" y="16346"/>
                    <a:pt x="734083" y="18315"/>
                    <a:pt x="735333" y="20815"/>
                  </a:cubicBezTo>
                  <a:cubicBezTo>
                    <a:pt x="736583" y="23315"/>
                    <a:pt x="737208" y="26191"/>
                    <a:pt x="737208" y="29441"/>
                  </a:cubicBezTo>
                  <a:cubicBezTo>
                    <a:pt x="737208" y="29941"/>
                    <a:pt x="737177" y="30504"/>
                    <a:pt x="737115" y="31129"/>
                  </a:cubicBezTo>
                  <a:lnTo>
                    <a:pt x="711330" y="31129"/>
                  </a:lnTo>
                  <a:cubicBezTo>
                    <a:pt x="711455" y="33629"/>
                    <a:pt x="712049" y="35723"/>
                    <a:pt x="713112" y="37411"/>
                  </a:cubicBezTo>
                  <a:cubicBezTo>
                    <a:pt x="714174" y="39099"/>
                    <a:pt x="715518" y="40380"/>
                    <a:pt x="717143" y="41255"/>
                  </a:cubicBezTo>
                  <a:cubicBezTo>
                    <a:pt x="718769" y="42068"/>
                    <a:pt x="720487" y="42474"/>
                    <a:pt x="722300" y="42474"/>
                  </a:cubicBezTo>
                  <a:cubicBezTo>
                    <a:pt x="726551" y="42474"/>
                    <a:pt x="729770" y="40536"/>
                    <a:pt x="731958" y="36661"/>
                  </a:cubicBezTo>
                  <a:lnTo>
                    <a:pt x="736552" y="38911"/>
                  </a:lnTo>
                  <a:cubicBezTo>
                    <a:pt x="735177" y="41474"/>
                    <a:pt x="733270" y="43537"/>
                    <a:pt x="730833" y="45099"/>
                  </a:cubicBezTo>
                  <a:cubicBezTo>
                    <a:pt x="728395" y="46662"/>
                    <a:pt x="725488" y="47443"/>
                    <a:pt x="722113" y="47443"/>
                  </a:cubicBezTo>
                  <a:close/>
                  <a:moveTo>
                    <a:pt x="731489" y="26628"/>
                  </a:moveTo>
                  <a:cubicBezTo>
                    <a:pt x="731426" y="25253"/>
                    <a:pt x="731051" y="23909"/>
                    <a:pt x="730364" y="22597"/>
                  </a:cubicBezTo>
                  <a:cubicBezTo>
                    <a:pt x="729676" y="21221"/>
                    <a:pt x="728582" y="20065"/>
                    <a:pt x="727082" y="19127"/>
                  </a:cubicBezTo>
                  <a:cubicBezTo>
                    <a:pt x="725644" y="18190"/>
                    <a:pt x="723832" y="17721"/>
                    <a:pt x="721644" y="17721"/>
                  </a:cubicBezTo>
                  <a:cubicBezTo>
                    <a:pt x="719081" y="17721"/>
                    <a:pt x="716893" y="18534"/>
                    <a:pt x="715081" y="20159"/>
                  </a:cubicBezTo>
                  <a:cubicBezTo>
                    <a:pt x="713330" y="21784"/>
                    <a:pt x="712174" y="23941"/>
                    <a:pt x="711611" y="26628"/>
                  </a:cubicBezTo>
                  <a:lnTo>
                    <a:pt x="731489" y="26628"/>
                  </a:lnTo>
                  <a:close/>
                  <a:moveTo>
                    <a:pt x="754309" y="47443"/>
                  </a:moveTo>
                  <a:cubicBezTo>
                    <a:pt x="751933" y="47443"/>
                    <a:pt x="749808" y="46975"/>
                    <a:pt x="747933" y="46037"/>
                  </a:cubicBezTo>
                  <a:cubicBezTo>
                    <a:pt x="746058" y="45099"/>
                    <a:pt x="744589" y="43818"/>
                    <a:pt x="743526" y="42193"/>
                  </a:cubicBezTo>
                  <a:cubicBezTo>
                    <a:pt x="742526" y="40505"/>
                    <a:pt x="742026" y="38630"/>
                    <a:pt x="742026" y="36567"/>
                  </a:cubicBezTo>
                  <a:cubicBezTo>
                    <a:pt x="742026" y="33129"/>
                    <a:pt x="743307" y="30441"/>
                    <a:pt x="745870" y="28504"/>
                  </a:cubicBezTo>
                  <a:cubicBezTo>
                    <a:pt x="748496" y="26566"/>
                    <a:pt x="751809" y="25597"/>
                    <a:pt x="755809" y="25597"/>
                  </a:cubicBezTo>
                  <a:cubicBezTo>
                    <a:pt x="757747" y="25597"/>
                    <a:pt x="759560" y="25816"/>
                    <a:pt x="761247" y="26253"/>
                  </a:cubicBezTo>
                  <a:cubicBezTo>
                    <a:pt x="762935" y="26628"/>
                    <a:pt x="764216" y="27097"/>
                    <a:pt x="765091" y="27660"/>
                  </a:cubicBezTo>
                  <a:lnTo>
                    <a:pt x="765091" y="25691"/>
                  </a:lnTo>
                  <a:cubicBezTo>
                    <a:pt x="765091" y="23253"/>
                    <a:pt x="764248" y="21315"/>
                    <a:pt x="762560" y="19877"/>
                  </a:cubicBezTo>
                  <a:cubicBezTo>
                    <a:pt x="760872" y="18377"/>
                    <a:pt x="758716" y="17627"/>
                    <a:pt x="756090" y="17627"/>
                  </a:cubicBezTo>
                  <a:cubicBezTo>
                    <a:pt x="754340" y="17627"/>
                    <a:pt x="752684" y="18034"/>
                    <a:pt x="751121" y="18846"/>
                  </a:cubicBezTo>
                  <a:cubicBezTo>
                    <a:pt x="749558" y="19596"/>
                    <a:pt x="748308" y="20690"/>
                    <a:pt x="747370" y="22128"/>
                  </a:cubicBezTo>
                  <a:lnTo>
                    <a:pt x="743339" y="19034"/>
                  </a:lnTo>
                  <a:cubicBezTo>
                    <a:pt x="744589" y="17096"/>
                    <a:pt x="746339" y="15564"/>
                    <a:pt x="748589" y="14439"/>
                  </a:cubicBezTo>
                  <a:cubicBezTo>
                    <a:pt x="750902" y="13314"/>
                    <a:pt x="753403" y="12752"/>
                    <a:pt x="756090" y="12752"/>
                  </a:cubicBezTo>
                  <a:cubicBezTo>
                    <a:pt x="760528" y="12752"/>
                    <a:pt x="763998" y="13939"/>
                    <a:pt x="766498" y="16315"/>
                  </a:cubicBezTo>
                  <a:cubicBezTo>
                    <a:pt x="769061" y="18627"/>
                    <a:pt x="770342" y="21784"/>
                    <a:pt x="770342" y="25784"/>
                  </a:cubicBezTo>
                  <a:lnTo>
                    <a:pt x="770342" y="46412"/>
                  </a:lnTo>
                  <a:lnTo>
                    <a:pt x="765091" y="46412"/>
                  </a:lnTo>
                  <a:lnTo>
                    <a:pt x="765091" y="41724"/>
                  </a:lnTo>
                  <a:lnTo>
                    <a:pt x="764904" y="41724"/>
                  </a:lnTo>
                  <a:cubicBezTo>
                    <a:pt x="763966" y="43287"/>
                    <a:pt x="762560" y="44631"/>
                    <a:pt x="760685" y="45756"/>
                  </a:cubicBezTo>
                  <a:cubicBezTo>
                    <a:pt x="758809" y="46881"/>
                    <a:pt x="756684" y="47443"/>
                    <a:pt x="754309" y="47443"/>
                  </a:cubicBezTo>
                  <a:close/>
                  <a:moveTo>
                    <a:pt x="754871" y="42662"/>
                  </a:moveTo>
                  <a:cubicBezTo>
                    <a:pt x="756684" y="42662"/>
                    <a:pt x="758372" y="42193"/>
                    <a:pt x="759935" y="41255"/>
                  </a:cubicBezTo>
                  <a:cubicBezTo>
                    <a:pt x="761497" y="40318"/>
                    <a:pt x="762747" y="39067"/>
                    <a:pt x="763685" y="37505"/>
                  </a:cubicBezTo>
                  <a:cubicBezTo>
                    <a:pt x="764623" y="35879"/>
                    <a:pt x="765091" y="34129"/>
                    <a:pt x="765091" y="32254"/>
                  </a:cubicBezTo>
                  <a:cubicBezTo>
                    <a:pt x="764091" y="31566"/>
                    <a:pt x="762841" y="31035"/>
                    <a:pt x="761341" y="30660"/>
                  </a:cubicBezTo>
                  <a:cubicBezTo>
                    <a:pt x="759841" y="30223"/>
                    <a:pt x="758278" y="30004"/>
                    <a:pt x="756653" y="30004"/>
                  </a:cubicBezTo>
                  <a:cubicBezTo>
                    <a:pt x="753653" y="30004"/>
                    <a:pt x="751402" y="30629"/>
                    <a:pt x="749902" y="31879"/>
                  </a:cubicBezTo>
                  <a:cubicBezTo>
                    <a:pt x="748402" y="33067"/>
                    <a:pt x="747652" y="34661"/>
                    <a:pt x="747652" y="36661"/>
                  </a:cubicBezTo>
                  <a:cubicBezTo>
                    <a:pt x="747652" y="38411"/>
                    <a:pt x="748308" y="39849"/>
                    <a:pt x="749621" y="40974"/>
                  </a:cubicBezTo>
                  <a:cubicBezTo>
                    <a:pt x="750996" y="42099"/>
                    <a:pt x="752746" y="42662"/>
                    <a:pt x="754871" y="42662"/>
                  </a:cubicBezTo>
                  <a:close/>
                  <a:moveTo>
                    <a:pt x="777857" y="13783"/>
                  </a:moveTo>
                  <a:lnTo>
                    <a:pt x="783014" y="13783"/>
                  </a:lnTo>
                  <a:lnTo>
                    <a:pt x="783014" y="19034"/>
                  </a:lnTo>
                  <a:lnTo>
                    <a:pt x="783295" y="19034"/>
                  </a:lnTo>
                  <a:cubicBezTo>
                    <a:pt x="783920" y="17221"/>
                    <a:pt x="785139" y="15752"/>
                    <a:pt x="786952" y="14627"/>
                  </a:cubicBezTo>
                  <a:cubicBezTo>
                    <a:pt x="788827" y="13439"/>
                    <a:pt x="790765" y="12845"/>
                    <a:pt x="792765" y="12845"/>
                  </a:cubicBezTo>
                  <a:cubicBezTo>
                    <a:pt x="794265" y="12845"/>
                    <a:pt x="795546" y="13064"/>
                    <a:pt x="796609" y="13502"/>
                  </a:cubicBezTo>
                  <a:lnTo>
                    <a:pt x="796609" y="19409"/>
                  </a:lnTo>
                  <a:cubicBezTo>
                    <a:pt x="795234" y="18721"/>
                    <a:pt x="793703" y="18377"/>
                    <a:pt x="792015" y="18377"/>
                  </a:cubicBezTo>
                  <a:cubicBezTo>
                    <a:pt x="790390" y="18377"/>
                    <a:pt x="788921" y="18815"/>
                    <a:pt x="787608" y="19690"/>
                  </a:cubicBezTo>
                  <a:cubicBezTo>
                    <a:pt x="786295" y="20565"/>
                    <a:pt x="785233" y="21784"/>
                    <a:pt x="784420" y="23347"/>
                  </a:cubicBezTo>
                  <a:cubicBezTo>
                    <a:pt x="783670" y="24847"/>
                    <a:pt x="783295" y="26472"/>
                    <a:pt x="783295" y="28222"/>
                  </a:cubicBezTo>
                  <a:lnTo>
                    <a:pt x="783295" y="46412"/>
                  </a:lnTo>
                  <a:lnTo>
                    <a:pt x="777857" y="46412"/>
                  </a:lnTo>
                  <a:lnTo>
                    <a:pt x="777857" y="13783"/>
                  </a:lnTo>
                  <a:close/>
                  <a:moveTo>
                    <a:pt x="801743" y="24378"/>
                  </a:moveTo>
                  <a:lnTo>
                    <a:pt x="821995" y="24378"/>
                  </a:lnTo>
                  <a:lnTo>
                    <a:pt x="821995" y="28785"/>
                  </a:lnTo>
                  <a:lnTo>
                    <a:pt x="801743" y="28785"/>
                  </a:lnTo>
                  <a:lnTo>
                    <a:pt x="801743" y="24378"/>
                  </a:lnTo>
                  <a:close/>
                  <a:moveTo>
                    <a:pt x="845039" y="47443"/>
                  </a:moveTo>
                  <a:cubicBezTo>
                    <a:pt x="841851" y="47443"/>
                    <a:pt x="838975" y="46693"/>
                    <a:pt x="836413" y="45193"/>
                  </a:cubicBezTo>
                  <a:cubicBezTo>
                    <a:pt x="833850" y="43631"/>
                    <a:pt x="831850" y="41536"/>
                    <a:pt x="830412" y="38911"/>
                  </a:cubicBezTo>
                  <a:cubicBezTo>
                    <a:pt x="829037" y="36223"/>
                    <a:pt x="828349" y="33285"/>
                    <a:pt x="828349" y="30098"/>
                  </a:cubicBezTo>
                  <a:cubicBezTo>
                    <a:pt x="828349" y="26910"/>
                    <a:pt x="829037" y="24003"/>
                    <a:pt x="830412" y="21378"/>
                  </a:cubicBezTo>
                  <a:cubicBezTo>
                    <a:pt x="831850" y="18690"/>
                    <a:pt x="833850" y="16596"/>
                    <a:pt x="836413" y="15096"/>
                  </a:cubicBezTo>
                  <a:cubicBezTo>
                    <a:pt x="838975" y="13533"/>
                    <a:pt x="841851" y="12752"/>
                    <a:pt x="845039" y="12752"/>
                  </a:cubicBezTo>
                  <a:cubicBezTo>
                    <a:pt x="848227" y="12752"/>
                    <a:pt x="851102" y="13533"/>
                    <a:pt x="853665" y="15096"/>
                  </a:cubicBezTo>
                  <a:cubicBezTo>
                    <a:pt x="856228" y="16596"/>
                    <a:pt x="858228" y="18690"/>
                    <a:pt x="859666" y="21378"/>
                  </a:cubicBezTo>
                  <a:cubicBezTo>
                    <a:pt x="861103" y="24003"/>
                    <a:pt x="861822" y="26910"/>
                    <a:pt x="861822" y="30098"/>
                  </a:cubicBezTo>
                  <a:cubicBezTo>
                    <a:pt x="861822" y="33285"/>
                    <a:pt x="861103" y="36223"/>
                    <a:pt x="859666" y="38911"/>
                  </a:cubicBezTo>
                  <a:cubicBezTo>
                    <a:pt x="858228" y="41536"/>
                    <a:pt x="856228" y="43631"/>
                    <a:pt x="853665" y="45193"/>
                  </a:cubicBezTo>
                  <a:cubicBezTo>
                    <a:pt x="851102" y="46693"/>
                    <a:pt x="848227" y="47443"/>
                    <a:pt x="845039" y="47443"/>
                  </a:cubicBezTo>
                  <a:close/>
                  <a:moveTo>
                    <a:pt x="845039" y="42474"/>
                  </a:moveTo>
                  <a:cubicBezTo>
                    <a:pt x="847039" y="42474"/>
                    <a:pt x="848914" y="41974"/>
                    <a:pt x="850664" y="40974"/>
                  </a:cubicBezTo>
                  <a:cubicBezTo>
                    <a:pt x="852415" y="39974"/>
                    <a:pt x="853790" y="38536"/>
                    <a:pt x="854790" y="36661"/>
                  </a:cubicBezTo>
                  <a:cubicBezTo>
                    <a:pt x="855853" y="34786"/>
                    <a:pt x="856384" y="32598"/>
                    <a:pt x="856384" y="30098"/>
                  </a:cubicBezTo>
                  <a:cubicBezTo>
                    <a:pt x="856384" y="27597"/>
                    <a:pt x="855853" y="25409"/>
                    <a:pt x="854790" y="23534"/>
                  </a:cubicBezTo>
                  <a:cubicBezTo>
                    <a:pt x="853790" y="21659"/>
                    <a:pt x="852415" y="20221"/>
                    <a:pt x="850664" y="19221"/>
                  </a:cubicBezTo>
                  <a:cubicBezTo>
                    <a:pt x="848914" y="18221"/>
                    <a:pt x="847039" y="17721"/>
                    <a:pt x="845039" y="17721"/>
                  </a:cubicBezTo>
                  <a:cubicBezTo>
                    <a:pt x="843038" y="17721"/>
                    <a:pt x="841163" y="18221"/>
                    <a:pt x="839413" y="19221"/>
                  </a:cubicBezTo>
                  <a:cubicBezTo>
                    <a:pt x="837663" y="20221"/>
                    <a:pt x="836256" y="21659"/>
                    <a:pt x="835194" y="23534"/>
                  </a:cubicBezTo>
                  <a:cubicBezTo>
                    <a:pt x="834194" y="25409"/>
                    <a:pt x="833694" y="27597"/>
                    <a:pt x="833694" y="30098"/>
                  </a:cubicBezTo>
                  <a:cubicBezTo>
                    <a:pt x="833694" y="32598"/>
                    <a:pt x="834194" y="34786"/>
                    <a:pt x="835194" y="36661"/>
                  </a:cubicBezTo>
                  <a:cubicBezTo>
                    <a:pt x="836256" y="38536"/>
                    <a:pt x="837663" y="39974"/>
                    <a:pt x="839413" y="40974"/>
                  </a:cubicBezTo>
                  <a:cubicBezTo>
                    <a:pt x="841163" y="41974"/>
                    <a:pt x="843038" y="42474"/>
                    <a:pt x="845039" y="42474"/>
                  </a:cubicBezTo>
                  <a:close/>
                  <a:moveTo>
                    <a:pt x="867829" y="656"/>
                  </a:moveTo>
                  <a:lnTo>
                    <a:pt x="873267" y="656"/>
                  </a:lnTo>
                  <a:lnTo>
                    <a:pt x="873267" y="46412"/>
                  </a:lnTo>
                  <a:lnTo>
                    <a:pt x="867829" y="46412"/>
                  </a:lnTo>
                  <a:lnTo>
                    <a:pt x="867829" y="656"/>
                  </a:lnTo>
                  <a:close/>
                  <a:moveTo>
                    <a:pt x="894878" y="47443"/>
                  </a:moveTo>
                  <a:cubicBezTo>
                    <a:pt x="891940" y="47443"/>
                    <a:pt x="889284" y="46693"/>
                    <a:pt x="886908" y="45193"/>
                  </a:cubicBezTo>
                  <a:cubicBezTo>
                    <a:pt x="884533" y="43693"/>
                    <a:pt x="882658" y="41630"/>
                    <a:pt x="881283" y="39005"/>
                  </a:cubicBezTo>
                  <a:cubicBezTo>
                    <a:pt x="879970" y="36380"/>
                    <a:pt x="879314" y="33410"/>
                    <a:pt x="879314" y="30098"/>
                  </a:cubicBezTo>
                  <a:cubicBezTo>
                    <a:pt x="879314" y="26847"/>
                    <a:pt x="879970" y="23909"/>
                    <a:pt x="881283" y="21284"/>
                  </a:cubicBezTo>
                  <a:cubicBezTo>
                    <a:pt x="882658" y="18596"/>
                    <a:pt x="884533" y="16502"/>
                    <a:pt x="886908" y="15002"/>
                  </a:cubicBezTo>
                  <a:cubicBezTo>
                    <a:pt x="889284" y="13502"/>
                    <a:pt x="891940" y="12752"/>
                    <a:pt x="894878" y="12752"/>
                  </a:cubicBezTo>
                  <a:cubicBezTo>
                    <a:pt x="897378" y="12752"/>
                    <a:pt x="899597" y="13314"/>
                    <a:pt x="901535" y="14439"/>
                  </a:cubicBezTo>
                  <a:cubicBezTo>
                    <a:pt x="903473" y="15564"/>
                    <a:pt x="904973" y="16971"/>
                    <a:pt x="906036" y="18659"/>
                  </a:cubicBezTo>
                  <a:lnTo>
                    <a:pt x="906223" y="18659"/>
                  </a:lnTo>
                  <a:lnTo>
                    <a:pt x="906036" y="14158"/>
                  </a:lnTo>
                  <a:lnTo>
                    <a:pt x="906036" y="656"/>
                  </a:lnTo>
                  <a:lnTo>
                    <a:pt x="911474" y="656"/>
                  </a:lnTo>
                  <a:lnTo>
                    <a:pt x="911474" y="46412"/>
                  </a:lnTo>
                  <a:lnTo>
                    <a:pt x="906223" y="46412"/>
                  </a:lnTo>
                  <a:lnTo>
                    <a:pt x="906223" y="41630"/>
                  </a:lnTo>
                  <a:lnTo>
                    <a:pt x="906036" y="41630"/>
                  </a:lnTo>
                  <a:cubicBezTo>
                    <a:pt x="904973" y="43255"/>
                    <a:pt x="903473" y="44631"/>
                    <a:pt x="901535" y="45756"/>
                  </a:cubicBezTo>
                  <a:cubicBezTo>
                    <a:pt x="899597" y="46881"/>
                    <a:pt x="897378" y="47443"/>
                    <a:pt x="894878" y="47443"/>
                  </a:cubicBezTo>
                  <a:close/>
                  <a:moveTo>
                    <a:pt x="895441" y="42474"/>
                  </a:moveTo>
                  <a:cubicBezTo>
                    <a:pt x="897378" y="42474"/>
                    <a:pt x="899160" y="41974"/>
                    <a:pt x="900785" y="40974"/>
                  </a:cubicBezTo>
                  <a:cubicBezTo>
                    <a:pt x="902410" y="39974"/>
                    <a:pt x="903723" y="38536"/>
                    <a:pt x="904723" y="36661"/>
                  </a:cubicBezTo>
                  <a:cubicBezTo>
                    <a:pt x="905723" y="34786"/>
                    <a:pt x="906223" y="32598"/>
                    <a:pt x="906223" y="30098"/>
                  </a:cubicBezTo>
                  <a:cubicBezTo>
                    <a:pt x="906223" y="27660"/>
                    <a:pt x="905723" y="25503"/>
                    <a:pt x="904723" y="23628"/>
                  </a:cubicBezTo>
                  <a:cubicBezTo>
                    <a:pt x="903723" y="21753"/>
                    <a:pt x="902410" y="20315"/>
                    <a:pt x="900785" y="19315"/>
                  </a:cubicBezTo>
                  <a:cubicBezTo>
                    <a:pt x="899160" y="18252"/>
                    <a:pt x="897378" y="17721"/>
                    <a:pt x="895441" y="17721"/>
                  </a:cubicBezTo>
                  <a:cubicBezTo>
                    <a:pt x="893565" y="17721"/>
                    <a:pt x="891784" y="18252"/>
                    <a:pt x="890096" y="19315"/>
                  </a:cubicBezTo>
                  <a:cubicBezTo>
                    <a:pt x="888471" y="20315"/>
                    <a:pt x="887158" y="21753"/>
                    <a:pt x="886158" y="23628"/>
                  </a:cubicBezTo>
                  <a:cubicBezTo>
                    <a:pt x="885158" y="25503"/>
                    <a:pt x="884658" y="27660"/>
                    <a:pt x="884658" y="30098"/>
                  </a:cubicBezTo>
                  <a:cubicBezTo>
                    <a:pt x="884658" y="32535"/>
                    <a:pt x="885158" y="34723"/>
                    <a:pt x="886158" y="36661"/>
                  </a:cubicBezTo>
                  <a:cubicBezTo>
                    <a:pt x="887158" y="38536"/>
                    <a:pt x="888471" y="39974"/>
                    <a:pt x="890096" y="40974"/>
                  </a:cubicBezTo>
                  <a:cubicBezTo>
                    <a:pt x="891784" y="41974"/>
                    <a:pt x="893565" y="42474"/>
                    <a:pt x="895441" y="42474"/>
                  </a:cubicBezTo>
                  <a:close/>
                  <a:moveTo>
                    <a:pt x="915465" y="46412"/>
                  </a:moveTo>
                  <a:lnTo>
                    <a:pt x="915465" y="46412"/>
                  </a:lnTo>
                  <a:close/>
                  <a:moveTo>
                    <a:pt x="934332" y="656"/>
                  </a:moveTo>
                  <a:lnTo>
                    <a:pt x="939771" y="656"/>
                  </a:lnTo>
                  <a:lnTo>
                    <a:pt x="939771" y="14158"/>
                  </a:lnTo>
                  <a:lnTo>
                    <a:pt x="939489" y="18565"/>
                  </a:lnTo>
                  <a:lnTo>
                    <a:pt x="939771" y="18565"/>
                  </a:lnTo>
                  <a:cubicBezTo>
                    <a:pt x="940646" y="16940"/>
                    <a:pt x="942052" y="15564"/>
                    <a:pt x="943990" y="14439"/>
                  </a:cubicBezTo>
                  <a:cubicBezTo>
                    <a:pt x="945928" y="13314"/>
                    <a:pt x="948053" y="12752"/>
                    <a:pt x="950366" y="12752"/>
                  </a:cubicBezTo>
                  <a:cubicBezTo>
                    <a:pt x="954366" y="12752"/>
                    <a:pt x="957398" y="13939"/>
                    <a:pt x="959461" y="16315"/>
                  </a:cubicBezTo>
                  <a:cubicBezTo>
                    <a:pt x="961523" y="18627"/>
                    <a:pt x="962555" y="21690"/>
                    <a:pt x="962555" y="25503"/>
                  </a:cubicBezTo>
                  <a:lnTo>
                    <a:pt x="962555" y="46412"/>
                  </a:lnTo>
                  <a:lnTo>
                    <a:pt x="957117" y="46412"/>
                  </a:lnTo>
                  <a:lnTo>
                    <a:pt x="957117" y="26347"/>
                  </a:lnTo>
                  <a:cubicBezTo>
                    <a:pt x="957117" y="23409"/>
                    <a:pt x="956366" y="21253"/>
                    <a:pt x="954866" y="19877"/>
                  </a:cubicBezTo>
                  <a:cubicBezTo>
                    <a:pt x="953429" y="18440"/>
                    <a:pt x="951522" y="17721"/>
                    <a:pt x="949147" y="17721"/>
                  </a:cubicBezTo>
                  <a:cubicBezTo>
                    <a:pt x="947397" y="17721"/>
                    <a:pt x="945803" y="18252"/>
                    <a:pt x="944365" y="19315"/>
                  </a:cubicBezTo>
                  <a:cubicBezTo>
                    <a:pt x="942990" y="20315"/>
                    <a:pt x="941865" y="21628"/>
                    <a:pt x="940990" y="23253"/>
                  </a:cubicBezTo>
                  <a:cubicBezTo>
                    <a:pt x="940177" y="24816"/>
                    <a:pt x="939771" y="26472"/>
                    <a:pt x="939771" y="28222"/>
                  </a:cubicBezTo>
                  <a:lnTo>
                    <a:pt x="939771" y="46412"/>
                  </a:lnTo>
                  <a:lnTo>
                    <a:pt x="934332" y="46412"/>
                  </a:lnTo>
                  <a:lnTo>
                    <a:pt x="934332" y="656"/>
                  </a:lnTo>
                  <a:close/>
                  <a:moveTo>
                    <a:pt x="973586" y="7782"/>
                  </a:moveTo>
                  <a:cubicBezTo>
                    <a:pt x="972523" y="7782"/>
                    <a:pt x="971586" y="7407"/>
                    <a:pt x="970773" y="6657"/>
                  </a:cubicBezTo>
                  <a:cubicBezTo>
                    <a:pt x="970023" y="5907"/>
                    <a:pt x="969648" y="4969"/>
                    <a:pt x="969648" y="3844"/>
                  </a:cubicBezTo>
                  <a:cubicBezTo>
                    <a:pt x="969648" y="2782"/>
                    <a:pt x="970023" y="1875"/>
                    <a:pt x="970773" y="1125"/>
                  </a:cubicBezTo>
                  <a:cubicBezTo>
                    <a:pt x="971586" y="375"/>
                    <a:pt x="972523" y="0"/>
                    <a:pt x="973586" y="0"/>
                  </a:cubicBezTo>
                  <a:cubicBezTo>
                    <a:pt x="974711" y="0"/>
                    <a:pt x="975649" y="375"/>
                    <a:pt x="976399" y="1125"/>
                  </a:cubicBezTo>
                  <a:cubicBezTo>
                    <a:pt x="977149" y="1875"/>
                    <a:pt x="977524" y="2782"/>
                    <a:pt x="977524" y="3844"/>
                  </a:cubicBezTo>
                  <a:cubicBezTo>
                    <a:pt x="977524" y="4969"/>
                    <a:pt x="977149" y="5907"/>
                    <a:pt x="976399" y="6657"/>
                  </a:cubicBezTo>
                  <a:cubicBezTo>
                    <a:pt x="975649" y="7407"/>
                    <a:pt x="974711" y="7782"/>
                    <a:pt x="973586" y="7782"/>
                  </a:cubicBezTo>
                  <a:close/>
                  <a:moveTo>
                    <a:pt x="970867" y="13783"/>
                  </a:moveTo>
                  <a:lnTo>
                    <a:pt x="976305" y="13783"/>
                  </a:lnTo>
                  <a:lnTo>
                    <a:pt x="976305" y="46412"/>
                  </a:lnTo>
                  <a:lnTo>
                    <a:pt x="970867" y="46412"/>
                  </a:lnTo>
                  <a:lnTo>
                    <a:pt x="970867" y="13783"/>
                  </a:lnTo>
                  <a:close/>
                  <a:moveTo>
                    <a:pt x="998875" y="61226"/>
                  </a:moveTo>
                  <a:cubicBezTo>
                    <a:pt x="995000" y="61226"/>
                    <a:pt x="991812" y="60320"/>
                    <a:pt x="989312" y="58507"/>
                  </a:cubicBezTo>
                  <a:cubicBezTo>
                    <a:pt x="986874" y="56757"/>
                    <a:pt x="985218" y="54632"/>
                    <a:pt x="984342" y="52132"/>
                  </a:cubicBezTo>
                  <a:lnTo>
                    <a:pt x="989312" y="49975"/>
                  </a:lnTo>
                  <a:cubicBezTo>
                    <a:pt x="989999" y="51850"/>
                    <a:pt x="991187" y="53382"/>
                    <a:pt x="992875" y="54569"/>
                  </a:cubicBezTo>
                  <a:cubicBezTo>
                    <a:pt x="994562" y="55757"/>
                    <a:pt x="996563" y="56351"/>
                    <a:pt x="998875" y="56351"/>
                  </a:cubicBezTo>
                  <a:cubicBezTo>
                    <a:pt x="1002251" y="56351"/>
                    <a:pt x="1004845" y="55351"/>
                    <a:pt x="1006658" y="53350"/>
                  </a:cubicBezTo>
                  <a:cubicBezTo>
                    <a:pt x="1008533" y="51413"/>
                    <a:pt x="1009471" y="48662"/>
                    <a:pt x="1009471" y="45099"/>
                  </a:cubicBezTo>
                  <a:lnTo>
                    <a:pt x="1009471" y="41443"/>
                  </a:lnTo>
                  <a:lnTo>
                    <a:pt x="1009189" y="41443"/>
                  </a:lnTo>
                  <a:cubicBezTo>
                    <a:pt x="1008127" y="43068"/>
                    <a:pt x="1006626" y="44412"/>
                    <a:pt x="1004689" y="45474"/>
                  </a:cubicBezTo>
                  <a:cubicBezTo>
                    <a:pt x="1002751" y="46537"/>
                    <a:pt x="1000563" y="47068"/>
                    <a:pt x="998125" y="47068"/>
                  </a:cubicBezTo>
                  <a:cubicBezTo>
                    <a:pt x="995313" y="47068"/>
                    <a:pt x="992719" y="46350"/>
                    <a:pt x="990343" y="44912"/>
                  </a:cubicBezTo>
                  <a:cubicBezTo>
                    <a:pt x="988030" y="43412"/>
                    <a:pt x="986186" y="41380"/>
                    <a:pt x="984811" y="38817"/>
                  </a:cubicBezTo>
                  <a:cubicBezTo>
                    <a:pt x="983499" y="36192"/>
                    <a:pt x="982842" y="33223"/>
                    <a:pt x="982842" y="29910"/>
                  </a:cubicBezTo>
                  <a:cubicBezTo>
                    <a:pt x="982842" y="26660"/>
                    <a:pt x="983499" y="23722"/>
                    <a:pt x="984811" y="21096"/>
                  </a:cubicBezTo>
                  <a:cubicBezTo>
                    <a:pt x="986186" y="18471"/>
                    <a:pt x="988030" y="16440"/>
                    <a:pt x="990343" y="15002"/>
                  </a:cubicBezTo>
                  <a:cubicBezTo>
                    <a:pt x="992719" y="13502"/>
                    <a:pt x="995313" y="12752"/>
                    <a:pt x="998125" y="12752"/>
                  </a:cubicBezTo>
                  <a:cubicBezTo>
                    <a:pt x="1000563" y="12752"/>
                    <a:pt x="1002751" y="13283"/>
                    <a:pt x="1004689" y="14346"/>
                  </a:cubicBezTo>
                  <a:cubicBezTo>
                    <a:pt x="1006626" y="15408"/>
                    <a:pt x="1008127" y="16783"/>
                    <a:pt x="1009189" y="18471"/>
                  </a:cubicBezTo>
                  <a:lnTo>
                    <a:pt x="1009471" y="18471"/>
                  </a:lnTo>
                  <a:lnTo>
                    <a:pt x="1009471" y="13783"/>
                  </a:lnTo>
                  <a:lnTo>
                    <a:pt x="1014627" y="13783"/>
                  </a:lnTo>
                  <a:lnTo>
                    <a:pt x="1014627" y="45099"/>
                  </a:lnTo>
                  <a:cubicBezTo>
                    <a:pt x="1014627" y="50350"/>
                    <a:pt x="1013159" y="54350"/>
                    <a:pt x="1010221" y="57101"/>
                  </a:cubicBezTo>
                  <a:cubicBezTo>
                    <a:pt x="1007345" y="59851"/>
                    <a:pt x="1003564" y="61226"/>
                    <a:pt x="998875" y="61226"/>
                  </a:cubicBezTo>
                  <a:close/>
                  <a:moveTo>
                    <a:pt x="998875" y="42099"/>
                  </a:moveTo>
                  <a:cubicBezTo>
                    <a:pt x="1000813" y="42099"/>
                    <a:pt x="1002564" y="41630"/>
                    <a:pt x="1004126" y="40693"/>
                  </a:cubicBezTo>
                  <a:cubicBezTo>
                    <a:pt x="1005751" y="39693"/>
                    <a:pt x="1007033" y="38286"/>
                    <a:pt x="1007970" y="36473"/>
                  </a:cubicBezTo>
                  <a:cubicBezTo>
                    <a:pt x="1008970" y="34598"/>
                    <a:pt x="1009471" y="32410"/>
                    <a:pt x="1009471" y="29910"/>
                  </a:cubicBezTo>
                  <a:cubicBezTo>
                    <a:pt x="1009471" y="27347"/>
                    <a:pt x="1008970" y="25159"/>
                    <a:pt x="1007970" y="23347"/>
                  </a:cubicBezTo>
                  <a:cubicBezTo>
                    <a:pt x="1007033" y="21471"/>
                    <a:pt x="1005751" y="20065"/>
                    <a:pt x="1004126" y="19127"/>
                  </a:cubicBezTo>
                  <a:cubicBezTo>
                    <a:pt x="1002564" y="18190"/>
                    <a:pt x="1000813" y="17721"/>
                    <a:pt x="998875" y="17721"/>
                  </a:cubicBezTo>
                  <a:cubicBezTo>
                    <a:pt x="996875" y="17721"/>
                    <a:pt x="995063" y="18221"/>
                    <a:pt x="993437" y="19221"/>
                  </a:cubicBezTo>
                  <a:cubicBezTo>
                    <a:pt x="991875" y="20159"/>
                    <a:pt x="990593" y="21565"/>
                    <a:pt x="989593" y="23440"/>
                  </a:cubicBezTo>
                  <a:cubicBezTo>
                    <a:pt x="988655" y="25253"/>
                    <a:pt x="988187" y="27410"/>
                    <a:pt x="988187" y="29910"/>
                  </a:cubicBezTo>
                  <a:cubicBezTo>
                    <a:pt x="988187" y="32410"/>
                    <a:pt x="988655" y="34598"/>
                    <a:pt x="989593" y="36473"/>
                  </a:cubicBezTo>
                  <a:cubicBezTo>
                    <a:pt x="990593" y="38349"/>
                    <a:pt x="991875" y="39755"/>
                    <a:pt x="993437" y="40693"/>
                  </a:cubicBezTo>
                  <a:cubicBezTo>
                    <a:pt x="995063" y="41630"/>
                    <a:pt x="996875" y="42099"/>
                    <a:pt x="998875" y="42099"/>
                  </a:cubicBezTo>
                  <a:close/>
                  <a:moveTo>
                    <a:pt x="1022706" y="656"/>
                  </a:moveTo>
                  <a:lnTo>
                    <a:pt x="1028144" y="656"/>
                  </a:lnTo>
                  <a:lnTo>
                    <a:pt x="1028144" y="14158"/>
                  </a:lnTo>
                  <a:lnTo>
                    <a:pt x="1027863" y="18565"/>
                  </a:lnTo>
                  <a:lnTo>
                    <a:pt x="1028144" y="18565"/>
                  </a:lnTo>
                  <a:cubicBezTo>
                    <a:pt x="1029019" y="16940"/>
                    <a:pt x="1030426" y="15564"/>
                    <a:pt x="1032363" y="14439"/>
                  </a:cubicBezTo>
                  <a:cubicBezTo>
                    <a:pt x="1034301" y="13314"/>
                    <a:pt x="1036426" y="12752"/>
                    <a:pt x="1038739" y="12752"/>
                  </a:cubicBezTo>
                  <a:cubicBezTo>
                    <a:pt x="1042739" y="12752"/>
                    <a:pt x="1045771" y="13939"/>
                    <a:pt x="1047834" y="16315"/>
                  </a:cubicBezTo>
                  <a:cubicBezTo>
                    <a:pt x="1049897" y="18627"/>
                    <a:pt x="1050928" y="21690"/>
                    <a:pt x="1050928" y="25503"/>
                  </a:cubicBezTo>
                  <a:lnTo>
                    <a:pt x="1050928" y="46412"/>
                  </a:lnTo>
                  <a:lnTo>
                    <a:pt x="1045490" y="46412"/>
                  </a:lnTo>
                  <a:lnTo>
                    <a:pt x="1045490" y="26347"/>
                  </a:lnTo>
                  <a:cubicBezTo>
                    <a:pt x="1045490" y="23409"/>
                    <a:pt x="1044740" y="21253"/>
                    <a:pt x="1043240" y="19877"/>
                  </a:cubicBezTo>
                  <a:cubicBezTo>
                    <a:pt x="1041802" y="18440"/>
                    <a:pt x="1039896" y="17721"/>
                    <a:pt x="1037520" y="17721"/>
                  </a:cubicBezTo>
                  <a:cubicBezTo>
                    <a:pt x="1035770" y="17721"/>
                    <a:pt x="1034176" y="18252"/>
                    <a:pt x="1032738" y="19315"/>
                  </a:cubicBezTo>
                  <a:cubicBezTo>
                    <a:pt x="1031363" y="20315"/>
                    <a:pt x="1030238" y="21628"/>
                    <a:pt x="1029363" y="23253"/>
                  </a:cubicBezTo>
                  <a:cubicBezTo>
                    <a:pt x="1028550" y="24816"/>
                    <a:pt x="1028144" y="26472"/>
                    <a:pt x="1028144" y="28222"/>
                  </a:cubicBezTo>
                  <a:lnTo>
                    <a:pt x="1028144" y="46412"/>
                  </a:lnTo>
                  <a:lnTo>
                    <a:pt x="1022706" y="46412"/>
                  </a:lnTo>
                  <a:lnTo>
                    <a:pt x="1022706" y="656"/>
                  </a:lnTo>
                  <a:close/>
                  <a:moveTo>
                    <a:pt x="1054740" y="46412"/>
                  </a:moveTo>
                  <a:lnTo>
                    <a:pt x="1054740" y="46412"/>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3" name="Freeform: Shape 182">
              <a:extLst>
                <a:ext uri="{FF2B5EF4-FFF2-40B4-BE49-F238E27FC236}">
                  <a16:creationId xmlns:a16="http://schemas.microsoft.com/office/drawing/2014/main" id="{AC6F1A26-DEB5-53A5-7EB2-C6D8DEDE66F8}"/>
                </a:ext>
              </a:extLst>
            </p:cNvPr>
            <p:cNvSpPr/>
            <p:nvPr/>
          </p:nvSpPr>
          <p:spPr>
            <a:xfrm>
              <a:off x="1564560" y="2321055"/>
              <a:ext cx="926729" cy="60570"/>
            </a:xfrm>
            <a:custGeom>
              <a:avLst/>
              <a:gdLst>
                <a:gd name="connsiteX0" fmla="*/ 13689 w 926729"/>
                <a:gd name="connsiteY0" fmla="*/ 46787 h 60570"/>
                <a:gd name="connsiteX1" fmla="*/ 4876 w 926729"/>
                <a:gd name="connsiteY1" fmla="*/ 44349 h 60570"/>
                <a:gd name="connsiteX2" fmla="*/ 0 w 926729"/>
                <a:gd name="connsiteY2" fmla="*/ 37973 h 60570"/>
                <a:gd name="connsiteX3" fmla="*/ 4876 w 926729"/>
                <a:gd name="connsiteY3" fmla="*/ 35817 h 60570"/>
                <a:gd name="connsiteX4" fmla="*/ 8439 w 926729"/>
                <a:gd name="connsiteY4" fmla="*/ 40411 h 60570"/>
                <a:gd name="connsiteX5" fmla="*/ 13689 w 926729"/>
                <a:gd name="connsiteY5" fmla="*/ 42005 h 60570"/>
                <a:gd name="connsiteX6" fmla="*/ 18940 w 926729"/>
                <a:gd name="connsiteY6" fmla="*/ 40786 h 60570"/>
                <a:gd name="connsiteX7" fmla="*/ 21096 w 926729"/>
                <a:gd name="connsiteY7" fmla="*/ 37223 h 60570"/>
                <a:gd name="connsiteX8" fmla="*/ 19409 w 926729"/>
                <a:gd name="connsiteY8" fmla="*/ 33942 h 60570"/>
                <a:gd name="connsiteX9" fmla="*/ 13970 w 926729"/>
                <a:gd name="connsiteY9" fmla="*/ 31785 h 60570"/>
                <a:gd name="connsiteX10" fmla="*/ 10033 w 926729"/>
                <a:gd name="connsiteY10" fmla="*/ 30754 h 60570"/>
                <a:gd name="connsiteX11" fmla="*/ 3563 w 926729"/>
                <a:gd name="connsiteY11" fmla="*/ 27472 h 60570"/>
                <a:gd name="connsiteX12" fmla="*/ 1125 w 926729"/>
                <a:gd name="connsiteY12" fmla="*/ 21565 h 60570"/>
                <a:gd name="connsiteX13" fmla="*/ 2813 w 926729"/>
                <a:gd name="connsiteY13" fmla="*/ 16596 h 60570"/>
                <a:gd name="connsiteX14" fmla="*/ 7313 w 926729"/>
                <a:gd name="connsiteY14" fmla="*/ 13314 h 60570"/>
                <a:gd name="connsiteX15" fmla="*/ 13408 w 926729"/>
                <a:gd name="connsiteY15" fmla="*/ 12095 h 60570"/>
                <a:gd name="connsiteX16" fmla="*/ 21003 w 926729"/>
                <a:gd name="connsiteY16" fmla="*/ 13970 h 60570"/>
                <a:gd name="connsiteX17" fmla="*/ 25784 w 926729"/>
                <a:gd name="connsiteY17" fmla="*/ 19127 h 60570"/>
                <a:gd name="connsiteX18" fmla="*/ 21096 w 926729"/>
                <a:gd name="connsiteY18" fmla="*/ 21284 h 60570"/>
                <a:gd name="connsiteX19" fmla="*/ 13314 w 926729"/>
                <a:gd name="connsiteY19" fmla="*/ 16971 h 60570"/>
                <a:gd name="connsiteX20" fmla="*/ 8626 w 926729"/>
                <a:gd name="connsiteY20" fmla="*/ 18284 h 60570"/>
                <a:gd name="connsiteX21" fmla="*/ 6657 w 926729"/>
                <a:gd name="connsiteY21" fmla="*/ 21378 h 60570"/>
                <a:gd name="connsiteX22" fmla="*/ 8064 w 926729"/>
                <a:gd name="connsiteY22" fmla="*/ 24284 h 60570"/>
                <a:gd name="connsiteX23" fmla="*/ 12283 w 926729"/>
                <a:gd name="connsiteY23" fmla="*/ 26160 h 60570"/>
                <a:gd name="connsiteX24" fmla="*/ 16971 w 926729"/>
                <a:gd name="connsiteY24" fmla="*/ 27378 h 60570"/>
                <a:gd name="connsiteX25" fmla="*/ 24191 w 926729"/>
                <a:gd name="connsiteY25" fmla="*/ 31035 h 60570"/>
                <a:gd name="connsiteX26" fmla="*/ 26628 w 926729"/>
                <a:gd name="connsiteY26" fmla="*/ 36848 h 60570"/>
                <a:gd name="connsiteX27" fmla="*/ 24847 w 926729"/>
                <a:gd name="connsiteY27" fmla="*/ 42099 h 60570"/>
                <a:gd name="connsiteX28" fmla="*/ 20253 w 926729"/>
                <a:gd name="connsiteY28" fmla="*/ 45568 h 60570"/>
                <a:gd name="connsiteX29" fmla="*/ 13689 w 926729"/>
                <a:gd name="connsiteY29" fmla="*/ 46787 h 60570"/>
                <a:gd name="connsiteX30" fmla="*/ 47725 w 926729"/>
                <a:gd name="connsiteY30" fmla="*/ 46787 h 60570"/>
                <a:gd name="connsiteX31" fmla="*/ 39193 w 926729"/>
                <a:gd name="connsiteY31" fmla="*/ 44537 h 60570"/>
                <a:gd name="connsiteX32" fmla="*/ 33286 w 926729"/>
                <a:gd name="connsiteY32" fmla="*/ 38349 h 60570"/>
                <a:gd name="connsiteX33" fmla="*/ 31223 w 926729"/>
                <a:gd name="connsiteY33" fmla="*/ 29441 h 60570"/>
                <a:gd name="connsiteX34" fmla="*/ 33286 w 926729"/>
                <a:gd name="connsiteY34" fmla="*/ 20628 h 60570"/>
                <a:gd name="connsiteX35" fmla="*/ 39193 w 926729"/>
                <a:gd name="connsiteY35" fmla="*/ 14346 h 60570"/>
                <a:gd name="connsiteX36" fmla="*/ 47725 w 926729"/>
                <a:gd name="connsiteY36" fmla="*/ 12095 h 60570"/>
                <a:gd name="connsiteX37" fmla="*/ 56539 w 926729"/>
                <a:gd name="connsiteY37" fmla="*/ 14627 h 60570"/>
                <a:gd name="connsiteX38" fmla="*/ 61789 w 926729"/>
                <a:gd name="connsiteY38" fmla="*/ 21096 h 60570"/>
                <a:gd name="connsiteX39" fmla="*/ 56820 w 926729"/>
                <a:gd name="connsiteY39" fmla="*/ 23159 h 60570"/>
                <a:gd name="connsiteX40" fmla="*/ 53163 w 926729"/>
                <a:gd name="connsiteY40" fmla="*/ 18659 h 60570"/>
                <a:gd name="connsiteX41" fmla="*/ 47444 w 926729"/>
                <a:gd name="connsiteY41" fmla="*/ 17065 h 60570"/>
                <a:gd name="connsiteX42" fmla="*/ 42005 w 926729"/>
                <a:gd name="connsiteY42" fmla="*/ 18659 h 60570"/>
                <a:gd name="connsiteX43" fmla="*/ 38067 w 926729"/>
                <a:gd name="connsiteY43" fmla="*/ 22972 h 60570"/>
                <a:gd name="connsiteX44" fmla="*/ 36567 w 926729"/>
                <a:gd name="connsiteY44" fmla="*/ 29441 h 60570"/>
                <a:gd name="connsiteX45" fmla="*/ 38067 w 926729"/>
                <a:gd name="connsiteY45" fmla="*/ 35911 h 60570"/>
                <a:gd name="connsiteX46" fmla="*/ 42005 w 926729"/>
                <a:gd name="connsiteY46" fmla="*/ 40318 h 60570"/>
                <a:gd name="connsiteX47" fmla="*/ 47444 w 926729"/>
                <a:gd name="connsiteY47" fmla="*/ 41818 h 60570"/>
                <a:gd name="connsiteX48" fmla="*/ 53351 w 926729"/>
                <a:gd name="connsiteY48" fmla="*/ 40224 h 60570"/>
                <a:gd name="connsiteX49" fmla="*/ 57101 w 926729"/>
                <a:gd name="connsiteY49" fmla="*/ 35723 h 60570"/>
                <a:gd name="connsiteX50" fmla="*/ 61977 w 926729"/>
                <a:gd name="connsiteY50" fmla="*/ 37786 h 60570"/>
                <a:gd name="connsiteX51" fmla="*/ 56539 w 926729"/>
                <a:gd name="connsiteY51" fmla="*/ 44349 h 60570"/>
                <a:gd name="connsiteX52" fmla="*/ 47725 w 926729"/>
                <a:gd name="connsiteY52" fmla="*/ 46787 h 60570"/>
                <a:gd name="connsiteX53" fmla="*/ 67825 w 926729"/>
                <a:gd name="connsiteY53" fmla="*/ 0 h 60570"/>
                <a:gd name="connsiteX54" fmla="*/ 73263 w 926729"/>
                <a:gd name="connsiteY54" fmla="*/ 0 h 60570"/>
                <a:gd name="connsiteX55" fmla="*/ 73263 w 926729"/>
                <a:gd name="connsiteY55" fmla="*/ 13502 h 60570"/>
                <a:gd name="connsiteX56" fmla="*/ 72982 w 926729"/>
                <a:gd name="connsiteY56" fmla="*/ 17908 h 60570"/>
                <a:gd name="connsiteX57" fmla="*/ 73263 w 926729"/>
                <a:gd name="connsiteY57" fmla="*/ 17908 h 60570"/>
                <a:gd name="connsiteX58" fmla="*/ 77483 w 926729"/>
                <a:gd name="connsiteY58" fmla="*/ 13783 h 60570"/>
                <a:gd name="connsiteX59" fmla="*/ 83858 w 926729"/>
                <a:gd name="connsiteY59" fmla="*/ 12095 h 60570"/>
                <a:gd name="connsiteX60" fmla="*/ 92953 w 926729"/>
                <a:gd name="connsiteY60" fmla="*/ 15658 h 60570"/>
                <a:gd name="connsiteX61" fmla="*/ 96047 w 926729"/>
                <a:gd name="connsiteY61" fmla="*/ 24847 h 60570"/>
                <a:gd name="connsiteX62" fmla="*/ 96047 w 926729"/>
                <a:gd name="connsiteY62" fmla="*/ 45756 h 60570"/>
                <a:gd name="connsiteX63" fmla="*/ 90609 w 926729"/>
                <a:gd name="connsiteY63" fmla="*/ 45756 h 60570"/>
                <a:gd name="connsiteX64" fmla="*/ 90609 w 926729"/>
                <a:gd name="connsiteY64" fmla="*/ 25691 h 60570"/>
                <a:gd name="connsiteX65" fmla="*/ 88359 w 926729"/>
                <a:gd name="connsiteY65" fmla="*/ 19221 h 60570"/>
                <a:gd name="connsiteX66" fmla="*/ 82639 w 926729"/>
                <a:gd name="connsiteY66" fmla="*/ 17065 h 60570"/>
                <a:gd name="connsiteX67" fmla="*/ 77858 w 926729"/>
                <a:gd name="connsiteY67" fmla="*/ 18659 h 60570"/>
                <a:gd name="connsiteX68" fmla="*/ 74482 w 926729"/>
                <a:gd name="connsiteY68" fmla="*/ 22597 h 60570"/>
                <a:gd name="connsiteX69" fmla="*/ 73263 w 926729"/>
                <a:gd name="connsiteY69" fmla="*/ 27566 h 60570"/>
                <a:gd name="connsiteX70" fmla="*/ 73263 w 926729"/>
                <a:gd name="connsiteY70" fmla="*/ 45756 h 60570"/>
                <a:gd name="connsiteX71" fmla="*/ 67825 w 926729"/>
                <a:gd name="connsiteY71" fmla="*/ 45756 h 60570"/>
                <a:gd name="connsiteX72" fmla="*/ 67825 w 926729"/>
                <a:gd name="connsiteY72" fmla="*/ 0 h 60570"/>
                <a:gd name="connsiteX73" fmla="*/ 118893 w 926729"/>
                <a:gd name="connsiteY73" fmla="*/ 46787 h 60570"/>
                <a:gd name="connsiteX74" fmla="*/ 110267 w 926729"/>
                <a:gd name="connsiteY74" fmla="*/ 44537 h 60570"/>
                <a:gd name="connsiteX75" fmla="*/ 104266 w 926729"/>
                <a:gd name="connsiteY75" fmla="*/ 38255 h 60570"/>
                <a:gd name="connsiteX76" fmla="*/ 102203 w 926729"/>
                <a:gd name="connsiteY76" fmla="*/ 29441 h 60570"/>
                <a:gd name="connsiteX77" fmla="*/ 104266 w 926729"/>
                <a:gd name="connsiteY77" fmla="*/ 20721 h 60570"/>
                <a:gd name="connsiteX78" fmla="*/ 110267 w 926729"/>
                <a:gd name="connsiteY78" fmla="*/ 14439 h 60570"/>
                <a:gd name="connsiteX79" fmla="*/ 118893 w 926729"/>
                <a:gd name="connsiteY79" fmla="*/ 12095 h 60570"/>
                <a:gd name="connsiteX80" fmla="*/ 127519 w 926729"/>
                <a:gd name="connsiteY80" fmla="*/ 14439 h 60570"/>
                <a:gd name="connsiteX81" fmla="*/ 133519 w 926729"/>
                <a:gd name="connsiteY81" fmla="*/ 20721 h 60570"/>
                <a:gd name="connsiteX82" fmla="*/ 135676 w 926729"/>
                <a:gd name="connsiteY82" fmla="*/ 29441 h 60570"/>
                <a:gd name="connsiteX83" fmla="*/ 133519 w 926729"/>
                <a:gd name="connsiteY83" fmla="*/ 38255 h 60570"/>
                <a:gd name="connsiteX84" fmla="*/ 127519 w 926729"/>
                <a:gd name="connsiteY84" fmla="*/ 44537 h 60570"/>
                <a:gd name="connsiteX85" fmla="*/ 118893 w 926729"/>
                <a:gd name="connsiteY85" fmla="*/ 46787 h 60570"/>
                <a:gd name="connsiteX86" fmla="*/ 118893 w 926729"/>
                <a:gd name="connsiteY86" fmla="*/ 41818 h 60570"/>
                <a:gd name="connsiteX87" fmla="*/ 124518 w 926729"/>
                <a:gd name="connsiteY87" fmla="*/ 40318 h 60570"/>
                <a:gd name="connsiteX88" fmla="*/ 128644 w 926729"/>
                <a:gd name="connsiteY88" fmla="*/ 36005 h 60570"/>
                <a:gd name="connsiteX89" fmla="*/ 130238 w 926729"/>
                <a:gd name="connsiteY89" fmla="*/ 29441 h 60570"/>
                <a:gd name="connsiteX90" fmla="*/ 128644 w 926729"/>
                <a:gd name="connsiteY90" fmla="*/ 22878 h 60570"/>
                <a:gd name="connsiteX91" fmla="*/ 124518 w 926729"/>
                <a:gd name="connsiteY91" fmla="*/ 18565 h 60570"/>
                <a:gd name="connsiteX92" fmla="*/ 118893 w 926729"/>
                <a:gd name="connsiteY92" fmla="*/ 17065 h 60570"/>
                <a:gd name="connsiteX93" fmla="*/ 113267 w 926729"/>
                <a:gd name="connsiteY93" fmla="*/ 18565 h 60570"/>
                <a:gd name="connsiteX94" fmla="*/ 109048 w 926729"/>
                <a:gd name="connsiteY94" fmla="*/ 22878 h 60570"/>
                <a:gd name="connsiteX95" fmla="*/ 107547 w 926729"/>
                <a:gd name="connsiteY95" fmla="*/ 29441 h 60570"/>
                <a:gd name="connsiteX96" fmla="*/ 109048 w 926729"/>
                <a:gd name="connsiteY96" fmla="*/ 36005 h 60570"/>
                <a:gd name="connsiteX97" fmla="*/ 113267 w 926729"/>
                <a:gd name="connsiteY97" fmla="*/ 40318 h 60570"/>
                <a:gd name="connsiteX98" fmla="*/ 118893 w 926729"/>
                <a:gd name="connsiteY98" fmla="*/ 41818 h 60570"/>
                <a:gd name="connsiteX99" fmla="*/ 157005 w 926729"/>
                <a:gd name="connsiteY99" fmla="*/ 46787 h 60570"/>
                <a:gd name="connsiteX100" fmla="*/ 148378 w 926729"/>
                <a:gd name="connsiteY100" fmla="*/ 44537 h 60570"/>
                <a:gd name="connsiteX101" fmla="*/ 142378 w 926729"/>
                <a:gd name="connsiteY101" fmla="*/ 38255 h 60570"/>
                <a:gd name="connsiteX102" fmla="*/ 140315 w 926729"/>
                <a:gd name="connsiteY102" fmla="*/ 29441 h 60570"/>
                <a:gd name="connsiteX103" fmla="*/ 142378 w 926729"/>
                <a:gd name="connsiteY103" fmla="*/ 20721 h 60570"/>
                <a:gd name="connsiteX104" fmla="*/ 148378 w 926729"/>
                <a:gd name="connsiteY104" fmla="*/ 14439 h 60570"/>
                <a:gd name="connsiteX105" fmla="*/ 157005 w 926729"/>
                <a:gd name="connsiteY105" fmla="*/ 12095 h 60570"/>
                <a:gd name="connsiteX106" fmla="*/ 165631 w 926729"/>
                <a:gd name="connsiteY106" fmla="*/ 14439 h 60570"/>
                <a:gd name="connsiteX107" fmla="*/ 171631 w 926729"/>
                <a:gd name="connsiteY107" fmla="*/ 20721 h 60570"/>
                <a:gd name="connsiteX108" fmla="*/ 173788 w 926729"/>
                <a:gd name="connsiteY108" fmla="*/ 29441 h 60570"/>
                <a:gd name="connsiteX109" fmla="*/ 171631 w 926729"/>
                <a:gd name="connsiteY109" fmla="*/ 38255 h 60570"/>
                <a:gd name="connsiteX110" fmla="*/ 165631 w 926729"/>
                <a:gd name="connsiteY110" fmla="*/ 44537 h 60570"/>
                <a:gd name="connsiteX111" fmla="*/ 157005 w 926729"/>
                <a:gd name="connsiteY111" fmla="*/ 46787 h 60570"/>
                <a:gd name="connsiteX112" fmla="*/ 157005 w 926729"/>
                <a:gd name="connsiteY112" fmla="*/ 41818 h 60570"/>
                <a:gd name="connsiteX113" fmla="*/ 162630 w 926729"/>
                <a:gd name="connsiteY113" fmla="*/ 40318 h 60570"/>
                <a:gd name="connsiteX114" fmla="*/ 166756 w 926729"/>
                <a:gd name="connsiteY114" fmla="*/ 36005 h 60570"/>
                <a:gd name="connsiteX115" fmla="*/ 168350 w 926729"/>
                <a:gd name="connsiteY115" fmla="*/ 29441 h 60570"/>
                <a:gd name="connsiteX116" fmla="*/ 166756 w 926729"/>
                <a:gd name="connsiteY116" fmla="*/ 22878 h 60570"/>
                <a:gd name="connsiteX117" fmla="*/ 162630 w 926729"/>
                <a:gd name="connsiteY117" fmla="*/ 18565 h 60570"/>
                <a:gd name="connsiteX118" fmla="*/ 157005 w 926729"/>
                <a:gd name="connsiteY118" fmla="*/ 17065 h 60570"/>
                <a:gd name="connsiteX119" fmla="*/ 151379 w 926729"/>
                <a:gd name="connsiteY119" fmla="*/ 18565 h 60570"/>
                <a:gd name="connsiteX120" fmla="*/ 147160 w 926729"/>
                <a:gd name="connsiteY120" fmla="*/ 22878 h 60570"/>
                <a:gd name="connsiteX121" fmla="*/ 145659 w 926729"/>
                <a:gd name="connsiteY121" fmla="*/ 29441 h 60570"/>
                <a:gd name="connsiteX122" fmla="*/ 147160 w 926729"/>
                <a:gd name="connsiteY122" fmla="*/ 36005 h 60570"/>
                <a:gd name="connsiteX123" fmla="*/ 151379 w 926729"/>
                <a:gd name="connsiteY123" fmla="*/ 40318 h 60570"/>
                <a:gd name="connsiteX124" fmla="*/ 157005 w 926729"/>
                <a:gd name="connsiteY124" fmla="*/ 41818 h 60570"/>
                <a:gd name="connsiteX125" fmla="*/ 179795 w 926729"/>
                <a:gd name="connsiteY125" fmla="*/ 0 h 60570"/>
                <a:gd name="connsiteX126" fmla="*/ 185233 w 926729"/>
                <a:gd name="connsiteY126" fmla="*/ 0 h 60570"/>
                <a:gd name="connsiteX127" fmla="*/ 185233 w 926729"/>
                <a:gd name="connsiteY127" fmla="*/ 45756 h 60570"/>
                <a:gd name="connsiteX128" fmla="*/ 179795 w 926729"/>
                <a:gd name="connsiteY128" fmla="*/ 45756 h 60570"/>
                <a:gd name="connsiteX129" fmla="*/ 179795 w 926729"/>
                <a:gd name="connsiteY129" fmla="*/ 0 h 60570"/>
                <a:gd name="connsiteX130" fmla="*/ 189255 w 926729"/>
                <a:gd name="connsiteY130" fmla="*/ 45756 h 60570"/>
                <a:gd name="connsiteX131" fmla="*/ 189255 w 926729"/>
                <a:gd name="connsiteY131" fmla="*/ 45756 h 60570"/>
                <a:gd name="connsiteX132" fmla="*/ 219468 w 926729"/>
                <a:gd name="connsiteY132" fmla="*/ 46787 h 60570"/>
                <a:gd name="connsiteX133" fmla="*/ 210654 w 926729"/>
                <a:gd name="connsiteY133" fmla="*/ 44349 h 60570"/>
                <a:gd name="connsiteX134" fmla="*/ 205779 w 926729"/>
                <a:gd name="connsiteY134" fmla="*/ 37973 h 60570"/>
                <a:gd name="connsiteX135" fmla="*/ 210654 w 926729"/>
                <a:gd name="connsiteY135" fmla="*/ 35817 h 60570"/>
                <a:gd name="connsiteX136" fmla="*/ 214217 w 926729"/>
                <a:gd name="connsiteY136" fmla="*/ 40411 h 60570"/>
                <a:gd name="connsiteX137" fmla="*/ 219468 w 926729"/>
                <a:gd name="connsiteY137" fmla="*/ 42005 h 60570"/>
                <a:gd name="connsiteX138" fmla="*/ 224719 w 926729"/>
                <a:gd name="connsiteY138" fmla="*/ 40786 h 60570"/>
                <a:gd name="connsiteX139" fmla="*/ 226875 w 926729"/>
                <a:gd name="connsiteY139" fmla="*/ 37223 h 60570"/>
                <a:gd name="connsiteX140" fmla="*/ 225187 w 926729"/>
                <a:gd name="connsiteY140" fmla="*/ 33942 h 60570"/>
                <a:gd name="connsiteX141" fmla="*/ 219749 w 926729"/>
                <a:gd name="connsiteY141" fmla="*/ 31785 h 60570"/>
                <a:gd name="connsiteX142" fmla="*/ 215811 w 926729"/>
                <a:gd name="connsiteY142" fmla="*/ 30754 h 60570"/>
                <a:gd name="connsiteX143" fmla="*/ 209342 w 926729"/>
                <a:gd name="connsiteY143" fmla="*/ 27472 h 60570"/>
                <a:gd name="connsiteX144" fmla="*/ 206904 w 926729"/>
                <a:gd name="connsiteY144" fmla="*/ 21565 h 60570"/>
                <a:gd name="connsiteX145" fmla="*/ 208592 w 926729"/>
                <a:gd name="connsiteY145" fmla="*/ 16596 h 60570"/>
                <a:gd name="connsiteX146" fmla="*/ 213092 w 926729"/>
                <a:gd name="connsiteY146" fmla="*/ 13314 h 60570"/>
                <a:gd name="connsiteX147" fmla="*/ 219187 w 926729"/>
                <a:gd name="connsiteY147" fmla="*/ 12095 h 60570"/>
                <a:gd name="connsiteX148" fmla="*/ 226781 w 926729"/>
                <a:gd name="connsiteY148" fmla="*/ 13970 h 60570"/>
                <a:gd name="connsiteX149" fmla="*/ 231563 w 926729"/>
                <a:gd name="connsiteY149" fmla="*/ 19127 h 60570"/>
                <a:gd name="connsiteX150" fmla="*/ 226875 w 926729"/>
                <a:gd name="connsiteY150" fmla="*/ 21284 h 60570"/>
                <a:gd name="connsiteX151" fmla="*/ 219093 w 926729"/>
                <a:gd name="connsiteY151" fmla="*/ 16971 h 60570"/>
                <a:gd name="connsiteX152" fmla="*/ 214405 w 926729"/>
                <a:gd name="connsiteY152" fmla="*/ 18284 h 60570"/>
                <a:gd name="connsiteX153" fmla="*/ 212436 w 926729"/>
                <a:gd name="connsiteY153" fmla="*/ 21378 h 60570"/>
                <a:gd name="connsiteX154" fmla="*/ 213842 w 926729"/>
                <a:gd name="connsiteY154" fmla="*/ 24284 h 60570"/>
                <a:gd name="connsiteX155" fmla="*/ 218062 w 926729"/>
                <a:gd name="connsiteY155" fmla="*/ 26160 h 60570"/>
                <a:gd name="connsiteX156" fmla="*/ 222750 w 926729"/>
                <a:gd name="connsiteY156" fmla="*/ 27378 h 60570"/>
                <a:gd name="connsiteX157" fmla="*/ 229969 w 926729"/>
                <a:gd name="connsiteY157" fmla="*/ 31035 h 60570"/>
                <a:gd name="connsiteX158" fmla="*/ 232407 w 926729"/>
                <a:gd name="connsiteY158" fmla="*/ 36848 h 60570"/>
                <a:gd name="connsiteX159" fmla="*/ 230626 w 926729"/>
                <a:gd name="connsiteY159" fmla="*/ 42099 h 60570"/>
                <a:gd name="connsiteX160" fmla="*/ 226031 w 926729"/>
                <a:gd name="connsiteY160" fmla="*/ 45568 h 60570"/>
                <a:gd name="connsiteX161" fmla="*/ 219468 w 926729"/>
                <a:gd name="connsiteY161" fmla="*/ 46787 h 60570"/>
                <a:gd name="connsiteX162" fmla="*/ 250613 w 926729"/>
                <a:gd name="connsiteY162" fmla="*/ 46225 h 60570"/>
                <a:gd name="connsiteX163" fmla="*/ 246863 w 926729"/>
                <a:gd name="connsiteY163" fmla="*/ 45662 h 60570"/>
                <a:gd name="connsiteX164" fmla="*/ 244050 w 926729"/>
                <a:gd name="connsiteY164" fmla="*/ 43880 h 60570"/>
                <a:gd name="connsiteX165" fmla="*/ 241518 w 926729"/>
                <a:gd name="connsiteY165" fmla="*/ 37223 h 60570"/>
                <a:gd name="connsiteX166" fmla="*/ 241518 w 926729"/>
                <a:gd name="connsiteY166" fmla="*/ 18096 h 60570"/>
                <a:gd name="connsiteX167" fmla="*/ 235799 w 926729"/>
                <a:gd name="connsiteY167" fmla="*/ 18096 h 60570"/>
                <a:gd name="connsiteX168" fmla="*/ 235799 w 926729"/>
                <a:gd name="connsiteY168" fmla="*/ 13127 h 60570"/>
                <a:gd name="connsiteX169" fmla="*/ 241518 w 926729"/>
                <a:gd name="connsiteY169" fmla="*/ 13127 h 60570"/>
                <a:gd name="connsiteX170" fmla="*/ 241518 w 926729"/>
                <a:gd name="connsiteY170" fmla="*/ 3938 h 60570"/>
                <a:gd name="connsiteX171" fmla="*/ 246957 w 926729"/>
                <a:gd name="connsiteY171" fmla="*/ 3938 h 60570"/>
                <a:gd name="connsiteX172" fmla="*/ 246957 w 926729"/>
                <a:gd name="connsiteY172" fmla="*/ 13127 h 60570"/>
                <a:gd name="connsiteX173" fmla="*/ 254926 w 926729"/>
                <a:gd name="connsiteY173" fmla="*/ 13127 h 60570"/>
                <a:gd name="connsiteX174" fmla="*/ 254926 w 926729"/>
                <a:gd name="connsiteY174" fmla="*/ 18096 h 60570"/>
                <a:gd name="connsiteX175" fmla="*/ 246957 w 926729"/>
                <a:gd name="connsiteY175" fmla="*/ 18096 h 60570"/>
                <a:gd name="connsiteX176" fmla="*/ 246957 w 926729"/>
                <a:gd name="connsiteY176" fmla="*/ 35817 h 60570"/>
                <a:gd name="connsiteX177" fmla="*/ 247988 w 926729"/>
                <a:gd name="connsiteY177" fmla="*/ 39849 h 60570"/>
                <a:gd name="connsiteX178" fmla="*/ 251457 w 926729"/>
                <a:gd name="connsiteY178" fmla="*/ 41255 h 60570"/>
                <a:gd name="connsiteX179" fmla="*/ 255020 w 926729"/>
                <a:gd name="connsiteY179" fmla="*/ 40130 h 60570"/>
                <a:gd name="connsiteX180" fmla="*/ 255020 w 926729"/>
                <a:gd name="connsiteY180" fmla="*/ 45474 h 60570"/>
                <a:gd name="connsiteX181" fmla="*/ 253051 w 926729"/>
                <a:gd name="connsiteY181" fmla="*/ 46037 h 60570"/>
                <a:gd name="connsiteX182" fmla="*/ 250613 w 926729"/>
                <a:gd name="connsiteY182" fmla="*/ 46225 h 60570"/>
                <a:gd name="connsiteX183" fmla="*/ 273267 w 926729"/>
                <a:gd name="connsiteY183" fmla="*/ 46787 h 60570"/>
                <a:gd name="connsiteX184" fmla="*/ 264266 w 926729"/>
                <a:gd name="connsiteY184" fmla="*/ 43318 h 60570"/>
                <a:gd name="connsiteX185" fmla="*/ 261172 w 926729"/>
                <a:gd name="connsiteY185" fmla="*/ 33660 h 60570"/>
                <a:gd name="connsiteX186" fmla="*/ 261172 w 926729"/>
                <a:gd name="connsiteY186" fmla="*/ 13127 h 60570"/>
                <a:gd name="connsiteX187" fmla="*/ 266610 w 926729"/>
                <a:gd name="connsiteY187" fmla="*/ 13127 h 60570"/>
                <a:gd name="connsiteX188" fmla="*/ 266610 w 926729"/>
                <a:gd name="connsiteY188" fmla="*/ 32817 h 60570"/>
                <a:gd name="connsiteX189" fmla="*/ 268673 w 926729"/>
                <a:gd name="connsiteY189" fmla="*/ 39661 h 60570"/>
                <a:gd name="connsiteX190" fmla="*/ 274393 w 926729"/>
                <a:gd name="connsiteY190" fmla="*/ 41818 h 60570"/>
                <a:gd name="connsiteX191" fmla="*/ 279268 w 926729"/>
                <a:gd name="connsiteY191" fmla="*/ 40411 h 60570"/>
                <a:gd name="connsiteX192" fmla="*/ 282644 w 926729"/>
                <a:gd name="connsiteY192" fmla="*/ 36567 h 60570"/>
                <a:gd name="connsiteX193" fmla="*/ 283863 w 926729"/>
                <a:gd name="connsiteY193" fmla="*/ 31598 h 60570"/>
                <a:gd name="connsiteX194" fmla="*/ 283863 w 926729"/>
                <a:gd name="connsiteY194" fmla="*/ 13127 h 60570"/>
                <a:gd name="connsiteX195" fmla="*/ 289301 w 926729"/>
                <a:gd name="connsiteY195" fmla="*/ 13127 h 60570"/>
                <a:gd name="connsiteX196" fmla="*/ 289301 w 926729"/>
                <a:gd name="connsiteY196" fmla="*/ 45756 h 60570"/>
                <a:gd name="connsiteX197" fmla="*/ 284050 w 926729"/>
                <a:gd name="connsiteY197" fmla="*/ 45756 h 60570"/>
                <a:gd name="connsiteX198" fmla="*/ 284050 w 926729"/>
                <a:gd name="connsiteY198" fmla="*/ 41068 h 60570"/>
                <a:gd name="connsiteX199" fmla="*/ 283863 w 926729"/>
                <a:gd name="connsiteY199" fmla="*/ 41068 h 60570"/>
                <a:gd name="connsiteX200" fmla="*/ 279549 w 926729"/>
                <a:gd name="connsiteY200" fmla="*/ 45099 h 60570"/>
                <a:gd name="connsiteX201" fmla="*/ 273267 w 926729"/>
                <a:gd name="connsiteY201" fmla="*/ 46787 h 60570"/>
                <a:gd name="connsiteX202" fmla="*/ 310884 w 926729"/>
                <a:gd name="connsiteY202" fmla="*/ 46787 h 60570"/>
                <a:gd name="connsiteX203" fmla="*/ 302914 w 926729"/>
                <a:gd name="connsiteY203" fmla="*/ 44537 h 60570"/>
                <a:gd name="connsiteX204" fmla="*/ 297289 w 926729"/>
                <a:gd name="connsiteY204" fmla="*/ 38349 h 60570"/>
                <a:gd name="connsiteX205" fmla="*/ 295320 w 926729"/>
                <a:gd name="connsiteY205" fmla="*/ 29441 h 60570"/>
                <a:gd name="connsiteX206" fmla="*/ 297289 w 926729"/>
                <a:gd name="connsiteY206" fmla="*/ 20628 h 60570"/>
                <a:gd name="connsiteX207" fmla="*/ 302914 w 926729"/>
                <a:gd name="connsiteY207" fmla="*/ 14346 h 60570"/>
                <a:gd name="connsiteX208" fmla="*/ 310884 w 926729"/>
                <a:gd name="connsiteY208" fmla="*/ 12095 h 60570"/>
                <a:gd name="connsiteX209" fmla="*/ 317541 w 926729"/>
                <a:gd name="connsiteY209" fmla="*/ 13783 h 60570"/>
                <a:gd name="connsiteX210" fmla="*/ 322042 w 926729"/>
                <a:gd name="connsiteY210" fmla="*/ 18002 h 60570"/>
                <a:gd name="connsiteX211" fmla="*/ 322229 w 926729"/>
                <a:gd name="connsiteY211" fmla="*/ 18002 h 60570"/>
                <a:gd name="connsiteX212" fmla="*/ 322042 w 926729"/>
                <a:gd name="connsiteY212" fmla="*/ 13502 h 60570"/>
                <a:gd name="connsiteX213" fmla="*/ 322042 w 926729"/>
                <a:gd name="connsiteY213" fmla="*/ 0 h 60570"/>
                <a:gd name="connsiteX214" fmla="*/ 327480 w 926729"/>
                <a:gd name="connsiteY214" fmla="*/ 0 h 60570"/>
                <a:gd name="connsiteX215" fmla="*/ 327480 w 926729"/>
                <a:gd name="connsiteY215" fmla="*/ 45756 h 60570"/>
                <a:gd name="connsiteX216" fmla="*/ 322229 w 926729"/>
                <a:gd name="connsiteY216" fmla="*/ 45756 h 60570"/>
                <a:gd name="connsiteX217" fmla="*/ 322229 w 926729"/>
                <a:gd name="connsiteY217" fmla="*/ 40974 h 60570"/>
                <a:gd name="connsiteX218" fmla="*/ 322042 w 926729"/>
                <a:gd name="connsiteY218" fmla="*/ 40974 h 60570"/>
                <a:gd name="connsiteX219" fmla="*/ 317541 w 926729"/>
                <a:gd name="connsiteY219" fmla="*/ 45099 h 60570"/>
                <a:gd name="connsiteX220" fmla="*/ 310884 w 926729"/>
                <a:gd name="connsiteY220" fmla="*/ 46787 h 60570"/>
                <a:gd name="connsiteX221" fmla="*/ 311447 w 926729"/>
                <a:gd name="connsiteY221" fmla="*/ 41818 h 60570"/>
                <a:gd name="connsiteX222" fmla="*/ 316791 w 926729"/>
                <a:gd name="connsiteY222" fmla="*/ 40318 h 60570"/>
                <a:gd name="connsiteX223" fmla="*/ 320729 w 926729"/>
                <a:gd name="connsiteY223" fmla="*/ 36005 h 60570"/>
                <a:gd name="connsiteX224" fmla="*/ 322229 w 926729"/>
                <a:gd name="connsiteY224" fmla="*/ 29441 h 60570"/>
                <a:gd name="connsiteX225" fmla="*/ 320729 w 926729"/>
                <a:gd name="connsiteY225" fmla="*/ 22972 h 60570"/>
                <a:gd name="connsiteX226" fmla="*/ 316791 w 926729"/>
                <a:gd name="connsiteY226" fmla="*/ 18659 h 60570"/>
                <a:gd name="connsiteX227" fmla="*/ 311447 w 926729"/>
                <a:gd name="connsiteY227" fmla="*/ 17065 h 60570"/>
                <a:gd name="connsiteX228" fmla="*/ 306102 w 926729"/>
                <a:gd name="connsiteY228" fmla="*/ 18659 h 60570"/>
                <a:gd name="connsiteX229" fmla="*/ 302164 w 926729"/>
                <a:gd name="connsiteY229" fmla="*/ 22972 h 60570"/>
                <a:gd name="connsiteX230" fmla="*/ 300664 w 926729"/>
                <a:gd name="connsiteY230" fmla="*/ 29441 h 60570"/>
                <a:gd name="connsiteX231" fmla="*/ 302164 w 926729"/>
                <a:gd name="connsiteY231" fmla="*/ 36005 h 60570"/>
                <a:gd name="connsiteX232" fmla="*/ 306102 w 926729"/>
                <a:gd name="connsiteY232" fmla="*/ 40318 h 60570"/>
                <a:gd name="connsiteX233" fmla="*/ 311447 w 926729"/>
                <a:gd name="connsiteY233" fmla="*/ 41818 h 60570"/>
                <a:gd name="connsiteX234" fmla="*/ 349716 w 926729"/>
                <a:gd name="connsiteY234" fmla="*/ 46787 h 60570"/>
                <a:gd name="connsiteX235" fmla="*/ 341277 w 926729"/>
                <a:gd name="connsiteY235" fmla="*/ 44537 h 60570"/>
                <a:gd name="connsiteX236" fmla="*/ 335558 w 926729"/>
                <a:gd name="connsiteY236" fmla="*/ 38349 h 60570"/>
                <a:gd name="connsiteX237" fmla="*/ 333495 w 926729"/>
                <a:gd name="connsiteY237" fmla="*/ 29535 h 60570"/>
                <a:gd name="connsiteX238" fmla="*/ 335370 w 926729"/>
                <a:gd name="connsiteY238" fmla="*/ 20909 h 60570"/>
                <a:gd name="connsiteX239" fmla="*/ 340902 w 926729"/>
                <a:gd name="connsiteY239" fmla="*/ 14533 h 60570"/>
                <a:gd name="connsiteX240" fmla="*/ 349247 w 926729"/>
                <a:gd name="connsiteY240" fmla="*/ 12095 h 60570"/>
                <a:gd name="connsiteX241" fmla="*/ 357498 w 926729"/>
                <a:gd name="connsiteY241" fmla="*/ 14252 h 60570"/>
                <a:gd name="connsiteX242" fmla="*/ 362936 w 926729"/>
                <a:gd name="connsiteY242" fmla="*/ 20159 h 60570"/>
                <a:gd name="connsiteX243" fmla="*/ 364811 w 926729"/>
                <a:gd name="connsiteY243" fmla="*/ 28785 h 60570"/>
                <a:gd name="connsiteX244" fmla="*/ 364718 w 926729"/>
                <a:gd name="connsiteY244" fmla="*/ 30473 h 60570"/>
                <a:gd name="connsiteX245" fmla="*/ 338933 w 926729"/>
                <a:gd name="connsiteY245" fmla="*/ 30473 h 60570"/>
                <a:gd name="connsiteX246" fmla="*/ 340715 w 926729"/>
                <a:gd name="connsiteY246" fmla="*/ 36755 h 60570"/>
                <a:gd name="connsiteX247" fmla="*/ 344746 w 926729"/>
                <a:gd name="connsiteY247" fmla="*/ 40599 h 60570"/>
                <a:gd name="connsiteX248" fmla="*/ 349903 w 926729"/>
                <a:gd name="connsiteY248" fmla="*/ 41818 h 60570"/>
                <a:gd name="connsiteX249" fmla="*/ 359561 w 926729"/>
                <a:gd name="connsiteY249" fmla="*/ 36005 h 60570"/>
                <a:gd name="connsiteX250" fmla="*/ 364155 w 926729"/>
                <a:gd name="connsiteY250" fmla="*/ 38255 h 60570"/>
                <a:gd name="connsiteX251" fmla="*/ 358436 w 926729"/>
                <a:gd name="connsiteY251" fmla="*/ 44443 h 60570"/>
                <a:gd name="connsiteX252" fmla="*/ 349716 w 926729"/>
                <a:gd name="connsiteY252" fmla="*/ 46787 h 60570"/>
                <a:gd name="connsiteX253" fmla="*/ 359092 w 926729"/>
                <a:gd name="connsiteY253" fmla="*/ 25972 h 60570"/>
                <a:gd name="connsiteX254" fmla="*/ 357967 w 926729"/>
                <a:gd name="connsiteY254" fmla="*/ 21940 h 60570"/>
                <a:gd name="connsiteX255" fmla="*/ 354685 w 926729"/>
                <a:gd name="connsiteY255" fmla="*/ 18471 h 60570"/>
                <a:gd name="connsiteX256" fmla="*/ 349247 w 926729"/>
                <a:gd name="connsiteY256" fmla="*/ 17065 h 60570"/>
                <a:gd name="connsiteX257" fmla="*/ 342684 w 926729"/>
                <a:gd name="connsiteY257" fmla="*/ 19502 h 60570"/>
                <a:gd name="connsiteX258" fmla="*/ 339215 w 926729"/>
                <a:gd name="connsiteY258" fmla="*/ 25972 h 60570"/>
                <a:gd name="connsiteX259" fmla="*/ 359092 w 926729"/>
                <a:gd name="connsiteY259" fmla="*/ 25972 h 60570"/>
                <a:gd name="connsiteX260" fmla="*/ 371185 w 926729"/>
                <a:gd name="connsiteY260" fmla="*/ 13127 h 60570"/>
                <a:gd name="connsiteX261" fmla="*/ 376341 w 926729"/>
                <a:gd name="connsiteY261" fmla="*/ 13127 h 60570"/>
                <a:gd name="connsiteX262" fmla="*/ 376341 w 926729"/>
                <a:gd name="connsiteY262" fmla="*/ 17908 h 60570"/>
                <a:gd name="connsiteX263" fmla="*/ 376623 w 926729"/>
                <a:gd name="connsiteY263" fmla="*/ 17908 h 60570"/>
                <a:gd name="connsiteX264" fmla="*/ 380842 w 926729"/>
                <a:gd name="connsiteY264" fmla="*/ 13783 h 60570"/>
                <a:gd name="connsiteX265" fmla="*/ 387124 w 926729"/>
                <a:gd name="connsiteY265" fmla="*/ 12095 h 60570"/>
                <a:gd name="connsiteX266" fmla="*/ 396125 w 926729"/>
                <a:gd name="connsiteY266" fmla="*/ 15564 h 60570"/>
                <a:gd name="connsiteX267" fmla="*/ 399219 w 926729"/>
                <a:gd name="connsiteY267" fmla="*/ 24847 h 60570"/>
                <a:gd name="connsiteX268" fmla="*/ 399219 w 926729"/>
                <a:gd name="connsiteY268" fmla="*/ 45756 h 60570"/>
                <a:gd name="connsiteX269" fmla="*/ 393781 w 926729"/>
                <a:gd name="connsiteY269" fmla="*/ 45756 h 60570"/>
                <a:gd name="connsiteX270" fmla="*/ 393781 w 926729"/>
                <a:gd name="connsiteY270" fmla="*/ 25691 h 60570"/>
                <a:gd name="connsiteX271" fmla="*/ 391625 w 926729"/>
                <a:gd name="connsiteY271" fmla="*/ 19127 h 60570"/>
                <a:gd name="connsiteX272" fmla="*/ 385718 w 926729"/>
                <a:gd name="connsiteY272" fmla="*/ 17065 h 60570"/>
                <a:gd name="connsiteX273" fmla="*/ 380936 w 926729"/>
                <a:gd name="connsiteY273" fmla="*/ 18565 h 60570"/>
                <a:gd name="connsiteX274" fmla="*/ 377748 w 926729"/>
                <a:gd name="connsiteY274" fmla="*/ 22409 h 60570"/>
                <a:gd name="connsiteX275" fmla="*/ 376623 w 926729"/>
                <a:gd name="connsiteY275" fmla="*/ 27378 h 60570"/>
                <a:gd name="connsiteX276" fmla="*/ 376623 w 926729"/>
                <a:gd name="connsiteY276" fmla="*/ 45756 h 60570"/>
                <a:gd name="connsiteX277" fmla="*/ 371185 w 926729"/>
                <a:gd name="connsiteY277" fmla="*/ 45756 h 60570"/>
                <a:gd name="connsiteX278" fmla="*/ 371185 w 926729"/>
                <a:gd name="connsiteY278" fmla="*/ 13127 h 60570"/>
                <a:gd name="connsiteX279" fmla="*/ 418022 w 926729"/>
                <a:gd name="connsiteY279" fmla="*/ 46225 h 60570"/>
                <a:gd name="connsiteX280" fmla="*/ 414272 w 926729"/>
                <a:gd name="connsiteY280" fmla="*/ 45662 h 60570"/>
                <a:gd name="connsiteX281" fmla="*/ 411459 w 926729"/>
                <a:gd name="connsiteY281" fmla="*/ 43880 h 60570"/>
                <a:gd name="connsiteX282" fmla="*/ 408927 w 926729"/>
                <a:gd name="connsiteY282" fmla="*/ 37223 h 60570"/>
                <a:gd name="connsiteX283" fmla="*/ 408927 w 926729"/>
                <a:gd name="connsiteY283" fmla="*/ 18096 h 60570"/>
                <a:gd name="connsiteX284" fmla="*/ 403208 w 926729"/>
                <a:gd name="connsiteY284" fmla="*/ 18096 h 60570"/>
                <a:gd name="connsiteX285" fmla="*/ 403208 w 926729"/>
                <a:gd name="connsiteY285" fmla="*/ 13127 h 60570"/>
                <a:gd name="connsiteX286" fmla="*/ 408927 w 926729"/>
                <a:gd name="connsiteY286" fmla="*/ 13127 h 60570"/>
                <a:gd name="connsiteX287" fmla="*/ 408927 w 926729"/>
                <a:gd name="connsiteY287" fmla="*/ 3938 h 60570"/>
                <a:gd name="connsiteX288" fmla="*/ 414365 w 926729"/>
                <a:gd name="connsiteY288" fmla="*/ 3938 h 60570"/>
                <a:gd name="connsiteX289" fmla="*/ 414365 w 926729"/>
                <a:gd name="connsiteY289" fmla="*/ 13127 h 60570"/>
                <a:gd name="connsiteX290" fmla="*/ 422335 w 926729"/>
                <a:gd name="connsiteY290" fmla="*/ 13127 h 60570"/>
                <a:gd name="connsiteX291" fmla="*/ 422335 w 926729"/>
                <a:gd name="connsiteY291" fmla="*/ 18096 h 60570"/>
                <a:gd name="connsiteX292" fmla="*/ 414365 w 926729"/>
                <a:gd name="connsiteY292" fmla="*/ 18096 h 60570"/>
                <a:gd name="connsiteX293" fmla="*/ 414365 w 926729"/>
                <a:gd name="connsiteY293" fmla="*/ 35817 h 60570"/>
                <a:gd name="connsiteX294" fmla="*/ 415397 w 926729"/>
                <a:gd name="connsiteY294" fmla="*/ 39849 h 60570"/>
                <a:gd name="connsiteX295" fmla="*/ 418866 w 926729"/>
                <a:gd name="connsiteY295" fmla="*/ 41255 h 60570"/>
                <a:gd name="connsiteX296" fmla="*/ 422429 w 926729"/>
                <a:gd name="connsiteY296" fmla="*/ 40130 h 60570"/>
                <a:gd name="connsiteX297" fmla="*/ 422429 w 926729"/>
                <a:gd name="connsiteY297" fmla="*/ 45474 h 60570"/>
                <a:gd name="connsiteX298" fmla="*/ 420460 w 926729"/>
                <a:gd name="connsiteY298" fmla="*/ 46037 h 60570"/>
                <a:gd name="connsiteX299" fmla="*/ 418022 w 926729"/>
                <a:gd name="connsiteY299" fmla="*/ 46225 h 60570"/>
                <a:gd name="connsiteX300" fmla="*/ 428112 w 926729"/>
                <a:gd name="connsiteY300" fmla="*/ 51100 h 60570"/>
                <a:gd name="connsiteX301" fmla="*/ 431581 w 926729"/>
                <a:gd name="connsiteY301" fmla="*/ 45756 h 60570"/>
                <a:gd name="connsiteX302" fmla="*/ 429425 w 926729"/>
                <a:gd name="connsiteY302" fmla="*/ 44537 h 60570"/>
                <a:gd name="connsiteX303" fmla="*/ 428581 w 926729"/>
                <a:gd name="connsiteY303" fmla="*/ 42005 h 60570"/>
                <a:gd name="connsiteX304" fmla="*/ 429706 w 926729"/>
                <a:gd name="connsiteY304" fmla="*/ 39192 h 60570"/>
                <a:gd name="connsiteX305" fmla="*/ 432613 w 926729"/>
                <a:gd name="connsiteY305" fmla="*/ 37973 h 60570"/>
                <a:gd name="connsiteX306" fmla="*/ 435519 w 926729"/>
                <a:gd name="connsiteY306" fmla="*/ 39192 h 60570"/>
                <a:gd name="connsiteX307" fmla="*/ 436738 w 926729"/>
                <a:gd name="connsiteY307" fmla="*/ 42005 h 60570"/>
                <a:gd name="connsiteX308" fmla="*/ 436269 w 926729"/>
                <a:gd name="connsiteY308" fmla="*/ 44162 h 60570"/>
                <a:gd name="connsiteX309" fmla="*/ 434957 w 926729"/>
                <a:gd name="connsiteY309" fmla="*/ 46412 h 60570"/>
                <a:gd name="connsiteX310" fmla="*/ 430738 w 926729"/>
                <a:gd name="connsiteY310" fmla="*/ 52788 h 60570"/>
                <a:gd name="connsiteX311" fmla="*/ 428112 w 926729"/>
                <a:gd name="connsiteY311" fmla="*/ 51100 h 60570"/>
                <a:gd name="connsiteX312" fmla="*/ 440242 w 926729"/>
                <a:gd name="connsiteY312" fmla="*/ 45756 h 60570"/>
                <a:gd name="connsiteX313" fmla="*/ 440242 w 926729"/>
                <a:gd name="connsiteY313" fmla="*/ 45756 h 60570"/>
                <a:gd name="connsiteX314" fmla="*/ 471673 w 926729"/>
                <a:gd name="connsiteY314" fmla="*/ 46225 h 60570"/>
                <a:gd name="connsiteX315" fmla="*/ 467922 w 926729"/>
                <a:gd name="connsiteY315" fmla="*/ 45662 h 60570"/>
                <a:gd name="connsiteX316" fmla="*/ 465110 w 926729"/>
                <a:gd name="connsiteY316" fmla="*/ 43880 h 60570"/>
                <a:gd name="connsiteX317" fmla="*/ 462578 w 926729"/>
                <a:gd name="connsiteY317" fmla="*/ 37223 h 60570"/>
                <a:gd name="connsiteX318" fmla="*/ 462578 w 926729"/>
                <a:gd name="connsiteY318" fmla="*/ 18096 h 60570"/>
                <a:gd name="connsiteX319" fmla="*/ 456859 w 926729"/>
                <a:gd name="connsiteY319" fmla="*/ 18096 h 60570"/>
                <a:gd name="connsiteX320" fmla="*/ 456859 w 926729"/>
                <a:gd name="connsiteY320" fmla="*/ 13127 h 60570"/>
                <a:gd name="connsiteX321" fmla="*/ 462578 w 926729"/>
                <a:gd name="connsiteY321" fmla="*/ 13127 h 60570"/>
                <a:gd name="connsiteX322" fmla="*/ 462578 w 926729"/>
                <a:gd name="connsiteY322" fmla="*/ 3938 h 60570"/>
                <a:gd name="connsiteX323" fmla="*/ 468016 w 926729"/>
                <a:gd name="connsiteY323" fmla="*/ 3938 h 60570"/>
                <a:gd name="connsiteX324" fmla="*/ 468016 w 926729"/>
                <a:gd name="connsiteY324" fmla="*/ 13127 h 60570"/>
                <a:gd name="connsiteX325" fmla="*/ 475986 w 926729"/>
                <a:gd name="connsiteY325" fmla="*/ 13127 h 60570"/>
                <a:gd name="connsiteX326" fmla="*/ 475986 w 926729"/>
                <a:gd name="connsiteY326" fmla="*/ 18096 h 60570"/>
                <a:gd name="connsiteX327" fmla="*/ 468016 w 926729"/>
                <a:gd name="connsiteY327" fmla="*/ 18096 h 60570"/>
                <a:gd name="connsiteX328" fmla="*/ 468016 w 926729"/>
                <a:gd name="connsiteY328" fmla="*/ 35817 h 60570"/>
                <a:gd name="connsiteX329" fmla="*/ 469048 w 926729"/>
                <a:gd name="connsiteY329" fmla="*/ 39849 h 60570"/>
                <a:gd name="connsiteX330" fmla="*/ 472517 w 926729"/>
                <a:gd name="connsiteY330" fmla="*/ 41255 h 60570"/>
                <a:gd name="connsiteX331" fmla="*/ 476080 w 926729"/>
                <a:gd name="connsiteY331" fmla="*/ 40130 h 60570"/>
                <a:gd name="connsiteX332" fmla="*/ 476080 w 926729"/>
                <a:gd name="connsiteY332" fmla="*/ 45474 h 60570"/>
                <a:gd name="connsiteX333" fmla="*/ 474111 w 926729"/>
                <a:gd name="connsiteY333" fmla="*/ 46037 h 60570"/>
                <a:gd name="connsiteX334" fmla="*/ 471673 w 926729"/>
                <a:gd name="connsiteY334" fmla="*/ 46225 h 60570"/>
                <a:gd name="connsiteX335" fmla="*/ 496107 w 926729"/>
                <a:gd name="connsiteY335" fmla="*/ 46787 h 60570"/>
                <a:gd name="connsiteX336" fmla="*/ 487481 w 926729"/>
                <a:gd name="connsiteY336" fmla="*/ 44537 h 60570"/>
                <a:gd name="connsiteX337" fmla="*/ 481480 w 926729"/>
                <a:gd name="connsiteY337" fmla="*/ 38255 h 60570"/>
                <a:gd name="connsiteX338" fmla="*/ 479417 w 926729"/>
                <a:gd name="connsiteY338" fmla="*/ 29441 h 60570"/>
                <a:gd name="connsiteX339" fmla="*/ 481480 w 926729"/>
                <a:gd name="connsiteY339" fmla="*/ 20721 h 60570"/>
                <a:gd name="connsiteX340" fmla="*/ 487481 w 926729"/>
                <a:gd name="connsiteY340" fmla="*/ 14439 h 60570"/>
                <a:gd name="connsiteX341" fmla="*/ 496107 w 926729"/>
                <a:gd name="connsiteY341" fmla="*/ 12095 h 60570"/>
                <a:gd name="connsiteX342" fmla="*/ 504733 w 926729"/>
                <a:gd name="connsiteY342" fmla="*/ 14439 h 60570"/>
                <a:gd name="connsiteX343" fmla="*/ 510734 w 926729"/>
                <a:gd name="connsiteY343" fmla="*/ 20721 h 60570"/>
                <a:gd name="connsiteX344" fmla="*/ 512890 w 926729"/>
                <a:gd name="connsiteY344" fmla="*/ 29441 h 60570"/>
                <a:gd name="connsiteX345" fmla="*/ 510734 w 926729"/>
                <a:gd name="connsiteY345" fmla="*/ 38255 h 60570"/>
                <a:gd name="connsiteX346" fmla="*/ 504733 w 926729"/>
                <a:gd name="connsiteY346" fmla="*/ 44537 h 60570"/>
                <a:gd name="connsiteX347" fmla="*/ 496107 w 926729"/>
                <a:gd name="connsiteY347" fmla="*/ 46787 h 60570"/>
                <a:gd name="connsiteX348" fmla="*/ 496107 w 926729"/>
                <a:gd name="connsiteY348" fmla="*/ 41818 h 60570"/>
                <a:gd name="connsiteX349" fmla="*/ 501733 w 926729"/>
                <a:gd name="connsiteY349" fmla="*/ 40318 h 60570"/>
                <a:gd name="connsiteX350" fmla="*/ 505858 w 926729"/>
                <a:gd name="connsiteY350" fmla="*/ 36005 h 60570"/>
                <a:gd name="connsiteX351" fmla="*/ 507452 w 926729"/>
                <a:gd name="connsiteY351" fmla="*/ 29441 h 60570"/>
                <a:gd name="connsiteX352" fmla="*/ 505858 w 926729"/>
                <a:gd name="connsiteY352" fmla="*/ 22878 h 60570"/>
                <a:gd name="connsiteX353" fmla="*/ 501733 w 926729"/>
                <a:gd name="connsiteY353" fmla="*/ 18565 h 60570"/>
                <a:gd name="connsiteX354" fmla="*/ 496107 w 926729"/>
                <a:gd name="connsiteY354" fmla="*/ 17065 h 60570"/>
                <a:gd name="connsiteX355" fmla="*/ 490481 w 926729"/>
                <a:gd name="connsiteY355" fmla="*/ 18565 h 60570"/>
                <a:gd name="connsiteX356" fmla="*/ 486262 w 926729"/>
                <a:gd name="connsiteY356" fmla="*/ 22878 h 60570"/>
                <a:gd name="connsiteX357" fmla="*/ 484762 w 926729"/>
                <a:gd name="connsiteY357" fmla="*/ 29441 h 60570"/>
                <a:gd name="connsiteX358" fmla="*/ 486262 w 926729"/>
                <a:gd name="connsiteY358" fmla="*/ 36005 h 60570"/>
                <a:gd name="connsiteX359" fmla="*/ 490481 w 926729"/>
                <a:gd name="connsiteY359" fmla="*/ 40318 h 60570"/>
                <a:gd name="connsiteX360" fmla="*/ 496107 w 926729"/>
                <a:gd name="connsiteY360" fmla="*/ 41818 h 60570"/>
                <a:gd name="connsiteX361" fmla="*/ 515185 w 926729"/>
                <a:gd name="connsiteY361" fmla="*/ 45756 h 60570"/>
                <a:gd name="connsiteX362" fmla="*/ 515185 w 926729"/>
                <a:gd name="connsiteY362" fmla="*/ 45756 h 60570"/>
                <a:gd name="connsiteX363" fmla="*/ 530489 w 926729"/>
                <a:gd name="connsiteY363" fmla="*/ 13127 h 60570"/>
                <a:gd name="connsiteX364" fmla="*/ 536115 w 926729"/>
                <a:gd name="connsiteY364" fmla="*/ 13127 h 60570"/>
                <a:gd name="connsiteX365" fmla="*/ 543804 w 926729"/>
                <a:gd name="connsiteY365" fmla="*/ 38911 h 60570"/>
                <a:gd name="connsiteX366" fmla="*/ 543897 w 926729"/>
                <a:gd name="connsiteY366" fmla="*/ 38911 h 60570"/>
                <a:gd name="connsiteX367" fmla="*/ 552148 w 926729"/>
                <a:gd name="connsiteY367" fmla="*/ 13127 h 60570"/>
                <a:gd name="connsiteX368" fmla="*/ 557680 w 926729"/>
                <a:gd name="connsiteY368" fmla="*/ 13127 h 60570"/>
                <a:gd name="connsiteX369" fmla="*/ 565931 w 926729"/>
                <a:gd name="connsiteY369" fmla="*/ 38817 h 60570"/>
                <a:gd name="connsiteX370" fmla="*/ 566025 w 926729"/>
                <a:gd name="connsiteY370" fmla="*/ 38817 h 60570"/>
                <a:gd name="connsiteX371" fmla="*/ 573714 w 926729"/>
                <a:gd name="connsiteY371" fmla="*/ 13127 h 60570"/>
                <a:gd name="connsiteX372" fmla="*/ 579245 w 926729"/>
                <a:gd name="connsiteY372" fmla="*/ 13127 h 60570"/>
                <a:gd name="connsiteX373" fmla="*/ 568744 w 926729"/>
                <a:gd name="connsiteY373" fmla="*/ 45756 h 60570"/>
                <a:gd name="connsiteX374" fmla="*/ 563212 w 926729"/>
                <a:gd name="connsiteY374" fmla="*/ 45756 h 60570"/>
                <a:gd name="connsiteX375" fmla="*/ 554774 w 926729"/>
                <a:gd name="connsiteY375" fmla="*/ 19690 h 60570"/>
                <a:gd name="connsiteX376" fmla="*/ 546429 w 926729"/>
                <a:gd name="connsiteY376" fmla="*/ 45756 h 60570"/>
                <a:gd name="connsiteX377" fmla="*/ 540991 w 926729"/>
                <a:gd name="connsiteY377" fmla="*/ 45756 h 60570"/>
                <a:gd name="connsiteX378" fmla="*/ 530489 w 926729"/>
                <a:gd name="connsiteY378" fmla="*/ 13127 h 60570"/>
                <a:gd name="connsiteX379" fmla="*/ 593506 w 926729"/>
                <a:gd name="connsiteY379" fmla="*/ 46787 h 60570"/>
                <a:gd name="connsiteX380" fmla="*/ 587130 w 926729"/>
                <a:gd name="connsiteY380" fmla="*/ 45381 h 60570"/>
                <a:gd name="connsiteX381" fmla="*/ 582723 w 926729"/>
                <a:gd name="connsiteY381" fmla="*/ 41536 h 60570"/>
                <a:gd name="connsiteX382" fmla="*/ 581223 w 926729"/>
                <a:gd name="connsiteY382" fmla="*/ 35911 h 60570"/>
                <a:gd name="connsiteX383" fmla="*/ 585067 w 926729"/>
                <a:gd name="connsiteY383" fmla="*/ 27847 h 60570"/>
                <a:gd name="connsiteX384" fmla="*/ 595006 w 926729"/>
                <a:gd name="connsiteY384" fmla="*/ 24941 h 60570"/>
                <a:gd name="connsiteX385" fmla="*/ 600444 w 926729"/>
                <a:gd name="connsiteY385" fmla="*/ 25597 h 60570"/>
                <a:gd name="connsiteX386" fmla="*/ 604288 w 926729"/>
                <a:gd name="connsiteY386" fmla="*/ 27003 h 60570"/>
                <a:gd name="connsiteX387" fmla="*/ 604288 w 926729"/>
                <a:gd name="connsiteY387" fmla="*/ 25034 h 60570"/>
                <a:gd name="connsiteX388" fmla="*/ 601757 w 926729"/>
                <a:gd name="connsiteY388" fmla="*/ 19221 h 60570"/>
                <a:gd name="connsiteX389" fmla="*/ 595287 w 926729"/>
                <a:gd name="connsiteY389" fmla="*/ 16971 h 60570"/>
                <a:gd name="connsiteX390" fmla="*/ 590318 w 926729"/>
                <a:gd name="connsiteY390" fmla="*/ 18190 h 60570"/>
                <a:gd name="connsiteX391" fmla="*/ 586567 w 926729"/>
                <a:gd name="connsiteY391" fmla="*/ 21471 h 60570"/>
                <a:gd name="connsiteX392" fmla="*/ 582536 w 926729"/>
                <a:gd name="connsiteY392" fmla="*/ 18377 h 60570"/>
                <a:gd name="connsiteX393" fmla="*/ 587786 w 926729"/>
                <a:gd name="connsiteY393" fmla="*/ 13783 h 60570"/>
                <a:gd name="connsiteX394" fmla="*/ 595287 w 926729"/>
                <a:gd name="connsiteY394" fmla="*/ 12095 h 60570"/>
                <a:gd name="connsiteX395" fmla="*/ 605695 w 926729"/>
                <a:gd name="connsiteY395" fmla="*/ 15658 h 60570"/>
                <a:gd name="connsiteX396" fmla="*/ 609539 w 926729"/>
                <a:gd name="connsiteY396" fmla="*/ 25128 h 60570"/>
                <a:gd name="connsiteX397" fmla="*/ 609539 w 926729"/>
                <a:gd name="connsiteY397" fmla="*/ 45756 h 60570"/>
                <a:gd name="connsiteX398" fmla="*/ 604288 w 926729"/>
                <a:gd name="connsiteY398" fmla="*/ 45756 h 60570"/>
                <a:gd name="connsiteX399" fmla="*/ 604288 w 926729"/>
                <a:gd name="connsiteY399" fmla="*/ 41068 h 60570"/>
                <a:gd name="connsiteX400" fmla="*/ 604101 w 926729"/>
                <a:gd name="connsiteY400" fmla="*/ 41068 h 60570"/>
                <a:gd name="connsiteX401" fmla="*/ 599882 w 926729"/>
                <a:gd name="connsiteY401" fmla="*/ 45099 h 60570"/>
                <a:gd name="connsiteX402" fmla="*/ 593506 w 926729"/>
                <a:gd name="connsiteY402" fmla="*/ 46787 h 60570"/>
                <a:gd name="connsiteX403" fmla="*/ 594068 w 926729"/>
                <a:gd name="connsiteY403" fmla="*/ 42005 h 60570"/>
                <a:gd name="connsiteX404" fmla="*/ 599132 w 926729"/>
                <a:gd name="connsiteY404" fmla="*/ 40599 h 60570"/>
                <a:gd name="connsiteX405" fmla="*/ 602882 w 926729"/>
                <a:gd name="connsiteY405" fmla="*/ 36848 h 60570"/>
                <a:gd name="connsiteX406" fmla="*/ 604288 w 926729"/>
                <a:gd name="connsiteY406" fmla="*/ 31598 h 60570"/>
                <a:gd name="connsiteX407" fmla="*/ 600538 w 926729"/>
                <a:gd name="connsiteY407" fmla="*/ 30004 h 60570"/>
                <a:gd name="connsiteX408" fmla="*/ 595850 w 926729"/>
                <a:gd name="connsiteY408" fmla="*/ 29347 h 60570"/>
                <a:gd name="connsiteX409" fmla="*/ 589099 w 926729"/>
                <a:gd name="connsiteY409" fmla="*/ 31223 h 60570"/>
                <a:gd name="connsiteX410" fmla="*/ 586849 w 926729"/>
                <a:gd name="connsiteY410" fmla="*/ 36005 h 60570"/>
                <a:gd name="connsiteX411" fmla="*/ 588818 w 926729"/>
                <a:gd name="connsiteY411" fmla="*/ 40318 h 60570"/>
                <a:gd name="connsiteX412" fmla="*/ 594068 w 926729"/>
                <a:gd name="connsiteY412" fmla="*/ 42005 h 60570"/>
                <a:gd name="connsiteX413" fmla="*/ 617054 w 926729"/>
                <a:gd name="connsiteY413" fmla="*/ 0 h 60570"/>
                <a:gd name="connsiteX414" fmla="*/ 622492 w 926729"/>
                <a:gd name="connsiteY414" fmla="*/ 0 h 60570"/>
                <a:gd name="connsiteX415" fmla="*/ 622492 w 926729"/>
                <a:gd name="connsiteY415" fmla="*/ 45756 h 60570"/>
                <a:gd name="connsiteX416" fmla="*/ 617054 w 926729"/>
                <a:gd name="connsiteY416" fmla="*/ 45756 h 60570"/>
                <a:gd name="connsiteX417" fmla="*/ 617054 w 926729"/>
                <a:gd name="connsiteY417" fmla="*/ 0 h 60570"/>
                <a:gd name="connsiteX418" fmla="*/ 630546 w 926729"/>
                <a:gd name="connsiteY418" fmla="*/ 0 h 60570"/>
                <a:gd name="connsiteX419" fmla="*/ 635984 w 926729"/>
                <a:gd name="connsiteY419" fmla="*/ 0 h 60570"/>
                <a:gd name="connsiteX420" fmla="*/ 635984 w 926729"/>
                <a:gd name="connsiteY420" fmla="*/ 28785 h 60570"/>
                <a:gd name="connsiteX421" fmla="*/ 651361 w 926729"/>
                <a:gd name="connsiteY421" fmla="*/ 13127 h 60570"/>
                <a:gd name="connsiteX422" fmla="*/ 658206 w 926729"/>
                <a:gd name="connsiteY422" fmla="*/ 13127 h 60570"/>
                <a:gd name="connsiteX423" fmla="*/ 658206 w 926729"/>
                <a:gd name="connsiteY423" fmla="*/ 13408 h 60570"/>
                <a:gd name="connsiteX424" fmla="*/ 645454 w 926729"/>
                <a:gd name="connsiteY424" fmla="*/ 26347 h 60570"/>
                <a:gd name="connsiteX425" fmla="*/ 658581 w 926729"/>
                <a:gd name="connsiteY425" fmla="*/ 45474 h 60570"/>
                <a:gd name="connsiteX426" fmla="*/ 658581 w 926729"/>
                <a:gd name="connsiteY426" fmla="*/ 45756 h 60570"/>
                <a:gd name="connsiteX427" fmla="*/ 652112 w 926729"/>
                <a:gd name="connsiteY427" fmla="*/ 45756 h 60570"/>
                <a:gd name="connsiteX428" fmla="*/ 641610 w 926729"/>
                <a:gd name="connsiteY428" fmla="*/ 30098 h 60570"/>
                <a:gd name="connsiteX429" fmla="*/ 635984 w 926729"/>
                <a:gd name="connsiteY429" fmla="*/ 35723 h 60570"/>
                <a:gd name="connsiteX430" fmla="*/ 635984 w 926729"/>
                <a:gd name="connsiteY430" fmla="*/ 45756 h 60570"/>
                <a:gd name="connsiteX431" fmla="*/ 630546 w 926729"/>
                <a:gd name="connsiteY431" fmla="*/ 45756 h 60570"/>
                <a:gd name="connsiteX432" fmla="*/ 630546 w 926729"/>
                <a:gd name="connsiteY432" fmla="*/ 0 h 60570"/>
                <a:gd name="connsiteX433" fmla="*/ 658807 w 926729"/>
                <a:gd name="connsiteY433" fmla="*/ 45756 h 60570"/>
                <a:gd name="connsiteX434" fmla="*/ 658807 w 926729"/>
                <a:gd name="connsiteY434" fmla="*/ 45756 h 60570"/>
                <a:gd name="connsiteX435" fmla="*/ 690239 w 926729"/>
                <a:gd name="connsiteY435" fmla="*/ 46225 h 60570"/>
                <a:gd name="connsiteX436" fmla="*/ 686488 w 926729"/>
                <a:gd name="connsiteY436" fmla="*/ 45662 h 60570"/>
                <a:gd name="connsiteX437" fmla="*/ 683675 w 926729"/>
                <a:gd name="connsiteY437" fmla="*/ 43880 h 60570"/>
                <a:gd name="connsiteX438" fmla="*/ 681144 w 926729"/>
                <a:gd name="connsiteY438" fmla="*/ 37223 h 60570"/>
                <a:gd name="connsiteX439" fmla="*/ 681144 w 926729"/>
                <a:gd name="connsiteY439" fmla="*/ 18096 h 60570"/>
                <a:gd name="connsiteX440" fmla="*/ 675424 w 926729"/>
                <a:gd name="connsiteY440" fmla="*/ 18096 h 60570"/>
                <a:gd name="connsiteX441" fmla="*/ 675424 w 926729"/>
                <a:gd name="connsiteY441" fmla="*/ 13127 h 60570"/>
                <a:gd name="connsiteX442" fmla="*/ 681144 w 926729"/>
                <a:gd name="connsiteY442" fmla="*/ 13127 h 60570"/>
                <a:gd name="connsiteX443" fmla="*/ 681144 w 926729"/>
                <a:gd name="connsiteY443" fmla="*/ 3938 h 60570"/>
                <a:gd name="connsiteX444" fmla="*/ 686582 w 926729"/>
                <a:gd name="connsiteY444" fmla="*/ 3938 h 60570"/>
                <a:gd name="connsiteX445" fmla="*/ 686582 w 926729"/>
                <a:gd name="connsiteY445" fmla="*/ 13127 h 60570"/>
                <a:gd name="connsiteX446" fmla="*/ 694552 w 926729"/>
                <a:gd name="connsiteY446" fmla="*/ 13127 h 60570"/>
                <a:gd name="connsiteX447" fmla="*/ 694552 w 926729"/>
                <a:gd name="connsiteY447" fmla="*/ 18096 h 60570"/>
                <a:gd name="connsiteX448" fmla="*/ 686582 w 926729"/>
                <a:gd name="connsiteY448" fmla="*/ 18096 h 60570"/>
                <a:gd name="connsiteX449" fmla="*/ 686582 w 926729"/>
                <a:gd name="connsiteY449" fmla="*/ 35817 h 60570"/>
                <a:gd name="connsiteX450" fmla="*/ 687613 w 926729"/>
                <a:gd name="connsiteY450" fmla="*/ 39849 h 60570"/>
                <a:gd name="connsiteX451" fmla="*/ 691082 w 926729"/>
                <a:gd name="connsiteY451" fmla="*/ 41255 h 60570"/>
                <a:gd name="connsiteX452" fmla="*/ 694645 w 926729"/>
                <a:gd name="connsiteY452" fmla="*/ 40130 h 60570"/>
                <a:gd name="connsiteX453" fmla="*/ 694645 w 926729"/>
                <a:gd name="connsiteY453" fmla="*/ 45474 h 60570"/>
                <a:gd name="connsiteX454" fmla="*/ 692676 w 926729"/>
                <a:gd name="connsiteY454" fmla="*/ 46037 h 60570"/>
                <a:gd name="connsiteX455" fmla="*/ 690239 w 926729"/>
                <a:gd name="connsiteY455" fmla="*/ 46225 h 60570"/>
                <a:gd name="connsiteX456" fmla="*/ 701399 w 926729"/>
                <a:gd name="connsiteY456" fmla="*/ 0 h 60570"/>
                <a:gd name="connsiteX457" fmla="*/ 706837 w 926729"/>
                <a:gd name="connsiteY457" fmla="*/ 0 h 60570"/>
                <a:gd name="connsiteX458" fmla="*/ 706837 w 926729"/>
                <a:gd name="connsiteY458" fmla="*/ 13502 h 60570"/>
                <a:gd name="connsiteX459" fmla="*/ 706556 w 926729"/>
                <a:gd name="connsiteY459" fmla="*/ 17908 h 60570"/>
                <a:gd name="connsiteX460" fmla="*/ 706837 w 926729"/>
                <a:gd name="connsiteY460" fmla="*/ 17908 h 60570"/>
                <a:gd name="connsiteX461" fmla="*/ 711056 w 926729"/>
                <a:gd name="connsiteY461" fmla="*/ 13783 h 60570"/>
                <a:gd name="connsiteX462" fmla="*/ 717432 w 926729"/>
                <a:gd name="connsiteY462" fmla="*/ 12095 h 60570"/>
                <a:gd name="connsiteX463" fmla="*/ 726527 w 926729"/>
                <a:gd name="connsiteY463" fmla="*/ 15658 h 60570"/>
                <a:gd name="connsiteX464" fmla="*/ 729621 w 926729"/>
                <a:gd name="connsiteY464" fmla="*/ 24847 h 60570"/>
                <a:gd name="connsiteX465" fmla="*/ 729621 w 926729"/>
                <a:gd name="connsiteY465" fmla="*/ 45756 h 60570"/>
                <a:gd name="connsiteX466" fmla="*/ 724183 w 926729"/>
                <a:gd name="connsiteY466" fmla="*/ 45756 h 60570"/>
                <a:gd name="connsiteX467" fmla="*/ 724183 w 926729"/>
                <a:gd name="connsiteY467" fmla="*/ 25691 h 60570"/>
                <a:gd name="connsiteX468" fmla="*/ 721933 w 926729"/>
                <a:gd name="connsiteY468" fmla="*/ 19221 h 60570"/>
                <a:gd name="connsiteX469" fmla="*/ 716213 w 926729"/>
                <a:gd name="connsiteY469" fmla="*/ 17065 h 60570"/>
                <a:gd name="connsiteX470" fmla="*/ 711431 w 926729"/>
                <a:gd name="connsiteY470" fmla="*/ 18659 h 60570"/>
                <a:gd name="connsiteX471" fmla="*/ 708056 w 926729"/>
                <a:gd name="connsiteY471" fmla="*/ 22597 h 60570"/>
                <a:gd name="connsiteX472" fmla="*/ 706837 w 926729"/>
                <a:gd name="connsiteY472" fmla="*/ 27566 h 60570"/>
                <a:gd name="connsiteX473" fmla="*/ 706837 w 926729"/>
                <a:gd name="connsiteY473" fmla="*/ 45756 h 60570"/>
                <a:gd name="connsiteX474" fmla="*/ 701399 w 926729"/>
                <a:gd name="connsiteY474" fmla="*/ 45756 h 60570"/>
                <a:gd name="connsiteX475" fmla="*/ 701399 w 926729"/>
                <a:gd name="connsiteY475" fmla="*/ 0 h 60570"/>
                <a:gd name="connsiteX476" fmla="*/ 751998 w 926729"/>
                <a:gd name="connsiteY476" fmla="*/ 46787 h 60570"/>
                <a:gd name="connsiteX477" fmla="*/ 743559 w 926729"/>
                <a:gd name="connsiteY477" fmla="*/ 44537 h 60570"/>
                <a:gd name="connsiteX478" fmla="*/ 737840 w 926729"/>
                <a:gd name="connsiteY478" fmla="*/ 38349 h 60570"/>
                <a:gd name="connsiteX479" fmla="*/ 735777 w 926729"/>
                <a:gd name="connsiteY479" fmla="*/ 29535 h 60570"/>
                <a:gd name="connsiteX480" fmla="*/ 737652 w 926729"/>
                <a:gd name="connsiteY480" fmla="*/ 20909 h 60570"/>
                <a:gd name="connsiteX481" fmla="*/ 743184 w 926729"/>
                <a:gd name="connsiteY481" fmla="*/ 14533 h 60570"/>
                <a:gd name="connsiteX482" fmla="*/ 751529 w 926729"/>
                <a:gd name="connsiteY482" fmla="*/ 12095 h 60570"/>
                <a:gd name="connsiteX483" fmla="*/ 759780 w 926729"/>
                <a:gd name="connsiteY483" fmla="*/ 14252 h 60570"/>
                <a:gd name="connsiteX484" fmla="*/ 765218 w 926729"/>
                <a:gd name="connsiteY484" fmla="*/ 20159 h 60570"/>
                <a:gd name="connsiteX485" fmla="*/ 767093 w 926729"/>
                <a:gd name="connsiteY485" fmla="*/ 28785 h 60570"/>
                <a:gd name="connsiteX486" fmla="*/ 766999 w 926729"/>
                <a:gd name="connsiteY486" fmla="*/ 30473 h 60570"/>
                <a:gd name="connsiteX487" fmla="*/ 741215 w 926729"/>
                <a:gd name="connsiteY487" fmla="*/ 30473 h 60570"/>
                <a:gd name="connsiteX488" fmla="*/ 742996 w 926729"/>
                <a:gd name="connsiteY488" fmla="*/ 36755 h 60570"/>
                <a:gd name="connsiteX489" fmla="*/ 747028 w 926729"/>
                <a:gd name="connsiteY489" fmla="*/ 40599 h 60570"/>
                <a:gd name="connsiteX490" fmla="*/ 752185 w 926729"/>
                <a:gd name="connsiteY490" fmla="*/ 41818 h 60570"/>
                <a:gd name="connsiteX491" fmla="*/ 761843 w 926729"/>
                <a:gd name="connsiteY491" fmla="*/ 36005 h 60570"/>
                <a:gd name="connsiteX492" fmla="*/ 766437 w 926729"/>
                <a:gd name="connsiteY492" fmla="*/ 38255 h 60570"/>
                <a:gd name="connsiteX493" fmla="*/ 760717 w 926729"/>
                <a:gd name="connsiteY493" fmla="*/ 44443 h 60570"/>
                <a:gd name="connsiteX494" fmla="*/ 751998 w 926729"/>
                <a:gd name="connsiteY494" fmla="*/ 46787 h 60570"/>
                <a:gd name="connsiteX495" fmla="*/ 761374 w 926729"/>
                <a:gd name="connsiteY495" fmla="*/ 25972 h 60570"/>
                <a:gd name="connsiteX496" fmla="*/ 760249 w 926729"/>
                <a:gd name="connsiteY496" fmla="*/ 21940 h 60570"/>
                <a:gd name="connsiteX497" fmla="*/ 756967 w 926729"/>
                <a:gd name="connsiteY497" fmla="*/ 18471 h 60570"/>
                <a:gd name="connsiteX498" fmla="*/ 751529 w 926729"/>
                <a:gd name="connsiteY498" fmla="*/ 17065 h 60570"/>
                <a:gd name="connsiteX499" fmla="*/ 744965 w 926729"/>
                <a:gd name="connsiteY499" fmla="*/ 19502 h 60570"/>
                <a:gd name="connsiteX500" fmla="*/ 741496 w 926729"/>
                <a:gd name="connsiteY500" fmla="*/ 25972 h 60570"/>
                <a:gd name="connsiteX501" fmla="*/ 761374 w 926729"/>
                <a:gd name="connsiteY501" fmla="*/ 25972 h 60570"/>
                <a:gd name="connsiteX502" fmla="*/ 769435 w 926729"/>
                <a:gd name="connsiteY502" fmla="*/ 45756 h 60570"/>
                <a:gd name="connsiteX503" fmla="*/ 769435 w 926729"/>
                <a:gd name="connsiteY503" fmla="*/ 45756 h 60570"/>
                <a:gd name="connsiteX504" fmla="*/ 802178 w 926729"/>
                <a:gd name="connsiteY504" fmla="*/ 46787 h 60570"/>
                <a:gd name="connsiteX505" fmla="*/ 794209 w 926729"/>
                <a:gd name="connsiteY505" fmla="*/ 44537 h 60570"/>
                <a:gd name="connsiteX506" fmla="*/ 788583 w 926729"/>
                <a:gd name="connsiteY506" fmla="*/ 38349 h 60570"/>
                <a:gd name="connsiteX507" fmla="*/ 786614 w 926729"/>
                <a:gd name="connsiteY507" fmla="*/ 29441 h 60570"/>
                <a:gd name="connsiteX508" fmla="*/ 788583 w 926729"/>
                <a:gd name="connsiteY508" fmla="*/ 20628 h 60570"/>
                <a:gd name="connsiteX509" fmla="*/ 794209 w 926729"/>
                <a:gd name="connsiteY509" fmla="*/ 14346 h 60570"/>
                <a:gd name="connsiteX510" fmla="*/ 802178 w 926729"/>
                <a:gd name="connsiteY510" fmla="*/ 12095 h 60570"/>
                <a:gd name="connsiteX511" fmla="*/ 808835 w 926729"/>
                <a:gd name="connsiteY511" fmla="*/ 13783 h 60570"/>
                <a:gd name="connsiteX512" fmla="*/ 813336 w 926729"/>
                <a:gd name="connsiteY512" fmla="*/ 18002 h 60570"/>
                <a:gd name="connsiteX513" fmla="*/ 813524 w 926729"/>
                <a:gd name="connsiteY513" fmla="*/ 18002 h 60570"/>
                <a:gd name="connsiteX514" fmla="*/ 813336 w 926729"/>
                <a:gd name="connsiteY514" fmla="*/ 13502 h 60570"/>
                <a:gd name="connsiteX515" fmla="*/ 813336 w 926729"/>
                <a:gd name="connsiteY515" fmla="*/ 0 h 60570"/>
                <a:gd name="connsiteX516" fmla="*/ 818774 w 926729"/>
                <a:gd name="connsiteY516" fmla="*/ 0 h 60570"/>
                <a:gd name="connsiteX517" fmla="*/ 818774 w 926729"/>
                <a:gd name="connsiteY517" fmla="*/ 45756 h 60570"/>
                <a:gd name="connsiteX518" fmla="*/ 813524 w 926729"/>
                <a:gd name="connsiteY518" fmla="*/ 45756 h 60570"/>
                <a:gd name="connsiteX519" fmla="*/ 813524 w 926729"/>
                <a:gd name="connsiteY519" fmla="*/ 40974 h 60570"/>
                <a:gd name="connsiteX520" fmla="*/ 813336 w 926729"/>
                <a:gd name="connsiteY520" fmla="*/ 40974 h 60570"/>
                <a:gd name="connsiteX521" fmla="*/ 808835 w 926729"/>
                <a:gd name="connsiteY521" fmla="*/ 45099 h 60570"/>
                <a:gd name="connsiteX522" fmla="*/ 802178 w 926729"/>
                <a:gd name="connsiteY522" fmla="*/ 46787 h 60570"/>
                <a:gd name="connsiteX523" fmla="*/ 802741 w 926729"/>
                <a:gd name="connsiteY523" fmla="*/ 41818 h 60570"/>
                <a:gd name="connsiteX524" fmla="*/ 808085 w 926729"/>
                <a:gd name="connsiteY524" fmla="*/ 40318 h 60570"/>
                <a:gd name="connsiteX525" fmla="*/ 812023 w 926729"/>
                <a:gd name="connsiteY525" fmla="*/ 36005 h 60570"/>
                <a:gd name="connsiteX526" fmla="*/ 813524 w 926729"/>
                <a:gd name="connsiteY526" fmla="*/ 29441 h 60570"/>
                <a:gd name="connsiteX527" fmla="*/ 812023 w 926729"/>
                <a:gd name="connsiteY527" fmla="*/ 22972 h 60570"/>
                <a:gd name="connsiteX528" fmla="*/ 808085 w 926729"/>
                <a:gd name="connsiteY528" fmla="*/ 18659 h 60570"/>
                <a:gd name="connsiteX529" fmla="*/ 802741 w 926729"/>
                <a:gd name="connsiteY529" fmla="*/ 17065 h 60570"/>
                <a:gd name="connsiteX530" fmla="*/ 797397 w 926729"/>
                <a:gd name="connsiteY530" fmla="*/ 18659 h 60570"/>
                <a:gd name="connsiteX531" fmla="*/ 793459 w 926729"/>
                <a:gd name="connsiteY531" fmla="*/ 22972 h 60570"/>
                <a:gd name="connsiteX532" fmla="*/ 791958 w 926729"/>
                <a:gd name="connsiteY532" fmla="*/ 29441 h 60570"/>
                <a:gd name="connsiteX533" fmla="*/ 793459 w 926729"/>
                <a:gd name="connsiteY533" fmla="*/ 36005 h 60570"/>
                <a:gd name="connsiteX534" fmla="*/ 797397 w 926729"/>
                <a:gd name="connsiteY534" fmla="*/ 40318 h 60570"/>
                <a:gd name="connsiteX535" fmla="*/ 802741 w 926729"/>
                <a:gd name="connsiteY535" fmla="*/ 41818 h 60570"/>
                <a:gd name="connsiteX536" fmla="*/ 841479 w 926729"/>
                <a:gd name="connsiteY536" fmla="*/ 46787 h 60570"/>
                <a:gd name="connsiteX537" fmla="*/ 832853 w 926729"/>
                <a:gd name="connsiteY537" fmla="*/ 44537 h 60570"/>
                <a:gd name="connsiteX538" fmla="*/ 826852 w 926729"/>
                <a:gd name="connsiteY538" fmla="*/ 38255 h 60570"/>
                <a:gd name="connsiteX539" fmla="*/ 824790 w 926729"/>
                <a:gd name="connsiteY539" fmla="*/ 29441 h 60570"/>
                <a:gd name="connsiteX540" fmla="*/ 826852 w 926729"/>
                <a:gd name="connsiteY540" fmla="*/ 20721 h 60570"/>
                <a:gd name="connsiteX541" fmla="*/ 832853 w 926729"/>
                <a:gd name="connsiteY541" fmla="*/ 14439 h 60570"/>
                <a:gd name="connsiteX542" fmla="*/ 841479 w 926729"/>
                <a:gd name="connsiteY542" fmla="*/ 12095 h 60570"/>
                <a:gd name="connsiteX543" fmla="*/ 850105 w 926729"/>
                <a:gd name="connsiteY543" fmla="*/ 14439 h 60570"/>
                <a:gd name="connsiteX544" fmla="*/ 856106 w 926729"/>
                <a:gd name="connsiteY544" fmla="*/ 20721 h 60570"/>
                <a:gd name="connsiteX545" fmla="*/ 858263 w 926729"/>
                <a:gd name="connsiteY545" fmla="*/ 29441 h 60570"/>
                <a:gd name="connsiteX546" fmla="*/ 856106 w 926729"/>
                <a:gd name="connsiteY546" fmla="*/ 38255 h 60570"/>
                <a:gd name="connsiteX547" fmla="*/ 850105 w 926729"/>
                <a:gd name="connsiteY547" fmla="*/ 44537 h 60570"/>
                <a:gd name="connsiteX548" fmla="*/ 841479 w 926729"/>
                <a:gd name="connsiteY548" fmla="*/ 46787 h 60570"/>
                <a:gd name="connsiteX549" fmla="*/ 841479 w 926729"/>
                <a:gd name="connsiteY549" fmla="*/ 41818 h 60570"/>
                <a:gd name="connsiteX550" fmla="*/ 847105 w 926729"/>
                <a:gd name="connsiteY550" fmla="*/ 40318 h 60570"/>
                <a:gd name="connsiteX551" fmla="*/ 851230 w 926729"/>
                <a:gd name="connsiteY551" fmla="*/ 36005 h 60570"/>
                <a:gd name="connsiteX552" fmla="*/ 852824 w 926729"/>
                <a:gd name="connsiteY552" fmla="*/ 29441 h 60570"/>
                <a:gd name="connsiteX553" fmla="*/ 851230 w 926729"/>
                <a:gd name="connsiteY553" fmla="*/ 22878 h 60570"/>
                <a:gd name="connsiteX554" fmla="*/ 847105 w 926729"/>
                <a:gd name="connsiteY554" fmla="*/ 18565 h 60570"/>
                <a:gd name="connsiteX555" fmla="*/ 841479 w 926729"/>
                <a:gd name="connsiteY555" fmla="*/ 17065 h 60570"/>
                <a:gd name="connsiteX556" fmla="*/ 835854 w 926729"/>
                <a:gd name="connsiteY556" fmla="*/ 18565 h 60570"/>
                <a:gd name="connsiteX557" fmla="*/ 831634 w 926729"/>
                <a:gd name="connsiteY557" fmla="*/ 22878 h 60570"/>
                <a:gd name="connsiteX558" fmla="*/ 830134 w 926729"/>
                <a:gd name="connsiteY558" fmla="*/ 29441 h 60570"/>
                <a:gd name="connsiteX559" fmla="*/ 831634 w 926729"/>
                <a:gd name="connsiteY559" fmla="*/ 36005 h 60570"/>
                <a:gd name="connsiteX560" fmla="*/ 835854 w 926729"/>
                <a:gd name="connsiteY560" fmla="*/ 40318 h 60570"/>
                <a:gd name="connsiteX561" fmla="*/ 841479 w 926729"/>
                <a:gd name="connsiteY561" fmla="*/ 41818 h 60570"/>
                <a:gd name="connsiteX562" fmla="*/ 878935 w 926729"/>
                <a:gd name="connsiteY562" fmla="*/ 60570 h 60570"/>
                <a:gd name="connsiteX563" fmla="*/ 869371 w 926729"/>
                <a:gd name="connsiteY563" fmla="*/ 57851 h 60570"/>
                <a:gd name="connsiteX564" fmla="*/ 864402 w 926729"/>
                <a:gd name="connsiteY564" fmla="*/ 51475 h 60570"/>
                <a:gd name="connsiteX565" fmla="*/ 869371 w 926729"/>
                <a:gd name="connsiteY565" fmla="*/ 49319 h 60570"/>
                <a:gd name="connsiteX566" fmla="*/ 872934 w 926729"/>
                <a:gd name="connsiteY566" fmla="*/ 53913 h 60570"/>
                <a:gd name="connsiteX567" fmla="*/ 878935 w 926729"/>
                <a:gd name="connsiteY567" fmla="*/ 55694 h 60570"/>
                <a:gd name="connsiteX568" fmla="*/ 886717 w 926729"/>
                <a:gd name="connsiteY568" fmla="*/ 52694 h 60570"/>
                <a:gd name="connsiteX569" fmla="*/ 889530 w 926729"/>
                <a:gd name="connsiteY569" fmla="*/ 44443 h 60570"/>
                <a:gd name="connsiteX570" fmla="*/ 889530 w 926729"/>
                <a:gd name="connsiteY570" fmla="*/ 40786 h 60570"/>
                <a:gd name="connsiteX571" fmla="*/ 889249 w 926729"/>
                <a:gd name="connsiteY571" fmla="*/ 40786 h 60570"/>
                <a:gd name="connsiteX572" fmla="*/ 884748 w 926729"/>
                <a:gd name="connsiteY572" fmla="*/ 44818 h 60570"/>
                <a:gd name="connsiteX573" fmla="*/ 878185 w 926729"/>
                <a:gd name="connsiteY573" fmla="*/ 46412 h 60570"/>
                <a:gd name="connsiteX574" fmla="*/ 870403 w 926729"/>
                <a:gd name="connsiteY574" fmla="*/ 44256 h 60570"/>
                <a:gd name="connsiteX575" fmla="*/ 864871 w 926729"/>
                <a:gd name="connsiteY575" fmla="*/ 38161 h 60570"/>
                <a:gd name="connsiteX576" fmla="*/ 862902 w 926729"/>
                <a:gd name="connsiteY576" fmla="*/ 29254 h 60570"/>
                <a:gd name="connsiteX577" fmla="*/ 864871 w 926729"/>
                <a:gd name="connsiteY577" fmla="*/ 20440 h 60570"/>
                <a:gd name="connsiteX578" fmla="*/ 870403 w 926729"/>
                <a:gd name="connsiteY578" fmla="*/ 14346 h 60570"/>
                <a:gd name="connsiteX579" fmla="*/ 878185 w 926729"/>
                <a:gd name="connsiteY579" fmla="*/ 12095 h 60570"/>
                <a:gd name="connsiteX580" fmla="*/ 884748 w 926729"/>
                <a:gd name="connsiteY580" fmla="*/ 13689 h 60570"/>
                <a:gd name="connsiteX581" fmla="*/ 889249 w 926729"/>
                <a:gd name="connsiteY581" fmla="*/ 17815 h 60570"/>
                <a:gd name="connsiteX582" fmla="*/ 889530 w 926729"/>
                <a:gd name="connsiteY582" fmla="*/ 17815 h 60570"/>
                <a:gd name="connsiteX583" fmla="*/ 889530 w 926729"/>
                <a:gd name="connsiteY583" fmla="*/ 13127 h 60570"/>
                <a:gd name="connsiteX584" fmla="*/ 894687 w 926729"/>
                <a:gd name="connsiteY584" fmla="*/ 13127 h 60570"/>
                <a:gd name="connsiteX585" fmla="*/ 894687 w 926729"/>
                <a:gd name="connsiteY585" fmla="*/ 44443 h 60570"/>
                <a:gd name="connsiteX586" fmla="*/ 890280 w 926729"/>
                <a:gd name="connsiteY586" fmla="*/ 56445 h 60570"/>
                <a:gd name="connsiteX587" fmla="*/ 878935 w 926729"/>
                <a:gd name="connsiteY587" fmla="*/ 60570 h 60570"/>
                <a:gd name="connsiteX588" fmla="*/ 878935 w 926729"/>
                <a:gd name="connsiteY588" fmla="*/ 41443 h 60570"/>
                <a:gd name="connsiteX589" fmla="*/ 884185 w 926729"/>
                <a:gd name="connsiteY589" fmla="*/ 40036 h 60570"/>
                <a:gd name="connsiteX590" fmla="*/ 888030 w 926729"/>
                <a:gd name="connsiteY590" fmla="*/ 35817 h 60570"/>
                <a:gd name="connsiteX591" fmla="*/ 889530 w 926729"/>
                <a:gd name="connsiteY591" fmla="*/ 29254 h 60570"/>
                <a:gd name="connsiteX592" fmla="*/ 888030 w 926729"/>
                <a:gd name="connsiteY592" fmla="*/ 22690 h 60570"/>
                <a:gd name="connsiteX593" fmla="*/ 884185 w 926729"/>
                <a:gd name="connsiteY593" fmla="*/ 18471 h 60570"/>
                <a:gd name="connsiteX594" fmla="*/ 878935 w 926729"/>
                <a:gd name="connsiteY594" fmla="*/ 17065 h 60570"/>
                <a:gd name="connsiteX595" fmla="*/ 873497 w 926729"/>
                <a:gd name="connsiteY595" fmla="*/ 18565 h 60570"/>
                <a:gd name="connsiteX596" fmla="*/ 869652 w 926729"/>
                <a:gd name="connsiteY596" fmla="*/ 22784 h 60570"/>
                <a:gd name="connsiteX597" fmla="*/ 868246 w 926729"/>
                <a:gd name="connsiteY597" fmla="*/ 29254 h 60570"/>
                <a:gd name="connsiteX598" fmla="*/ 869652 w 926729"/>
                <a:gd name="connsiteY598" fmla="*/ 35817 h 60570"/>
                <a:gd name="connsiteX599" fmla="*/ 873497 w 926729"/>
                <a:gd name="connsiteY599" fmla="*/ 40036 h 60570"/>
                <a:gd name="connsiteX600" fmla="*/ 878935 w 926729"/>
                <a:gd name="connsiteY600" fmla="*/ 41443 h 60570"/>
                <a:gd name="connsiteX601" fmla="*/ 913790 w 926729"/>
                <a:gd name="connsiteY601" fmla="*/ 46787 h 60570"/>
                <a:gd name="connsiteX602" fmla="*/ 904977 w 926729"/>
                <a:gd name="connsiteY602" fmla="*/ 44349 h 60570"/>
                <a:gd name="connsiteX603" fmla="*/ 900101 w 926729"/>
                <a:gd name="connsiteY603" fmla="*/ 37973 h 60570"/>
                <a:gd name="connsiteX604" fmla="*/ 904977 w 926729"/>
                <a:gd name="connsiteY604" fmla="*/ 35817 h 60570"/>
                <a:gd name="connsiteX605" fmla="*/ 908540 w 926729"/>
                <a:gd name="connsiteY605" fmla="*/ 40411 h 60570"/>
                <a:gd name="connsiteX606" fmla="*/ 913790 w 926729"/>
                <a:gd name="connsiteY606" fmla="*/ 42005 h 60570"/>
                <a:gd name="connsiteX607" fmla="*/ 919041 w 926729"/>
                <a:gd name="connsiteY607" fmla="*/ 40786 h 60570"/>
                <a:gd name="connsiteX608" fmla="*/ 921197 w 926729"/>
                <a:gd name="connsiteY608" fmla="*/ 37223 h 60570"/>
                <a:gd name="connsiteX609" fmla="*/ 919510 w 926729"/>
                <a:gd name="connsiteY609" fmla="*/ 33942 h 60570"/>
                <a:gd name="connsiteX610" fmla="*/ 914071 w 926729"/>
                <a:gd name="connsiteY610" fmla="*/ 31785 h 60570"/>
                <a:gd name="connsiteX611" fmla="*/ 910133 w 926729"/>
                <a:gd name="connsiteY611" fmla="*/ 30754 h 60570"/>
                <a:gd name="connsiteX612" fmla="*/ 903664 w 926729"/>
                <a:gd name="connsiteY612" fmla="*/ 27472 h 60570"/>
                <a:gd name="connsiteX613" fmla="*/ 901226 w 926729"/>
                <a:gd name="connsiteY613" fmla="*/ 21565 h 60570"/>
                <a:gd name="connsiteX614" fmla="*/ 902914 w 926729"/>
                <a:gd name="connsiteY614" fmla="*/ 16596 h 60570"/>
                <a:gd name="connsiteX615" fmla="*/ 907414 w 926729"/>
                <a:gd name="connsiteY615" fmla="*/ 13314 h 60570"/>
                <a:gd name="connsiteX616" fmla="*/ 913509 w 926729"/>
                <a:gd name="connsiteY616" fmla="*/ 12095 h 60570"/>
                <a:gd name="connsiteX617" fmla="*/ 921104 w 926729"/>
                <a:gd name="connsiteY617" fmla="*/ 13970 h 60570"/>
                <a:gd name="connsiteX618" fmla="*/ 925885 w 926729"/>
                <a:gd name="connsiteY618" fmla="*/ 19127 h 60570"/>
                <a:gd name="connsiteX619" fmla="*/ 921197 w 926729"/>
                <a:gd name="connsiteY619" fmla="*/ 21284 h 60570"/>
                <a:gd name="connsiteX620" fmla="*/ 913415 w 926729"/>
                <a:gd name="connsiteY620" fmla="*/ 16971 h 60570"/>
                <a:gd name="connsiteX621" fmla="*/ 908727 w 926729"/>
                <a:gd name="connsiteY621" fmla="*/ 18284 h 60570"/>
                <a:gd name="connsiteX622" fmla="*/ 906758 w 926729"/>
                <a:gd name="connsiteY622" fmla="*/ 21378 h 60570"/>
                <a:gd name="connsiteX623" fmla="*/ 908165 w 926729"/>
                <a:gd name="connsiteY623" fmla="*/ 24284 h 60570"/>
                <a:gd name="connsiteX624" fmla="*/ 912384 w 926729"/>
                <a:gd name="connsiteY624" fmla="*/ 26160 h 60570"/>
                <a:gd name="connsiteX625" fmla="*/ 917072 w 926729"/>
                <a:gd name="connsiteY625" fmla="*/ 27378 h 60570"/>
                <a:gd name="connsiteX626" fmla="*/ 924292 w 926729"/>
                <a:gd name="connsiteY626" fmla="*/ 31035 h 60570"/>
                <a:gd name="connsiteX627" fmla="*/ 926729 w 926729"/>
                <a:gd name="connsiteY627" fmla="*/ 36848 h 60570"/>
                <a:gd name="connsiteX628" fmla="*/ 924948 w 926729"/>
                <a:gd name="connsiteY628" fmla="*/ 42099 h 60570"/>
                <a:gd name="connsiteX629" fmla="*/ 920354 w 926729"/>
                <a:gd name="connsiteY629" fmla="*/ 45568 h 60570"/>
                <a:gd name="connsiteX630" fmla="*/ 913790 w 926729"/>
                <a:gd name="connsiteY630" fmla="*/ 46787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Lst>
              <a:rect l="l" t="t" r="r" b="b"/>
              <a:pathLst>
                <a:path w="926729" h="60570">
                  <a:moveTo>
                    <a:pt x="13689" y="46787"/>
                  </a:moveTo>
                  <a:cubicBezTo>
                    <a:pt x="10189" y="46787"/>
                    <a:pt x="7251" y="45975"/>
                    <a:pt x="4876" y="44349"/>
                  </a:cubicBezTo>
                  <a:cubicBezTo>
                    <a:pt x="2563" y="42662"/>
                    <a:pt x="938" y="40536"/>
                    <a:pt x="0" y="37973"/>
                  </a:cubicBezTo>
                  <a:lnTo>
                    <a:pt x="4876" y="35817"/>
                  </a:lnTo>
                  <a:cubicBezTo>
                    <a:pt x="5688" y="37817"/>
                    <a:pt x="6876" y="39349"/>
                    <a:pt x="8439" y="40411"/>
                  </a:cubicBezTo>
                  <a:cubicBezTo>
                    <a:pt x="10064" y="41474"/>
                    <a:pt x="11814" y="42005"/>
                    <a:pt x="13689" y="42005"/>
                  </a:cubicBezTo>
                  <a:cubicBezTo>
                    <a:pt x="15752" y="42005"/>
                    <a:pt x="17502" y="41599"/>
                    <a:pt x="18940" y="40786"/>
                  </a:cubicBezTo>
                  <a:cubicBezTo>
                    <a:pt x="20378" y="39911"/>
                    <a:pt x="21096" y="38724"/>
                    <a:pt x="21096" y="37223"/>
                  </a:cubicBezTo>
                  <a:cubicBezTo>
                    <a:pt x="21096" y="35848"/>
                    <a:pt x="20534" y="34754"/>
                    <a:pt x="19409" y="33942"/>
                  </a:cubicBezTo>
                  <a:cubicBezTo>
                    <a:pt x="18284" y="33067"/>
                    <a:pt x="16471" y="32348"/>
                    <a:pt x="13970" y="31785"/>
                  </a:cubicBezTo>
                  <a:lnTo>
                    <a:pt x="10033" y="30754"/>
                  </a:lnTo>
                  <a:cubicBezTo>
                    <a:pt x="7407" y="30066"/>
                    <a:pt x="5251" y="28972"/>
                    <a:pt x="3563" y="27472"/>
                  </a:cubicBezTo>
                  <a:cubicBezTo>
                    <a:pt x="1938" y="25910"/>
                    <a:pt x="1125" y="23941"/>
                    <a:pt x="1125" y="21565"/>
                  </a:cubicBezTo>
                  <a:cubicBezTo>
                    <a:pt x="1125" y="19690"/>
                    <a:pt x="1688" y="18034"/>
                    <a:pt x="2813" y="16596"/>
                  </a:cubicBezTo>
                  <a:cubicBezTo>
                    <a:pt x="3938" y="15158"/>
                    <a:pt x="5438" y="14064"/>
                    <a:pt x="7313" y="13314"/>
                  </a:cubicBezTo>
                  <a:cubicBezTo>
                    <a:pt x="9189" y="12502"/>
                    <a:pt x="11220" y="12095"/>
                    <a:pt x="13408" y="12095"/>
                  </a:cubicBezTo>
                  <a:cubicBezTo>
                    <a:pt x="16283" y="12095"/>
                    <a:pt x="18815" y="12720"/>
                    <a:pt x="21003" y="13970"/>
                  </a:cubicBezTo>
                  <a:cubicBezTo>
                    <a:pt x="23253" y="15221"/>
                    <a:pt x="24847" y="16940"/>
                    <a:pt x="25784" y="19127"/>
                  </a:cubicBezTo>
                  <a:lnTo>
                    <a:pt x="21096" y="21284"/>
                  </a:lnTo>
                  <a:cubicBezTo>
                    <a:pt x="19659" y="18409"/>
                    <a:pt x="17065" y="16971"/>
                    <a:pt x="13314" y="16971"/>
                  </a:cubicBezTo>
                  <a:cubicBezTo>
                    <a:pt x="11564" y="16971"/>
                    <a:pt x="10001" y="17408"/>
                    <a:pt x="8626" y="18284"/>
                  </a:cubicBezTo>
                  <a:cubicBezTo>
                    <a:pt x="7313" y="19096"/>
                    <a:pt x="6657" y="20127"/>
                    <a:pt x="6657" y="21378"/>
                  </a:cubicBezTo>
                  <a:cubicBezTo>
                    <a:pt x="6657" y="22565"/>
                    <a:pt x="7126" y="23534"/>
                    <a:pt x="8064" y="24284"/>
                  </a:cubicBezTo>
                  <a:cubicBezTo>
                    <a:pt x="9001" y="25034"/>
                    <a:pt x="10408" y="25659"/>
                    <a:pt x="12283" y="26160"/>
                  </a:cubicBezTo>
                  <a:lnTo>
                    <a:pt x="16971" y="27378"/>
                  </a:lnTo>
                  <a:cubicBezTo>
                    <a:pt x="20159" y="28191"/>
                    <a:pt x="22565" y="29410"/>
                    <a:pt x="24191" y="31035"/>
                  </a:cubicBezTo>
                  <a:cubicBezTo>
                    <a:pt x="25816" y="32598"/>
                    <a:pt x="26628" y="34536"/>
                    <a:pt x="26628" y="36848"/>
                  </a:cubicBezTo>
                  <a:cubicBezTo>
                    <a:pt x="26628" y="38849"/>
                    <a:pt x="26034" y="40599"/>
                    <a:pt x="24847" y="42099"/>
                  </a:cubicBezTo>
                  <a:cubicBezTo>
                    <a:pt x="23722" y="43599"/>
                    <a:pt x="22190" y="44756"/>
                    <a:pt x="20253" y="45568"/>
                  </a:cubicBezTo>
                  <a:cubicBezTo>
                    <a:pt x="18315" y="46381"/>
                    <a:pt x="16127" y="46787"/>
                    <a:pt x="13689" y="46787"/>
                  </a:cubicBezTo>
                  <a:close/>
                  <a:moveTo>
                    <a:pt x="47725" y="46787"/>
                  </a:moveTo>
                  <a:cubicBezTo>
                    <a:pt x="44537" y="46787"/>
                    <a:pt x="41693" y="46037"/>
                    <a:pt x="39193" y="44537"/>
                  </a:cubicBezTo>
                  <a:cubicBezTo>
                    <a:pt x="36692" y="42974"/>
                    <a:pt x="34723" y="40911"/>
                    <a:pt x="33286" y="38349"/>
                  </a:cubicBezTo>
                  <a:cubicBezTo>
                    <a:pt x="31910" y="35723"/>
                    <a:pt x="31223" y="32754"/>
                    <a:pt x="31223" y="29441"/>
                  </a:cubicBezTo>
                  <a:cubicBezTo>
                    <a:pt x="31223" y="26191"/>
                    <a:pt x="31910" y="23253"/>
                    <a:pt x="33286" y="20628"/>
                  </a:cubicBezTo>
                  <a:cubicBezTo>
                    <a:pt x="34723" y="17940"/>
                    <a:pt x="36692" y="15846"/>
                    <a:pt x="39193" y="14346"/>
                  </a:cubicBezTo>
                  <a:cubicBezTo>
                    <a:pt x="41693" y="12845"/>
                    <a:pt x="44537" y="12095"/>
                    <a:pt x="47725" y="12095"/>
                  </a:cubicBezTo>
                  <a:cubicBezTo>
                    <a:pt x="51225" y="12095"/>
                    <a:pt x="54163" y="12939"/>
                    <a:pt x="56539" y="14627"/>
                  </a:cubicBezTo>
                  <a:cubicBezTo>
                    <a:pt x="58976" y="16252"/>
                    <a:pt x="60726" y="18409"/>
                    <a:pt x="61789" y="21096"/>
                  </a:cubicBezTo>
                  <a:lnTo>
                    <a:pt x="56820" y="23159"/>
                  </a:lnTo>
                  <a:cubicBezTo>
                    <a:pt x="56007" y="21159"/>
                    <a:pt x="54788" y="19659"/>
                    <a:pt x="53163" y="18659"/>
                  </a:cubicBezTo>
                  <a:cubicBezTo>
                    <a:pt x="51600" y="17596"/>
                    <a:pt x="49694" y="17065"/>
                    <a:pt x="47444" y="17065"/>
                  </a:cubicBezTo>
                  <a:cubicBezTo>
                    <a:pt x="45506" y="17065"/>
                    <a:pt x="43693" y="17596"/>
                    <a:pt x="42005" y="18659"/>
                  </a:cubicBezTo>
                  <a:cubicBezTo>
                    <a:pt x="40380" y="19659"/>
                    <a:pt x="39068" y="21096"/>
                    <a:pt x="38067" y="22972"/>
                  </a:cubicBezTo>
                  <a:cubicBezTo>
                    <a:pt x="37067" y="24847"/>
                    <a:pt x="36567" y="27003"/>
                    <a:pt x="36567" y="29441"/>
                  </a:cubicBezTo>
                  <a:cubicBezTo>
                    <a:pt x="36567" y="31879"/>
                    <a:pt x="37067" y="34036"/>
                    <a:pt x="38067" y="35911"/>
                  </a:cubicBezTo>
                  <a:cubicBezTo>
                    <a:pt x="39068" y="37786"/>
                    <a:pt x="40380" y="39255"/>
                    <a:pt x="42005" y="40318"/>
                  </a:cubicBezTo>
                  <a:cubicBezTo>
                    <a:pt x="43693" y="41318"/>
                    <a:pt x="45506" y="41818"/>
                    <a:pt x="47444" y="41818"/>
                  </a:cubicBezTo>
                  <a:cubicBezTo>
                    <a:pt x="49756" y="41818"/>
                    <a:pt x="51725" y="41286"/>
                    <a:pt x="53351" y="40224"/>
                  </a:cubicBezTo>
                  <a:cubicBezTo>
                    <a:pt x="55038" y="39161"/>
                    <a:pt x="56289" y="37661"/>
                    <a:pt x="57101" y="35723"/>
                  </a:cubicBezTo>
                  <a:lnTo>
                    <a:pt x="61977" y="37786"/>
                  </a:lnTo>
                  <a:cubicBezTo>
                    <a:pt x="60852" y="40474"/>
                    <a:pt x="59039" y="42662"/>
                    <a:pt x="56539" y="44349"/>
                  </a:cubicBezTo>
                  <a:cubicBezTo>
                    <a:pt x="54101" y="45975"/>
                    <a:pt x="51163" y="46787"/>
                    <a:pt x="47725" y="46787"/>
                  </a:cubicBezTo>
                  <a:close/>
                  <a:moveTo>
                    <a:pt x="67825" y="0"/>
                  </a:moveTo>
                  <a:lnTo>
                    <a:pt x="73263" y="0"/>
                  </a:lnTo>
                  <a:lnTo>
                    <a:pt x="73263" y="13502"/>
                  </a:lnTo>
                  <a:lnTo>
                    <a:pt x="72982" y="17908"/>
                  </a:lnTo>
                  <a:lnTo>
                    <a:pt x="73263" y="17908"/>
                  </a:lnTo>
                  <a:cubicBezTo>
                    <a:pt x="74138" y="16283"/>
                    <a:pt x="75545" y="14908"/>
                    <a:pt x="77483" y="13783"/>
                  </a:cubicBezTo>
                  <a:cubicBezTo>
                    <a:pt x="79420" y="12658"/>
                    <a:pt x="81546" y="12095"/>
                    <a:pt x="83858" y="12095"/>
                  </a:cubicBezTo>
                  <a:cubicBezTo>
                    <a:pt x="87859" y="12095"/>
                    <a:pt x="90890" y="13283"/>
                    <a:pt x="92953" y="15658"/>
                  </a:cubicBezTo>
                  <a:cubicBezTo>
                    <a:pt x="95016" y="17971"/>
                    <a:pt x="96047" y="21034"/>
                    <a:pt x="96047" y="24847"/>
                  </a:cubicBezTo>
                  <a:lnTo>
                    <a:pt x="96047" y="45756"/>
                  </a:lnTo>
                  <a:lnTo>
                    <a:pt x="90609" y="45756"/>
                  </a:lnTo>
                  <a:lnTo>
                    <a:pt x="90609" y="25691"/>
                  </a:lnTo>
                  <a:cubicBezTo>
                    <a:pt x="90609" y="22753"/>
                    <a:pt x="89859" y="20596"/>
                    <a:pt x="88359" y="19221"/>
                  </a:cubicBezTo>
                  <a:cubicBezTo>
                    <a:pt x="86921" y="17783"/>
                    <a:pt x="85015" y="17065"/>
                    <a:pt x="82639" y="17065"/>
                  </a:cubicBezTo>
                  <a:cubicBezTo>
                    <a:pt x="80889" y="17065"/>
                    <a:pt x="79295" y="17596"/>
                    <a:pt x="77858" y="18659"/>
                  </a:cubicBezTo>
                  <a:cubicBezTo>
                    <a:pt x="76482" y="19659"/>
                    <a:pt x="75357" y="20971"/>
                    <a:pt x="74482" y="22597"/>
                  </a:cubicBezTo>
                  <a:cubicBezTo>
                    <a:pt x="73670" y="24159"/>
                    <a:pt x="73263" y="25816"/>
                    <a:pt x="73263" y="27566"/>
                  </a:cubicBezTo>
                  <a:lnTo>
                    <a:pt x="73263" y="45756"/>
                  </a:lnTo>
                  <a:lnTo>
                    <a:pt x="67825" y="45756"/>
                  </a:lnTo>
                  <a:lnTo>
                    <a:pt x="67825" y="0"/>
                  </a:lnTo>
                  <a:close/>
                  <a:moveTo>
                    <a:pt x="118893" y="46787"/>
                  </a:moveTo>
                  <a:cubicBezTo>
                    <a:pt x="115705" y="46787"/>
                    <a:pt x="112829" y="46037"/>
                    <a:pt x="110267" y="44537"/>
                  </a:cubicBezTo>
                  <a:cubicBezTo>
                    <a:pt x="107704" y="42974"/>
                    <a:pt x="105704" y="40880"/>
                    <a:pt x="104266" y="38255"/>
                  </a:cubicBezTo>
                  <a:cubicBezTo>
                    <a:pt x="102891" y="35567"/>
                    <a:pt x="102203" y="32629"/>
                    <a:pt x="102203" y="29441"/>
                  </a:cubicBezTo>
                  <a:cubicBezTo>
                    <a:pt x="102203" y="26253"/>
                    <a:pt x="102891" y="23347"/>
                    <a:pt x="104266" y="20721"/>
                  </a:cubicBezTo>
                  <a:cubicBezTo>
                    <a:pt x="105704" y="18034"/>
                    <a:pt x="107704" y="15939"/>
                    <a:pt x="110267" y="14439"/>
                  </a:cubicBezTo>
                  <a:cubicBezTo>
                    <a:pt x="112829" y="12877"/>
                    <a:pt x="115705" y="12095"/>
                    <a:pt x="118893" y="12095"/>
                  </a:cubicBezTo>
                  <a:cubicBezTo>
                    <a:pt x="122081" y="12095"/>
                    <a:pt x="124956" y="12877"/>
                    <a:pt x="127519" y="14439"/>
                  </a:cubicBezTo>
                  <a:cubicBezTo>
                    <a:pt x="130082" y="15939"/>
                    <a:pt x="132082" y="18034"/>
                    <a:pt x="133519" y="20721"/>
                  </a:cubicBezTo>
                  <a:cubicBezTo>
                    <a:pt x="134957" y="23347"/>
                    <a:pt x="135676" y="26253"/>
                    <a:pt x="135676" y="29441"/>
                  </a:cubicBezTo>
                  <a:cubicBezTo>
                    <a:pt x="135676" y="32629"/>
                    <a:pt x="134957" y="35567"/>
                    <a:pt x="133519" y="38255"/>
                  </a:cubicBezTo>
                  <a:cubicBezTo>
                    <a:pt x="132082" y="40880"/>
                    <a:pt x="130082" y="42974"/>
                    <a:pt x="127519" y="44537"/>
                  </a:cubicBezTo>
                  <a:cubicBezTo>
                    <a:pt x="124956" y="46037"/>
                    <a:pt x="122081" y="46787"/>
                    <a:pt x="118893" y="46787"/>
                  </a:cubicBezTo>
                  <a:close/>
                  <a:moveTo>
                    <a:pt x="118893" y="41818"/>
                  </a:moveTo>
                  <a:cubicBezTo>
                    <a:pt x="120893" y="41818"/>
                    <a:pt x="122768" y="41318"/>
                    <a:pt x="124518" y="40318"/>
                  </a:cubicBezTo>
                  <a:cubicBezTo>
                    <a:pt x="126268" y="39317"/>
                    <a:pt x="127644" y="37880"/>
                    <a:pt x="128644" y="36005"/>
                  </a:cubicBezTo>
                  <a:cubicBezTo>
                    <a:pt x="129707" y="34129"/>
                    <a:pt x="130238" y="31941"/>
                    <a:pt x="130238" y="29441"/>
                  </a:cubicBezTo>
                  <a:cubicBezTo>
                    <a:pt x="130238" y="26941"/>
                    <a:pt x="129707" y="24753"/>
                    <a:pt x="128644" y="22878"/>
                  </a:cubicBezTo>
                  <a:cubicBezTo>
                    <a:pt x="127644" y="21003"/>
                    <a:pt x="126268" y="19565"/>
                    <a:pt x="124518" y="18565"/>
                  </a:cubicBezTo>
                  <a:cubicBezTo>
                    <a:pt x="122768" y="17565"/>
                    <a:pt x="120893" y="17065"/>
                    <a:pt x="118893" y="17065"/>
                  </a:cubicBezTo>
                  <a:cubicBezTo>
                    <a:pt x="116892" y="17065"/>
                    <a:pt x="115017" y="17565"/>
                    <a:pt x="113267" y="18565"/>
                  </a:cubicBezTo>
                  <a:cubicBezTo>
                    <a:pt x="111517" y="19565"/>
                    <a:pt x="110110" y="21003"/>
                    <a:pt x="109048" y="22878"/>
                  </a:cubicBezTo>
                  <a:cubicBezTo>
                    <a:pt x="108048" y="24753"/>
                    <a:pt x="107547" y="26941"/>
                    <a:pt x="107547" y="29441"/>
                  </a:cubicBezTo>
                  <a:cubicBezTo>
                    <a:pt x="107547" y="31941"/>
                    <a:pt x="108048" y="34129"/>
                    <a:pt x="109048" y="36005"/>
                  </a:cubicBezTo>
                  <a:cubicBezTo>
                    <a:pt x="110110" y="37880"/>
                    <a:pt x="111517" y="39317"/>
                    <a:pt x="113267" y="40318"/>
                  </a:cubicBezTo>
                  <a:cubicBezTo>
                    <a:pt x="115017" y="41318"/>
                    <a:pt x="116892" y="41818"/>
                    <a:pt x="118893" y="41818"/>
                  </a:cubicBezTo>
                  <a:close/>
                  <a:moveTo>
                    <a:pt x="157005" y="46787"/>
                  </a:moveTo>
                  <a:cubicBezTo>
                    <a:pt x="153817" y="46787"/>
                    <a:pt x="150941" y="46037"/>
                    <a:pt x="148378" y="44537"/>
                  </a:cubicBezTo>
                  <a:cubicBezTo>
                    <a:pt x="145816" y="42974"/>
                    <a:pt x="143815" y="40880"/>
                    <a:pt x="142378" y="38255"/>
                  </a:cubicBezTo>
                  <a:cubicBezTo>
                    <a:pt x="141003" y="35567"/>
                    <a:pt x="140315" y="32629"/>
                    <a:pt x="140315" y="29441"/>
                  </a:cubicBezTo>
                  <a:cubicBezTo>
                    <a:pt x="140315" y="26253"/>
                    <a:pt x="141003" y="23347"/>
                    <a:pt x="142378" y="20721"/>
                  </a:cubicBezTo>
                  <a:cubicBezTo>
                    <a:pt x="143815" y="18034"/>
                    <a:pt x="145816" y="15939"/>
                    <a:pt x="148378" y="14439"/>
                  </a:cubicBezTo>
                  <a:cubicBezTo>
                    <a:pt x="150941" y="12877"/>
                    <a:pt x="153817" y="12095"/>
                    <a:pt x="157005" y="12095"/>
                  </a:cubicBezTo>
                  <a:cubicBezTo>
                    <a:pt x="160192" y="12095"/>
                    <a:pt x="163068" y="12877"/>
                    <a:pt x="165631" y="14439"/>
                  </a:cubicBezTo>
                  <a:cubicBezTo>
                    <a:pt x="168194" y="15939"/>
                    <a:pt x="170194" y="18034"/>
                    <a:pt x="171631" y="20721"/>
                  </a:cubicBezTo>
                  <a:cubicBezTo>
                    <a:pt x="173069" y="23347"/>
                    <a:pt x="173788" y="26253"/>
                    <a:pt x="173788" y="29441"/>
                  </a:cubicBezTo>
                  <a:cubicBezTo>
                    <a:pt x="173788" y="32629"/>
                    <a:pt x="173069" y="35567"/>
                    <a:pt x="171631" y="38255"/>
                  </a:cubicBezTo>
                  <a:cubicBezTo>
                    <a:pt x="170194" y="40880"/>
                    <a:pt x="168194" y="42974"/>
                    <a:pt x="165631" y="44537"/>
                  </a:cubicBezTo>
                  <a:cubicBezTo>
                    <a:pt x="163068" y="46037"/>
                    <a:pt x="160192" y="46787"/>
                    <a:pt x="157005" y="46787"/>
                  </a:cubicBezTo>
                  <a:close/>
                  <a:moveTo>
                    <a:pt x="157005" y="41818"/>
                  </a:moveTo>
                  <a:cubicBezTo>
                    <a:pt x="159005" y="41818"/>
                    <a:pt x="160880" y="41318"/>
                    <a:pt x="162630" y="40318"/>
                  </a:cubicBezTo>
                  <a:cubicBezTo>
                    <a:pt x="164380" y="39317"/>
                    <a:pt x="165756" y="37880"/>
                    <a:pt x="166756" y="36005"/>
                  </a:cubicBezTo>
                  <a:cubicBezTo>
                    <a:pt x="167818" y="34129"/>
                    <a:pt x="168350" y="31941"/>
                    <a:pt x="168350" y="29441"/>
                  </a:cubicBezTo>
                  <a:cubicBezTo>
                    <a:pt x="168350" y="26941"/>
                    <a:pt x="167818" y="24753"/>
                    <a:pt x="166756" y="22878"/>
                  </a:cubicBezTo>
                  <a:cubicBezTo>
                    <a:pt x="165756" y="21003"/>
                    <a:pt x="164380" y="19565"/>
                    <a:pt x="162630" y="18565"/>
                  </a:cubicBezTo>
                  <a:cubicBezTo>
                    <a:pt x="160880" y="17565"/>
                    <a:pt x="159005" y="17065"/>
                    <a:pt x="157005" y="17065"/>
                  </a:cubicBezTo>
                  <a:cubicBezTo>
                    <a:pt x="155004" y="17065"/>
                    <a:pt x="153129" y="17565"/>
                    <a:pt x="151379" y="18565"/>
                  </a:cubicBezTo>
                  <a:cubicBezTo>
                    <a:pt x="149629" y="19565"/>
                    <a:pt x="148222" y="21003"/>
                    <a:pt x="147160" y="22878"/>
                  </a:cubicBezTo>
                  <a:cubicBezTo>
                    <a:pt x="146160" y="24753"/>
                    <a:pt x="145659" y="26941"/>
                    <a:pt x="145659" y="29441"/>
                  </a:cubicBezTo>
                  <a:cubicBezTo>
                    <a:pt x="145659" y="31941"/>
                    <a:pt x="146160" y="34129"/>
                    <a:pt x="147160" y="36005"/>
                  </a:cubicBezTo>
                  <a:cubicBezTo>
                    <a:pt x="148222" y="37880"/>
                    <a:pt x="149629" y="39317"/>
                    <a:pt x="151379" y="40318"/>
                  </a:cubicBezTo>
                  <a:cubicBezTo>
                    <a:pt x="153129" y="41318"/>
                    <a:pt x="155004" y="41818"/>
                    <a:pt x="157005" y="41818"/>
                  </a:cubicBezTo>
                  <a:close/>
                  <a:moveTo>
                    <a:pt x="179795" y="0"/>
                  </a:moveTo>
                  <a:lnTo>
                    <a:pt x="185233" y="0"/>
                  </a:lnTo>
                  <a:lnTo>
                    <a:pt x="185233" y="45756"/>
                  </a:lnTo>
                  <a:lnTo>
                    <a:pt x="179795" y="45756"/>
                  </a:lnTo>
                  <a:lnTo>
                    <a:pt x="179795" y="0"/>
                  </a:lnTo>
                  <a:close/>
                  <a:moveTo>
                    <a:pt x="189255" y="45756"/>
                  </a:moveTo>
                  <a:lnTo>
                    <a:pt x="189255" y="45756"/>
                  </a:lnTo>
                  <a:close/>
                  <a:moveTo>
                    <a:pt x="219468" y="46787"/>
                  </a:moveTo>
                  <a:cubicBezTo>
                    <a:pt x="215967" y="46787"/>
                    <a:pt x="213030" y="45975"/>
                    <a:pt x="210654" y="44349"/>
                  </a:cubicBezTo>
                  <a:cubicBezTo>
                    <a:pt x="208342" y="42662"/>
                    <a:pt x="206716" y="40536"/>
                    <a:pt x="205779" y="37973"/>
                  </a:cubicBezTo>
                  <a:lnTo>
                    <a:pt x="210654" y="35817"/>
                  </a:lnTo>
                  <a:cubicBezTo>
                    <a:pt x="211467" y="37817"/>
                    <a:pt x="212655" y="39349"/>
                    <a:pt x="214217" y="40411"/>
                  </a:cubicBezTo>
                  <a:cubicBezTo>
                    <a:pt x="215843" y="41474"/>
                    <a:pt x="217593" y="42005"/>
                    <a:pt x="219468" y="42005"/>
                  </a:cubicBezTo>
                  <a:cubicBezTo>
                    <a:pt x="221531" y="42005"/>
                    <a:pt x="223281" y="41599"/>
                    <a:pt x="224719" y="40786"/>
                  </a:cubicBezTo>
                  <a:cubicBezTo>
                    <a:pt x="226156" y="39911"/>
                    <a:pt x="226875" y="38724"/>
                    <a:pt x="226875" y="37223"/>
                  </a:cubicBezTo>
                  <a:cubicBezTo>
                    <a:pt x="226875" y="35848"/>
                    <a:pt x="226313" y="34754"/>
                    <a:pt x="225187" y="33942"/>
                  </a:cubicBezTo>
                  <a:cubicBezTo>
                    <a:pt x="224062" y="33067"/>
                    <a:pt x="222250" y="32348"/>
                    <a:pt x="219749" y="31785"/>
                  </a:cubicBezTo>
                  <a:lnTo>
                    <a:pt x="215811" y="30754"/>
                  </a:lnTo>
                  <a:cubicBezTo>
                    <a:pt x="213186" y="30066"/>
                    <a:pt x="211029" y="28972"/>
                    <a:pt x="209342" y="27472"/>
                  </a:cubicBezTo>
                  <a:cubicBezTo>
                    <a:pt x="207716" y="25910"/>
                    <a:pt x="206904" y="23941"/>
                    <a:pt x="206904" y="21565"/>
                  </a:cubicBezTo>
                  <a:cubicBezTo>
                    <a:pt x="206904" y="19690"/>
                    <a:pt x="207466" y="18034"/>
                    <a:pt x="208592" y="16596"/>
                  </a:cubicBezTo>
                  <a:cubicBezTo>
                    <a:pt x="209717" y="15158"/>
                    <a:pt x="211217" y="14064"/>
                    <a:pt x="213092" y="13314"/>
                  </a:cubicBezTo>
                  <a:cubicBezTo>
                    <a:pt x="214967" y="12502"/>
                    <a:pt x="216999" y="12095"/>
                    <a:pt x="219187" y="12095"/>
                  </a:cubicBezTo>
                  <a:cubicBezTo>
                    <a:pt x="222062" y="12095"/>
                    <a:pt x="224594" y="12720"/>
                    <a:pt x="226781" y="13970"/>
                  </a:cubicBezTo>
                  <a:cubicBezTo>
                    <a:pt x="229032" y="15221"/>
                    <a:pt x="230626" y="16940"/>
                    <a:pt x="231563" y="19127"/>
                  </a:cubicBezTo>
                  <a:lnTo>
                    <a:pt x="226875" y="21284"/>
                  </a:lnTo>
                  <a:cubicBezTo>
                    <a:pt x="225437" y="18409"/>
                    <a:pt x="222843" y="16971"/>
                    <a:pt x="219093" y="16971"/>
                  </a:cubicBezTo>
                  <a:cubicBezTo>
                    <a:pt x="217343" y="16971"/>
                    <a:pt x="215780" y="17408"/>
                    <a:pt x="214405" y="18284"/>
                  </a:cubicBezTo>
                  <a:cubicBezTo>
                    <a:pt x="213092" y="19096"/>
                    <a:pt x="212436" y="20127"/>
                    <a:pt x="212436" y="21378"/>
                  </a:cubicBezTo>
                  <a:cubicBezTo>
                    <a:pt x="212436" y="22565"/>
                    <a:pt x="212905" y="23534"/>
                    <a:pt x="213842" y="24284"/>
                  </a:cubicBezTo>
                  <a:cubicBezTo>
                    <a:pt x="214780" y="25034"/>
                    <a:pt x="216186" y="25659"/>
                    <a:pt x="218062" y="26160"/>
                  </a:cubicBezTo>
                  <a:lnTo>
                    <a:pt x="222750" y="27378"/>
                  </a:lnTo>
                  <a:cubicBezTo>
                    <a:pt x="225938" y="28191"/>
                    <a:pt x="228344" y="29410"/>
                    <a:pt x="229969" y="31035"/>
                  </a:cubicBezTo>
                  <a:cubicBezTo>
                    <a:pt x="231595" y="32598"/>
                    <a:pt x="232407" y="34536"/>
                    <a:pt x="232407" y="36848"/>
                  </a:cubicBezTo>
                  <a:cubicBezTo>
                    <a:pt x="232407" y="38849"/>
                    <a:pt x="231813" y="40599"/>
                    <a:pt x="230626" y="42099"/>
                  </a:cubicBezTo>
                  <a:cubicBezTo>
                    <a:pt x="229500" y="43599"/>
                    <a:pt x="227969" y="44756"/>
                    <a:pt x="226031" y="45568"/>
                  </a:cubicBezTo>
                  <a:cubicBezTo>
                    <a:pt x="224094" y="46381"/>
                    <a:pt x="221906" y="46787"/>
                    <a:pt x="219468" y="46787"/>
                  </a:cubicBezTo>
                  <a:close/>
                  <a:moveTo>
                    <a:pt x="250613" y="46225"/>
                  </a:moveTo>
                  <a:cubicBezTo>
                    <a:pt x="249238" y="46225"/>
                    <a:pt x="247988" y="46037"/>
                    <a:pt x="246863" y="45662"/>
                  </a:cubicBezTo>
                  <a:cubicBezTo>
                    <a:pt x="245738" y="45224"/>
                    <a:pt x="244800" y="44631"/>
                    <a:pt x="244050" y="43880"/>
                  </a:cubicBezTo>
                  <a:cubicBezTo>
                    <a:pt x="242362" y="42255"/>
                    <a:pt x="241518" y="40036"/>
                    <a:pt x="241518" y="37223"/>
                  </a:cubicBezTo>
                  <a:lnTo>
                    <a:pt x="241518" y="18096"/>
                  </a:lnTo>
                  <a:lnTo>
                    <a:pt x="235799" y="18096"/>
                  </a:lnTo>
                  <a:lnTo>
                    <a:pt x="235799" y="13127"/>
                  </a:lnTo>
                  <a:lnTo>
                    <a:pt x="241518" y="13127"/>
                  </a:lnTo>
                  <a:lnTo>
                    <a:pt x="241518" y="3938"/>
                  </a:lnTo>
                  <a:lnTo>
                    <a:pt x="246957" y="3938"/>
                  </a:lnTo>
                  <a:lnTo>
                    <a:pt x="246957" y="13127"/>
                  </a:lnTo>
                  <a:lnTo>
                    <a:pt x="254926" y="13127"/>
                  </a:lnTo>
                  <a:lnTo>
                    <a:pt x="254926" y="18096"/>
                  </a:lnTo>
                  <a:lnTo>
                    <a:pt x="246957" y="18096"/>
                  </a:lnTo>
                  <a:lnTo>
                    <a:pt x="246957" y="35817"/>
                  </a:lnTo>
                  <a:cubicBezTo>
                    <a:pt x="246957" y="37630"/>
                    <a:pt x="247300" y="38974"/>
                    <a:pt x="247988" y="39849"/>
                  </a:cubicBezTo>
                  <a:cubicBezTo>
                    <a:pt x="248801" y="40786"/>
                    <a:pt x="249957" y="41255"/>
                    <a:pt x="251457" y="41255"/>
                  </a:cubicBezTo>
                  <a:cubicBezTo>
                    <a:pt x="252770" y="41255"/>
                    <a:pt x="253957" y="40880"/>
                    <a:pt x="255020" y="40130"/>
                  </a:cubicBezTo>
                  <a:lnTo>
                    <a:pt x="255020" y="45474"/>
                  </a:lnTo>
                  <a:cubicBezTo>
                    <a:pt x="254395" y="45724"/>
                    <a:pt x="253739" y="45912"/>
                    <a:pt x="253051" y="46037"/>
                  </a:cubicBezTo>
                  <a:cubicBezTo>
                    <a:pt x="252426" y="46162"/>
                    <a:pt x="251613" y="46225"/>
                    <a:pt x="250613" y="46225"/>
                  </a:cubicBezTo>
                  <a:close/>
                  <a:moveTo>
                    <a:pt x="273267" y="46787"/>
                  </a:moveTo>
                  <a:cubicBezTo>
                    <a:pt x="269329" y="46787"/>
                    <a:pt x="266329" y="45631"/>
                    <a:pt x="264266" y="43318"/>
                  </a:cubicBezTo>
                  <a:cubicBezTo>
                    <a:pt x="262204" y="41005"/>
                    <a:pt x="261172" y="37786"/>
                    <a:pt x="261172" y="33660"/>
                  </a:cubicBezTo>
                  <a:lnTo>
                    <a:pt x="261172" y="13127"/>
                  </a:lnTo>
                  <a:lnTo>
                    <a:pt x="266610" y="13127"/>
                  </a:lnTo>
                  <a:lnTo>
                    <a:pt x="266610" y="32817"/>
                  </a:lnTo>
                  <a:cubicBezTo>
                    <a:pt x="266610" y="35942"/>
                    <a:pt x="267298" y="38223"/>
                    <a:pt x="268673" y="39661"/>
                  </a:cubicBezTo>
                  <a:cubicBezTo>
                    <a:pt x="270111" y="41099"/>
                    <a:pt x="272017" y="41818"/>
                    <a:pt x="274393" y="41818"/>
                  </a:cubicBezTo>
                  <a:cubicBezTo>
                    <a:pt x="276268" y="41818"/>
                    <a:pt x="277893" y="41349"/>
                    <a:pt x="279268" y="40411"/>
                  </a:cubicBezTo>
                  <a:cubicBezTo>
                    <a:pt x="280706" y="39411"/>
                    <a:pt x="281831" y="38130"/>
                    <a:pt x="282644" y="36567"/>
                  </a:cubicBezTo>
                  <a:cubicBezTo>
                    <a:pt x="283456" y="35004"/>
                    <a:pt x="283863" y="33348"/>
                    <a:pt x="283863" y="31598"/>
                  </a:cubicBezTo>
                  <a:lnTo>
                    <a:pt x="283863" y="13127"/>
                  </a:lnTo>
                  <a:lnTo>
                    <a:pt x="289301" y="13127"/>
                  </a:lnTo>
                  <a:lnTo>
                    <a:pt x="289301" y="45756"/>
                  </a:lnTo>
                  <a:lnTo>
                    <a:pt x="284050" y="45756"/>
                  </a:lnTo>
                  <a:lnTo>
                    <a:pt x="284050" y="41068"/>
                  </a:lnTo>
                  <a:lnTo>
                    <a:pt x="283863" y="41068"/>
                  </a:lnTo>
                  <a:cubicBezTo>
                    <a:pt x="282925" y="42630"/>
                    <a:pt x="281487" y="43974"/>
                    <a:pt x="279549" y="45099"/>
                  </a:cubicBezTo>
                  <a:cubicBezTo>
                    <a:pt x="277612" y="46225"/>
                    <a:pt x="275518" y="46787"/>
                    <a:pt x="273267" y="46787"/>
                  </a:cubicBezTo>
                  <a:close/>
                  <a:moveTo>
                    <a:pt x="310884" y="46787"/>
                  </a:moveTo>
                  <a:cubicBezTo>
                    <a:pt x="307946" y="46787"/>
                    <a:pt x="305290" y="46037"/>
                    <a:pt x="302914" y="44537"/>
                  </a:cubicBezTo>
                  <a:cubicBezTo>
                    <a:pt x="300539" y="43037"/>
                    <a:pt x="298664" y="40974"/>
                    <a:pt x="297289" y="38349"/>
                  </a:cubicBezTo>
                  <a:cubicBezTo>
                    <a:pt x="295976" y="35723"/>
                    <a:pt x="295320" y="32754"/>
                    <a:pt x="295320" y="29441"/>
                  </a:cubicBezTo>
                  <a:cubicBezTo>
                    <a:pt x="295320" y="26191"/>
                    <a:pt x="295976" y="23253"/>
                    <a:pt x="297289" y="20628"/>
                  </a:cubicBezTo>
                  <a:cubicBezTo>
                    <a:pt x="298664" y="17940"/>
                    <a:pt x="300539" y="15846"/>
                    <a:pt x="302914" y="14346"/>
                  </a:cubicBezTo>
                  <a:cubicBezTo>
                    <a:pt x="305290" y="12845"/>
                    <a:pt x="307946" y="12095"/>
                    <a:pt x="310884" y="12095"/>
                  </a:cubicBezTo>
                  <a:cubicBezTo>
                    <a:pt x="313384" y="12095"/>
                    <a:pt x="315603" y="12658"/>
                    <a:pt x="317541" y="13783"/>
                  </a:cubicBezTo>
                  <a:cubicBezTo>
                    <a:pt x="319479" y="14908"/>
                    <a:pt x="320979" y="16315"/>
                    <a:pt x="322042" y="18002"/>
                  </a:cubicBezTo>
                  <a:lnTo>
                    <a:pt x="322229" y="18002"/>
                  </a:lnTo>
                  <a:lnTo>
                    <a:pt x="322042" y="13502"/>
                  </a:lnTo>
                  <a:lnTo>
                    <a:pt x="322042" y="0"/>
                  </a:lnTo>
                  <a:lnTo>
                    <a:pt x="327480" y="0"/>
                  </a:lnTo>
                  <a:lnTo>
                    <a:pt x="327480" y="45756"/>
                  </a:lnTo>
                  <a:lnTo>
                    <a:pt x="322229" y="45756"/>
                  </a:lnTo>
                  <a:lnTo>
                    <a:pt x="322229" y="40974"/>
                  </a:lnTo>
                  <a:lnTo>
                    <a:pt x="322042" y="40974"/>
                  </a:lnTo>
                  <a:cubicBezTo>
                    <a:pt x="320979" y="42599"/>
                    <a:pt x="319479" y="43974"/>
                    <a:pt x="317541" y="45099"/>
                  </a:cubicBezTo>
                  <a:cubicBezTo>
                    <a:pt x="315603" y="46225"/>
                    <a:pt x="313384" y="46787"/>
                    <a:pt x="310884" y="46787"/>
                  </a:cubicBezTo>
                  <a:close/>
                  <a:moveTo>
                    <a:pt x="311447" y="41818"/>
                  </a:moveTo>
                  <a:cubicBezTo>
                    <a:pt x="313384" y="41818"/>
                    <a:pt x="315166" y="41318"/>
                    <a:pt x="316791" y="40318"/>
                  </a:cubicBezTo>
                  <a:cubicBezTo>
                    <a:pt x="318416" y="39317"/>
                    <a:pt x="319729" y="37880"/>
                    <a:pt x="320729" y="36005"/>
                  </a:cubicBezTo>
                  <a:cubicBezTo>
                    <a:pt x="321729" y="34129"/>
                    <a:pt x="322229" y="31941"/>
                    <a:pt x="322229" y="29441"/>
                  </a:cubicBezTo>
                  <a:cubicBezTo>
                    <a:pt x="322229" y="27003"/>
                    <a:pt x="321729" y="24847"/>
                    <a:pt x="320729" y="22972"/>
                  </a:cubicBezTo>
                  <a:cubicBezTo>
                    <a:pt x="319729" y="21096"/>
                    <a:pt x="318416" y="19659"/>
                    <a:pt x="316791" y="18659"/>
                  </a:cubicBezTo>
                  <a:cubicBezTo>
                    <a:pt x="315166" y="17596"/>
                    <a:pt x="313384" y="17065"/>
                    <a:pt x="311447" y="17065"/>
                  </a:cubicBezTo>
                  <a:cubicBezTo>
                    <a:pt x="309571" y="17065"/>
                    <a:pt x="307790" y="17596"/>
                    <a:pt x="306102" y="18659"/>
                  </a:cubicBezTo>
                  <a:cubicBezTo>
                    <a:pt x="304477" y="19659"/>
                    <a:pt x="303164" y="21096"/>
                    <a:pt x="302164" y="22972"/>
                  </a:cubicBezTo>
                  <a:cubicBezTo>
                    <a:pt x="301164" y="24847"/>
                    <a:pt x="300664" y="27003"/>
                    <a:pt x="300664" y="29441"/>
                  </a:cubicBezTo>
                  <a:cubicBezTo>
                    <a:pt x="300664" y="31879"/>
                    <a:pt x="301164" y="34067"/>
                    <a:pt x="302164" y="36005"/>
                  </a:cubicBezTo>
                  <a:cubicBezTo>
                    <a:pt x="303164" y="37880"/>
                    <a:pt x="304477" y="39317"/>
                    <a:pt x="306102" y="40318"/>
                  </a:cubicBezTo>
                  <a:cubicBezTo>
                    <a:pt x="307790" y="41318"/>
                    <a:pt x="309571" y="41818"/>
                    <a:pt x="311447" y="41818"/>
                  </a:cubicBezTo>
                  <a:close/>
                  <a:moveTo>
                    <a:pt x="349716" y="46787"/>
                  </a:moveTo>
                  <a:cubicBezTo>
                    <a:pt x="346590" y="46787"/>
                    <a:pt x="343778" y="46037"/>
                    <a:pt x="341277" y="44537"/>
                  </a:cubicBezTo>
                  <a:cubicBezTo>
                    <a:pt x="338839" y="43037"/>
                    <a:pt x="336933" y="40974"/>
                    <a:pt x="335558" y="38349"/>
                  </a:cubicBezTo>
                  <a:cubicBezTo>
                    <a:pt x="334183" y="35723"/>
                    <a:pt x="333495" y="32785"/>
                    <a:pt x="333495" y="29535"/>
                  </a:cubicBezTo>
                  <a:cubicBezTo>
                    <a:pt x="333495" y="26409"/>
                    <a:pt x="334120" y="23534"/>
                    <a:pt x="335370" y="20909"/>
                  </a:cubicBezTo>
                  <a:cubicBezTo>
                    <a:pt x="336683" y="18221"/>
                    <a:pt x="338527" y="16096"/>
                    <a:pt x="340902" y="14533"/>
                  </a:cubicBezTo>
                  <a:cubicBezTo>
                    <a:pt x="343340" y="12908"/>
                    <a:pt x="346122" y="12095"/>
                    <a:pt x="349247" y="12095"/>
                  </a:cubicBezTo>
                  <a:cubicBezTo>
                    <a:pt x="352435" y="12095"/>
                    <a:pt x="355185" y="12814"/>
                    <a:pt x="357498" y="14252"/>
                  </a:cubicBezTo>
                  <a:cubicBezTo>
                    <a:pt x="359873" y="15690"/>
                    <a:pt x="361686" y="17659"/>
                    <a:pt x="362936" y="20159"/>
                  </a:cubicBezTo>
                  <a:cubicBezTo>
                    <a:pt x="364186" y="22659"/>
                    <a:pt x="364811" y="25535"/>
                    <a:pt x="364811" y="28785"/>
                  </a:cubicBezTo>
                  <a:cubicBezTo>
                    <a:pt x="364811" y="29285"/>
                    <a:pt x="364780" y="29848"/>
                    <a:pt x="364718" y="30473"/>
                  </a:cubicBezTo>
                  <a:lnTo>
                    <a:pt x="338933" y="30473"/>
                  </a:lnTo>
                  <a:cubicBezTo>
                    <a:pt x="339058" y="32973"/>
                    <a:pt x="339652" y="35067"/>
                    <a:pt x="340715" y="36755"/>
                  </a:cubicBezTo>
                  <a:cubicBezTo>
                    <a:pt x="341777" y="38442"/>
                    <a:pt x="343121" y="39724"/>
                    <a:pt x="344746" y="40599"/>
                  </a:cubicBezTo>
                  <a:cubicBezTo>
                    <a:pt x="346372" y="41411"/>
                    <a:pt x="348091" y="41818"/>
                    <a:pt x="349903" y="41818"/>
                  </a:cubicBezTo>
                  <a:cubicBezTo>
                    <a:pt x="354154" y="41818"/>
                    <a:pt x="357373" y="39880"/>
                    <a:pt x="359561" y="36005"/>
                  </a:cubicBezTo>
                  <a:lnTo>
                    <a:pt x="364155" y="38255"/>
                  </a:lnTo>
                  <a:cubicBezTo>
                    <a:pt x="362780" y="40818"/>
                    <a:pt x="360873" y="42880"/>
                    <a:pt x="358436" y="44443"/>
                  </a:cubicBezTo>
                  <a:cubicBezTo>
                    <a:pt x="355998" y="46006"/>
                    <a:pt x="353091" y="46787"/>
                    <a:pt x="349716" y="46787"/>
                  </a:cubicBezTo>
                  <a:close/>
                  <a:moveTo>
                    <a:pt x="359092" y="25972"/>
                  </a:moveTo>
                  <a:cubicBezTo>
                    <a:pt x="359030" y="24597"/>
                    <a:pt x="358655" y="23253"/>
                    <a:pt x="357967" y="21940"/>
                  </a:cubicBezTo>
                  <a:cubicBezTo>
                    <a:pt x="357279" y="20565"/>
                    <a:pt x="356185" y="19409"/>
                    <a:pt x="354685" y="18471"/>
                  </a:cubicBezTo>
                  <a:cubicBezTo>
                    <a:pt x="353247" y="17533"/>
                    <a:pt x="351435" y="17065"/>
                    <a:pt x="349247" y="17065"/>
                  </a:cubicBezTo>
                  <a:cubicBezTo>
                    <a:pt x="346684" y="17065"/>
                    <a:pt x="344497" y="17877"/>
                    <a:pt x="342684" y="19502"/>
                  </a:cubicBezTo>
                  <a:cubicBezTo>
                    <a:pt x="340934" y="21128"/>
                    <a:pt x="339777" y="23284"/>
                    <a:pt x="339215" y="25972"/>
                  </a:cubicBezTo>
                  <a:lnTo>
                    <a:pt x="359092" y="25972"/>
                  </a:lnTo>
                  <a:close/>
                  <a:moveTo>
                    <a:pt x="371185" y="13127"/>
                  </a:moveTo>
                  <a:lnTo>
                    <a:pt x="376341" y="13127"/>
                  </a:lnTo>
                  <a:lnTo>
                    <a:pt x="376341" y="17908"/>
                  </a:lnTo>
                  <a:lnTo>
                    <a:pt x="376623" y="17908"/>
                  </a:lnTo>
                  <a:cubicBezTo>
                    <a:pt x="377498" y="16283"/>
                    <a:pt x="378904" y="14908"/>
                    <a:pt x="380842" y="13783"/>
                  </a:cubicBezTo>
                  <a:cubicBezTo>
                    <a:pt x="382842" y="12658"/>
                    <a:pt x="384936" y="12095"/>
                    <a:pt x="387124" y="12095"/>
                  </a:cubicBezTo>
                  <a:cubicBezTo>
                    <a:pt x="391062" y="12095"/>
                    <a:pt x="394062" y="13252"/>
                    <a:pt x="396125" y="15564"/>
                  </a:cubicBezTo>
                  <a:cubicBezTo>
                    <a:pt x="398188" y="17815"/>
                    <a:pt x="399219" y="20909"/>
                    <a:pt x="399219" y="24847"/>
                  </a:cubicBezTo>
                  <a:lnTo>
                    <a:pt x="399219" y="45756"/>
                  </a:lnTo>
                  <a:lnTo>
                    <a:pt x="393781" y="45756"/>
                  </a:lnTo>
                  <a:lnTo>
                    <a:pt x="393781" y="25691"/>
                  </a:lnTo>
                  <a:cubicBezTo>
                    <a:pt x="393781" y="22628"/>
                    <a:pt x="393062" y="20440"/>
                    <a:pt x="391625" y="19127"/>
                  </a:cubicBezTo>
                  <a:cubicBezTo>
                    <a:pt x="390187" y="17752"/>
                    <a:pt x="388218" y="17065"/>
                    <a:pt x="385718" y="17065"/>
                  </a:cubicBezTo>
                  <a:cubicBezTo>
                    <a:pt x="383967" y="17065"/>
                    <a:pt x="382373" y="17565"/>
                    <a:pt x="380936" y="18565"/>
                  </a:cubicBezTo>
                  <a:cubicBezTo>
                    <a:pt x="379561" y="19502"/>
                    <a:pt x="378498" y="20784"/>
                    <a:pt x="377748" y="22409"/>
                  </a:cubicBezTo>
                  <a:cubicBezTo>
                    <a:pt x="376998" y="23972"/>
                    <a:pt x="376623" y="25628"/>
                    <a:pt x="376623" y="27378"/>
                  </a:cubicBezTo>
                  <a:lnTo>
                    <a:pt x="376623" y="45756"/>
                  </a:lnTo>
                  <a:lnTo>
                    <a:pt x="371185" y="45756"/>
                  </a:lnTo>
                  <a:lnTo>
                    <a:pt x="371185" y="13127"/>
                  </a:lnTo>
                  <a:close/>
                  <a:moveTo>
                    <a:pt x="418022" y="46225"/>
                  </a:moveTo>
                  <a:cubicBezTo>
                    <a:pt x="416647" y="46225"/>
                    <a:pt x="415397" y="46037"/>
                    <a:pt x="414272" y="45662"/>
                  </a:cubicBezTo>
                  <a:cubicBezTo>
                    <a:pt x="413147" y="45224"/>
                    <a:pt x="412209" y="44631"/>
                    <a:pt x="411459" y="43880"/>
                  </a:cubicBezTo>
                  <a:cubicBezTo>
                    <a:pt x="409771" y="42255"/>
                    <a:pt x="408927" y="40036"/>
                    <a:pt x="408927" y="37223"/>
                  </a:cubicBezTo>
                  <a:lnTo>
                    <a:pt x="408927" y="18096"/>
                  </a:lnTo>
                  <a:lnTo>
                    <a:pt x="403208" y="18096"/>
                  </a:lnTo>
                  <a:lnTo>
                    <a:pt x="403208" y="13127"/>
                  </a:lnTo>
                  <a:lnTo>
                    <a:pt x="408927" y="13127"/>
                  </a:lnTo>
                  <a:lnTo>
                    <a:pt x="408927" y="3938"/>
                  </a:lnTo>
                  <a:lnTo>
                    <a:pt x="414365" y="3938"/>
                  </a:lnTo>
                  <a:lnTo>
                    <a:pt x="414365" y="13127"/>
                  </a:lnTo>
                  <a:lnTo>
                    <a:pt x="422335" y="13127"/>
                  </a:lnTo>
                  <a:lnTo>
                    <a:pt x="422335" y="18096"/>
                  </a:lnTo>
                  <a:lnTo>
                    <a:pt x="414365" y="18096"/>
                  </a:lnTo>
                  <a:lnTo>
                    <a:pt x="414365" y="35817"/>
                  </a:lnTo>
                  <a:cubicBezTo>
                    <a:pt x="414365" y="37630"/>
                    <a:pt x="414709" y="38974"/>
                    <a:pt x="415397" y="39849"/>
                  </a:cubicBezTo>
                  <a:cubicBezTo>
                    <a:pt x="416209" y="40786"/>
                    <a:pt x="417366" y="41255"/>
                    <a:pt x="418866" y="41255"/>
                  </a:cubicBezTo>
                  <a:cubicBezTo>
                    <a:pt x="420179" y="41255"/>
                    <a:pt x="421366" y="40880"/>
                    <a:pt x="422429" y="40130"/>
                  </a:cubicBezTo>
                  <a:lnTo>
                    <a:pt x="422429" y="45474"/>
                  </a:lnTo>
                  <a:cubicBezTo>
                    <a:pt x="421804" y="45724"/>
                    <a:pt x="421148" y="45912"/>
                    <a:pt x="420460" y="46037"/>
                  </a:cubicBezTo>
                  <a:cubicBezTo>
                    <a:pt x="419835" y="46162"/>
                    <a:pt x="419022" y="46225"/>
                    <a:pt x="418022" y="46225"/>
                  </a:cubicBezTo>
                  <a:close/>
                  <a:moveTo>
                    <a:pt x="428112" y="51100"/>
                  </a:moveTo>
                  <a:lnTo>
                    <a:pt x="431581" y="45756"/>
                  </a:lnTo>
                  <a:cubicBezTo>
                    <a:pt x="430769" y="45631"/>
                    <a:pt x="430050" y="45224"/>
                    <a:pt x="429425" y="44537"/>
                  </a:cubicBezTo>
                  <a:cubicBezTo>
                    <a:pt x="428862" y="43849"/>
                    <a:pt x="428581" y="43005"/>
                    <a:pt x="428581" y="42005"/>
                  </a:cubicBezTo>
                  <a:cubicBezTo>
                    <a:pt x="428581" y="40943"/>
                    <a:pt x="428956" y="40005"/>
                    <a:pt x="429706" y="39192"/>
                  </a:cubicBezTo>
                  <a:cubicBezTo>
                    <a:pt x="430519" y="38380"/>
                    <a:pt x="431488" y="37973"/>
                    <a:pt x="432613" y="37973"/>
                  </a:cubicBezTo>
                  <a:cubicBezTo>
                    <a:pt x="433800" y="37973"/>
                    <a:pt x="434769" y="38380"/>
                    <a:pt x="435519" y="39192"/>
                  </a:cubicBezTo>
                  <a:cubicBezTo>
                    <a:pt x="436332" y="40005"/>
                    <a:pt x="436738" y="40943"/>
                    <a:pt x="436738" y="42005"/>
                  </a:cubicBezTo>
                  <a:cubicBezTo>
                    <a:pt x="436738" y="42755"/>
                    <a:pt x="436582" y="43474"/>
                    <a:pt x="436269" y="44162"/>
                  </a:cubicBezTo>
                  <a:cubicBezTo>
                    <a:pt x="435957" y="44787"/>
                    <a:pt x="435519" y="45537"/>
                    <a:pt x="434957" y="46412"/>
                  </a:cubicBezTo>
                  <a:lnTo>
                    <a:pt x="430738" y="52788"/>
                  </a:lnTo>
                  <a:lnTo>
                    <a:pt x="428112" y="51100"/>
                  </a:lnTo>
                  <a:close/>
                  <a:moveTo>
                    <a:pt x="440242" y="45756"/>
                  </a:moveTo>
                  <a:lnTo>
                    <a:pt x="440242" y="45756"/>
                  </a:lnTo>
                  <a:close/>
                  <a:moveTo>
                    <a:pt x="471673" y="46225"/>
                  </a:moveTo>
                  <a:cubicBezTo>
                    <a:pt x="470298" y="46225"/>
                    <a:pt x="469048" y="46037"/>
                    <a:pt x="467922" y="45662"/>
                  </a:cubicBezTo>
                  <a:cubicBezTo>
                    <a:pt x="466797" y="45224"/>
                    <a:pt x="465860" y="44631"/>
                    <a:pt x="465110" y="43880"/>
                  </a:cubicBezTo>
                  <a:cubicBezTo>
                    <a:pt x="463422" y="42255"/>
                    <a:pt x="462578" y="40036"/>
                    <a:pt x="462578" y="37223"/>
                  </a:cubicBezTo>
                  <a:lnTo>
                    <a:pt x="462578" y="18096"/>
                  </a:lnTo>
                  <a:lnTo>
                    <a:pt x="456859" y="18096"/>
                  </a:lnTo>
                  <a:lnTo>
                    <a:pt x="456859" y="13127"/>
                  </a:lnTo>
                  <a:lnTo>
                    <a:pt x="462578" y="13127"/>
                  </a:lnTo>
                  <a:lnTo>
                    <a:pt x="462578" y="3938"/>
                  </a:lnTo>
                  <a:lnTo>
                    <a:pt x="468016" y="3938"/>
                  </a:lnTo>
                  <a:lnTo>
                    <a:pt x="468016" y="13127"/>
                  </a:lnTo>
                  <a:lnTo>
                    <a:pt x="475986" y="13127"/>
                  </a:lnTo>
                  <a:lnTo>
                    <a:pt x="475986" y="18096"/>
                  </a:lnTo>
                  <a:lnTo>
                    <a:pt x="468016" y="18096"/>
                  </a:lnTo>
                  <a:lnTo>
                    <a:pt x="468016" y="35817"/>
                  </a:lnTo>
                  <a:cubicBezTo>
                    <a:pt x="468016" y="37630"/>
                    <a:pt x="468360" y="38974"/>
                    <a:pt x="469048" y="39849"/>
                  </a:cubicBezTo>
                  <a:cubicBezTo>
                    <a:pt x="469860" y="40786"/>
                    <a:pt x="471017" y="41255"/>
                    <a:pt x="472517" y="41255"/>
                  </a:cubicBezTo>
                  <a:cubicBezTo>
                    <a:pt x="473829" y="41255"/>
                    <a:pt x="475017" y="40880"/>
                    <a:pt x="476080" y="40130"/>
                  </a:cubicBezTo>
                  <a:lnTo>
                    <a:pt x="476080" y="45474"/>
                  </a:lnTo>
                  <a:cubicBezTo>
                    <a:pt x="475455" y="45724"/>
                    <a:pt x="474798" y="45912"/>
                    <a:pt x="474111" y="46037"/>
                  </a:cubicBezTo>
                  <a:cubicBezTo>
                    <a:pt x="473486" y="46162"/>
                    <a:pt x="472673" y="46225"/>
                    <a:pt x="471673" y="46225"/>
                  </a:cubicBezTo>
                  <a:close/>
                  <a:moveTo>
                    <a:pt x="496107" y="46787"/>
                  </a:moveTo>
                  <a:cubicBezTo>
                    <a:pt x="492919" y="46787"/>
                    <a:pt x="490044" y="46037"/>
                    <a:pt x="487481" y="44537"/>
                  </a:cubicBezTo>
                  <a:cubicBezTo>
                    <a:pt x="484918" y="42974"/>
                    <a:pt x="482918" y="40880"/>
                    <a:pt x="481480" y="38255"/>
                  </a:cubicBezTo>
                  <a:cubicBezTo>
                    <a:pt x="480105" y="35567"/>
                    <a:pt x="479417" y="32629"/>
                    <a:pt x="479417" y="29441"/>
                  </a:cubicBezTo>
                  <a:cubicBezTo>
                    <a:pt x="479417" y="26253"/>
                    <a:pt x="480105" y="23347"/>
                    <a:pt x="481480" y="20721"/>
                  </a:cubicBezTo>
                  <a:cubicBezTo>
                    <a:pt x="482918" y="18034"/>
                    <a:pt x="484918" y="15939"/>
                    <a:pt x="487481" y="14439"/>
                  </a:cubicBezTo>
                  <a:cubicBezTo>
                    <a:pt x="490044" y="12877"/>
                    <a:pt x="492919" y="12095"/>
                    <a:pt x="496107" y="12095"/>
                  </a:cubicBezTo>
                  <a:cubicBezTo>
                    <a:pt x="499295" y="12095"/>
                    <a:pt x="502170" y="12877"/>
                    <a:pt x="504733" y="14439"/>
                  </a:cubicBezTo>
                  <a:cubicBezTo>
                    <a:pt x="507296" y="15939"/>
                    <a:pt x="509296" y="18034"/>
                    <a:pt x="510734" y="20721"/>
                  </a:cubicBezTo>
                  <a:cubicBezTo>
                    <a:pt x="512171" y="23347"/>
                    <a:pt x="512890" y="26253"/>
                    <a:pt x="512890" y="29441"/>
                  </a:cubicBezTo>
                  <a:cubicBezTo>
                    <a:pt x="512890" y="32629"/>
                    <a:pt x="512171" y="35567"/>
                    <a:pt x="510734" y="38255"/>
                  </a:cubicBezTo>
                  <a:cubicBezTo>
                    <a:pt x="509296" y="40880"/>
                    <a:pt x="507296" y="42974"/>
                    <a:pt x="504733" y="44537"/>
                  </a:cubicBezTo>
                  <a:cubicBezTo>
                    <a:pt x="502170" y="46037"/>
                    <a:pt x="499295" y="46787"/>
                    <a:pt x="496107" y="46787"/>
                  </a:cubicBezTo>
                  <a:close/>
                  <a:moveTo>
                    <a:pt x="496107" y="41818"/>
                  </a:moveTo>
                  <a:cubicBezTo>
                    <a:pt x="498107" y="41818"/>
                    <a:pt x="499982" y="41318"/>
                    <a:pt x="501733" y="40318"/>
                  </a:cubicBezTo>
                  <a:cubicBezTo>
                    <a:pt x="503483" y="39317"/>
                    <a:pt x="504858" y="37880"/>
                    <a:pt x="505858" y="36005"/>
                  </a:cubicBezTo>
                  <a:cubicBezTo>
                    <a:pt x="506921" y="34129"/>
                    <a:pt x="507452" y="31941"/>
                    <a:pt x="507452" y="29441"/>
                  </a:cubicBezTo>
                  <a:cubicBezTo>
                    <a:pt x="507452" y="26941"/>
                    <a:pt x="506921" y="24753"/>
                    <a:pt x="505858" y="22878"/>
                  </a:cubicBezTo>
                  <a:cubicBezTo>
                    <a:pt x="504858" y="21003"/>
                    <a:pt x="503483" y="19565"/>
                    <a:pt x="501733" y="18565"/>
                  </a:cubicBezTo>
                  <a:cubicBezTo>
                    <a:pt x="499982" y="17565"/>
                    <a:pt x="498107" y="17065"/>
                    <a:pt x="496107" y="17065"/>
                  </a:cubicBezTo>
                  <a:cubicBezTo>
                    <a:pt x="494107" y="17065"/>
                    <a:pt x="492231" y="17565"/>
                    <a:pt x="490481" y="18565"/>
                  </a:cubicBezTo>
                  <a:cubicBezTo>
                    <a:pt x="488731" y="19565"/>
                    <a:pt x="487325" y="21003"/>
                    <a:pt x="486262" y="22878"/>
                  </a:cubicBezTo>
                  <a:cubicBezTo>
                    <a:pt x="485262" y="24753"/>
                    <a:pt x="484762" y="26941"/>
                    <a:pt x="484762" y="29441"/>
                  </a:cubicBezTo>
                  <a:cubicBezTo>
                    <a:pt x="484762" y="31941"/>
                    <a:pt x="485262" y="34129"/>
                    <a:pt x="486262" y="36005"/>
                  </a:cubicBezTo>
                  <a:cubicBezTo>
                    <a:pt x="487325" y="37880"/>
                    <a:pt x="488731" y="39317"/>
                    <a:pt x="490481" y="40318"/>
                  </a:cubicBezTo>
                  <a:cubicBezTo>
                    <a:pt x="492231" y="41318"/>
                    <a:pt x="494107" y="41818"/>
                    <a:pt x="496107" y="41818"/>
                  </a:cubicBezTo>
                  <a:close/>
                  <a:moveTo>
                    <a:pt x="515185" y="45756"/>
                  </a:moveTo>
                  <a:lnTo>
                    <a:pt x="515185" y="45756"/>
                  </a:lnTo>
                  <a:close/>
                  <a:moveTo>
                    <a:pt x="530489" y="13127"/>
                  </a:moveTo>
                  <a:lnTo>
                    <a:pt x="536115" y="13127"/>
                  </a:lnTo>
                  <a:lnTo>
                    <a:pt x="543804" y="38911"/>
                  </a:lnTo>
                  <a:lnTo>
                    <a:pt x="543897" y="38911"/>
                  </a:lnTo>
                  <a:lnTo>
                    <a:pt x="552148" y="13127"/>
                  </a:lnTo>
                  <a:lnTo>
                    <a:pt x="557680" y="13127"/>
                  </a:lnTo>
                  <a:lnTo>
                    <a:pt x="565931" y="38817"/>
                  </a:lnTo>
                  <a:lnTo>
                    <a:pt x="566025" y="38817"/>
                  </a:lnTo>
                  <a:lnTo>
                    <a:pt x="573714" y="13127"/>
                  </a:lnTo>
                  <a:lnTo>
                    <a:pt x="579245" y="13127"/>
                  </a:lnTo>
                  <a:lnTo>
                    <a:pt x="568744" y="45756"/>
                  </a:lnTo>
                  <a:lnTo>
                    <a:pt x="563212" y="45756"/>
                  </a:lnTo>
                  <a:lnTo>
                    <a:pt x="554774" y="19690"/>
                  </a:lnTo>
                  <a:lnTo>
                    <a:pt x="546429" y="45756"/>
                  </a:lnTo>
                  <a:lnTo>
                    <a:pt x="540991" y="45756"/>
                  </a:lnTo>
                  <a:lnTo>
                    <a:pt x="530489" y="13127"/>
                  </a:lnTo>
                  <a:close/>
                  <a:moveTo>
                    <a:pt x="593506" y="46787"/>
                  </a:moveTo>
                  <a:cubicBezTo>
                    <a:pt x="591130" y="46787"/>
                    <a:pt x="589005" y="46318"/>
                    <a:pt x="587130" y="45381"/>
                  </a:cubicBezTo>
                  <a:cubicBezTo>
                    <a:pt x="585255" y="44443"/>
                    <a:pt x="583786" y="43162"/>
                    <a:pt x="582723" y="41536"/>
                  </a:cubicBezTo>
                  <a:cubicBezTo>
                    <a:pt x="581723" y="39849"/>
                    <a:pt x="581223" y="37973"/>
                    <a:pt x="581223" y="35911"/>
                  </a:cubicBezTo>
                  <a:cubicBezTo>
                    <a:pt x="581223" y="32473"/>
                    <a:pt x="582504" y="29785"/>
                    <a:pt x="585067" y="27847"/>
                  </a:cubicBezTo>
                  <a:cubicBezTo>
                    <a:pt x="587693" y="25910"/>
                    <a:pt x="591006" y="24941"/>
                    <a:pt x="595006" y="24941"/>
                  </a:cubicBezTo>
                  <a:cubicBezTo>
                    <a:pt x="596944" y="24941"/>
                    <a:pt x="598757" y="25159"/>
                    <a:pt x="600444" y="25597"/>
                  </a:cubicBezTo>
                  <a:cubicBezTo>
                    <a:pt x="602132" y="25972"/>
                    <a:pt x="603413" y="26441"/>
                    <a:pt x="604288" y="27003"/>
                  </a:cubicBezTo>
                  <a:lnTo>
                    <a:pt x="604288" y="25034"/>
                  </a:lnTo>
                  <a:cubicBezTo>
                    <a:pt x="604288" y="22597"/>
                    <a:pt x="603445" y="20659"/>
                    <a:pt x="601757" y="19221"/>
                  </a:cubicBezTo>
                  <a:cubicBezTo>
                    <a:pt x="600069" y="17721"/>
                    <a:pt x="597913" y="16971"/>
                    <a:pt x="595287" y="16971"/>
                  </a:cubicBezTo>
                  <a:cubicBezTo>
                    <a:pt x="593537" y="16971"/>
                    <a:pt x="591881" y="17377"/>
                    <a:pt x="590318" y="18190"/>
                  </a:cubicBezTo>
                  <a:cubicBezTo>
                    <a:pt x="588755" y="18940"/>
                    <a:pt x="587505" y="20034"/>
                    <a:pt x="586567" y="21471"/>
                  </a:cubicBezTo>
                  <a:lnTo>
                    <a:pt x="582536" y="18377"/>
                  </a:lnTo>
                  <a:cubicBezTo>
                    <a:pt x="583786" y="16440"/>
                    <a:pt x="585536" y="14908"/>
                    <a:pt x="587786" y="13783"/>
                  </a:cubicBezTo>
                  <a:cubicBezTo>
                    <a:pt x="590099" y="12658"/>
                    <a:pt x="592600" y="12095"/>
                    <a:pt x="595287" y="12095"/>
                  </a:cubicBezTo>
                  <a:cubicBezTo>
                    <a:pt x="599725" y="12095"/>
                    <a:pt x="603195" y="13283"/>
                    <a:pt x="605695" y="15658"/>
                  </a:cubicBezTo>
                  <a:cubicBezTo>
                    <a:pt x="608258" y="17971"/>
                    <a:pt x="609539" y="21128"/>
                    <a:pt x="609539" y="25128"/>
                  </a:cubicBezTo>
                  <a:lnTo>
                    <a:pt x="609539" y="45756"/>
                  </a:lnTo>
                  <a:lnTo>
                    <a:pt x="604288" y="45756"/>
                  </a:lnTo>
                  <a:lnTo>
                    <a:pt x="604288" y="41068"/>
                  </a:lnTo>
                  <a:lnTo>
                    <a:pt x="604101" y="41068"/>
                  </a:lnTo>
                  <a:cubicBezTo>
                    <a:pt x="603163" y="42630"/>
                    <a:pt x="601757" y="43974"/>
                    <a:pt x="599882" y="45099"/>
                  </a:cubicBezTo>
                  <a:cubicBezTo>
                    <a:pt x="598006" y="46225"/>
                    <a:pt x="595881" y="46787"/>
                    <a:pt x="593506" y="46787"/>
                  </a:cubicBezTo>
                  <a:close/>
                  <a:moveTo>
                    <a:pt x="594068" y="42005"/>
                  </a:moveTo>
                  <a:cubicBezTo>
                    <a:pt x="595881" y="42005"/>
                    <a:pt x="597569" y="41536"/>
                    <a:pt x="599132" y="40599"/>
                  </a:cubicBezTo>
                  <a:cubicBezTo>
                    <a:pt x="600694" y="39661"/>
                    <a:pt x="601944" y="38411"/>
                    <a:pt x="602882" y="36848"/>
                  </a:cubicBezTo>
                  <a:cubicBezTo>
                    <a:pt x="603820" y="35223"/>
                    <a:pt x="604288" y="33473"/>
                    <a:pt x="604288" y="31598"/>
                  </a:cubicBezTo>
                  <a:cubicBezTo>
                    <a:pt x="603288" y="30910"/>
                    <a:pt x="602038" y="30379"/>
                    <a:pt x="600538" y="30004"/>
                  </a:cubicBezTo>
                  <a:cubicBezTo>
                    <a:pt x="599038" y="29566"/>
                    <a:pt x="597475" y="29347"/>
                    <a:pt x="595850" y="29347"/>
                  </a:cubicBezTo>
                  <a:cubicBezTo>
                    <a:pt x="592850" y="29347"/>
                    <a:pt x="590599" y="29972"/>
                    <a:pt x="589099" y="31223"/>
                  </a:cubicBezTo>
                  <a:cubicBezTo>
                    <a:pt x="587599" y="32410"/>
                    <a:pt x="586849" y="34004"/>
                    <a:pt x="586849" y="36005"/>
                  </a:cubicBezTo>
                  <a:cubicBezTo>
                    <a:pt x="586849" y="37755"/>
                    <a:pt x="587505" y="39192"/>
                    <a:pt x="588818" y="40318"/>
                  </a:cubicBezTo>
                  <a:cubicBezTo>
                    <a:pt x="590193" y="41443"/>
                    <a:pt x="591943" y="42005"/>
                    <a:pt x="594068" y="42005"/>
                  </a:cubicBezTo>
                  <a:close/>
                  <a:moveTo>
                    <a:pt x="617054" y="0"/>
                  </a:moveTo>
                  <a:lnTo>
                    <a:pt x="622492" y="0"/>
                  </a:lnTo>
                  <a:lnTo>
                    <a:pt x="622492" y="45756"/>
                  </a:lnTo>
                  <a:lnTo>
                    <a:pt x="617054" y="45756"/>
                  </a:lnTo>
                  <a:lnTo>
                    <a:pt x="617054" y="0"/>
                  </a:lnTo>
                  <a:close/>
                  <a:moveTo>
                    <a:pt x="630546" y="0"/>
                  </a:moveTo>
                  <a:lnTo>
                    <a:pt x="635984" y="0"/>
                  </a:lnTo>
                  <a:lnTo>
                    <a:pt x="635984" y="28785"/>
                  </a:lnTo>
                  <a:lnTo>
                    <a:pt x="651361" y="13127"/>
                  </a:lnTo>
                  <a:lnTo>
                    <a:pt x="658206" y="13127"/>
                  </a:lnTo>
                  <a:lnTo>
                    <a:pt x="658206" y="13408"/>
                  </a:lnTo>
                  <a:lnTo>
                    <a:pt x="645454" y="26347"/>
                  </a:lnTo>
                  <a:lnTo>
                    <a:pt x="658581" y="45474"/>
                  </a:lnTo>
                  <a:lnTo>
                    <a:pt x="658581" y="45756"/>
                  </a:lnTo>
                  <a:lnTo>
                    <a:pt x="652112" y="45756"/>
                  </a:lnTo>
                  <a:lnTo>
                    <a:pt x="641610" y="30098"/>
                  </a:lnTo>
                  <a:lnTo>
                    <a:pt x="635984" y="35723"/>
                  </a:lnTo>
                  <a:lnTo>
                    <a:pt x="635984" y="45756"/>
                  </a:lnTo>
                  <a:lnTo>
                    <a:pt x="630546" y="45756"/>
                  </a:lnTo>
                  <a:lnTo>
                    <a:pt x="630546" y="0"/>
                  </a:lnTo>
                  <a:close/>
                  <a:moveTo>
                    <a:pt x="658807" y="45756"/>
                  </a:moveTo>
                  <a:lnTo>
                    <a:pt x="658807" y="45756"/>
                  </a:lnTo>
                  <a:close/>
                  <a:moveTo>
                    <a:pt x="690239" y="46225"/>
                  </a:moveTo>
                  <a:cubicBezTo>
                    <a:pt x="688864" y="46225"/>
                    <a:pt x="687613" y="46037"/>
                    <a:pt x="686488" y="45662"/>
                  </a:cubicBezTo>
                  <a:cubicBezTo>
                    <a:pt x="685363" y="45224"/>
                    <a:pt x="684425" y="44631"/>
                    <a:pt x="683675" y="43880"/>
                  </a:cubicBezTo>
                  <a:cubicBezTo>
                    <a:pt x="681988" y="42255"/>
                    <a:pt x="681144" y="40036"/>
                    <a:pt x="681144" y="37223"/>
                  </a:cubicBezTo>
                  <a:lnTo>
                    <a:pt x="681144" y="18096"/>
                  </a:lnTo>
                  <a:lnTo>
                    <a:pt x="675424" y="18096"/>
                  </a:lnTo>
                  <a:lnTo>
                    <a:pt x="675424" y="13127"/>
                  </a:lnTo>
                  <a:lnTo>
                    <a:pt x="681144" y="13127"/>
                  </a:lnTo>
                  <a:lnTo>
                    <a:pt x="681144" y="3938"/>
                  </a:lnTo>
                  <a:lnTo>
                    <a:pt x="686582" y="3938"/>
                  </a:lnTo>
                  <a:lnTo>
                    <a:pt x="686582" y="13127"/>
                  </a:lnTo>
                  <a:lnTo>
                    <a:pt x="694552" y="13127"/>
                  </a:lnTo>
                  <a:lnTo>
                    <a:pt x="694552" y="18096"/>
                  </a:lnTo>
                  <a:lnTo>
                    <a:pt x="686582" y="18096"/>
                  </a:lnTo>
                  <a:lnTo>
                    <a:pt x="686582" y="35817"/>
                  </a:lnTo>
                  <a:cubicBezTo>
                    <a:pt x="686582" y="37630"/>
                    <a:pt x="686926" y="38974"/>
                    <a:pt x="687613" y="39849"/>
                  </a:cubicBezTo>
                  <a:cubicBezTo>
                    <a:pt x="688426" y="40786"/>
                    <a:pt x="689582" y="41255"/>
                    <a:pt x="691082" y="41255"/>
                  </a:cubicBezTo>
                  <a:cubicBezTo>
                    <a:pt x="692395" y="41255"/>
                    <a:pt x="693583" y="40880"/>
                    <a:pt x="694645" y="40130"/>
                  </a:cubicBezTo>
                  <a:lnTo>
                    <a:pt x="694645" y="45474"/>
                  </a:lnTo>
                  <a:cubicBezTo>
                    <a:pt x="694020" y="45724"/>
                    <a:pt x="693364" y="45912"/>
                    <a:pt x="692676" y="46037"/>
                  </a:cubicBezTo>
                  <a:cubicBezTo>
                    <a:pt x="692051" y="46162"/>
                    <a:pt x="691239" y="46225"/>
                    <a:pt x="690239" y="46225"/>
                  </a:cubicBezTo>
                  <a:close/>
                  <a:moveTo>
                    <a:pt x="701399" y="0"/>
                  </a:moveTo>
                  <a:lnTo>
                    <a:pt x="706837" y="0"/>
                  </a:lnTo>
                  <a:lnTo>
                    <a:pt x="706837" y="13502"/>
                  </a:lnTo>
                  <a:lnTo>
                    <a:pt x="706556" y="17908"/>
                  </a:lnTo>
                  <a:lnTo>
                    <a:pt x="706837" y="17908"/>
                  </a:lnTo>
                  <a:cubicBezTo>
                    <a:pt x="707712" y="16283"/>
                    <a:pt x="709119" y="14908"/>
                    <a:pt x="711056" y="13783"/>
                  </a:cubicBezTo>
                  <a:cubicBezTo>
                    <a:pt x="712994" y="12658"/>
                    <a:pt x="715119" y="12095"/>
                    <a:pt x="717432" y="12095"/>
                  </a:cubicBezTo>
                  <a:cubicBezTo>
                    <a:pt x="721433" y="12095"/>
                    <a:pt x="724464" y="13283"/>
                    <a:pt x="726527" y="15658"/>
                  </a:cubicBezTo>
                  <a:cubicBezTo>
                    <a:pt x="728590" y="17971"/>
                    <a:pt x="729621" y="21034"/>
                    <a:pt x="729621" y="24847"/>
                  </a:cubicBezTo>
                  <a:lnTo>
                    <a:pt x="729621" y="45756"/>
                  </a:lnTo>
                  <a:lnTo>
                    <a:pt x="724183" y="45756"/>
                  </a:lnTo>
                  <a:lnTo>
                    <a:pt x="724183" y="25691"/>
                  </a:lnTo>
                  <a:cubicBezTo>
                    <a:pt x="724183" y="22753"/>
                    <a:pt x="723433" y="20596"/>
                    <a:pt x="721933" y="19221"/>
                  </a:cubicBezTo>
                  <a:cubicBezTo>
                    <a:pt x="720495" y="17783"/>
                    <a:pt x="718589" y="17065"/>
                    <a:pt x="716213" y="17065"/>
                  </a:cubicBezTo>
                  <a:cubicBezTo>
                    <a:pt x="714463" y="17065"/>
                    <a:pt x="712869" y="17596"/>
                    <a:pt x="711431" y="18659"/>
                  </a:cubicBezTo>
                  <a:cubicBezTo>
                    <a:pt x="710056" y="19659"/>
                    <a:pt x="708931" y="20971"/>
                    <a:pt x="708056" y="22597"/>
                  </a:cubicBezTo>
                  <a:cubicBezTo>
                    <a:pt x="707243" y="24159"/>
                    <a:pt x="706837" y="25816"/>
                    <a:pt x="706837" y="27566"/>
                  </a:cubicBezTo>
                  <a:lnTo>
                    <a:pt x="706837" y="45756"/>
                  </a:lnTo>
                  <a:lnTo>
                    <a:pt x="701399" y="45756"/>
                  </a:lnTo>
                  <a:lnTo>
                    <a:pt x="701399" y="0"/>
                  </a:lnTo>
                  <a:close/>
                  <a:moveTo>
                    <a:pt x="751998" y="46787"/>
                  </a:moveTo>
                  <a:cubicBezTo>
                    <a:pt x="748872" y="46787"/>
                    <a:pt x="746059" y="46037"/>
                    <a:pt x="743559" y="44537"/>
                  </a:cubicBezTo>
                  <a:cubicBezTo>
                    <a:pt x="741121" y="43037"/>
                    <a:pt x="739215" y="40974"/>
                    <a:pt x="737840" y="38349"/>
                  </a:cubicBezTo>
                  <a:cubicBezTo>
                    <a:pt x="736464" y="35723"/>
                    <a:pt x="735777" y="32785"/>
                    <a:pt x="735777" y="29535"/>
                  </a:cubicBezTo>
                  <a:cubicBezTo>
                    <a:pt x="735777" y="26409"/>
                    <a:pt x="736402" y="23534"/>
                    <a:pt x="737652" y="20909"/>
                  </a:cubicBezTo>
                  <a:cubicBezTo>
                    <a:pt x="738965" y="18221"/>
                    <a:pt x="740809" y="16096"/>
                    <a:pt x="743184" y="14533"/>
                  </a:cubicBezTo>
                  <a:cubicBezTo>
                    <a:pt x="745622" y="12908"/>
                    <a:pt x="748403" y="12095"/>
                    <a:pt x="751529" y="12095"/>
                  </a:cubicBezTo>
                  <a:cubicBezTo>
                    <a:pt x="754717" y="12095"/>
                    <a:pt x="757467" y="12814"/>
                    <a:pt x="759780" y="14252"/>
                  </a:cubicBezTo>
                  <a:cubicBezTo>
                    <a:pt x="762155" y="15690"/>
                    <a:pt x="763968" y="17659"/>
                    <a:pt x="765218" y="20159"/>
                  </a:cubicBezTo>
                  <a:cubicBezTo>
                    <a:pt x="766468" y="22659"/>
                    <a:pt x="767093" y="25535"/>
                    <a:pt x="767093" y="28785"/>
                  </a:cubicBezTo>
                  <a:cubicBezTo>
                    <a:pt x="767093" y="29285"/>
                    <a:pt x="767062" y="29848"/>
                    <a:pt x="766999" y="30473"/>
                  </a:cubicBezTo>
                  <a:lnTo>
                    <a:pt x="741215" y="30473"/>
                  </a:lnTo>
                  <a:cubicBezTo>
                    <a:pt x="741340" y="32973"/>
                    <a:pt x="741934" y="35067"/>
                    <a:pt x="742996" y="36755"/>
                  </a:cubicBezTo>
                  <a:cubicBezTo>
                    <a:pt x="744059" y="38442"/>
                    <a:pt x="745403" y="39724"/>
                    <a:pt x="747028" y="40599"/>
                  </a:cubicBezTo>
                  <a:cubicBezTo>
                    <a:pt x="748653" y="41411"/>
                    <a:pt x="750372" y="41818"/>
                    <a:pt x="752185" y="41818"/>
                  </a:cubicBezTo>
                  <a:cubicBezTo>
                    <a:pt x="756436" y="41818"/>
                    <a:pt x="759655" y="39880"/>
                    <a:pt x="761843" y="36005"/>
                  </a:cubicBezTo>
                  <a:lnTo>
                    <a:pt x="766437" y="38255"/>
                  </a:lnTo>
                  <a:cubicBezTo>
                    <a:pt x="765062" y="40818"/>
                    <a:pt x="763155" y="42880"/>
                    <a:pt x="760717" y="44443"/>
                  </a:cubicBezTo>
                  <a:cubicBezTo>
                    <a:pt x="758280" y="46006"/>
                    <a:pt x="755373" y="46787"/>
                    <a:pt x="751998" y="46787"/>
                  </a:cubicBezTo>
                  <a:close/>
                  <a:moveTo>
                    <a:pt x="761374" y="25972"/>
                  </a:moveTo>
                  <a:cubicBezTo>
                    <a:pt x="761311" y="24597"/>
                    <a:pt x="760936" y="23253"/>
                    <a:pt x="760249" y="21940"/>
                  </a:cubicBezTo>
                  <a:cubicBezTo>
                    <a:pt x="759561" y="20565"/>
                    <a:pt x="758467" y="19409"/>
                    <a:pt x="756967" y="18471"/>
                  </a:cubicBezTo>
                  <a:cubicBezTo>
                    <a:pt x="755529" y="17533"/>
                    <a:pt x="753717" y="17065"/>
                    <a:pt x="751529" y="17065"/>
                  </a:cubicBezTo>
                  <a:cubicBezTo>
                    <a:pt x="748966" y="17065"/>
                    <a:pt x="746778" y="17877"/>
                    <a:pt x="744965" y="19502"/>
                  </a:cubicBezTo>
                  <a:cubicBezTo>
                    <a:pt x="743215" y="21128"/>
                    <a:pt x="742059" y="23284"/>
                    <a:pt x="741496" y="25972"/>
                  </a:cubicBezTo>
                  <a:lnTo>
                    <a:pt x="761374" y="25972"/>
                  </a:lnTo>
                  <a:close/>
                  <a:moveTo>
                    <a:pt x="769435" y="45756"/>
                  </a:moveTo>
                  <a:lnTo>
                    <a:pt x="769435" y="45756"/>
                  </a:lnTo>
                  <a:close/>
                  <a:moveTo>
                    <a:pt x="802178" y="46787"/>
                  </a:moveTo>
                  <a:cubicBezTo>
                    <a:pt x="799240" y="46787"/>
                    <a:pt x="796584" y="46037"/>
                    <a:pt x="794209" y="44537"/>
                  </a:cubicBezTo>
                  <a:cubicBezTo>
                    <a:pt x="791833" y="43037"/>
                    <a:pt x="789958" y="40974"/>
                    <a:pt x="788583" y="38349"/>
                  </a:cubicBezTo>
                  <a:cubicBezTo>
                    <a:pt x="787270" y="35723"/>
                    <a:pt x="786614" y="32754"/>
                    <a:pt x="786614" y="29441"/>
                  </a:cubicBezTo>
                  <a:cubicBezTo>
                    <a:pt x="786614" y="26191"/>
                    <a:pt x="787270" y="23253"/>
                    <a:pt x="788583" y="20628"/>
                  </a:cubicBezTo>
                  <a:cubicBezTo>
                    <a:pt x="789958" y="17940"/>
                    <a:pt x="791833" y="15846"/>
                    <a:pt x="794209" y="14346"/>
                  </a:cubicBezTo>
                  <a:cubicBezTo>
                    <a:pt x="796584" y="12845"/>
                    <a:pt x="799240" y="12095"/>
                    <a:pt x="802178" y="12095"/>
                  </a:cubicBezTo>
                  <a:cubicBezTo>
                    <a:pt x="804679" y="12095"/>
                    <a:pt x="806898" y="12658"/>
                    <a:pt x="808835" y="13783"/>
                  </a:cubicBezTo>
                  <a:cubicBezTo>
                    <a:pt x="810773" y="14908"/>
                    <a:pt x="812273" y="16315"/>
                    <a:pt x="813336" y="18002"/>
                  </a:cubicBezTo>
                  <a:lnTo>
                    <a:pt x="813524" y="18002"/>
                  </a:lnTo>
                  <a:lnTo>
                    <a:pt x="813336" y="13502"/>
                  </a:lnTo>
                  <a:lnTo>
                    <a:pt x="813336" y="0"/>
                  </a:lnTo>
                  <a:lnTo>
                    <a:pt x="818774" y="0"/>
                  </a:lnTo>
                  <a:lnTo>
                    <a:pt x="818774" y="45756"/>
                  </a:lnTo>
                  <a:lnTo>
                    <a:pt x="813524" y="45756"/>
                  </a:lnTo>
                  <a:lnTo>
                    <a:pt x="813524" y="40974"/>
                  </a:lnTo>
                  <a:lnTo>
                    <a:pt x="813336" y="40974"/>
                  </a:lnTo>
                  <a:cubicBezTo>
                    <a:pt x="812273" y="42599"/>
                    <a:pt x="810773" y="43974"/>
                    <a:pt x="808835" y="45099"/>
                  </a:cubicBezTo>
                  <a:cubicBezTo>
                    <a:pt x="806898" y="46225"/>
                    <a:pt x="804679" y="46787"/>
                    <a:pt x="802178" y="46787"/>
                  </a:cubicBezTo>
                  <a:close/>
                  <a:moveTo>
                    <a:pt x="802741" y="41818"/>
                  </a:moveTo>
                  <a:cubicBezTo>
                    <a:pt x="804679" y="41818"/>
                    <a:pt x="806460" y="41318"/>
                    <a:pt x="808085" y="40318"/>
                  </a:cubicBezTo>
                  <a:cubicBezTo>
                    <a:pt x="809711" y="39317"/>
                    <a:pt x="811023" y="37880"/>
                    <a:pt x="812023" y="36005"/>
                  </a:cubicBezTo>
                  <a:cubicBezTo>
                    <a:pt x="813023" y="34129"/>
                    <a:pt x="813524" y="31941"/>
                    <a:pt x="813524" y="29441"/>
                  </a:cubicBezTo>
                  <a:cubicBezTo>
                    <a:pt x="813524" y="27003"/>
                    <a:pt x="813023" y="24847"/>
                    <a:pt x="812023" y="22972"/>
                  </a:cubicBezTo>
                  <a:cubicBezTo>
                    <a:pt x="811023" y="21096"/>
                    <a:pt x="809711" y="19659"/>
                    <a:pt x="808085" y="18659"/>
                  </a:cubicBezTo>
                  <a:cubicBezTo>
                    <a:pt x="806460" y="17596"/>
                    <a:pt x="804679" y="17065"/>
                    <a:pt x="802741" y="17065"/>
                  </a:cubicBezTo>
                  <a:cubicBezTo>
                    <a:pt x="800866" y="17065"/>
                    <a:pt x="799084" y="17596"/>
                    <a:pt x="797397" y="18659"/>
                  </a:cubicBezTo>
                  <a:cubicBezTo>
                    <a:pt x="795771" y="19659"/>
                    <a:pt x="794459" y="21096"/>
                    <a:pt x="793459" y="22972"/>
                  </a:cubicBezTo>
                  <a:cubicBezTo>
                    <a:pt x="792459" y="24847"/>
                    <a:pt x="791958" y="27003"/>
                    <a:pt x="791958" y="29441"/>
                  </a:cubicBezTo>
                  <a:cubicBezTo>
                    <a:pt x="791958" y="31879"/>
                    <a:pt x="792459" y="34067"/>
                    <a:pt x="793459" y="36005"/>
                  </a:cubicBezTo>
                  <a:cubicBezTo>
                    <a:pt x="794459" y="37880"/>
                    <a:pt x="795771" y="39317"/>
                    <a:pt x="797397" y="40318"/>
                  </a:cubicBezTo>
                  <a:cubicBezTo>
                    <a:pt x="799084" y="41318"/>
                    <a:pt x="800866" y="41818"/>
                    <a:pt x="802741" y="41818"/>
                  </a:cubicBezTo>
                  <a:close/>
                  <a:moveTo>
                    <a:pt x="841479" y="46787"/>
                  </a:moveTo>
                  <a:cubicBezTo>
                    <a:pt x="838291" y="46787"/>
                    <a:pt x="835416" y="46037"/>
                    <a:pt x="832853" y="44537"/>
                  </a:cubicBezTo>
                  <a:cubicBezTo>
                    <a:pt x="830290" y="42974"/>
                    <a:pt x="828290" y="40880"/>
                    <a:pt x="826852" y="38255"/>
                  </a:cubicBezTo>
                  <a:cubicBezTo>
                    <a:pt x="825477" y="35567"/>
                    <a:pt x="824790" y="32629"/>
                    <a:pt x="824790" y="29441"/>
                  </a:cubicBezTo>
                  <a:cubicBezTo>
                    <a:pt x="824790" y="26253"/>
                    <a:pt x="825477" y="23347"/>
                    <a:pt x="826852" y="20721"/>
                  </a:cubicBezTo>
                  <a:cubicBezTo>
                    <a:pt x="828290" y="18034"/>
                    <a:pt x="830290" y="15939"/>
                    <a:pt x="832853" y="14439"/>
                  </a:cubicBezTo>
                  <a:cubicBezTo>
                    <a:pt x="835416" y="12877"/>
                    <a:pt x="838291" y="12095"/>
                    <a:pt x="841479" y="12095"/>
                  </a:cubicBezTo>
                  <a:cubicBezTo>
                    <a:pt x="844667" y="12095"/>
                    <a:pt x="847542" y="12877"/>
                    <a:pt x="850105" y="14439"/>
                  </a:cubicBezTo>
                  <a:cubicBezTo>
                    <a:pt x="852668" y="15939"/>
                    <a:pt x="854668" y="18034"/>
                    <a:pt x="856106" y="20721"/>
                  </a:cubicBezTo>
                  <a:cubicBezTo>
                    <a:pt x="857544" y="23347"/>
                    <a:pt x="858263" y="26253"/>
                    <a:pt x="858263" y="29441"/>
                  </a:cubicBezTo>
                  <a:cubicBezTo>
                    <a:pt x="858263" y="32629"/>
                    <a:pt x="857544" y="35567"/>
                    <a:pt x="856106" y="38255"/>
                  </a:cubicBezTo>
                  <a:cubicBezTo>
                    <a:pt x="854668" y="40880"/>
                    <a:pt x="852668" y="42974"/>
                    <a:pt x="850105" y="44537"/>
                  </a:cubicBezTo>
                  <a:cubicBezTo>
                    <a:pt x="847542" y="46037"/>
                    <a:pt x="844667" y="46787"/>
                    <a:pt x="841479" y="46787"/>
                  </a:cubicBezTo>
                  <a:close/>
                  <a:moveTo>
                    <a:pt x="841479" y="41818"/>
                  </a:moveTo>
                  <a:cubicBezTo>
                    <a:pt x="843480" y="41818"/>
                    <a:pt x="845355" y="41318"/>
                    <a:pt x="847105" y="40318"/>
                  </a:cubicBezTo>
                  <a:cubicBezTo>
                    <a:pt x="848855" y="39317"/>
                    <a:pt x="850230" y="37880"/>
                    <a:pt x="851230" y="36005"/>
                  </a:cubicBezTo>
                  <a:cubicBezTo>
                    <a:pt x="852293" y="34129"/>
                    <a:pt x="852824" y="31941"/>
                    <a:pt x="852824" y="29441"/>
                  </a:cubicBezTo>
                  <a:cubicBezTo>
                    <a:pt x="852824" y="26941"/>
                    <a:pt x="852293" y="24753"/>
                    <a:pt x="851230" y="22878"/>
                  </a:cubicBezTo>
                  <a:cubicBezTo>
                    <a:pt x="850230" y="21003"/>
                    <a:pt x="848855" y="19565"/>
                    <a:pt x="847105" y="18565"/>
                  </a:cubicBezTo>
                  <a:cubicBezTo>
                    <a:pt x="845355" y="17565"/>
                    <a:pt x="843480" y="17065"/>
                    <a:pt x="841479" y="17065"/>
                  </a:cubicBezTo>
                  <a:cubicBezTo>
                    <a:pt x="839479" y="17065"/>
                    <a:pt x="837604" y="17565"/>
                    <a:pt x="835854" y="18565"/>
                  </a:cubicBezTo>
                  <a:cubicBezTo>
                    <a:pt x="834103" y="19565"/>
                    <a:pt x="832697" y="21003"/>
                    <a:pt x="831634" y="22878"/>
                  </a:cubicBezTo>
                  <a:cubicBezTo>
                    <a:pt x="830634" y="24753"/>
                    <a:pt x="830134" y="26941"/>
                    <a:pt x="830134" y="29441"/>
                  </a:cubicBezTo>
                  <a:cubicBezTo>
                    <a:pt x="830134" y="31941"/>
                    <a:pt x="830634" y="34129"/>
                    <a:pt x="831634" y="36005"/>
                  </a:cubicBezTo>
                  <a:cubicBezTo>
                    <a:pt x="832697" y="37880"/>
                    <a:pt x="834103" y="39317"/>
                    <a:pt x="835854" y="40318"/>
                  </a:cubicBezTo>
                  <a:cubicBezTo>
                    <a:pt x="837604" y="41318"/>
                    <a:pt x="839479" y="41818"/>
                    <a:pt x="841479" y="41818"/>
                  </a:cubicBezTo>
                  <a:close/>
                  <a:moveTo>
                    <a:pt x="878935" y="60570"/>
                  </a:moveTo>
                  <a:cubicBezTo>
                    <a:pt x="875059" y="60570"/>
                    <a:pt x="871871" y="59664"/>
                    <a:pt x="869371" y="57851"/>
                  </a:cubicBezTo>
                  <a:cubicBezTo>
                    <a:pt x="866933" y="56101"/>
                    <a:pt x="865277" y="53975"/>
                    <a:pt x="864402" y="51475"/>
                  </a:cubicBezTo>
                  <a:lnTo>
                    <a:pt x="869371" y="49319"/>
                  </a:lnTo>
                  <a:cubicBezTo>
                    <a:pt x="870059" y="51194"/>
                    <a:pt x="871246" y="52725"/>
                    <a:pt x="872934" y="53913"/>
                  </a:cubicBezTo>
                  <a:cubicBezTo>
                    <a:pt x="874622" y="55101"/>
                    <a:pt x="876622" y="55694"/>
                    <a:pt x="878935" y="55694"/>
                  </a:cubicBezTo>
                  <a:cubicBezTo>
                    <a:pt x="882310" y="55694"/>
                    <a:pt x="884904" y="54694"/>
                    <a:pt x="886717" y="52694"/>
                  </a:cubicBezTo>
                  <a:cubicBezTo>
                    <a:pt x="888592" y="50756"/>
                    <a:pt x="889530" y="48006"/>
                    <a:pt x="889530" y="44443"/>
                  </a:cubicBezTo>
                  <a:lnTo>
                    <a:pt x="889530" y="40786"/>
                  </a:lnTo>
                  <a:lnTo>
                    <a:pt x="889249" y="40786"/>
                  </a:lnTo>
                  <a:cubicBezTo>
                    <a:pt x="888186" y="42412"/>
                    <a:pt x="886686" y="43755"/>
                    <a:pt x="884748" y="44818"/>
                  </a:cubicBezTo>
                  <a:cubicBezTo>
                    <a:pt x="882810" y="45881"/>
                    <a:pt x="880623" y="46412"/>
                    <a:pt x="878185" y="46412"/>
                  </a:cubicBezTo>
                  <a:cubicBezTo>
                    <a:pt x="875372" y="46412"/>
                    <a:pt x="872778" y="45693"/>
                    <a:pt x="870403" y="44256"/>
                  </a:cubicBezTo>
                  <a:cubicBezTo>
                    <a:pt x="868090" y="42755"/>
                    <a:pt x="866246" y="40724"/>
                    <a:pt x="864871" y="38161"/>
                  </a:cubicBezTo>
                  <a:cubicBezTo>
                    <a:pt x="863558" y="35536"/>
                    <a:pt x="862902" y="32567"/>
                    <a:pt x="862902" y="29254"/>
                  </a:cubicBezTo>
                  <a:cubicBezTo>
                    <a:pt x="862902" y="26003"/>
                    <a:pt x="863558" y="23065"/>
                    <a:pt x="864871" y="20440"/>
                  </a:cubicBezTo>
                  <a:cubicBezTo>
                    <a:pt x="866246" y="17815"/>
                    <a:pt x="868090" y="15783"/>
                    <a:pt x="870403" y="14346"/>
                  </a:cubicBezTo>
                  <a:cubicBezTo>
                    <a:pt x="872778" y="12845"/>
                    <a:pt x="875372" y="12095"/>
                    <a:pt x="878185" y="12095"/>
                  </a:cubicBezTo>
                  <a:cubicBezTo>
                    <a:pt x="880623" y="12095"/>
                    <a:pt x="882810" y="12627"/>
                    <a:pt x="884748" y="13689"/>
                  </a:cubicBezTo>
                  <a:cubicBezTo>
                    <a:pt x="886686" y="14752"/>
                    <a:pt x="888186" y="16127"/>
                    <a:pt x="889249" y="17815"/>
                  </a:cubicBezTo>
                  <a:lnTo>
                    <a:pt x="889530" y="17815"/>
                  </a:lnTo>
                  <a:lnTo>
                    <a:pt x="889530" y="13127"/>
                  </a:lnTo>
                  <a:lnTo>
                    <a:pt x="894687" y="13127"/>
                  </a:lnTo>
                  <a:lnTo>
                    <a:pt x="894687" y="44443"/>
                  </a:lnTo>
                  <a:cubicBezTo>
                    <a:pt x="894687" y="49694"/>
                    <a:pt x="893218" y="53694"/>
                    <a:pt x="890280" y="56445"/>
                  </a:cubicBezTo>
                  <a:cubicBezTo>
                    <a:pt x="887405" y="59195"/>
                    <a:pt x="883623" y="60570"/>
                    <a:pt x="878935" y="60570"/>
                  </a:cubicBezTo>
                  <a:close/>
                  <a:moveTo>
                    <a:pt x="878935" y="41443"/>
                  </a:moveTo>
                  <a:cubicBezTo>
                    <a:pt x="880873" y="41443"/>
                    <a:pt x="882623" y="40974"/>
                    <a:pt x="884185" y="40036"/>
                  </a:cubicBezTo>
                  <a:cubicBezTo>
                    <a:pt x="885811" y="39036"/>
                    <a:pt x="887092" y="37630"/>
                    <a:pt x="888030" y="35817"/>
                  </a:cubicBezTo>
                  <a:cubicBezTo>
                    <a:pt x="889030" y="33942"/>
                    <a:pt x="889530" y="31754"/>
                    <a:pt x="889530" y="29254"/>
                  </a:cubicBezTo>
                  <a:cubicBezTo>
                    <a:pt x="889530" y="26691"/>
                    <a:pt x="889030" y="24503"/>
                    <a:pt x="888030" y="22690"/>
                  </a:cubicBezTo>
                  <a:cubicBezTo>
                    <a:pt x="887092" y="20815"/>
                    <a:pt x="885811" y="19409"/>
                    <a:pt x="884185" y="18471"/>
                  </a:cubicBezTo>
                  <a:cubicBezTo>
                    <a:pt x="882623" y="17533"/>
                    <a:pt x="880873" y="17065"/>
                    <a:pt x="878935" y="17065"/>
                  </a:cubicBezTo>
                  <a:cubicBezTo>
                    <a:pt x="876935" y="17065"/>
                    <a:pt x="875122" y="17565"/>
                    <a:pt x="873497" y="18565"/>
                  </a:cubicBezTo>
                  <a:cubicBezTo>
                    <a:pt x="871934" y="19502"/>
                    <a:pt x="870652" y="20909"/>
                    <a:pt x="869652" y="22784"/>
                  </a:cubicBezTo>
                  <a:cubicBezTo>
                    <a:pt x="868715" y="24597"/>
                    <a:pt x="868246" y="26753"/>
                    <a:pt x="868246" y="29254"/>
                  </a:cubicBezTo>
                  <a:cubicBezTo>
                    <a:pt x="868246" y="31754"/>
                    <a:pt x="868715" y="33942"/>
                    <a:pt x="869652" y="35817"/>
                  </a:cubicBezTo>
                  <a:cubicBezTo>
                    <a:pt x="870652" y="37692"/>
                    <a:pt x="871934" y="39099"/>
                    <a:pt x="873497" y="40036"/>
                  </a:cubicBezTo>
                  <a:cubicBezTo>
                    <a:pt x="875122" y="40974"/>
                    <a:pt x="876935" y="41443"/>
                    <a:pt x="878935" y="41443"/>
                  </a:cubicBezTo>
                  <a:close/>
                  <a:moveTo>
                    <a:pt x="913790" y="46787"/>
                  </a:moveTo>
                  <a:cubicBezTo>
                    <a:pt x="910290" y="46787"/>
                    <a:pt x="907352" y="45975"/>
                    <a:pt x="904977" y="44349"/>
                  </a:cubicBezTo>
                  <a:cubicBezTo>
                    <a:pt x="902664" y="42662"/>
                    <a:pt x="901039" y="40536"/>
                    <a:pt x="900101" y="37973"/>
                  </a:cubicBezTo>
                  <a:lnTo>
                    <a:pt x="904977" y="35817"/>
                  </a:lnTo>
                  <a:cubicBezTo>
                    <a:pt x="905789" y="37817"/>
                    <a:pt x="906977" y="39349"/>
                    <a:pt x="908540" y="40411"/>
                  </a:cubicBezTo>
                  <a:cubicBezTo>
                    <a:pt x="910165" y="41474"/>
                    <a:pt x="911915" y="42005"/>
                    <a:pt x="913790" y="42005"/>
                  </a:cubicBezTo>
                  <a:cubicBezTo>
                    <a:pt x="915853" y="42005"/>
                    <a:pt x="917603" y="41599"/>
                    <a:pt x="919041" y="40786"/>
                  </a:cubicBezTo>
                  <a:cubicBezTo>
                    <a:pt x="920479" y="39911"/>
                    <a:pt x="921197" y="38724"/>
                    <a:pt x="921197" y="37223"/>
                  </a:cubicBezTo>
                  <a:cubicBezTo>
                    <a:pt x="921197" y="35848"/>
                    <a:pt x="920635" y="34754"/>
                    <a:pt x="919510" y="33942"/>
                  </a:cubicBezTo>
                  <a:cubicBezTo>
                    <a:pt x="918385" y="33067"/>
                    <a:pt x="916572" y="32348"/>
                    <a:pt x="914071" y="31785"/>
                  </a:cubicBezTo>
                  <a:lnTo>
                    <a:pt x="910133" y="30754"/>
                  </a:lnTo>
                  <a:cubicBezTo>
                    <a:pt x="907508" y="30066"/>
                    <a:pt x="905352" y="28972"/>
                    <a:pt x="903664" y="27472"/>
                  </a:cubicBezTo>
                  <a:cubicBezTo>
                    <a:pt x="902039" y="25910"/>
                    <a:pt x="901226" y="23941"/>
                    <a:pt x="901226" y="21565"/>
                  </a:cubicBezTo>
                  <a:cubicBezTo>
                    <a:pt x="901226" y="19690"/>
                    <a:pt x="901789" y="18034"/>
                    <a:pt x="902914" y="16596"/>
                  </a:cubicBezTo>
                  <a:cubicBezTo>
                    <a:pt x="904039" y="15158"/>
                    <a:pt x="905539" y="14064"/>
                    <a:pt x="907414" y="13314"/>
                  </a:cubicBezTo>
                  <a:cubicBezTo>
                    <a:pt x="909290" y="12502"/>
                    <a:pt x="911321" y="12095"/>
                    <a:pt x="913509" y="12095"/>
                  </a:cubicBezTo>
                  <a:cubicBezTo>
                    <a:pt x="916384" y="12095"/>
                    <a:pt x="918916" y="12720"/>
                    <a:pt x="921104" y="13970"/>
                  </a:cubicBezTo>
                  <a:cubicBezTo>
                    <a:pt x="923354" y="15221"/>
                    <a:pt x="924948" y="16940"/>
                    <a:pt x="925885" y="19127"/>
                  </a:cubicBezTo>
                  <a:lnTo>
                    <a:pt x="921197" y="21284"/>
                  </a:lnTo>
                  <a:cubicBezTo>
                    <a:pt x="919760" y="18409"/>
                    <a:pt x="917166" y="16971"/>
                    <a:pt x="913415" y="16971"/>
                  </a:cubicBezTo>
                  <a:cubicBezTo>
                    <a:pt x="911665" y="16971"/>
                    <a:pt x="910102" y="17408"/>
                    <a:pt x="908727" y="18284"/>
                  </a:cubicBezTo>
                  <a:cubicBezTo>
                    <a:pt x="907414" y="19096"/>
                    <a:pt x="906758" y="20127"/>
                    <a:pt x="906758" y="21378"/>
                  </a:cubicBezTo>
                  <a:cubicBezTo>
                    <a:pt x="906758" y="22565"/>
                    <a:pt x="907227" y="23534"/>
                    <a:pt x="908165" y="24284"/>
                  </a:cubicBezTo>
                  <a:cubicBezTo>
                    <a:pt x="909102" y="25034"/>
                    <a:pt x="910509" y="25659"/>
                    <a:pt x="912384" y="26160"/>
                  </a:cubicBezTo>
                  <a:lnTo>
                    <a:pt x="917072" y="27378"/>
                  </a:lnTo>
                  <a:cubicBezTo>
                    <a:pt x="920260" y="28191"/>
                    <a:pt x="922666" y="29410"/>
                    <a:pt x="924292" y="31035"/>
                  </a:cubicBezTo>
                  <a:cubicBezTo>
                    <a:pt x="925917" y="32598"/>
                    <a:pt x="926729" y="34536"/>
                    <a:pt x="926729" y="36848"/>
                  </a:cubicBezTo>
                  <a:cubicBezTo>
                    <a:pt x="926729" y="38849"/>
                    <a:pt x="926135" y="40599"/>
                    <a:pt x="924948" y="42099"/>
                  </a:cubicBezTo>
                  <a:cubicBezTo>
                    <a:pt x="923823" y="43599"/>
                    <a:pt x="922291" y="44756"/>
                    <a:pt x="920354" y="45568"/>
                  </a:cubicBezTo>
                  <a:cubicBezTo>
                    <a:pt x="918416" y="46381"/>
                    <a:pt x="916228" y="46787"/>
                    <a:pt x="913790" y="46787"/>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4" name="Freeform: Shape 183">
              <a:extLst>
                <a:ext uri="{FF2B5EF4-FFF2-40B4-BE49-F238E27FC236}">
                  <a16:creationId xmlns:a16="http://schemas.microsoft.com/office/drawing/2014/main" id="{CCAEC884-3E95-D300-02F2-5F1A8E140621}"/>
                </a:ext>
              </a:extLst>
            </p:cNvPr>
            <p:cNvSpPr/>
            <p:nvPr/>
          </p:nvSpPr>
          <p:spPr>
            <a:xfrm>
              <a:off x="2953502" y="321394"/>
              <a:ext cx="1363067" cy="1155167"/>
            </a:xfrm>
            <a:custGeom>
              <a:avLst/>
              <a:gdLst>
                <a:gd name="connsiteX0" fmla="*/ 0 w 1363067"/>
                <a:gd name="connsiteY0" fmla="*/ 0 h 1155167"/>
                <a:gd name="connsiteX1" fmla="*/ 1363068 w 1363067"/>
                <a:gd name="connsiteY1" fmla="*/ 0 h 1155167"/>
                <a:gd name="connsiteX2" fmla="*/ 1363068 w 1363067"/>
                <a:gd name="connsiteY2" fmla="*/ 1155168 h 1155167"/>
                <a:gd name="connsiteX3" fmla="*/ 0 w 1363067"/>
                <a:gd name="connsiteY3" fmla="*/ 1155168 h 1155167"/>
              </a:gdLst>
              <a:ahLst/>
              <a:cxnLst>
                <a:cxn ang="0">
                  <a:pos x="connsiteX0" y="connsiteY0"/>
                </a:cxn>
                <a:cxn ang="0">
                  <a:pos x="connsiteX1" y="connsiteY1"/>
                </a:cxn>
                <a:cxn ang="0">
                  <a:pos x="connsiteX2" y="connsiteY2"/>
                </a:cxn>
                <a:cxn ang="0">
                  <a:pos x="connsiteX3" y="connsiteY3"/>
                </a:cxn>
              </a:cxnLst>
              <a:rect l="l" t="t" r="r" b="b"/>
              <a:pathLst>
                <a:path w="1363067" h="1155167">
                  <a:moveTo>
                    <a:pt x="0" y="0"/>
                  </a:moveTo>
                  <a:lnTo>
                    <a:pt x="1363068" y="0"/>
                  </a:lnTo>
                  <a:lnTo>
                    <a:pt x="1363068" y="1155168"/>
                  </a:lnTo>
                  <a:lnTo>
                    <a:pt x="0" y="1155168"/>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5" name="Freeform: Shape 184">
              <a:extLst>
                <a:ext uri="{FF2B5EF4-FFF2-40B4-BE49-F238E27FC236}">
                  <a16:creationId xmlns:a16="http://schemas.microsoft.com/office/drawing/2014/main" id="{FD126061-F261-0CA7-D5D6-641BFF5E6D8D}"/>
                </a:ext>
              </a:extLst>
            </p:cNvPr>
            <p:cNvSpPr/>
            <p:nvPr/>
          </p:nvSpPr>
          <p:spPr>
            <a:xfrm>
              <a:off x="3009231" y="406149"/>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6" name="Freeform: Shape 185">
              <a:extLst>
                <a:ext uri="{FF2B5EF4-FFF2-40B4-BE49-F238E27FC236}">
                  <a16:creationId xmlns:a16="http://schemas.microsoft.com/office/drawing/2014/main" id="{F2C752BE-E15D-775A-355D-D148D70AB34B}"/>
                </a:ext>
              </a:extLst>
            </p:cNvPr>
            <p:cNvSpPr/>
            <p:nvPr/>
          </p:nvSpPr>
          <p:spPr>
            <a:xfrm>
              <a:off x="3080643" y="390959"/>
              <a:ext cx="1095080" cy="63570"/>
            </a:xfrm>
            <a:custGeom>
              <a:avLst/>
              <a:gdLst>
                <a:gd name="connsiteX0" fmla="*/ 0 w 1095080"/>
                <a:gd name="connsiteY0" fmla="*/ 656 h 63570"/>
                <a:gd name="connsiteX1" fmla="*/ 6282 w 1095080"/>
                <a:gd name="connsiteY1" fmla="*/ 656 h 63570"/>
                <a:gd name="connsiteX2" fmla="*/ 14908 w 1095080"/>
                <a:gd name="connsiteY2" fmla="*/ 35536 h 63570"/>
                <a:gd name="connsiteX3" fmla="*/ 15658 w 1095080"/>
                <a:gd name="connsiteY3" fmla="*/ 38817 h 63570"/>
                <a:gd name="connsiteX4" fmla="*/ 15939 w 1095080"/>
                <a:gd name="connsiteY4" fmla="*/ 38817 h 63570"/>
                <a:gd name="connsiteX5" fmla="*/ 16971 w 1095080"/>
                <a:gd name="connsiteY5" fmla="*/ 35536 h 63570"/>
                <a:gd name="connsiteX6" fmla="*/ 27566 w 1095080"/>
                <a:gd name="connsiteY6" fmla="*/ 656 h 63570"/>
                <a:gd name="connsiteX7" fmla="*/ 33379 w 1095080"/>
                <a:gd name="connsiteY7" fmla="*/ 656 h 63570"/>
                <a:gd name="connsiteX8" fmla="*/ 43505 w 1095080"/>
                <a:gd name="connsiteY8" fmla="*/ 35536 h 63570"/>
                <a:gd name="connsiteX9" fmla="*/ 44537 w 1095080"/>
                <a:gd name="connsiteY9" fmla="*/ 38817 h 63570"/>
                <a:gd name="connsiteX10" fmla="*/ 44818 w 1095080"/>
                <a:gd name="connsiteY10" fmla="*/ 38817 h 63570"/>
                <a:gd name="connsiteX11" fmla="*/ 54194 w 1095080"/>
                <a:gd name="connsiteY11" fmla="*/ 656 h 63570"/>
                <a:gd name="connsiteX12" fmla="*/ 60383 w 1095080"/>
                <a:gd name="connsiteY12" fmla="*/ 656 h 63570"/>
                <a:gd name="connsiteX13" fmla="*/ 47631 w 1095080"/>
                <a:gd name="connsiteY13" fmla="*/ 48194 h 63570"/>
                <a:gd name="connsiteX14" fmla="*/ 41724 w 1095080"/>
                <a:gd name="connsiteY14" fmla="*/ 48194 h 63570"/>
                <a:gd name="connsiteX15" fmla="*/ 31691 w 1095080"/>
                <a:gd name="connsiteY15" fmla="*/ 13783 h 63570"/>
                <a:gd name="connsiteX16" fmla="*/ 30566 w 1095080"/>
                <a:gd name="connsiteY16" fmla="*/ 10126 h 63570"/>
                <a:gd name="connsiteX17" fmla="*/ 30379 w 1095080"/>
                <a:gd name="connsiteY17" fmla="*/ 10126 h 63570"/>
                <a:gd name="connsiteX18" fmla="*/ 29254 w 1095080"/>
                <a:gd name="connsiteY18" fmla="*/ 13783 h 63570"/>
                <a:gd name="connsiteX19" fmla="*/ 18752 w 1095080"/>
                <a:gd name="connsiteY19" fmla="*/ 48194 h 63570"/>
                <a:gd name="connsiteX20" fmla="*/ 12845 w 1095080"/>
                <a:gd name="connsiteY20" fmla="*/ 48194 h 63570"/>
                <a:gd name="connsiteX21" fmla="*/ 0 w 1095080"/>
                <a:gd name="connsiteY21" fmla="*/ 656 h 63570"/>
                <a:gd name="connsiteX22" fmla="*/ 73886 w 1095080"/>
                <a:gd name="connsiteY22" fmla="*/ 49225 h 63570"/>
                <a:gd name="connsiteX23" fmla="*/ 67229 w 1095080"/>
                <a:gd name="connsiteY23" fmla="*/ 47818 h 63570"/>
                <a:gd name="connsiteX24" fmla="*/ 62728 w 1095080"/>
                <a:gd name="connsiteY24" fmla="*/ 43787 h 63570"/>
                <a:gd name="connsiteX25" fmla="*/ 61134 w 1095080"/>
                <a:gd name="connsiteY25" fmla="*/ 37973 h 63570"/>
                <a:gd name="connsiteX26" fmla="*/ 65166 w 1095080"/>
                <a:gd name="connsiteY26" fmla="*/ 29629 h 63570"/>
                <a:gd name="connsiteX27" fmla="*/ 75386 w 1095080"/>
                <a:gd name="connsiteY27" fmla="*/ 26535 h 63570"/>
                <a:gd name="connsiteX28" fmla="*/ 81105 w 1095080"/>
                <a:gd name="connsiteY28" fmla="*/ 27191 h 63570"/>
                <a:gd name="connsiteX29" fmla="*/ 85137 w 1095080"/>
                <a:gd name="connsiteY29" fmla="*/ 28785 h 63570"/>
                <a:gd name="connsiteX30" fmla="*/ 85137 w 1095080"/>
                <a:gd name="connsiteY30" fmla="*/ 26722 h 63570"/>
                <a:gd name="connsiteX31" fmla="*/ 82418 w 1095080"/>
                <a:gd name="connsiteY31" fmla="*/ 20628 h 63570"/>
                <a:gd name="connsiteX32" fmla="*/ 75761 w 1095080"/>
                <a:gd name="connsiteY32" fmla="*/ 18284 h 63570"/>
                <a:gd name="connsiteX33" fmla="*/ 70510 w 1095080"/>
                <a:gd name="connsiteY33" fmla="*/ 19596 h 63570"/>
                <a:gd name="connsiteX34" fmla="*/ 66760 w 1095080"/>
                <a:gd name="connsiteY34" fmla="*/ 22972 h 63570"/>
                <a:gd name="connsiteX35" fmla="*/ 62447 w 1095080"/>
                <a:gd name="connsiteY35" fmla="*/ 19784 h 63570"/>
                <a:gd name="connsiteX36" fmla="*/ 67979 w 1095080"/>
                <a:gd name="connsiteY36" fmla="*/ 15002 h 63570"/>
                <a:gd name="connsiteX37" fmla="*/ 75761 w 1095080"/>
                <a:gd name="connsiteY37" fmla="*/ 13314 h 63570"/>
                <a:gd name="connsiteX38" fmla="*/ 86544 w 1095080"/>
                <a:gd name="connsiteY38" fmla="*/ 16971 h 63570"/>
                <a:gd name="connsiteX39" fmla="*/ 90482 w 1095080"/>
                <a:gd name="connsiteY39" fmla="*/ 26722 h 63570"/>
                <a:gd name="connsiteX40" fmla="*/ 90482 w 1095080"/>
                <a:gd name="connsiteY40" fmla="*/ 48194 h 63570"/>
                <a:gd name="connsiteX41" fmla="*/ 85137 w 1095080"/>
                <a:gd name="connsiteY41" fmla="*/ 48194 h 63570"/>
                <a:gd name="connsiteX42" fmla="*/ 85137 w 1095080"/>
                <a:gd name="connsiteY42" fmla="*/ 43318 h 63570"/>
                <a:gd name="connsiteX43" fmla="*/ 84856 w 1095080"/>
                <a:gd name="connsiteY43" fmla="*/ 43318 h 63570"/>
                <a:gd name="connsiteX44" fmla="*/ 80449 w 1095080"/>
                <a:gd name="connsiteY44" fmla="*/ 47537 h 63570"/>
                <a:gd name="connsiteX45" fmla="*/ 73886 w 1095080"/>
                <a:gd name="connsiteY45" fmla="*/ 49225 h 63570"/>
                <a:gd name="connsiteX46" fmla="*/ 74448 w 1095080"/>
                <a:gd name="connsiteY46" fmla="*/ 44256 h 63570"/>
                <a:gd name="connsiteX47" fmla="*/ 79699 w 1095080"/>
                <a:gd name="connsiteY47" fmla="*/ 42849 h 63570"/>
                <a:gd name="connsiteX48" fmla="*/ 83637 w 1095080"/>
                <a:gd name="connsiteY48" fmla="*/ 38911 h 63570"/>
                <a:gd name="connsiteX49" fmla="*/ 85137 w 1095080"/>
                <a:gd name="connsiteY49" fmla="*/ 33567 h 63570"/>
                <a:gd name="connsiteX50" fmla="*/ 81199 w 1095080"/>
                <a:gd name="connsiteY50" fmla="*/ 31785 h 63570"/>
                <a:gd name="connsiteX51" fmla="*/ 76230 w 1095080"/>
                <a:gd name="connsiteY51" fmla="*/ 31129 h 63570"/>
                <a:gd name="connsiteX52" fmla="*/ 69291 w 1095080"/>
                <a:gd name="connsiteY52" fmla="*/ 33098 h 63570"/>
                <a:gd name="connsiteX53" fmla="*/ 66947 w 1095080"/>
                <a:gd name="connsiteY53" fmla="*/ 38067 h 63570"/>
                <a:gd name="connsiteX54" fmla="*/ 69010 w 1095080"/>
                <a:gd name="connsiteY54" fmla="*/ 42568 h 63570"/>
                <a:gd name="connsiteX55" fmla="*/ 74448 w 1095080"/>
                <a:gd name="connsiteY55" fmla="*/ 44256 h 63570"/>
                <a:gd name="connsiteX56" fmla="*/ 98352 w 1095080"/>
                <a:gd name="connsiteY56" fmla="*/ 14346 h 63570"/>
                <a:gd name="connsiteX57" fmla="*/ 103696 w 1095080"/>
                <a:gd name="connsiteY57" fmla="*/ 14346 h 63570"/>
                <a:gd name="connsiteX58" fmla="*/ 103696 w 1095080"/>
                <a:gd name="connsiteY58" fmla="*/ 19315 h 63570"/>
                <a:gd name="connsiteX59" fmla="*/ 103978 w 1095080"/>
                <a:gd name="connsiteY59" fmla="*/ 19315 h 63570"/>
                <a:gd name="connsiteX60" fmla="*/ 108385 w 1095080"/>
                <a:gd name="connsiteY60" fmla="*/ 15096 h 63570"/>
                <a:gd name="connsiteX61" fmla="*/ 114948 w 1095080"/>
                <a:gd name="connsiteY61" fmla="*/ 13314 h 63570"/>
                <a:gd name="connsiteX62" fmla="*/ 124230 w 1095080"/>
                <a:gd name="connsiteY62" fmla="*/ 16877 h 63570"/>
                <a:gd name="connsiteX63" fmla="*/ 127418 w 1095080"/>
                <a:gd name="connsiteY63" fmla="*/ 26441 h 63570"/>
                <a:gd name="connsiteX64" fmla="*/ 127418 w 1095080"/>
                <a:gd name="connsiteY64" fmla="*/ 48194 h 63570"/>
                <a:gd name="connsiteX65" fmla="*/ 121792 w 1095080"/>
                <a:gd name="connsiteY65" fmla="*/ 48194 h 63570"/>
                <a:gd name="connsiteX66" fmla="*/ 121792 w 1095080"/>
                <a:gd name="connsiteY66" fmla="*/ 27378 h 63570"/>
                <a:gd name="connsiteX67" fmla="*/ 119542 w 1095080"/>
                <a:gd name="connsiteY67" fmla="*/ 20534 h 63570"/>
                <a:gd name="connsiteX68" fmla="*/ 113354 w 1095080"/>
                <a:gd name="connsiteY68" fmla="*/ 18377 h 63570"/>
                <a:gd name="connsiteX69" fmla="*/ 108478 w 1095080"/>
                <a:gd name="connsiteY69" fmla="*/ 19971 h 63570"/>
                <a:gd name="connsiteX70" fmla="*/ 105103 w 1095080"/>
                <a:gd name="connsiteY70" fmla="*/ 24003 h 63570"/>
                <a:gd name="connsiteX71" fmla="*/ 103978 w 1095080"/>
                <a:gd name="connsiteY71" fmla="*/ 29160 h 63570"/>
                <a:gd name="connsiteX72" fmla="*/ 103978 w 1095080"/>
                <a:gd name="connsiteY72" fmla="*/ 48194 h 63570"/>
                <a:gd name="connsiteX73" fmla="*/ 98352 w 1095080"/>
                <a:gd name="connsiteY73" fmla="*/ 48194 h 63570"/>
                <a:gd name="connsiteX74" fmla="*/ 98352 w 1095080"/>
                <a:gd name="connsiteY74" fmla="*/ 14346 h 63570"/>
                <a:gd name="connsiteX75" fmla="*/ 146872 w 1095080"/>
                <a:gd name="connsiteY75" fmla="*/ 48756 h 63570"/>
                <a:gd name="connsiteX76" fmla="*/ 143027 w 1095080"/>
                <a:gd name="connsiteY76" fmla="*/ 48100 h 63570"/>
                <a:gd name="connsiteX77" fmla="*/ 140121 w 1095080"/>
                <a:gd name="connsiteY77" fmla="*/ 46225 h 63570"/>
                <a:gd name="connsiteX78" fmla="*/ 137495 w 1095080"/>
                <a:gd name="connsiteY78" fmla="*/ 39286 h 63570"/>
                <a:gd name="connsiteX79" fmla="*/ 137495 w 1095080"/>
                <a:gd name="connsiteY79" fmla="*/ 19409 h 63570"/>
                <a:gd name="connsiteX80" fmla="*/ 131588 w 1095080"/>
                <a:gd name="connsiteY80" fmla="*/ 19409 h 63570"/>
                <a:gd name="connsiteX81" fmla="*/ 131588 w 1095080"/>
                <a:gd name="connsiteY81" fmla="*/ 14346 h 63570"/>
                <a:gd name="connsiteX82" fmla="*/ 137495 w 1095080"/>
                <a:gd name="connsiteY82" fmla="*/ 14346 h 63570"/>
                <a:gd name="connsiteX83" fmla="*/ 137495 w 1095080"/>
                <a:gd name="connsiteY83" fmla="*/ 4782 h 63570"/>
                <a:gd name="connsiteX84" fmla="*/ 143121 w 1095080"/>
                <a:gd name="connsiteY84" fmla="*/ 4782 h 63570"/>
                <a:gd name="connsiteX85" fmla="*/ 143121 w 1095080"/>
                <a:gd name="connsiteY85" fmla="*/ 14346 h 63570"/>
                <a:gd name="connsiteX86" fmla="*/ 151466 w 1095080"/>
                <a:gd name="connsiteY86" fmla="*/ 14346 h 63570"/>
                <a:gd name="connsiteX87" fmla="*/ 151466 w 1095080"/>
                <a:gd name="connsiteY87" fmla="*/ 19409 h 63570"/>
                <a:gd name="connsiteX88" fmla="*/ 143121 w 1095080"/>
                <a:gd name="connsiteY88" fmla="*/ 19409 h 63570"/>
                <a:gd name="connsiteX89" fmla="*/ 143121 w 1095080"/>
                <a:gd name="connsiteY89" fmla="*/ 37880 h 63570"/>
                <a:gd name="connsiteX90" fmla="*/ 144152 w 1095080"/>
                <a:gd name="connsiteY90" fmla="*/ 42005 h 63570"/>
                <a:gd name="connsiteX91" fmla="*/ 147809 w 1095080"/>
                <a:gd name="connsiteY91" fmla="*/ 43505 h 63570"/>
                <a:gd name="connsiteX92" fmla="*/ 151560 w 1095080"/>
                <a:gd name="connsiteY92" fmla="*/ 42380 h 63570"/>
                <a:gd name="connsiteX93" fmla="*/ 151560 w 1095080"/>
                <a:gd name="connsiteY93" fmla="*/ 47818 h 63570"/>
                <a:gd name="connsiteX94" fmla="*/ 149497 w 1095080"/>
                <a:gd name="connsiteY94" fmla="*/ 48475 h 63570"/>
                <a:gd name="connsiteX95" fmla="*/ 146872 w 1095080"/>
                <a:gd name="connsiteY95" fmla="*/ 48756 h 63570"/>
                <a:gd name="connsiteX96" fmla="*/ 170707 w 1095080"/>
                <a:gd name="connsiteY96" fmla="*/ 49225 h 63570"/>
                <a:gd name="connsiteX97" fmla="*/ 161612 w 1095080"/>
                <a:gd name="connsiteY97" fmla="*/ 46693 h 63570"/>
                <a:gd name="connsiteX98" fmla="*/ 156361 w 1095080"/>
                <a:gd name="connsiteY98" fmla="*/ 40130 h 63570"/>
                <a:gd name="connsiteX99" fmla="*/ 161424 w 1095080"/>
                <a:gd name="connsiteY99" fmla="*/ 37880 h 63570"/>
                <a:gd name="connsiteX100" fmla="*/ 165175 w 1095080"/>
                <a:gd name="connsiteY100" fmla="*/ 42662 h 63570"/>
                <a:gd name="connsiteX101" fmla="*/ 170707 w 1095080"/>
                <a:gd name="connsiteY101" fmla="*/ 44256 h 63570"/>
                <a:gd name="connsiteX102" fmla="*/ 176145 w 1095080"/>
                <a:gd name="connsiteY102" fmla="*/ 43037 h 63570"/>
                <a:gd name="connsiteX103" fmla="*/ 178395 w 1095080"/>
                <a:gd name="connsiteY103" fmla="*/ 39286 h 63570"/>
                <a:gd name="connsiteX104" fmla="*/ 176614 w 1095080"/>
                <a:gd name="connsiteY104" fmla="*/ 35911 h 63570"/>
                <a:gd name="connsiteX105" fmla="*/ 170894 w 1095080"/>
                <a:gd name="connsiteY105" fmla="*/ 33660 h 63570"/>
                <a:gd name="connsiteX106" fmla="*/ 166863 w 1095080"/>
                <a:gd name="connsiteY106" fmla="*/ 32629 h 63570"/>
                <a:gd name="connsiteX107" fmla="*/ 160112 w 1095080"/>
                <a:gd name="connsiteY107" fmla="*/ 29254 h 63570"/>
                <a:gd name="connsiteX108" fmla="*/ 157580 w 1095080"/>
                <a:gd name="connsiteY108" fmla="*/ 23065 h 63570"/>
                <a:gd name="connsiteX109" fmla="*/ 159362 w 1095080"/>
                <a:gd name="connsiteY109" fmla="*/ 17908 h 63570"/>
                <a:gd name="connsiteX110" fmla="*/ 164050 w 1095080"/>
                <a:gd name="connsiteY110" fmla="*/ 14533 h 63570"/>
                <a:gd name="connsiteX111" fmla="*/ 170332 w 1095080"/>
                <a:gd name="connsiteY111" fmla="*/ 13314 h 63570"/>
                <a:gd name="connsiteX112" fmla="*/ 178301 w 1095080"/>
                <a:gd name="connsiteY112" fmla="*/ 15283 h 63570"/>
                <a:gd name="connsiteX113" fmla="*/ 183177 w 1095080"/>
                <a:gd name="connsiteY113" fmla="*/ 20534 h 63570"/>
                <a:gd name="connsiteX114" fmla="*/ 178301 w 1095080"/>
                <a:gd name="connsiteY114" fmla="*/ 22878 h 63570"/>
                <a:gd name="connsiteX115" fmla="*/ 170238 w 1095080"/>
                <a:gd name="connsiteY115" fmla="*/ 18284 h 63570"/>
                <a:gd name="connsiteX116" fmla="*/ 165362 w 1095080"/>
                <a:gd name="connsiteY116" fmla="*/ 19596 h 63570"/>
                <a:gd name="connsiteX117" fmla="*/ 163300 w 1095080"/>
                <a:gd name="connsiteY117" fmla="*/ 22878 h 63570"/>
                <a:gd name="connsiteX118" fmla="*/ 164706 w 1095080"/>
                <a:gd name="connsiteY118" fmla="*/ 25972 h 63570"/>
                <a:gd name="connsiteX119" fmla="*/ 169113 w 1095080"/>
                <a:gd name="connsiteY119" fmla="*/ 27847 h 63570"/>
                <a:gd name="connsiteX120" fmla="*/ 174082 w 1095080"/>
                <a:gd name="connsiteY120" fmla="*/ 29066 h 63570"/>
                <a:gd name="connsiteX121" fmla="*/ 181583 w 1095080"/>
                <a:gd name="connsiteY121" fmla="*/ 32910 h 63570"/>
                <a:gd name="connsiteX122" fmla="*/ 184115 w 1095080"/>
                <a:gd name="connsiteY122" fmla="*/ 38911 h 63570"/>
                <a:gd name="connsiteX123" fmla="*/ 182239 w 1095080"/>
                <a:gd name="connsiteY123" fmla="*/ 44349 h 63570"/>
                <a:gd name="connsiteX124" fmla="*/ 177364 w 1095080"/>
                <a:gd name="connsiteY124" fmla="*/ 48006 h 63570"/>
                <a:gd name="connsiteX125" fmla="*/ 170707 w 1095080"/>
                <a:gd name="connsiteY125" fmla="*/ 49225 h 63570"/>
                <a:gd name="connsiteX126" fmla="*/ 186072 w 1095080"/>
                <a:gd name="connsiteY126" fmla="*/ 48194 h 63570"/>
                <a:gd name="connsiteX127" fmla="*/ 186072 w 1095080"/>
                <a:gd name="connsiteY127" fmla="*/ 48194 h 63570"/>
                <a:gd name="connsiteX128" fmla="*/ 218631 w 1095080"/>
                <a:gd name="connsiteY128" fmla="*/ 48756 h 63570"/>
                <a:gd name="connsiteX129" fmla="*/ 214787 w 1095080"/>
                <a:gd name="connsiteY129" fmla="*/ 48100 h 63570"/>
                <a:gd name="connsiteX130" fmla="*/ 211881 w 1095080"/>
                <a:gd name="connsiteY130" fmla="*/ 46225 h 63570"/>
                <a:gd name="connsiteX131" fmla="*/ 209255 w 1095080"/>
                <a:gd name="connsiteY131" fmla="*/ 39286 h 63570"/>
                <a:gd name="connsiteX132" fmla="*/ 209255 w 1095080"/>
                <a:gd name="connsiteY132" fmla="*/ 19409 h 63570"/>
                <a:gd name="connsiteX133" fmla="*/ 203348 w 1095080"/>
                <a:gd name="connsiteY133" fmla="*/ 19409 h 63570"/>
                <a:gd name="connsiteX134" fmla="*/ 203348 w 1095080"/>
                <a:gd name="connsiteY134" fmla="*/ 14346 h 63570"/>
                <a:gd name="connsiteX135" fmla="*/ 209255 w 1095080"/>
                <a:gd name="connsiteY135" fmla="*/ 14346 h 63570"/>
                <a:gd name="connsiteX136" fmla="*/ 209255 w 1095080"/>
                <a:gd name="connsiteY136" fmla="*/ 4782 h 63570"/>
                <a:gd name="connsiteX137" fmla="*/ 214881 w 1095080"/>
                <a:gd name="connsiteY137" fmla="*/ 4782 h 63570"/>
                <a:gd name="connsiteX138" fmla="*/ 214881 w 1095080"/>
                <a:gd name="connsiteY138" fmla="*/ 14346 h 63570"/>
                <a:gd name="connsiteX139" fmla="*/ 223226 w 1095080"/>
                <a:gd name="connsiteY139" fmla="*/ 14346 h 63570"/>
                <a:gd name="connsiteX140" fmla="*/ 223226 w 1095080"/>
                <a:gd name="connsiteY140" fmla="*/ 19409 h 63570"/>
                <a:gd name="connsiteX141" fmla="*/ 214881 w 1095080"/>
                <a:gd name="connsiteY141" fmla="*/ 19409 h 63570"/>
                <a:gd name="connsiteX142" fmla="*/ 214881 w 1095080"/>
                <a:gd name="connsiteY142" fmla="*/ 37880 h 63570"/>
                <a:gd name="connsiteX143" fmla="*/ 215912 w 1095080"/>
                <a:gd name="connsiteY143" fmla="*/ 42005 h 63570"/>
                <a:gd name="connsiteX144" fmla="*/ 219569 w 1095080"/>
                <a:gd name="connsiteY144" fmla="*/ 43505 h 63570"/>
                <a:gd name="connsiteX145" fmla="*/ 223320 w 1095080"/>
                <a:gd name="connsiteY145" fmla="*/ 42380 h 63570"/>
                <a:gd name="connsiteX146" fmla="*/ 223320 w 1095080"/>
                <a:gd name="connsiteY146" fmla="*/ 47818 h 63570"/>
                <a:gd name="connsiteX147" fmla="*/ 221257 w 1095080"/>
                <a:gd name="connsiteY147" fmla="*/ 48475 h 63570"/>
                <a:gd name="connsiteX148" fmla="*/ 218631 w 1095080"/>
                <a:gd name="connsiteY148" fmla="*/ 48756 h 63570"/>
                <a:gd name="connsiteX149" fmla="*/ 244092 w 1095080"/>
                <a:gd name="connsiteY149" fmla="*/ 49225 h 63570"/>
                <a:gd name="connsiteX150" fmla="*/ 235091 w 1095080"/>
                <a:gd name="connsiteY150" fmla="*/ 46881 h 63570"/>
                <a:gd name="connsiteX151" fmla="*/ 228902 w 1095080"/>
                <a:gd name="connsiteY151" fmla="*/ 40411 h 63570"/>
                <a:gd name="connsiteX152" fmla="*/ 226652 w 1095080"/>
                <a:gd name="connsiteY152" fmla="*/ 31223 h 63570"/>
                <a:gd name="connsiteX153" fmla="*/ 228902 w 1095080"/>
                <a:gd name="connsiteY153" fmla="*/ 22222 h 63570"/>
                <a:gd name="connsiteX154" fmla="*/ 235091 w 1095080"/>
                <a:gd name="connsiteY154" fmla="*/ 15752 h 63570"/>
                <a:gd name="connsiteX155" fmla="*/ 244092 w 1095080"/>
                <a:gd name="connsiteY155" fmla="*/ 13314 h 63570"/>
                <a:gd name="connsiteX156" fmla="*/ 252999 w 1095080"/>
                <a:gd name="connsiteY156" fmla="*/ 15752 h 63570"/>
                <a:gd name="connsiteX157" fmla="*/ 259187 w 1095080"/>
                <a:gd name="connsiteY157" fmla="*/ 22222 h 63570"/>
                <a:gd name="connsiteX158" fmla="*/ 261438 w 1095080"/>
                <a:gd name="connsiteY158" fmla="*/ 31223 h 63570"/>
                <a:gd name="connsiteX159" fmla="*/ 259187 w 1095080"/>
                <a:gd name="connsiteY159" fmla="*/ 40411 h 63570"/>
                <a:gd name="connsiteX160" fmla="*/ 252999 w 1095080"/>
                <a:gd name="connsiteY160" fmla="*/ 46881 h 63570"/>
                <a:gd name="connsiteX161" fmla="*/ 244092 w 1095080"/>
                <a:gd name="connsiteY161" fmla="*/ 49225 h 63570"/>
                <a:gd name="connsiteX162" fmla="*/ 244092 w 1095080"/>
                <a:gd name="connsiteY162" fmla="*/ 44162 h 63570"/>
                <a:gd name="connsiteX163" fmla="*/ 249905 w 1095080"/>
                <a:gd name="connsiteY163" fmla="*/ 42662 h 63570"/>
                <a:gd name="connsiteX164" fmla="*/ 254218 w 1095080"/>
                <a:gd name="connsiteY164" fmla="*/ 38161 h 63570"/>
                <a:gd name="connsiteX165" fmla="*/ 255812 w 1095080"/>
                <a:gd name="connsiteY165" fmla="*/ 31223 h 63570"/>
                <a:gd name="connsiteX166" fmla="*/ 254218 w 1095080"/>
                <a:gd name="connsiteY166" fmla="*/ 24472 h 63570"/>
                <a:gd name="connsiteX167" fmla="*/ 249905 w 1095080"/>
                <a:gd name="connsiteY167" fmla="*/ 19971 h 63570"/>
                <a:gd name="connsiteX168" fmla="*/ 244092 w 1095080"/>
                <a:gd name="connsiteY168" fmla="*/ 18377 h 63570"/>
                <a:gd name="connsiteX169" fmla="*/ 238279 w 1095080"/>
                <a:gd name="connsiteY169" fmla="*/ 19971 h 63570"/>
                <a:gd name="connsiteX170" fmla="*/ 233872 w 1095080"/>
                <a:gd name="connsiteY170" fmla="*/ 24472 h 63570"/>
                <a:gd name="connsiteX171" fmla="*/ 232278 w 1095080"/>
                <a:gd name="connsiteY171" fmla="*/ 31223 h 63570"/>
                <a:gd name="connsiteX172" fmla="*/ 233872 w 1095080"/>
                <a:gd name="connsiteY172" fmla="*/ 38161 h 63570"/>
                <a:gd name="connsiteX173" fmla="*/ 238279 w 1095080"/>
                <a:gd name="connsiteY173" fmla="*/ 42662 h 63570"/>
                <a:gd name="connsiteX174" fmla="*/ 244092 w 1095080"/>
                <a:gd name="connsiteY174" fmla="*/ 44162 h 63570"/>
                <a:gd name="connsiteX175" fmla="*/ 263872 w 1095080"/>
                <a:gd name="connsiteY175" fmla="*/ 48194 h 63570"/>
                <a:gd name="connsiteX176" fmla="*/ 263872 w 1095080"/>
                <a:gd name="connsiteY176" fmla="*/ 48194 h 63570"/>
                <a:gd name="connsiteX177" fmla="*/ 300651 w 1095080"/>
                <a:gd name="connsiteY177" fmla="*/ 49225 h 63570"/>
                <a:gd name="connsiteX178" fmla="*/ 293712 w 1095080"/>
                <a:gd name="connsiteY178" fmla="*/ 47537 h 63570"/>
                <a:gd name="connsiteX179" fmla="*/ 289118 w 1095080"/>
                <a:gd name="connsiteY179" fmla="*/ 43224 h 63570"/>
                <a:gd name="connsiteX180" fmla="*/ 288837 w 1095080"/>
                <a:gd name="connsiteY180" fmla="*/ 43224 h 63570"/>
                <a:gd name="connsiteX181" fmla="*/ 288837 w 1095080"/>
                <a:gd name="connsiteY181" fmla="*/ 48194 h 63570"/>
                <a:gd name="connsiteX182" fmla="*/ 283492 w 1095080"/>
                <a:gd name="connsiteY182" fmla="*/ 48194 h 63570"/>
                <a:gd name="connsiteX183" fmla="*/ 283492 w 1095080"/>
                <a:gd name="connsiteY183" fmla="*/ 656 h 63570"/>
                <a:gd name="connsiteX184" fmla="*/ 289118 w 1095080"/>
                <a:gd name="connsiteY184" fmla="*/ 656 h 63570"/>
                <a:gd name="connsiteX185" fmla="*/ 289118 w 1095080"/>
                <a:gd name="connsiteY185" fmla="*/ 14627 h 63570"/>
                <a:gd name="connsiteX186" fmla="*/ 288837 w 1095080"/>
                <a:gd name="connsiteY186" fmla="*/ 19409 h 63570"/>
                <a:gd name="connsiteX187" fmla="*/ 289118 w 1095080"/>
                <a:gd name="connsiteY187" fmla="*/ 19409 h 63570"/>
                <a:gd name="connsiteX188" fmla="*/ 293712 w 1095080"/>
                <a:gd name="connsiteY188" fmla="*/ 15096 h 63570"/>
                <a:gd name="connsiteX189" fmla="*/ 300651 w 1095080"/>
                <a:gd name="connsiteY189" fmla="*/ 13314 h 63570"/>
                <a:gd name="connsiteX190" fmla="*/ 308902 w 1095080"/>
                <a:gd name="connsiteY190" fmla="*/ 15658 h 63570"/>
                <a:gd name="connsiteX191" fmla="*/ 314715 w 1095080"/>
                <a:gd name="connsiteY191" fmla="*/ 22034 h 63570"/>
                <a:gd name="connsiteX192" fmla="*/ 316871 w 1095080"/>
                <a:gd name="connsiteY192" fmla="*/ 31223 h 63570"/>
                <a:gd name="connsiteX193" fmla="*/ 314715 w 1095080"/>
                <a:gd name="connsiteY193" fmla="*/ 40599 h 63570"/>
                <a:gd name="connsiteX194" fmla="*/ 308902 w 1095080"/>
                <a:gd name="connsiteY194" fmla="*/ 46975 h 63570"/>
                <a:gd name="connsiteX195" fmla="*/ 300651 w 1095080"/>
                <a:gd name="connsiteY195" fmla="*/ 49225 h 63570"/>
                <a:gd name="connsiteX196" fmla="*/ 300088 w 1095080"/>
                <a:gd name="connsiteY196" fmla="*/ 44162 h 63570"/>
                <a:gd name="connsiteX197" fmla="*/ 305526 w 1095080"/>
                <a:gd name="connsiteY197" fmla="*/ 42568 h 63570"/>
                <a:gd name="connsiteX198" fmla="*/ 309652 w 1095080"/>
                <a:gd name="connsiteY198" fmla="*/ 38067 h 63570"/>
                <a:gd name="connsiteX199" fmla="*/ 311246 w 1095080"/>
                <a:gd name="connsiteY199" fmla="*/ 31223 h 63570"/>
                <a:gd name="connsiteX200" fmla="*/ 309652 w 1095080"/>
                <a:gd name="connsiteY200" fmla="*/ 24472 h 63570"/>
                <a:gd name="connsiteX201" fmla="*/ 305526 w 1095080"/>
                <a:gd name="connsiteY201" fmla="*/ 19971 h 63570"/>
                <a:gd name="connsiteX202" fmla="*/ 300088 w 1095080"/>
                <a:gd name="connsiteY202" fmla="*/ 18377 h 63570"/>
                <a:gd name="connsiteX203" fmla="*/ 294462 w 1095080"/>
                <a:gd name="connsiteY203" fmla="*/ 19971 h 63570"/>
                <a:gd name="connsiteX204" fmla="*/ 290337 w 1095080"/>
                <a:gd name="connsiteY204" fmla="*/ 24472 h 63570"/>
                <a:gd name="connsiteX205" fmla="*/ 288837 w 1095080"/>
                <a:gd name="connsiteY205" fmla="*/ 31223 h 63570"/>
                <a:gd name="connsiteX206" fmla="*/ 290337 w 1095080"/>
                <a:gd name="connsiteY206" fmla="*/ 38067 h 63570"/>
                <a:gd name="connsiteX207" fmla="*/ 294462 w 1095080"/>
                <a:gd name="connsiteY207" fmla="*/ 42568 h 63570"/>
                <a:gd name="connsiteX208" fmla="*/ 300088 w 1095080"/>
                <a:gd name="connsiteY208" fmla="*/ 44162 h 63570"/>
                <a:gd name="connsiteX209" fmla="*/ 339019 w 1095080"/>
                <a:gd name="connsiteY209" fmla="*/ 49225 h 63570"/>
                <a:gd name="connsiteX210" fmla="*/ 330018 w 1095080"/>
                <a:gd name="connsiteY210" fmla="*/ 46881 h 63570"/>
                <a:gd name="connsiteX211" fmla="*/ 323830 w 1095080"/>
                <a:gd name="connsiteY211" fmla="*/ 40411 h 63570"/>
                <a:gd name="connsiteX212" fmla="*/ 321579 w 1095080"/>
                <a:gd name="connsiteY212" fmla="*/ 31223 h 63570"/>
                <a:gd name="connsiteX213" fmla="*/ 323830 w 1095080"/>
                <a:gd name="connsiteY213" fmla="*/ 22222 h 63570"/>
                <a:gd name="connsiteX214" fmla="*/ 330018 w 1095080"/>
                <a:gd name="connsiteY214" fmla="*/ 15752 h 63570"/>
                <a:gd name="connsiteX215" fmla="*/ 339019 w 1095080"/>
                <a:gd name="connsiteY215" fmla="*/ 13314 h 63570"/>
                <a:gd name="connsiteX216" fmla="*/ 347926 w 1095080"/>
                <a:gd name="connsiteY216" fmla="*/ 15752 h 63570"/>
                <a:gd name="connsiteX217" fmla="*/ 354115 w 1095080"/>
                <a:gd name="connsiteY217" fmla="*/ 22222 h 63570"/>
                <a:gd name="connsiteX218" fmla="*/ 356365 w 1095080"/>
                <a:gd name="connsiteY218" fmla="*/ 31223 h 63570"/>
                <a:gd name="connsiteX219" fmla="*/ 354115 w 1095080"/>
                <a:gd name="connsiteY219" fmla="*/ 40411 h 63570"/>
                <a:gd name="connsiteX220" fmla="*/ 347926 w 1095080"/>
                <a:gd name="connsiteY220" fmla="*/ 46881 h 63570"/>
                <a:gd name="connsiteX221" fmla="*/ 339019 w 1095080"/>
                <a:gd name="connsiteY221" fmla="*/ 49225 h 63570"/>
                <a:gd name="connsiteX222" fmla="*/ 339019 w 1095080"/>
                <a:gd name="connsiteY222" fmla="*/ 44162 h 63570"/>
                <a:gd name="connsiteX223" fmla="*/ 344832 w 1095080"/>
                <a:gd name="connsiteY223" fmla="*/ 42662 h 63570"/>
                <a:gd name="connsiteX224" fmla="*/ 349145 w 1095080"/>
                <a:gd name="connsiteY224" fmla="*/ 38161 h 63570"/>
                <a:gd name="connsiteX225" fmla="*/ 350739 w 1095080"/>
                <a:gd name="connsiteY225" fmla="*/ 31223 h 63570"/>
                <a:gd name="connsiteX226" fmla="*/ 349145 w 1095080"/>
                <a:gd name="connsiteY226" fmla="*/ 24472 h 63570"/>
                <a:gd name="connsiteX227" fmla="*/ 344832 w 1095080"/>
                <a:gd name="connsiteY227" fmla="*/ 19971 h 63570"/>
                <a:gd name="connsiteX228" fmla="*/ 339019 w 1095080"/>
                <a:gd name="connsiteY228" fmla="*/ 18377 h 63570"/>
                <a:gd name="connsiteX229" fmla="*/ 333206 w 1095080"/>
                <a:gd name="connsiteY229" fmla="*/ 19971 h 63570"/>
                <a:gd name="connsiteX230" fmla="*/ 328799 w 1095080"/>
                <a:gd name="connsiteY230" fmla="*/ 24472 h 63570"/>
                <a:gd name="connsiteX231" fmla="*/ 327205 w 1095080"/>
                <a:gd name="connsiteY231" fmla="*/ 31223 h 63570"/>
                <a:gd name="connsiteX232" fmla="*/ 328799 w 1095080"/>
                <a:gd name="connsiteY232" fmla="*/ 38161 h 63570"/>
                <a:gd name="connsiteX233" fmla="*/ 333206 w 1095080"/>
                <a:gd name="connsiteY233" fmla="*/ 42662 h 63570"/>
                <a:gd name="connsiteX234" fmla="*/ 339019 w 1095080"/>
                <a:gd name="connsiteY234" fmla="*/ 44162 h 63570"/>
                <a:gd name="connsiteX235" fmla="*/ 378583 w 1095080"/>
                <a:gd name="connsiteY235" fmla="*/ 49225 h 63570"/>
                <a:gd name="connsiteX236" fmla="*/ 369582 w 1095080"/>
                <a:gd name="connsiteY236" fmla="*/ 46881 h 63570"/>
                <a:gd name="connsiteX237" fmla="*/ 363394 w 1095080"/>
                <a:gd name="connsiteY237" fmla="*/ 40411 h 63570"/>
                <a:gd name="connsiteX238" fmla="*/ 361143 w 1095080"/>
                <a:gd name="connsiteY238" fmla="*/ 31223 h 63570"/>
                <a:gd name="connsiteX239" fmla="*/ 363394 w 1095080"/>
                <a:gd name="connsiteY239" fmla="*/ 22222 h 63570"/>
                <a:gd name="connsiteX240" fmla="*/ 369582 w 1095080"/>
                <a:gd name="connsiteY240" fmla="*/ 15752 h 63570"/>
                <a:gd name="connsiteX241" fmla="*/ 378583 w 1095080"/>
                <a:gd name="connsiteY241" fmla="*/ 13314 h 63570"/>
                <a:gd name="connsiteX242" fmla="*/ 387490 w 1095080"/>
                <a:gd name="connsiteY242" fmla="*/ 15752 h 63570"/>
                <a:gd name="connsiteX243" fmla="*/ 393679 w 1095080"/>
                <a:gd name="connsiteY243" fmla="*/ 22222 h 63570"/>
                <a:gd name="connsiteX244" fmla="*/ 395929 w 1095080"/>
                <a:gd name="connsiteY244" fmla="*/ 31223 h 63570"/>
                <a:gd name="connsiteX245" fmla="*/ 393679 w 1095080"/>
                <a:gd name="connsiteY245" fmla="*/ 40411 h 63570"/>
                <a:gd name="connsiteX246" fmla="*/ 387490 w 1095080"/>
                <a:gd name="connsiteY246" fmla="*/ 46881 h 63570"/>
                <a:gd name="connsiteX247" fmla="*/ 378583 w 1095080"/>
                <a:gd name="connsiteY247" fmla="*/ 49225 h 63570"/>
                <a:gd name="connsiteX248" fmla="*/ 378583 w 1095080"/>
                <a:gd name="connsiteY248" fmla="*/ 44162 h 63570"/>
                <a:gd name="connsiteX249" fmla="*/ 384396 w 1095080"/>
                <a:gd name="connsiteY249" fmla="*/ 42662 h 63570"/>
                <a:gd name="connsiteX250" fmla="*/ 388709 w 1095080"/>
                <a:gd name="connsiteY250" fmla="*/ 38161 h 63570"/>
                <a:gd name="connsiteX251" fmla="*/ 390303 w 1095080"/>
                <a:gd name="connsiteY251" fmla="*/ 31223 h 63570"/>
                <a:gd name="connsiteX252" fmla="*/ 388709 w 1095080"/>
                <a:gd name="connsiteY252" fmla="*/ 24472 h 63570"/>
                <a:gd name="connsiteX253" fmla="*/ 384396 w 1095080"/>
                <a:gd name="connsiteY253" fmla="*/ 19971 h 63570"/>
                <a:gd name="connsiteX254" fmla="*/ 378583 w 1095080"/>
                <a:gd name="connsiteY254" fmla="*/ 18377 h 63570"/>
                <a:gd name="connsiteX255" fmla="*/ 372770 w 1095080"/>
                <a:gd name="connsiteY255" fmla="*/ 19971 h 63570"/>
                <a:gd name="connsiteX256" fmla="*/ 368363 w 1095080"/>
                <a:gd name="connsiteY256" fmla="*/ 24472 h 63570"/>
                <a:gd name="connsiteX257" fmla="*/ 366769 w 1095080"/>
                <a:gd name="connsiteY257" fmla="*/ 31223 h 63570"/>
                <a:gd name="connsiteX258" fmla="*/ 368363 w 1095080"/>
                <a:gd name="connsiteY258" fmla="*/ 38161 h 63570"/>
                <a:gd name="connsiteX259" fmla="*/ 372770 w 1095080"/>
                <a:gd name="connsiteY259" fmla="*/ 42662 h 63570"/>
                <a:gd name="connsiteX260" fmla="*/ 378583 w 1095080"/>
                <a:gd name="connsiteY260" fmla="*/ 44162 h 63570"/>
                <a:gd name="connsiteX261" fmla="*/ 402251 w 1095080"/>
                <a:gd name="connsiteY261" fmla="*/ 656 h 63570"/>
                <a:gd name="connsiteX262" fmla="*/ 407876 w 1095080"/>
                <a:gd name="connsiteY262" fmla="*/ 656 h 63570"/>
                <a:gd name="connsiteX263" fmla="*/ 407876 w 1095080"/>
                <a:gd name="connsiteY263" fmla="*/ 30566 h 63570"/>
                <a:gd name="connsiteX264" fmla="*/ 423816 w 1095080"/>
                <a:gd name="connsiteY264" fmla="*/ 14346 h 63570"/>
                <a:gd name="connsiteX265" fmla="*/ 430942 w 1095080"/>
                <a:gd name="connsiteY265" fmla="*/ 14346 h 63570"/>
                <a:gd name="connsiteX266" fmla="*/ 430942 w 1095080"/>
                <a:gd name="connsiteY266" fmla="*/ 14627 h 63570"/>
                <a:gd name="connsiteX267" fmla="*/ 417721 w 1095080"/>
                <a:gd name="connsiteY267" fmla="*/ 28035 h 63570"/>
                <a:gd name="connsiteX268" fmla="*/ 431317 w 1095080"/>
                <a:gd name="connsiteY268" fmla="*/ 47912 h 63570"/>
                <a:gd name="connsiteX269" fmla="*/ 431317 w 1095080"/>
                <a:gd name="connsiteY269" fmla="*/ 48194 h 63570"/>
                <a:gd name="connsiteX270" fmla="*/ 424566 w 1095080"/>
                <a:gd name="connsiteY270" fmla="*/ 48194 h 63570"/>
                <a:gd name="connsiteX271" fmla="*/ 413690 w 1095080"/>
                <a:gd name="connsiteY271" fmla="*/ 31973 h 63570"/>
                <a:gd name="connsiteX272" fmla="*/ 407876 w 1095080"/>
                <a:gd name="connsiteY272" fmla="*/ 37786 h 63570"/>
                <a:gd name="connsiteX273" fmla="*/ 407876 w 1095080"/>
                <a:gd name="connsiteY273" fmla="*/ 48194 h 63570"/>
                <a:gd name="connsiteX274" fmla="*/ 402251 w 1095080"/>
                <a:gd name="connsiteY274" fmla="*/ 48194 h 63570"/>
                <a:gd name="connsiteX275" fmla="*/ 402251 w 1095080"/>
                <a:gd name="connsiteY275" fmla="*/ 656 h 63570"/>
                <a:gd name="connsiteX276" fmla="*/ 431554 w 1095080"/>
                <a:gd name="connsiteY276" fmla="*/ 48194 h 63570"/>
                <a:gd name="connsiteX277" fmla="*/ 431554 w 1095080"/>
                <a:gd name="connsiteY277" fmla="*/ 48194 h 63570"/>
                <a:gd name="connsiteX278" fmla="*/ 451174 w 1095080"/>
                <a:gd name="connsiteY278" fmla="*/ 14346 h 63570"/>
                <a:gd name="connsiteX279" fmla="*/ 456519 w 1095080"/>
                <a:gd name="connsiteY279" fmla="*/ 14346 h 63570"/>
                <a:gd name="connsiteX280" fmla="*/ 456519 w 1095080"/>
                <a:gd name="connsiteY280" fmla="*/ 19784 h 63570"/>
                <a:gd name="connsiteX281" fmla="*/ 456800 w 1095080"/>
                <a:gd name="connsiteY281" fmla="*/ 19784 h 63570"/>
                <a:gd name="connsiteX282" fmla="*/ 460551 w 1095080"/>
                <a:gd name="connsiteY282" fmla="*/ 15189 h 63570"/>
                <a:gd name="connsiteX283" fmla="*/ 466645 w 1095080"/>
                <a:gd name="connsiteY283" fmla="*/ 13314 h 63570"/>
                <a:gd name="connsiteX284" fmla="*/ 470583 w 1095080"/>
                <a:gd name="connsiteY284" fmla="*/ 13970 h 63570"/>
                <a:gd name="connsiteX285" fmla="*/ 470583 w 1095080"/>
                <a:gd name="connsiteY285" fmla="*/ 20159 h 63570"/>
                <a:gd name="connsiteX286" fmla="*/ 465801 w 1095080"/>
                <a:gd name="connsiteY286" fmla="*/ 19034 h 63570"/>
                <a:gd name="connsiteX287" fmla="*/ 461301 w 1095080"/>
                <a:gd name="connsiteY287" fmla="*/ 20440 h 63570"/>
                <a:gd name="connsiteX288" fmla="*/ 458019 w 1095080"/>
                <a:gd name="connsiteY288" fmla="*/ 24191 h 63570"/>
                <a:gd name="connsiteX289" fmla="*/ 456800 w 1095080"/>
                <a:gd name="connsiteY289" fmla="*/ 29254 h 63570"/>
                <a:gd name="connsiteX290" fmla="*/ 456800 w 1095080"/>
                <a:gd name="connsiteY290" fmla="*/ 48194 h 63570"/>
                <a:gd name="connsiteX291" fmla="*/ 451174 w 1095080"/>
                <a:gd name="connsiteY291" fmla="*/ 48194 h 63570"/>
                <a:gd name="connsiteX292" fmla="*/ 451174 w 1095080"/>
                <a:gd name="connsiteY292" fmla="*/ 14346 h 63570"/>
                <a:gd name="connsiteX293" fmla="*/ 489078 w 1095080"/>
                <a:gd name="connsiteY293" fmla="*/ 49225 h 63570"/>
                <a:gd name="connsiteX294" fmla="*/ 480452 w 1095080"/>
                <a:gd name="connsiteY294" fmla="*/ 46975 h 63570"/>
                <a:gd name="connsiteX295" fmla="*/ 474357 w 1095080"/>
                <a:gd name="connsiteY295" fmla="*/ 40599 h 63570"/>
                <a:gd name="connsiteX296" fmla="*/ 472201 w 1095080"/>
                <a:gd name="connsiteY296" fmla="*/ 31316 h 63570"/>
                <a:gd name="connsiteX297" fmla="*/ 474263 w 1095080"/>
                <a:gd name="connsiteY297" fmla="*/ 22315 h 63570"/>
                <a:gd name="connsiteX298" fmla="*/ 480076 w 1095080"/>
                <a:gd name="connsiteY298" fmla="*/ 15752 h 63570"/>
                <a:gd name="connsiteX299" fmla="*/ 488609 w 1095080"/>
                <a:gd name="connsiteY299" fmla="*/ 13314 h 63570"/>
                <a:gd name="connsiteX300" fmla="*/ 497235 w 1095080"/>
                <a:gd name="connsiteY300" fmla="*/ 15564 h 63570"/>
                <a:gd name="connsiteX301" fmla="*/ 502861 w 1095080"/>
                <a:gd name="connsiteY301" fmla="*/ 21659 h 63570"/>
                <a:gd name="connsiteX302" fmla="*/ 504830 w 1095080"/>
                <a:gd name="connsiteY302" fmla="*/ 30566 h 63570"/>
                <a:gd name="connsiteX303" fmla="*/ 504736 w 1095080"/>
                <a:gd name="connsiteY303" fmla="*/ 32348 h 63570"/>
                <a:gd name="connsiteX304" fmla="*/ 477920 w 1095080"/>
                <a:gd name="connsiteY304" fmla="*/ 32348 h 63570"/>
                <a:gd name="connsiteX305" fmla="*/ 479701 w 1095080"/>
                <a:gd name="connsiteY305" fmla="*/ 38817 h 63570"/>
                <a:gd name="connsiteX306" fmla="*/ 483921 w 1095080"/>
                <a:gd name="connsiteY306" fmla="*/ 42849 h 63570"/>
                <a:gd name="connsiteX307" fmla="*/ 489265 w 1095080"/>
                <a:gd name="connsiteY307" fmla="*/ 44162 h 63570"/>
                <a:gd name="connsiteX308" fmla="*/ 499298 w 1095080"/>
                <a:gd name="connsiteY308" fmla="*/ 38067 h 63570"/>
                <a:gd name="connsiteX309" fmla="*/ 504079 w 1095080"/>
                <a:gd name="connsiteY309" fmla="*/ 40318 h 63570"/>
                <a:gd name="connsiteX310" fmla="*/ 498173 w 1095080"/>
                <a:gd name="connsiteY310" fmla="*/ 46881 h 63570"/>
                <a:gd name="connsiteX311" fmla="*/ 489078 w 1095080"/>
                <a:gd name="connsiteY311" fmla="*/ 49225 h 63570"/>
                <a:gd name="connsiteX312" fmla="*/ 498829 w 1095080"/>
                <a:gd name="connsiteY312" fmla="*/ 27660 h 63570"/>
                <a:gd name="connsiteX313" fmla="*/ 497610 w 1095080"/>
                <a:gd name="connsiteY313" fmla="*/ 23440 h 63570"/>
                <a:gd name="connsiteX314" fmla="*/ 494328 w 1095080"/>
                <a:gd name="connsiteY314" fmla="*/ 19877 h 63570"/>
                <a:gd name="connsiteX315" fmla="*/ 488609 w 1095080"/>
                <a:gd name="connsiteY315" fmla="*/ 18377 h 63570"/>
                <a:gd name="connsiteX316" fmla="*/ 481858 w 1095080"/>
                <a:gd name="connsiteY316" fmla="*/ 21003 h 63570"/>
                <a:gd name="connsiteX317" fmla="*/ 478201 w 1095080"/>
                <a:gd name="connsiteY317" fmla="*/ 27660 h 63570"/>
                <a:gd name="connsiteX318" fmla="*/ 498829 w 1095080"/>
                <a:gd name="connsiteY318" fmla="*/ 27660 h 63570"/>
                <a:gd name="connsiteX319" fmla="*/ 527064 w 1095080"/>
                <a:gd name="connsiteY319" fmla="*/ 49225 h 63570"/>
                <a:gd name="connsiteX320" fmla="*/ 518251 w 1095080"/>
                <a:gd name="connsiteY320" fmla="*/ 46881 h 63570"/>
                <a:gd name="connsiteX321" fmla="*/ 512062 w 1095080"/>
                <a:gd name="connsiteY321" fmla="*/ 40505 h 63570"/>
                <a:gd name="connsiteX322" fmla="*/ 509906 w 1095080"/>
                <a:gd name="connsiteY322" fmla="*/ 31223 h 63570"/>
                <a:gd name="connsiteX323" fmla="*/ 512062 w 1095080"/>
                <a:gd name="connsiteY323" fmla="*/ 22034 h 63570"/>
                <a:gd name="connsiteX324" fmla="*/ 518251 w 1095080"/>
                <a:gd name="connsiteY324" fmla="*/ 15658 h 63570"/>
                <a:gd name="connsiteX325" fmla="*/ 527064 w 1095080"/>
                <a:gd name="connsiteY325" fmla="*/ 13314 h 63570"/>
                <a:gd name="connsiteX326" fmla="*/ 536347 w 1095080"/>
                <a:gd name="connsiteY326" fmla="*/ 15846 h 63570"/>
                <a:gd name="connsiteX327" fmla="*/ 541691 w 1095080"/>
                <a:gd name="connsiteY327" fmla="*/ 22597 h 63570"/>
                <a:gd name="connsiteX328" fmla="*/ 536534 w 1095080"/>
                <a:gd name="connsiteY328" fmla="*/ 24753 h 63570"/>
                <a:gd name="connsiteX329" fmla="*/ 532784 w 1095080"/>
                <a:gd name="connsiteY329" fmla="*/ 20065 h 63570"/>
                <a:gd name="connsiteX330" fmla="*/ 526783 w 1095080"/>
                <a:gd name="connsiteY330" fmla="*/ 18377 h 63570"/>
                <a:gd name="connsiteX331" fmla="*/ 521157 w 1095080"/>
                <a:gd name="connsiteY331" fmla="*/ 20065 h 63570"/>
                <a:gd name="connsiteX332" fmla="*/ 517032 w 1095080"/>
                <a:gd name="connsiteY332" fmla="*/ 24566 h 63570"/>
                <a:gd name="connsiteX333" fmla="*/ 515532 w 1095080"/>
                <a:gd name="connsiteY333" fmla="*/ 31223 h 63570"/>
                <a:gd name="connsiteX334" fmla="*/ 517032 w 1095080"/>
                <a:gd name="connsiteY334" fmla="*/ 37973 h 63570"/>
                <a:gd name="connsiteX335" fmla="*/ 521157 w 1095080"/>
                <a:gd name="connsiteY335" fmla="*/ 42568 h 63570"/>
                <a:gd name="connsiteX336" fmla="*/ 526783 w 1095080"/>
                <a:gd name="connsiteY336" fmla="*/ 44162 h 63570"/>
                <a:gd name="connsiteX337" fmla="*/ 532971 w 1095080"/>
                <a:gd name="connsiteY337" fmla="*/ 42474 h 63570"/>
                <a:gd name="connsiteX338" fmla="*/ 536816 w 1095080"/>
                <a:gd name="connsiteY338" fmla="*/ 37786 h 63570"/>
                <a:gd name="connsiteX339" fmla="*/ 541879 w 1095080"/>
                <a:gd name="connsiteY339" fmla="*/ 39942 h 63570"/>
                <a:gd name="connsiteX340" fmla="*/ 536347 w 1095080"/>
                <a:gd name="connsiteY340" fmla="*/ 46693 h 63570"/>
                <a:gd name="connsiteX341" fmla="*/ 527064 w 1095080"/>
                <a:gd name="connsiteY341" fmla="*/ 49225 h 63570"/>
                <a:gd name="connsiteX342" fmla="*/ 560309 w 1095080"/>
                <a:gd name="connsiteY342" fmla="*/ 49225 h 63570"/>
                <a:gd name="connsiteX343" fmla="*/ 550933 w 1095080"/>
                <a:gd name="connsiteY343" fmla="*/ 45662 h 63570"/>
                <a:gd name="connsiteX344" fmla="*/ 547745 w 1095080"/>
                <a:gd name="connsiteY344" fmla="*/ 35629 h 63570"/>
                <a:gd name="connsiteX345" fmla="*/ 547745 w 1095080"/>
                <a:gd name="connsiteY345" fmla="*/ 14346 h 63570"/>
                <a:gd name="connsiteX346" fmla="*/ 553370 w 1095080"/>
                <a:gd name="connsiteY346" fmla="*/ 14346 h 63570"/>
                <a:gd name="connsiteX347" fmla="*/ 553370 w 1095080"/>
                <a:gd name="connsiteY347" fmla="*/ 34786 h 63570"/>
                <a:gd name="connsiteX348" fmla="*/ 555527 w 1095080"/>
                <a:gd name="connsiteY348" fmla="*/ 41911 h 63570"/>
                <a:gd name="connsiteX349" fmla="*/ 561434 w 1095080"/>
                <a:gd name="connsiteY349" fmla="*/ 44162 h 63570"/>
                <a:gd name="connsiteX350" fmla="*/ 566497 w 1095080"/>
                <a:gd name="connsiteY350" fmla="*/ 42662 h 63570"/>
                <a:gd name="connsiteX351" fmla="*/ 569966 w 1095080"/>
                <a:gd name="connsiteY351" fmla="*/ 38630 h 63570"/>
                <a:gd name="connsiteX352" fmla="*/ 571185 w 1095080"/>
                <a:gd name="connsiteY352" fmla="*/ 33473 h 63570"/>
                <a:gd name="connsiteX353" fmla="*/ 571185 w 1095080"/>
                <a:gd name="connsiteY353" fmla="*/ 14346 h 63570"/>
                <a:gd name="connsiteX354" fmla="*/ 576905 w 1095080"/>
                <a:gd name="connsiteY354" fmla="*/ 14346 h 63570"/>
                <a:gd name="connsiteX355" fmla="*/ 576905 w 1095080"/>
                <a:gd name="connsiteY355" fmla="*/ 48194 h 63570"/>
                <a:gd name="connsiteX356" fmla="*/ 571466 w 1095080"/>
                <a:gd name="connsiteY356" fmla="*/ 48194 h 63570"/>
                <a:gd name="connsiteX357" fmla="*/ 571466 w 1095080"/>
                <a:gd name="connsiteY357" fmla="*/ 43318 h 63570"/>
                <a:gd name="connsiteX358" fmla="*/ 571185 w 1095080"/>
                <a:gd name="connsiteY358" fmla="*/ 43318 h 63570"/>
                <a:gd name="connsiteX359" fmla="*/ 566778 w 1095080"/>
                <a:gd name="connsiteY359" fmla="*/ 47537 h 63570"/>
                <a:gd name="connsiteX360" fmla="*/ 560309 w 1095080"/>
                <a:gd name="connsiteY360" fmla="*/ 49225 h 63570"/>
                <a:gd name="connsiteX361" fmla="*/ 585267 w 1095080"/>
                <a:gd name="connsiteY361" fmla="*/ 14346 h 63570"/>
                <a:gd name="connsiteX362" fmla="*/ 590611 w 1095080"/>
                <a:gd name="connsiteY362" fmla="*/ 14346 h 63570"/>
                <a:gd name="connsiteX363" fmla="*/ 590611 w 1095080"/>
                <a:gd name="connsiteY363" fmla="*/ 19784 h 63570"/>
                <a:gd name="connsiteX364" fmla="*/ 590892 w 1095080"/>
                <a:gd name="connsiteY364" fmla="*/ 19784 h 63570"/>
                <a:gd name="connsiteX365" fmla="*/ 594643 w 1095080"/>
                <a:gd name="connsiteY365" fmla="*/ 15189 h 63570"/>
                <a:gd name="connsiteX366" fmla="*/ 600737 w 1095080"/>
                <a:gd name="connsiteY366" fmla="*/ 13314 h 63570"/>
                <a:gd name="connsiteX367" fmla="*/ 604675 w 1095080"/>
                <a:gd name="connsiteY367" fmla="*/ 13970 h 63570"/>
                <a:gd name="connsiteX368" fmla="*/ 604675 w 1095080"/>
                <a:gd name="connsiteY368" fmla="*/ 20159 h 63570"/>
                <a:gd name="connsiteX369" fmla="*/ 599893 w 1095080"/>
                <a:gd name="connsiteY369" fmla="*/ 19034 h 63570"/>
                <a:gd name="connsiteX370" fmla="*/ 595393 w 1095080"/>
                <a:gd name="connsiteY370" fmla="*/ 20440 h 63570"/>
                <a:gd name="connsiteX371" fmla="*/ 592111 w 1095080"/>
                <a:gd name="connsiteY371" fmla="*/ 24191 h 63570"/>
                <a:gd name="connsiteX372" fmla="*/ 590892 w 1095080"/>
                <a:gd name="connsiteY372" fmla="*/ 29254 h 63570"/>
                <a:gd name="connsiteX373" fmla="*/ 590892 w 1095080"/>
                <a:gd name="connsiteY373" fmla="*/ 48194 h 63570"/>
                <a:gd name="connsiteX374" fmla="*/ 585267 w 1095080"/>
                <a:gd name="connsiteY374" fmla="*/ 48194 h 63570"/>
                <a:gd name="connsiteX375" fmla="*/ 585267 w 1095080"/>
                <a:gd name="connsiteY375" fmla="*/ 14346 h 63570"/>
                <a:gd name="connsiteX376" fmla="*/ 610160 w 1095080"/>
                <a:gd name="connsiteY376" fmla="*/ 14346 h 63570"/>
                <a:gd name="connsiteX377" fmla="*/ 615505 w 1095080"/>
                <a:gd name="connsiteY377" fmla="*/ 14346 h 63570"/>
                <a:gd name="connsiteX378" fmla="*/ 615505 w 1095080"/>
                <a:gd name="connsiteY378" fmla="*/ 19784 h 63570"/>
                <a:gd name="connsiteX379" fmla="*/ 615786 w 1095080"/>
                <a:gd name="connsiteY379" fmla="*/ 19784 h 63570"/>
                <a:gd name="connsiteX380" fmla="*/ 619536 w 1095080"/>
                <a:gd name="connsiteY380" fmla="*/ 15189 h 63570"/>
                <a:gd name="connsiteX381" fmla="*/ 625631 w 1095080"/>
                <a:gd name="connsiteY381" fmla="*/ 13314 h 63570"/>
                <a:gd name="connsiteX382" fmla="*/ 629569 w 1095080"/>
                <a:gd name="connsiteY382" fmla="*/ 13970 h 63570"/>
                <a:gd name="connsiteX383" fmla="*/ 629569 w 1095080"/>
                <a:gd name="connsiteY383" fmla="*/ 20159 h 63570"/>
                <a:gd name="connsiteX384" fmla="*/ 624787 w 1095080"/>
                <a:gd name="connsiteY384" fmla="*/ 19034 h 63570"/>
                <a:gd name="connsiteX385" fmla="*/ 620287 w 1095080"/>
                <a:gd name="connsiteY385" fmla="*/ 20440 h 63570"/>
                <a:gd name="connsiteX386" fmla="*/ 617005 w 1095080"/>
                <a:gd name="connsiteY386" fmla="*/ 24191 h 63570"/>
                <a:gd name="connsiteX387" fmla="*/ 615786 w 1095080"/>
                <a:gd name="connsiteY387" fmla="*/ 29254 h 63570"/>
                <a:gd name="connsiteX388" fmla="*/ 615786 w 1095080"/>
                <a:gd name="connsiteY388" fmla="*/ 48194 h 63570"/>
                <a:gd name="connsiteX389" fmla="*/ 610160 w 1095080"/>
                <a:gd name="connsiteY389" fmla="*/ 48194 h 63570"/>
                <a:gd name="connsiteX390" fmla="*/ 610160 w 1095080"/>
                <a:gd name="connsiteY390" fmla="*/ 14346 h 63570"/>
                <a:gd name="connsiteX391" fmla="*/ 638335 w 1095080"/>
                <a:gd name="connsiteY391" fmla="*/ 8064 h 63570"/>
                <a:gd name="connsiteX392" fmla="*/ 635429 w 1095080"/>
                <a:gd name="connsiteY392" fmla="*/ 6938 h 63570"/>
                <a:gd name="connsiteX393" fmla="*/ 634304 w 1095080"/>
                <a:gd name="connsiteY393" fmla="*/ 4032 h 63570"/>
                <a:gd name="connsiteX394" fmla="*/ 635429 w 1095080"/>
                <a:gd name="connsiteY394" fmla="*/ 1219 h 63570"/>
                <a:gd name="connsiteX395" fmla="*/ 638335 w 1095080"/>
                <a:gd name="connsiteY395" fmla="*/ 0 h 63570"/>
                <a:gd name="connsiteX396" fmla="*/ 641148 w 1095080"/>
                <a:gd name="connsiteY396" fmla="*/ 1219 h 63570"/>
                <a:gd name="connsiteX397" fmla="*/ 642367 w 1095080"/>
                <a:gd name="connsiteY397" fmla="*/ 4032 h 63570"/>
                <a:gd name="connsiteX398" fmla="*/ 641148 w 1095080"/>
                <a:gd name="connsiteY398" fmla="*/ 6938 h 63570"/>
                <a:gd name="connsiteX399" fmla="*/ 638335 w 1095080"/>
                <a:gd name="connsiteY399" fmla="*/ 8064 h 63570"/>
                <a:gd name="connsiteX400" fmla="*/ 635522 w 1095080"/>
                <a:gd name="connsiteY400" fmla="*/ 14346 h 63570"/>
                <a:gd name="connsiteX401" fmla="*/ 641148 w 1095080"/>
                <a:gd name="connsiteY401" fmla="*/ 14346 h 63570"/>
                <a:gd name="connsiteX402" fmla="*/ 641148 w 1095080"/>
                <a:gd name="connsiteY402" fmla="*/ 48194 h 63570"/>
                <a:gd name="connsiteX403" fmla="*/ 635522 w 1095080"/>
                <a:gd name="connsiteY403" fmla="*/ 48194 h 63570"/>
                <a:gd name="connsiteX404" fmla="*/ 635522 w 1095080"/>
                <a:gd name="connsiteY404" fmla="*/ 14346 h 63570"/>
                <a:gd name="connsiteX405" fmla="*/ 650056 w 1095080"/>
                <a:gd name="connsiteY405" fmla="*/ 14346 h 63570"/>
                <a:gd name="connsiteX406" fmla="*/ 655400 w 1095080"/>
                <a:gd name="connsiteY406" fmla="*/ 14346 h 63570"/>
                <a:gd name="connsiteX407" fmla="*/ 655400 w 1095080"/>
                <a:gd name="connsiteY407" fmla="*/ 19315 h 63570"/>
                <a:gd name="connsiteX408" fmla="*/ 655682 w 1095080"/>
                <a:gd name="connsiteY408" fmla="*/ 19315 h 63570"/>
                <a:gd name="connsiteX409" fmla="*/ 660088 w 1095080"/>
                <a:gd name="connsiteY409" fmla="*/ 15096 h 63570"/>
                <a:gd name="connsiteX410" fmla="*/ 666652 w 1095080"/>
                <a:gd name="connsiteY410" fmla="*/ 13314 h 63570"/>
                <a:gd name="connsiteX411" fmla="*/ 675934 w 1095080"/>
                <a:gd name="connsiteY411" fmla="*/ 16877 h 63570"/>
                <a:gd name="connsiteX412" fmla="*/ 679122 w 1095080"/>
                <a:gd name="connsiteY412" fmla="*/ 26441 h 63570"/>
                <a:gd name="connsiteX413" fmla="*/ 679122 w 1095080"/>
                <a:gd name="connsiteY413" fmla="*/ 48194 h 63570"/>
                <a:gd name="connsiteX414" fmla="*/ 673496 w 1095080"/>
                <a:gd name="connsiteY414" fmla="*/ 48194 h 63570"/>
                <a:gd name="connsiteX415" fmla="*/ 673496 w 1095080"/>
                <a:gd name="connsiteY415" fmla="*/ 27378 h 63570"/>
                <a:gd name="connsiteX416" fmla="*/ 671246 w 1095080"/>
                <a:gd name="connsiteY416" fmla="*/ 20534 h 63570"/>
                <a:gd name="connsiteX417" fmla="*/ 665058 w 1095080"/>
                <a:gd name="connsiteY417" fmla="*/ 18377 h 63570"/>
                <a:gd name="connsiteX418" fmla="*/ 660182 w 1095080"/>
                <a:gd name="connsiteY418" fmla="*/ 19971 h 63570"/>
                <a:gd name="connsiteX419" fmla="*/ 656807 w 1095080"/>
                <a:gd name="connsiteY419" fmla="*/ 24003 h 63570"/>
                <a:gd name="connsiteX420" fmla="*/ 655682 w 1095080"/>
                <a:gd name="connsiteY420" fmla="*/ 29160 h 63570"/>
                <a:gd name="connsiteX421" fmla="*/ 655682 w 1095080"/>
                <a:gd name="connsiteY421" fmla="*/ 48194 h 63570"/>
                <a:gd name="connsiteX422" fmla="*/ 650056 w 1095080"/>
                <a:gd name="connsiteY422" fmla="*/ 48194 h 63570"/>
                <a:gd name="connsiteX423" fmla="*/ 650056 w 1095080"/>
                <a:gd name="connsiteY423" fmla="*/ 14346 h 63570"/>
                <a:gd name="connsiteX424" fmla="*/ 701779 w 1095080"/>
                <a:gd name="connsiteY424" fmla="*/ 63570 h 63570"/>
                <a:gd name="connsiteX425" fmla="*/ 691934 w 1095080"/>
                <a:gd name="connsiteY425" fmla="*/ 60758 h 63570"/>
                <a:gd name="connsiteX426" fmla="*/ 686683 w 1095080"/>
                <a:gd name="connsiteY426" fmla="*/ 54101 h 63570"/>
                <a:gd name="connsiteX427" fmla="*/ 691934 w 1095080"/>
                <a:gd name="connsiteY427" fmla="*/ 51944 h 63570"/>
                <a:gd name="connsiteX428" fmla="*/ 695591 w 1095080"/>
                <a:gd name="connsiteY428" fmla="*/ 56632 h 63570"/>
                <a:gd name="connsiteX429" fmla="*/ 701779 w 1095080"/>
                <a:gd name="connsiteY429" fmla="*/ 58507 h 63570"/>
                <a:gd name="connsiteX430" fmla="*/ 709936 w 1095080"/>
                <a:gd name="connsiteY430" fmla="*/ 55413 h 63570"/>
                <a:gd name="connsiteX431" fmla="*/ 712843 w 1095080"/>
                <a:gd name="connsiteY431" fmla="*/ 46787 h 63570"/>
                <a:gd name="connsiteX432" fmla="*/ 712843 w 1095080"/>
                <a:gd name="connsiteY432" fmla="*/ 43037 h 63570"/>
                <a:gd name="connsiteX433" fmla="*/ 712562 w 1095080"/>
                <a:gd name="connsiteY433" fmla="*/ 43037 h 63570"/>
                <a:gd name="connsiteX434" fmla="*/ 707874 w 1095080"/>
                <a:gd name="connsiteY434" fmla="*/ 47256 h 63570"/>
                <a:gd name="connsiteX435" fmla="*/ 701029 w 1095080"/>
                <a:gd name="connsiteY435" fmla="*/ 48850 h 63570"/>
                <a:gd name="connsiteX436" fmla="*/ 692965 w 1095080"/>
                <a:gd name="connsiteY436" fmla="*/ 46600 h 63570"/>
                <a:gd name="connsiteX437" fmla="*/ 687246 w 1095080"/>
                <a:gd name="connsiteY437" fmla="*/ 40318 h 63570"/>
                <a:gd name="connsiteX438" fmla="*/ 685089 w 1095080"/>
                <a:gd name="connsiteY438" fmla="*/ 31035 h 63570"/>
                <a:gd name="connsiteX439" fmla="*/ 687246 w 1095080"/>
                <a:gd name="connsiteY439" fmla="*/ 21940 h 63570"/>
                <a:gd name="connsiteX440" fmla="*/ 692965 w 1095080"/>
                <a:gd name="connsiteY440" fmla="*/ 15564 h 63570"/>
                <a:gd name="connsiteX441" fmla="*/ 701029 w 1095080"/>
                <a:gd name="connsiteY441" fmla="*/ 13314 h 63570"/>
                <a:gd name="connsiteX442" fmla="*/ 707874 w 1095080"/>
                <a:gd name="connsiteY442" fmla="*/ 14908 h 63570"/>
                <a:gd name="connsiteX443" fmla="*/ 712562 w 1095080"/>
                <a:gd name="connsiteY443" fmla="*/ 19221 h 63570"/>
                <a:gd name="connsiteX444" fmla="*/ 712843 w 1095080"/>
                <a:gd name="connsiteY444" fmla="*/ 19221 h 63570"/>
                <a:gd name="connsiteX445" fmla="*/ 712843 w 1095080"/>
                <a:gd name="connsiteY445" fmla="*/ 14346 h 63570"/>
                <a:gd name="connsiteX446" fmla="*/ 718187 w 1095080"/>
                <a:gd name="connsiteY446" fmla="*/ 14346 h 63570"/>
                <a:gd name="connsiteX447" fmla="*/ 718187 w 1095080"/>
                <a:gd name="connsiteY447" fmla="*/ 46881 h 63570"/>
                <a:gd name="connsiteX448" fmla="*/ 713687 w 1095080"/>
                <a:gd name="connsiteY448" fmla="*/ 59257 h 63570"/>
                <a:gd name="connsiteX449" fmla="*/ 701779 w 1095080"/>
                <a:gd name="connsiteY449" fmla="*/ 63570 h 63570"/>
                <a:gd name="connsiteX450" fmla="*/ 701779 w 1095080"/>
                <a:gd name="connsiteY450" fmla="*/ 43787 h 63570"/>
                <a:gd name="connsiteX451" fmla="*/ 707311 w 1095080"/>
                <a:gd name="connsiteY451" fmla="*/ 42287 h 63570"/>
                <a:gd name="connsiteX452" fmla="*/ 711343 w 1095080"/>
                <a:gd name="connsiteY452" fmla="*/ 37880 h 63570"/>
                <a:gd name="connsiteX453" fmla="*/ 712843 w 1095080"/>
                <a:gd name="connsiteY453" fmla="*/ 31035 h 63570"/>
                <a:gd name="connsiteX454" fmla="*/ 711343 w 1095080"/>
                <a:gd name="connsiteY454" fmla="*/ 24284 h 63570"/>
                <a:gd name="connsiteX455" fmla="*/ 707311 w 1095080"/>
                <a:gd name="connsiteY455" fmla="*/ 19877 h 63570"/>
                <a:gd name="connsiteX456" fmla="*/ 701779 w 1095080"/>
                <a:gd name="connsiteY456" fmla="*/ 18377 h 63570"/>
                <a:gd name="connsiteX457" fmla="*/ 696247 w 1095080"/>
                <a:gd name="connsiteY457" fmla="*/ 19971 h 63570"/>
                <a:gd name="connsiteX458" fmla="*/ 692215 w 1095080"/>
                <a:gd name="connsiteY458" fmla="*/ 24378 h 63570"/>
                <a:gd name="connsiteX459" fmla="*/ 690715 w 1095080"/>
                <a:gd name="connsiteY459" fmla="*/ 31035 h 63570"/>
                <a:gd name="connsiteX460" fmla="*/ 692215 w 1095080"/>
                <a:gd name="connsiteY460" fmla="*/ 37880 h 63570"/>
                <a:gd name="connsiteX461" fmla="*/ 696247 w 1095080"/>
                <a:gd name="connsiteY461" fmla="*/ 42287 h 63570"/>
                <a:gd name="connsiteX462" fmla="*/ 701779 w 1095080"/>
                <a:gd name="connsiteY462" fmla="*/ 43787 h 63570"/>
                <a:gd name="connsiteX463" fmla="*/ 722376 w 1095080"/>
                <a:gd name="connsiteY463" fmla="*/ 48194 h 63570"/>
                <a:gd name="connsiteX464" fmla="*/ 722376 w 1095080"/>
                <a:gd name="connsiteY464" fmla="*/ 48194 h 63570"/>
                <a:gd name="connsiteX465" fmla="*/ 756341 w 1095080"/>
                <a:gd name="connsiteY465" fmla="*/ 49225 h 63570"/>
                <a:gd name="connsiteX466" fmla="*/ 748090 w 1095080"/>
                <a:gd name="connsiteY466" fmla="*/ 46975 h 63570"/>
                <a:gd name="connsiteX467" fmla="*/ 742277 w 1095080"/>
                <a:gd name="connsiteY467" fmla="*/ 40599 h 63570"/>
                <a:gd name="connsiteX468" fmla="*/ 740121 w 1095080"/>
                <a:gd name="connsiteY468" fmla="*/ 31223 h 63570"/>
                <a:gd name="connsiteX469" fmla="*/ 742277 w 1095080"/>
                <a:gd name="connsiteY469" fmla="*/ 22034 h 63570"/>
                <a:gd name="connsiteX470" fmla="*/ 748090 w 1095080"/>
                <a:gd name="connsiteY470" fmla="*/ 15658 h 63570"/>
                <a:gd name="connsiteX471" fmla="*/ 756341 w 1095080"/>
                <a:gd name="connsiteY471" fmla="*/ 13314 h 63570"/>
                <a:gd name="connsiteX472" fmla="*/ 763186 w 1095080"/>
                <a:gd name="connsiteY472" fmla="*/ 15096 h 63570"/>
                <a:gd name="connsiteX473" fmla="*/ 767874 w 1095080"/>
                <a:gd name="connsiteY473" fmla="*/ 19409 h 63570"/>
                <a:gd name="connsiteX474" fmla="*/ 768155 w 1095080"/>
                <a:gd name="connsiteY474" fmla="*/ 19409 h 63570"/>
                <a:gd name="connsiteX475" fmla="*/ 767874 w 1095080"/>
                <a:gd name="connsiteY475" fmla="*/ 14627 h 63570"/>
                <a:gd name="connsiteX476" fmla="*/ 767874 w 1095080"/>
                <a:gd name="connsiteY476" fmla="*/ 656 h 63570"/>
                <a:gd name="connsiteX477" fmla="*/ 773594 w 1095080"/>
                <a:gd name="connsiteY477" fmla="*/ 656 h 63570"/>
                <a:gd name="connsiteX478" fmla="*/ 773594 w 1095080"/>
                <a:gd name="connsiteY478" fmla="*/ 48194 h 63570"/>
                <a:gd name="connsiteX479" fmla="*/ 768155 w 1095080"/>
                <a:gd name="connsiteY479" fmla="*/ 48194 h 63570"/>
                <a:gd name="connsiteX480" fmla="*/ 768155 w 1095080"/>
                <a:gd name="connsiteY480" fmla="*/ 43224 h 63570"/>
                <a:gd name="connsiteX481" fmla="*/ 767874 w 1095080"/>
                <a:gd name="connsiteY481" fmla="*/ 43224 h 63570"/>
                <a:gd name="connsiteX482" fmla="*/ 763186 w 1095080"/>
                <a:gd name="connsiteY482" fmla="*/ 47537 h 63570"/>
                <a:gd name="connsiteX483" fmla="*/ 756341 w 1095080"/>
                <a:gd name="connsiteY483" fmla="*/ 49225 h 63570"/>
                <a:gd name="connsiteX484" fmla="*/ 756998 w 1095080"/>
                <a:gd name="connsiteY484" fmla="*/ 44162 h 63570"/>
                <a:gd name="connsiteX485" fmla="*/ 762436 w 1095080"/>
                <a:gd name="connsiteY485" fmla="*/ 42568 h 63570"/>
                <a:gd name="connsiteX486" fmla="*/ 766561 w 1095080"/>
                <a:gd name="connsiteY486" fmla="*/ 38067 h 63570"/>
                <a:gd name="connsiteX487" fmla="*/ 768155 w 1095080"/>
                <a:gd name="connsiteY487" fmla="*/ 31223 h 63570"/>
                <a:gd name="connsiteX488" fmla="*/ 766561 w 1095080"/>
                <a:gd name="connsiteY488" fmla="*/ 24472 h 63570"/>
                <a:gd name="connsiteX489" fmla="*/ 762436 w 1095080"/>
                <a:gd name="connsiteY489" fmla="*/ 19971 h 63570"/>
                <a:gd name="connsiteX490" fmla="*/ 756998 w 1095080"/>
                <a:gd name="connsiteY490" fmla="*/ 18377 h 63570"/>
                <a:gd name="connsiteX491" fmla="*/ 751372 w 1095080"/>
                <a:gd name="connsiteY491" fmla="*/ 19971 h 63570"/>
                <a:gd name="connsiteX492" fmla="*/ 747247 w 1095080"/>
                <a:gd name="connsiteY492" fmla="*/ 24566 h 63570"/>
                <a:gd name="connsiteX493" fmla="*/ 745746 w 1095080"/>
                <a:gd name="connsiteY493" fmla="*/ 31223 h 63570"/>
                <a:gd name="connsiteX494" fmla="*/ 747247 w 1095080"/>
                <a:gd name="connsiteY494" fmla="*/ 38067 h 63570"/>
                <a:gd name="connsiteX495" fmla="*/ 751372 w 1095080"/>
                <a:gd name="connsiteY495" fmla="*/ 42568 h 63570"/>
                <a:gd name="connsiteX496" fmla="*/ 756998 w 1095080"/>
                <a:gd name="connsiteY496" fmla="*/ 44162 h 63570"/>
                <a:gd name="connsiteX497" fmla="*/ 797191 w 1095080"/>
                <a:gd name="connsiteY497" fmla="*/ 49225 h 63570"/>
                <a:gd name="connsiteX498" fmla="*/ 788190 w 1095080"/>
                <a:gd name="connsiteY498" fmla="*/ 46881 h 63570"/>
                <a:gd name="connsiteX499" fmla="*/ 782001 w 1095080"/>
                <a:gd name="connsiteY499" fmla="*/ 40411 h 63570"/>
                <a:gd name="connsiteX500" fmla="*/ 779751 w 1095080"/>
                <a:gd name="connsiteY500" fmla="*/ 31223 h 63570"/>
                <a:gd name="connsiteX501" fmla="*/ 782001 w 1095080"/>
                <a:gd name="connsiteY501" fmla="*/ 22222 h 63570"/>
                <a:gd name="connsiteX502" fmla="*/ 788190 w 1095080"/>
                <a:gd name="connsiteY502" fmla="*/ 15752 h 63570"/>
                <a:gd name="connsiteX503" fmla="*/ 797191 w 1095080"/>
                <a:gd name="connsiteY503" fmla="*/ 13314 h 63570"/>
                <a:gd name="connsiteX504" fmla="*/ 806098 w 1095080"/>
                <a:gd name="connsiteY504" fmla="*/ 15752 h 63570"/>
                <a:gd name="connsiteX505" fmla="*/ 812286 w 1095080"/>
                <a:gd name="connsiteY505" fmla="*/ 22222 h 63570"/>
                <a:gd name="connsiteX506" fmla="*/ 814537 w 1095080"/>
                <a:gd name="connsiteY506" fmla="*/ 31223 h 63570"/>
                <a:gd name="connsiteX507" fmla="*/ 812286 w 1095080"/>
                <a:gd name="connsiteY507" fmla="*/ 40411 h 63570"/>
                <a:gd name="connsiteX508" fmla="*/ 806098 w 1095080"/>
                <a:gd name="connsiteY508" fmla="*/ 46881 h 63570"/>
                <a:gd name="connsiteX509" fmla="*/ 797191 w 1095080"/>
                <a:gd name="connsiteY509" fmla="*/ 49225 h 63570"/>
                <a:gd name="connsiteX510" fmla="*/ 797191 w 1095080"/>
                <a:gd name="connsiteY510" fmla="*/ 44162 h 63570"/>
                <a:gd name="connsiteX511" fmla="*/ 803004 w 1095080"/>
                <a:gd name="connsiteY511" fmla="*/ 42662 h 63570"/>
                <a:gd name="connsiteX512" fmla="*/ 807317 w 1095080"/>
                <a:gd name="connsiteY512" fmla="*/ 38161 h 63570"/>
                <a:gd name="connsiteX513" fmla="*/ 808911 w 1095080"/>
                <a:gd name="connsiteY513" fmla="*/ 31223 h 63570"/>
                <a:gd name="connsiteX514" fmla="*/ 807317 w 1095080"/>
                <a:gd name="connsiteY514" fmla="*/ 24472 h 63570"/>
                <a:gd name="connsiteX515" fmla="*/ 803004 w 1095080"/>
                <a:gd name="connsiteY515" fmla="*/ 19971 h 63570"/>
                <a:gd name="connsiteX516" fmla="*/ 797191 w 1095080"/>
                <a:gd name="connsiteY516" fmla="*/ 18377 h 63570"/>
                <a:gd name="connsiteX517" fmla="*/ 791378 w 1095080"/>
                <a:gd name="connsiteY517" fmla="*/ 19971 h 63570"/>
                <a:gd name="connsiteX518" fmla="*/ 786971 w 1095080"/>
                <a:gd name="connsiteY518" fmla="*/ 24472 h 63570"/>
                <a:gd name="connsiteX519" fmla="*/ 785377 w 1095080"/>
                <a:gd name="connsiteY519" fmla="*/ 31223 h 63570"/>
                <a:gd name="connsiteX520" fmla="*/ 786971 w 1095080"/>
                <a:gd name="connsiteY520" fmla="*/ 38161 h 63570"/>
                <a:gd name="connsiteX521" fmla="*/ 791378 w 1095080"/>
                <a:gd name="connsiteY521" fmla="*/ 42662 h 63570"/>
                <a:gd name="connsiteX522" fmla="*/ 797191 w 1095080"/>
                <a:gd name="connsiteY522" fmla="*/ 44162 h 63570"/>
                <a:gd name="connsiteX523" fmla="*/ 836004 w 1095080"/>
                <a:gd name="connsiteY523" fmla="*/ 63570 h 63570"/>
                <a:gd name="connsiteX524" fmla="*/ 826159 w 1095080"/>
                <a:gd name="connsiteY524" fmla="*/ 60758 h 63570"/>
                <a:gd name="connsiteX525" fmla="*/ 820909 w 1095080"/>
                <a:gd name="connsiteY525" fmla="*/ 54101 h 63570"/>
                <a:gd name="connsiteX526" fmla="*/ 826159 w 1095080"/>
                <a:gd name="connsiteY526" fmla="*/ 51944 h 63570"/>
                <a:gd name="connsiteX527" fmla="*/ 829816 w 1095080"/>
                <a:gd name="connsiteY527" fmla="*/ 56632 h 63570"/>
                <a:gd name="connsiteX528" fmla="*/ 836004 w 1095080"/>
                <a:gd name="connsiteY528" fmla="*/ 58507 h 63570"/>
                <a:gd name="connsiteX529" fmla="*/ 844162 w 1095080"/>
                <a:gd name="connsiteY529" fmla="*/ 55413 h 63570"/>
                <a:gd name="connsiteX530" fmla="*/ 847068 w 1095080"/>
                <a:gd name="connsiteY530" fmla="*/ 46787 h 63570"/>
                <a:gd name="connsiteX531" fmla="*/ 847068 w 1095080"/>
                <a:gd name="connsiteY531" fmla="*/ 43037 h 63570"/>
                <a:gd name="connsiteX532" fmla="*/ 846787 w 1095080"/>
                <a:gd name="connsiteY532" fmla="*/ 43037 h 63570"/>
                <a:gd name="connsiteX533" fmla="*/ 842099 w 1095080"/>
                <a:gd name="connsiteY533" fmla="*/ 47256 h 63570"/>
                <a:gd name="connsiteX534" fmla="*/ 835254 w 1095080"/>
                <a:gd name="connsiteY534" fmla="*/ 48850 h 63570"/>
                <a:gd name="connsiteX535" fmla="*/ 827191 w 1095080"/>
                <a:gd name="connsiteY535" fmla="*/ 46600 h 63570"/>
                <a:gd name="connsiteX536" fmla="*/ 821471 w 1095080"/>
                <a:gd name="connsiteY536" fmla="*/ 40318 h 63570"/>
                <a:gd name="connsiteX537" fmla="*/ 819315 w 1095080"/>
                <a:gd name="connsiteY537" fmla="*/ 31035 h 63570"/>
                <a:gd name="connsiteX538" fmla="*/ 821471 w 1095080"/>
                <a:gd name="connsiteY538" fmla="*/ 21940 h 63570"/>
                <a:gd name="connsiteX539" fmla="*/ 827191 w 1095080"/>
                <a:gd name="connsiteY539" fmla="*/ 15564 h 63570"/>
                <a:gd name="connsiteX540" fmla="*/ 835254 w 1095080"/>
                <a:gd name="connsiteY540" fmla="*/ 13314 h 63570"/>
                <a:gd name="connsiteX541" fmla="*/ 842099 w 1095080"/>
                <a:gd name="connsiteY541" fmla="*/ 14908 h 63570"/>
                <a:gd name="connsiteX542" fmla="*/ 846787 w 1095080"/>
                <a:gd name="connsiteY542" fmla="*/ 19221 h 63570"/>
                <a:gd name="connsiteX543" fmla="*/ 847068 w 1095080"/>
                <a:gd name="connsiteY543" fmla="*/ 19221 h 63570"/>
                <a:gd name="connsiteX544" fmla="*/ 847068 w 1095080"/>
                <a:gd name="connsiteY544" fmla="*/ 14346 h 63570"/>
                <a:gd name="connsiteX545" fmla="*/ 852413 w 1095080"/>
                <a:gd name="connsiteY545" fmla="*/ 14346 h 63570"/>
                <a:gd name="connsiteX546" fmla="*/ 852413 w 1095080"/>
                <a:gd name="connsiteY546" fmla="*/ 46881 h 63570"/>
                <a:gd name="connsiteX547" fmla="*/ 847912 w 1095080"/>
                <a:gd name="connsiteY547" fmla="*/ 59257 h 63570"/>
                <a:gd name="connsiteX548" fmla="*/ 836004 w 1095080"/>
                <a:gd name="connsiteY548" fmla="*/ 63570 h 63570"/>
                <a:gd name="connsiteX549" fmla="*/ 836004 w 1095080"/>
                <a:gd name="connsiteY549" fmla="*/ 43787 h 63570"/>
                <a:gd name="connsiteX550" fmla="*/ 841536 w 1095080"/>
                <a:gd name="connsiteY550" fmla="*/ 42287 h 63570"/>
                <a:gd name="connsiteX551" fmla="*/ 845568 w 1095080"/>
                <a:gd name="connsiteY551" fmla="*/ 37880 h 63570"/>
                <a:gd name="connsiteX552" fmla="*/ 847068 w 1095080"/>
                <a:gd name="connsiteY552" fmla="*/ 31035 h 63570"/>
                <a:gd name="connsiteX553" fmla="*/ 845568 w 1095080"/>
                <a:gd name="connsiteY553" fmla="*/ 24284 h 63570"/>
                <a:gd name="connsiteX554" fmla="*/ 841536 w 1095080"/>
                <a:gd name="connsiteY554" fmla="*/ 19877 h 63570"/>
                <a:gd name="connsiteX555" fmla="*/ 836004 w 1095080"/>
                <a:gd name="connsiteY555" fmla="*/ 18377 h 63570"/>
                <a:gd name="connsiteX556" fmla="*/ 830472 w 1095080"/>
                <a:gd name="connsiteY556" fmla="*/ 19971 h 63570"/>
                <a:gd name="connsiteX557" fmla="*/ 826441 w 1095080"/>
                <a:gd name="connsiteY557" fmla="*/ 24378 h 63570"/>
                <a:gd name="connsiteX558" fmla="*/ 824941 w 1095080"/>
                <a:gd name="connsiteY558" fmla="*/ 31035 h 63570"/>
                <a:gd name="connsiteX559" fmla="*/ 826441 w 1095080"/>
                <a:gd name="connsiteY559" fmla="*/ 37880 h 63570"/>
                <a:gd name="connsiteX560" fmla="*/ 830472 w 1095080"/>
                <a:gd name="connsiteY560" fmla="*/ 42287 h 63570"/>
                <a:gd name="connsiteX561" fmla="*/ 836004 w 1095080"/>
                <a:gd name="connsiteY561" fmla="*/ 43787 h 63570"/>
                <a:gd name="connsiteX562" fmla="*/ 856601 w 1095080"/>
                <a:gd name="connsiteY562" fmla="*/ 48194 h 63570"/>
                <a:gd name="connsiteX563" fmla="*/ 856601 w 1095080"/>
                <a:gd name="connsiteY563" fmla="*/ 48194 h 63570"/>
                <a:gd name="connsiteX564" fmla="*/ 872471 w 1095080"/>
                <a:gd name="connsiteY564" fmla="*/ 14346 h 63570"/>
                <a:gd name="connsiteX565" fmla="*/ 878284 w 1095080"/>
                <a:gd name="connsiteY565" fmla="*/ 14346 h 63570"/>
                <a:gd name="connsiteX566" fmla="*/ 886348 w 1095080"/>
                <a:gd name="connsiteY566" fmla="*/ 41068 h 63570"/>
                <a:gd name="connsiteX567" fmla="*/ 886441 w 1095080"/>
                <a:gd name="connsiteY567" fmla="*/ 41068 h 63570"/>
                <a:gd name="connsiteX568" fmla="*/ 894974 w 1095080"/>
                <a:gd name="connsiteY568" fmla="*/ 14346 h 63570"/>
                <a:gd name="connsiteX569" fmla="*/ 900787 w 1095080"/>
                <a:gd name="connsiteY569" fmla="*/ 14346 h 63570"/>
                <a:gd name="connsiteX570" fmla="*/ 909319 w 1095080"/>
                <a:gd name="connsiteY570" fmla="*/ 41068 h 63570"/>
                <a:gd name="connsiteX571" fmla="*/ 909413 w 1095080"/>
                <a:gd name="connsiteY571" fmla="*/ 41068 h 63570"/>
                <a:gd name="connsiteX572" fmla="*/ 917383 w 1095080"/>
                <a:gd name="connsiteY572" fmla="*/ 14346 h 63570"/>
                <a:gd name="connsiteX573" fmla="*/ 923102 w 1095080"/>
                <a:gd name="connsiteY573" fmla="*/ 14346 h 63570"/>
                <a:gd name="connsiteX574" fmla="*/ 912132 w 1095080"/>
                <a:gd name="connsiteY574" fmla="*/ 48194 h 63570"/>
                <a:gd name="connsiteX575" fmla="*/ 906413 w 1095080"/>
                <a:gd name="connsiteY575" fmla="*/ 48194 h 63570"/>
                <a:gd name="connsiteX576" fmla="*/ 897693 w 1095080"/>
                <a:gd name="connsiteY576" fmla="*/ 21190 h 63570"/>
                <a:gd name="connsiteX577" fmla="*/ 888973 w 1095080"/>
                <a:gd name="connsiteY577" fmla="*/ 48194 h 63570"/>
                <a:gd name="connsiteX578" fmla="*/ 883347 w 1095080"/>
                <a:gd name="connsiteY578" fmla="*/ 48194 h 63570"/>
                <a:gd name="connsiteX579" fmla="*/ 872471 w 1095080"/>
                <a:gd name="connsiteY579" fmla="*/ 14346 h 63570"/>
                <a:gd name="connsiteX580" fmla="*/ 937919 w 1095080"/>
                <a:gd name="connsiteY580" fmla="*/ 49225 h 63570"/>
                <a:gd name="connsiteX581" fmla="*/ 931262 w 1095080"/>
                <a:gd name="connsiteY581" fmla="*/ 47818 h 63570"/>
                <a:gd name="connsiteX582" fmla="*/ 926761 w 1095080"/>
                <a:gd name="connsiteY582" fmla="*/ 43787 h 63570"/>
                <a:gd name="connsiteX583" fmla="*/ 925167 w 1095080"/>
                <a:gd name="connsiteY583" fmla="*/ 37973 h 63570"/>
                <a:gd name="connsiteX584" fmla="*/ 929199 w 1095080"/>
                <a:gd name="connsiteY584" fmla="*/ 29629 h 63570"/>
                <a:gd name="connsiteX585" fmla="*/ 939419 w 1095080"/>
                <a:gd name="connsiteY585" fmla="*/ 26535 h 63570"/>
                <a:gd name="connsiteX586" fmla="*/ 945139 w 1095080"/>
                <a:gd name="connsiteY586" fmla="*/ 27191 h 63570"/>
                <a:gd name="connsiteX587" fmla="*/ 949170 w 1095080"/>
                <a:gd name="connsiteY587" fmla="*/ 28785 h 63570"/>
                <a:gd name="connsiteX588" fmla="*/ 949170 w 1095080"/>
                <a:gd name="connsiteY588" fmla="*/ 26722 h 63570"/>
                <a:gd name="connsiteX589" fmla="*/ 946451 w 1095080"/>
                <a:gd name="connsiteY589" fmla="*/ 20628 h 63570"/>
                <a:gd name="connsiteX590" fmla="*/ 939794 w 1095080"/>
                <a:gd name="connsiteY590" fmla="*/ 18284 h 63570"/>
                <a:gd name="connsiteX591" fmla="*/ 934544 w 1095080"/>
                <a:gd name="connsiteY591" fmla="*/ 19596 h 63570"/>
                <a:gd name="connsiteX592" fmla="*/ 930793 w 1095080"/>
                <a:gd name="connsiteY592" fmla="*/ 22972 h 63570"/>
                <a:gd name="connsiteX593" fmla="*/ 926480 w 1095080"/>
                <a:gd name="connsiteY593" fmla="*/ 19784 h 63570"/>
                <a:gd name="connsiteX594" fmla="*/ 932012 w 1095080"/>
                <a:gd name="connsiteY594" fmla="*/ 15002 h 63570"/>
                <a:gd name="connsiteX595" fmla="*/ 939794 w 1095080"/>
                <a:gd name="connsiteY595" fmla="*/ 13314 h 63570"/>
                <a:gd name="connsiteX596" fmla="*/ 950577 w 1095080"/>
                <a:gd name="connsiteY596" fmla="*/ 16971 h 63570"/>
                <a:gd name="connsiteX597" fmla="*/ 954515 w 1095080"/>
                <a:gd name="connsiteY597" fmla="*/ 26722 h 63570"/>
                <a:gd name="connsiteX598" fmla="*/ 954515 w 1095080"/>
                <a:gd name="connsiteY598" fmla="*/ 48194 h 63570"/>
                <a:gd name="connsiteX599" fmla="*/ 949170 w 1095080"/>
                <a:gd name="connsiteY599" fmla="*/ 48194 h 63570"/>
                <a:gd name="connsiteX600" fmla="*/ 949170 w 1095080"/>
                <a:gd name="connsiteY600" fmla="*/ 43318 h 63570"/>
                <a:gd name="connsiteX601" fmla="*/ 948889 w 1095080"/>
                <a:gd name="connsiteY601" fmla="*/ 43318 h 63570"/>
                <a:gd name="connsiteX602" fmla="*/ 944482 w 1095080"/>
                <a:gd name="connsiteY602" fmla="*/ 47537 h 63570"/>
                <a:gd name="connsiteX603" fmla="*/ 937919 w 1095080"/>
                <a:gd name="connsiteY603" fmla="*/ 49225 h 63570"/>
                <a:gd name="connsiteX604" fmla="*/ 938482 w 1095080"/>
                <a:gd name="connsiteY604" fmla="*/ 44256 h 63570"/>
                <a:gd name="connsiteX605" fmla="*/ 943732 w 1095080"/>
                <a:gd name="connsiteY605" fmla="*/ 42849 h 63570"/>
                <a:gd name="connsiteX606" fmla="*/ 947670 w 1095080"/>
                <a:gd name="connsiteY606" fmla="*/ 38911 h 63570"/>
                <a:gd name="connsiteX607" fmla="*/ 949170 w 1095080"/>
                <a:gd name="connsiteY607" fmla="*/ 33567 h 63570"/>
                <a:gd name="connsiteX608" fmla="*/ 945232 w 1095080"/>
                <a:gd name="connsiteY608" fmla="*/ 31785 h 63570"/>
                <a:gd name="connsiteX609" fmla="*/ 940263 w 1095080"/>
                <a:gd name="connsiteY609" fmla="*/ 31129 h 63570"/>
                <a:gd name="connsiteX610" fmla="*/ 933325 w 1095080"/>
                <a:gd name="connsiteY610" fmla="*/ 33098 h 63570"/>
                <a:gd name="connsiteX611" fmla="*/ 930981 w 1095080"/>
                <a:gd name="connsiteY611" fmla="*/ 38067 h 63570"/>
                <a:gd name="connsiteX612" fmla="*/ 933043 w 1095080"/>
                <a:gd name="connsiteY612" fmla="*/ 42568 h 63570"/>
                <a:gd name="connsiteX613" fmla="*/ 938482 w 1095080"/>
                <a:gd name="connsiteY613" fmla="*/ 44256 h 63570"/>
                <a:gd name="connsiteX614" fmla="*/ 962386 w 1095080"/>
                <a:gd name="connsiteY614" fmla="*/ 656 h 63570"/>
                <a:gd name="connsiteX615" fmla="*/ 968011 w 1095080"/>
                <a:gd name="connsiteY615" fmla="*/ 656 h 63570"/>
                <a:gd name="connsiteX616" fmla="*/ 968011 w 1095080"/>
                <a:gd name="connsiteY616" fmla="*/ 48194 h 63570"/>
                <a:gd name="connsiteX617" fmla="*/ 962386 w 1095080"/>
                <a:gd name="connsiteY617" fmla="*/ 48194 h 63570"/>
                <a:gd name="connsiteX618" fmla="*/ 962386 w 1095080"/>
                <a:gd name="connsiteY618" fmla="*/ 656 h 63570"/>
                <a:gd name="connsiteX619" fmla="*/ 976392 w 1095080"/>
                <a:gd name="connsiteY619" fmla="*/ 656 h 63570"/>
                <a:gd name="connsiteX620" fmla="*/ 982018 w 1095080"/>
                <a:gd name="connsiteY620" fmla="*/ 656 h 63570"/>
                <a:gd name="connsiteX621" fmla="*/ 982018 w 1095080"/>
                <a:gd name="connsiteY621" fmla="*/ 30566 h 63570"/>
                <a:gd name="connsiteX622" fmla="*/ 997958 w 1095080"/>
                <a:gd name="connsiteY622" fmla="*/ 14346 h 63570"/>
                <a:gd name="connsiteX623" fmla="*/ 1005084 w 1095080"/>
                <a:gd name="connsiteY623" fmla="*/ 14346 h 63570"/>
                <a:gd name="connsiteX624" fmla="*/ 1005084 w 1095080"/>
                <a:gd name="connsiteY624" fmla="*/ 14627 h 63570"/>
                <a:gd name="connsiteX625" fmla="*/ 991863 w 1095080"/>
                <a:gd name="connsiteY625" fmla="*/ 28035 h 63570"/>
                <a:gd name="connsiteX626" fmla="*/ 1005459 w 1095080"/>
                <a:gd name="connsiteY626" fmla="*/ 47912 h 63570"/>
                <a:gd name="connsiteX627" fmla="*/ 1005459 w 1095080"/>
                <a:gd name="connsiteY627" fmla="*/ 48194 h 63570"/>
                <a:gd name="connsiteX628" fmla="*/ 998708 w 1095080"/>
                <a:gd name="connsiteY628" fmla="*/ 48194 h 63570"/>
                <a:gd name="connsiteX629" fmla="*/ 987831 w 1095080"/>
                <a:gd name="connsiteY629" fmla="*/ 31973 h 63570"/>
                <a:gd name="connsiteX630" fmla="*/ 982018 w 1095080"/>
                <a:gd name="connsiteY630" fmla="*/ 37786 h 63570"/>
                <a:gd name="connsiteX631" fmla="*/ 982018 w 1095080"/>
                <a:gd name="connsiteY631" fmla="*/ 48194 h 63570"/>
                <a:gd name="connsiteX632" fmla="*/ 976392 w 1095080"/>
                <a:gd name="connsiteY632" fmla="*/ 48194 h 63570"/>
                <a:gd name="connsiteX633" fmla="*/ 976392 w 1095080"/>
                <a:gd name="connsiteY633" fmla="*/ 656 h 63570"/>
                <a:gd name="connsiteX634" fmla="*/ 1023922 w 1095080"/>
                <a:gd name="connsiteY634" fmla="*/ 49225 h 63570"/>
                <a:gd name="connsiteX635" fmla="*/ 1015296 w 1095080"/>
                <a:gd name="connsiteY635" fmla="*/ 46975 h 63570"/>
                <a:gd name="connsiteX636" fmla="*/ 1009201 w 1095080"/>
                <a:gd name="connsiteY636" fmla="*/ 40599 h 63570"/>
                <a:gd name="connsiteX637" fmla="*/ 1007044 w 1095080"/>
                <a:gd name="connsiteY637" fmla="*/ 31316 h 63570"/>
                <a:gd name="connsiteX638" fmla="*/ 1009107 w 1095080"/>
                <a:gd name="connsiteY638" fmla="*/ 22315 h 63570"/>
                <a:gd name="connsiteX639" fmla="*/ 1014920 w 1095080"/>
                <a:gd name="connsiteY639" fmla="*/ 15752 h 63570"/>
                <a:gd name="connsiteX640" fmla="*/ 1023453 w 1095080"/>
                <a:gd name="connsiteY640" fmla="*/ 13314 h 63570"/>
                <a:gd name="connsiteX641" fmla="*/ 1032079 w 1095080"/>
                <a:gd name="connsiteY641" fmla="*/ 15564 h 63570"/>
                <a:gd name="connsiteX642" fmla="*/ 1037705 w 1095080"/>
                <a:gd name="connsiteY642" fmla="*/ 21659 h 63570"/>
                <a:gd name="connsiteX643" fmla="*/ 1039674 w 1095080"/>
                <a:gd name="connsiteY643" fmla="*/ 30566 h 63570"/>
                <a:gd name="connsiteX644" fmla="*/ 1039580 w 1095080"/>
                <a:gd name="connsiteY644" fmla="*/ 32348 h 63570"/>
                <a:gd name="connsiteX645" fmla="*/ 1012764 w 1095080"/>
                <a:gd name="connsiteY645" fmla="*/ 32348 h 63570"/>
                <a:gd name="connsiteX646" fmla="*/ 1014545 w 1095080"/>
                <a:gd name="connsiteY646" fmla="*/ 38817 h 63570"/>
                <a:gd name="connsiteX647" fmla="*/ 1018765 w 1095080"/>
                <a:gd name="connsiteY647" fmla="*/ 42849 h 63570"/>
                <a:gd name="connsiteX648" fmla="*/ 1024109 w 1095080"/>
                <a:gd name="connsiteY648" fmla="*/ 44162 h 63570"/>
                <a:gd name="connsiteX649" fmla="*/ 1034142 w 1095080"/>
                <a:gd name="connsiteY649" fmla="*/ 38067 h 63570"/>
                <a:gd name="connsiteX650" fmla="*/ 1038923 w 1095080"/>
                <a:gd name="connsiteY650" fmla="*/ 40318 h 63570"/>
                <a:gd name="connsiteX651" fmla="*/ 1033016 w 1095080"/>
                <a:gd name="connsiteY651" fmla="*/ 46881 h 63570"/>
                <a:gd name="connsiteX652" fmla="*/ 1023922 w 1095080"/>
                <a:gd name="connsiteY652" fmla="*/ 49225 h 63570"/>
                <a:gd name="connsiteX653" fmla="*/ 1033673 w 1095080"/>
                <a:gd name="connsiteY653" fmla="*/ 27660 h 63570"/>
                <a:gd name="connsiteX654" fmla="*/ 1032454 w 1095080"/>
                <a:gd name="connsiteY654" fmla="*/ 23440 h 63570"/>
                <a:gd name="connsiteX655" fmla="*/ 1029172 w 1095080"/>
                <a:gd name="connsiteY655" fmla="*/ 19877 h 63570"/>
                <a:gd name="connsiteX656" fmla="*/ 1023453 w 1095080"/>
                <a:gd name="connsiteY656" fmla="*/ 18377 h 63570"/>
                <a:gd name="connsiteX657" fmla="*/ 1016702 w 1095080"/>
                <a:gd name="connsiteY657" fmla="*/ 21003 h 63570"/>
                <a:gd name="connsiteX658" fmla="*/ 1013045 w 1095080"/>
                <a:gd name="connsiteY658" fmla="*/ 27660 h 63570"/>
                <a:gd name="connsiteX659" fmla="*/ 1033673 w 1095080"/>
                <a:gd name="connsiteY659" fmla="*/ 27660 h 63570"/>
                <a:gd name="connsiteX660" fmla="*/ 1046293 w 1095080"/>
                <a:gd name="connsiteY660" fmla="*/ 14346 h 63570"/>
                <a:gd name="connsiteX661" fmla="*/ 1051637 w 1095080"/>
                <a:gd name="connsiteY661" fmla="*/ 14346 h 63570"/>
                <a:gd name="connsiteX662" fmla="*/ 1051637 w 1095080"/>
                <a:gd name="connsiteY662" fmla="*/ 19784 h 63570"/>
                <a:gd name="connsiteX663" fmla="*/ 1051919 w 1095080"/>
                <a:gd name="connsiteY663" fmla="*/ 19784 h 63570"/>
                <a:gd name="connsiteX664" fmla="*/ 1055669 w 1095080"/>
                <a:gd name="connsiteY664" fmla="*/ 15189 h 63570"/>
                <a:gd name="connsiteX665" fmla="*/ 1061764 w 1095080"/>
                <a:gd name="connsiteY665" fmla="*/ 13314 h 63570"/>
                <a:gd name="connsiteX666" fmla="*/ 1065702 w 1095080"/>
                <a:gd name="connsiteY666" fmla="*/ 13970 h 63570"/>
                <a:gd name="connsiteX667" fmla="*/ 1065702 w 1095080"/>
                <a:gd name="connsiteY667" fmla="*/ 20159 h 63570"/>
                <a:gd name="connsiteX668" fmla="*/ 1060920 w 1095080"/>
                <a:gd name="connsiteY668" fmla="*/ 19034 h 63570"/>
                <a:gd name="connsiteX669" fmla="*/ 1056419 w 1095080"/>
                <a:gd name="connsiteY669" fmla="*/ 20440 h 63570"/>
                <a:gd name="connsiteX670" fmla="*/ 1053138 w 1095080"/>
                <a:gd name="connsiteY670" fmla="*/ 24191 h 63570"/>
                <a:gd name="connsiteX671" fmla="*/ 1051919 w 1095080"/>
                <a:gd name="connsiteY671" fmla="*/ 29254 h 63570"/>
                <a:gd name="connsiteX672" fmla="*/ 1051919 w 1095080"/>
                <a:gd name="connsiteY672" fmla="*/ 48194 h 63570"/>
                <a:gd name="connsiteX673" fmla="*/ 1046293 w 1095080"/>
                <a:gd name="connsiteY673" fmla="*/ 48194 h 63570"/>
                <a:gd name="connsiteX674" fmla="*/ 1046293 w 1095080"/>
                <a:gd name="connsiteY674" fmla="*/ 14346 h 63570"/>
                <a:gd name="connsiteX675" fmla="*/ 1081672 w 1095080"/>
                <a:gd name="connsiteY675" fmla="*/ 49225 h 63570"/>
                <a:gd name="connsiteX676" fmla="*/ 1072577 w 1095080"/>
                <a:gd name="connsiteY676" fmla="*/ 46693 h 63570"/>
                <a:gd name="connsiteX677" fmla="*/ 1067327 w 1095080"/>
                <a:gd name="connsiteY677" fmla="*/ 40130 h 63570"/>
                <a:gd name="connsiteX678" fmla="*/ 1072390 w 1095080"/>
                <a:gd name="connsiteY678" fmla="*/ 37880 h 63570"/>
                <a:gd name="connsiteX679" fmla="*/ 1076140 w 1095080"/>
                <a:gd name="connsiteY679" fmla="*/ 42662 h 63570"/>
                <a:gd name="connsiteX680" fmla="*/ 1081672 w 1095080"/>
                <a:gd name="connsiteY680" fmla="*/ 44256 h 63570"/>
                <a:gd name="connsiteX681" fmla="*/ 1087110 w 1095080"/>
                <a:gd name="connsiteY681" fmla="*/ 43037 h 63570"/>
                <a:gd name="connsiteX682" fmla="*/ 1089361 w 1095080"/>
                <a:gd name="connsiteY682" fmla="*/ 39286 h 63570"/>
                <a:gd name="connsiteX683" fmla="*/ 1087579 w 1095080"/>
                <a:gd name="connsiteY683" fmla="*/ 35911 h 63570"/>
                <a:gd name="connsiteX684" fmla="*/ 1081860 w 1095080"/>
                <a:gd name="connsiteY684" fmla="*/ 33660 h 63570"/>
                <a:gd name="connsiteX685" fmla="*/ 1077828 w 1095080"/>
                <a:gd name="connsiteY685" fmla="*/ 32629 h 63570"/>
                <a:gd name="connsiteX686" fmla="*/ 1071077 w 1095080"/>
                <a:gd name="connsiteY686" fmla="*/ 29254 h 63570"/>
                <a:gd name="connsiteX687" fmla="*/ 1068546 w 1095080"/>
                <a:gd name="connsiteY687" fmla="*/ 23065 h 63570"/>
                <a:gd name="connsiteX688" fmla="*/ 1070327 w 1095080"/>
                <a:gd name="connsiteY688" fmla="*/ 17908 h 63570"/>
                <a:gd name="connsiteX689" fmla="*/ 1075015 w 1095080"/>
                <a:gd name="connsiteY689" fmla="*/ 14533 h 63570"/>
                <a:gd name="connsiteX690" fmla="*/ 1081297 w 1095080"/>
                <a:gd name="connsiteY690" fmla="*/ 13314 h 63570"/>
                <a:gd name="connsiteX691" fmla="*/ 1089267 w 1095080"/>
                <a:gd name="connsiteY691" fmla="*/ 15283 h 63570"/>
                <a:gd name="connsiteX692" fmla="*/ 1094143 w 1095080"/>
                <a:gd name="connsiteY692" fmla="*/ 20534 h 63570"/>
                <a:gd name="connsiteX693" fmla="*/ 1089267 w 1095080"/>
                <a:gd name="connsiteY693" fmla="*/ 22878 h 63570"/>
                <a:gd name="connsiteX694" fmla="*/ 1081203 w 1095080"/>
                <a:gd name="connsiteY694" fmla="*/ 18284 h 63570"/>
                <a:gd name="connsiteX695" fmla="*/ 1076328 w 1095080"/>
                <a:gd name="connsiteY695" fmla="*/ 19596 h 63570"/>
                <a:gd name="connsiteX696" fmla="*/ 1074265 w 1095080"/>
                <a:gd name="connsiteY696" fmla="*/ 22878 h 63570"/>
                <a:gd name="connsiteX697" fmla="*/ 1075671 w 1095080"/>
                <a:gd name="connsiteY697" fmla="*/ 25972 h 63570"/>
                <a:gd name="connsiteX698" fmla="*/ 1080078 w 1095080"/>
                <a:gd name="connsiteY698" fmla="*/ 27847 h 63570"/>
                <a:gd name="connsiteX699" fmla="*/ 1085048 w 1095080"/>
                <a:gd name="connsiteY699" fmla="*/ 29066 h 63570"/>
                <a:gd name="connsiteX700" fmla="*/ 1092549 w 1095080"/>
                <a:gd name="connsiteY700" fmla="*/ 32910 h 63570"/>
                <a:gd name="connsiteX701" fmla="*/ 1095080 w 1095080"/>
                <a:gd name="connsiteY701" fmla="*/ 38911 h 63570"/>
                <a:gd name="connsiteX702" fmla="*/ 1093205 w 1095080"/>
                <a:gd name="connsiteY702" fmla="*/ 44349 h 63570"/>
                <a:gd name="connsiteX703" fmla="*/ 1088329 w 1095080"/>
                <a:gd name="connsiteY703" fmla="*/ 48006 h 63570"/>
                <a:gd name="connsiteX704" fmla="*/ 1081672 w 1095080"/>
                <a:gd name="connsiteY704" fmla="*/ 49225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Lst>
              <a:rect l="l" t="t" r="r" b="b"/>
              <a:pathLst>
                <a:path w="1095080" h="63570">
                  <a:moveTo>
                    <a:pt x="0" y="656"/>
                  </a:moveTo>
                  <a:lnTo>
                    <a:pt x="6282" y="656"/>
                  </a:lnTo>
                  <a:lnTo>
                    <a:pt x="14908" y="35536"/>
                  </a:lnTo>
                  <a:lnTo>
                    <a:pt x="15658" y="38817"/>
                  </a:lnTo>
                  <a:lnTo>
                    <a:pt x="15939" y="38817"/>
                  </a:lnTo>
                  <a:lnTo>
                    <a:pt x="16971" y="35536"/>
                  </a:lnTo>
                  <a:lnTo>
                    <a:pt x="27566" y="656"/>
                  </a:lnTo>
                  <a:lnTo>
                    <a:pt x="33379" y="656"/>
                  </a:lnTo>
                  <a:lnTo>
                    <a:pt x="43505" y="35536"/>
                  </a:lnTo>
                  <a:lnTo>
                    <a:pt x="44537" y="38817"/>
                  </a:lnTo>
                  <a:lnTo>
                    <a:pt x="44818" y="38817"/>
                  </a:lnTo>
                  <a:lnTo>
                    <a:pt x="54194" y="656"/>
                  </a:lnTo>
                  <a:lnTo>
                    <a:pt x="60383" y="656"/>
                  </a:lnTo>
                  <a:lnTo>
                    <a:pt x="47631" y="48194"/>
                  </a:lnTo>
                  <a:lnTo>
                    <a:pt x="41724" y="48194"/>
                  </a:lnTo>
                  <a:lnTo>
                    <a:pt x="31691" y="13783"/>
                  </a:lnTo>
                  <a:lnTo>
                    <a:pt x="30566" y="10126"/>
                  </a:lnTo>
                  <a:lnTo>
                    <a:pt x="30379" y="10126"/>
                  </a:lnTo>
                  <a:lnTo>
                    <a:pt x="29254" y="13783"/>
                  </a:lnTo>
                  <a:lnTo>
                    <a:pt x="18752" y="48194"/>
                  </a:lnTo>
                  <a:lnTo>
                    <a:pt x="12845" y="48194"/>
                  </a:lnTo>
                  <a:lnTo>
                    <a:pt x="0" y="656"/>
                  </a:lnTo>
                  <a:close/>
                  <a:moveTo>
                    <a:pt x="73886" y="49225"/>
                  </a:moveTo>
                  <a:cubicBezTo>
                    <a:pt x="71385" y="49225"/>
                    <a:pt x="69166" y="48756"/>
                    <a:pt x="67229" y="47818"/>
                  </a:cubicBezTo>
                  <a:cubicBezTo>
                    <a:pt x="65291" y="46818"/>
                    <a:pt x="63791" y="45474"/>
                    <a:pt x="62728" y="43787"/>
                  </a:cubicBezTo>
                  <a:cubicBezTo>
                    <a:pt x="61666" y="42099"/>
                    <a:pt x="61134" y="40161"/>
                    <a:pt x="61134" y="37973"/>
                  </a:cubicBezTo>
                  <a:cubicBezTo>
                    <a:pt x="61134" y="34411"/>
                    <a:pt x="62478" y="31629"/>
                    <a:pt x="65166" y="29629"/>
                  </a:cubicBezTo>
                  <a:cubicBezTo>
                    <a:pt x="67854" y="27566"/>
                    <a:pt x="71260" y="26535"/>
                    <a:pt x="75386" y="26535"/>
                  </a:cubicBezTo>
                  <a:cubicBezTo>
                    <a:pt x="77449" y="26535"/>
                    <a:pt x="79355" y="26753"/>
                    <a:pt x="81105" y="27191"/>
                  </a:cubicBezTo>
                  <a:cubicBezTo>
                    <a:pt x="82856" y="27628"/>
                    <a:pt x="84199" y="28160"/>
                    <a:pt x="85137" y="28785"/>
                  </a:cubicBezTo>
                  <a:lnTo>
                    <a:pt x="85137" y="26722"/>
                  </a:lnTo>
                  <a:cubicBezTo>
                    <a:pt x="85137" y="24159"/>
                    <a:pt x="84231" y="22128"/>
                    <a:pt x="82418" y="20628"/>
                  </a:cubicBezTo>
                  <a:cubicBezTo>
                    <a:pt x="80668" y="19065"/>
                    <a:pt x="78449" y="18284"/>
                    <a:pt x="75761" y="18284"/>
                  </a:cubicBezTo>
                  <a:cubicBezTo>
                    <a:pt x="73886" y="18284"/>
                    <a:pt x="72135" y="18721"/>
                    <a:pt x="70510" y="19596"/>
                  </a:cubicBezTo>
                  <a:cubicBezTo>
                    <a:pt x="68885" y="20409"/>
                    <a:pt x="67635" y="21534"/>
                    <a:pt x="66760" y="22972"/>
                  </a:cubicBezTo>
                  <a:lnTo>
                    <a:pt x="62447" y="19784"/>
                  </a:lnTo>
                  <a:cubicBezTo>
                    <a:pt x="63759" y="17721"/>
                    <a:pt x="65604" y="16127"/>
                    <a:pt x="67979" y="15002"/>
                  </a:cubicBezTo>
                  <a:cubicBezTo>
                    <a:pt x="70354" y="13877"/>
                    <a:pt x="72948" y="13314"/>
                    <a:pt x="75761" y="13314"/>
                  </a:cubicBezTo>
                  <a:cubicBezTo>
                    <a:pt x="80324" y="13314"/>
                    <a:pt x="83918" y="14533"/>
                    <a:pt x="86544" y="16971"/>
                  </a:cubicBezTo>
                  <a:cubicBezTo>
                    <a:pt x="89169" y="19346"/>
                    <a:pt x="90482" y="22597"/>
                    <a:pt x="90482" y="26722"/>
                  </a:cubicBezTo>
                  <a:lnTo>
                    <a:pt x="90482" y="48194"/>
                  </a:lnTo>
                  <a:lnTo>
                    <a:pt x="85137" y="48194"/>
                  </a:lnTo>
                  <a:lnTo>
                    <a:pt x="85137" y="43318"/>
                  </a:lnTo>
                  <a:lnTo>
                    <a:pt x="84856" y="43318"/>
                  </a:lnTo>
                  <a:cubicBezTo>
                    <a:pt x="83856" y="45006"/>
                    <a:pt x="82387" y="46412"/>
                    <a:pt x="80449" y="47537"/>
                  </a:cubicBezTo>
                  <a:cubicBezTo>
                    <a:pt x="78511" y="48662"/>
                    <a:pt x="76324" y="49225"/>
                    <a:pt x="73886" y="49225"/>
                  </a:cubicBezTo>
                  <a:close/>
                  <a:moveTo>
                    <a:pt x="74448" y="44256"/>
                  </a:moveTo>
                  <a:cubicBezTo>
                    <a:pt x="76324" y="44256"/>
                    <a:pt x="78074" y="43787"/>
                    <a:pt x="79699" y="42849"/>
                  </a:cubicBezTo>
                  <a:cubicBezTo>
                    <a:pt x="81387" y="41849"/>
                    <a:pt x="82699" y="40536"/>
                    <a:pt x="83637" y="38911"/>
                  </a:cubicBezTo>
                  <a:cubicBezTo>
                    <a:pt x="84637" y="37286"/>
                    <a:pt x="85137" y="35504"/>
                    <a:pt x="85137" y="33567"/>
                  </a:cubicBezTo>
                  <a:cubicBezTo>
                    <a:pt x="84075" y="32817"/>
                    <a:pt x="82762" y="32223"/>
                    <a:pt x="81199" y="31785"/>
                  </a:cubicBezTo>
                  <a:cubicBezTo>
                    <a:pt x="79636" y="31348"/>
                    <a:pt x="77980" y="31129"/>
                    <a:pt x="76230" y="31129"/>
                  </a:cubicBezTo>
                  <a:cubicBezTo>
                    <a:pt x="73167" y="31129"/>
                    <a:pt x="70854" y="31785"/>
                    <a:pt x="69291" y="33098"/>
                  </a:cubicBezTo>
                  <a:cubicBezTo>
                    <a:pt x="67729" y="34348"/>
                    <a:pt x="66947" y="36005"/>
                    <a:pt x="66947" y="38067"/>
                  </a:cubicBezTo>
                  <a:cubicBezTo>
                    <a:pt x="66947" y="39880"/>
                    <a:pt x="67635" y="41380"/>
                    <a:pt x="69010" y="42568"/>
                  </a:cubicBezTo>
                  <a:cubicBezTo>
                    <a:pt x="70448" y="43693"/>
                    <a:pt x="72261" y="44256"/>
                    <a:pt x="74448" y="44256"/>
                  </a:cubicBezTo>
                  <a:close/>
                  <a:moveTo>
                    <a:pt x="98352" y="14346"/>
                  </a:moveTo>
                  <a:lnTo>
                    <a:pt x="103696" y="14346"/>
                  </a:lnTo>
                  <a:lnTo>
                    <a:pt x="103696" y="19315"/>
                  </a:lnTo>
                  <a:lnTo>
                    <a:pt x="103978" y="19315"/>
                  </a:lnTo>
                  <a:cubicBezTo>
                    <a:pt x="104915" y="17627"/>
                    <a:pt x="106384" y="16221"/>
                    <a:pt x="108385" y="15096"/>
                  </a:cubicBezTo>
                  <a:cubicBezTo>
                    <a:pt x="110447" y="13908"/>
                    <a:pt x="112635" y="13314"/>
                    <a:pt x="114948" y="13314"/>
                  </a:cubicBezTo>
                  <a:cubicBezTo>
                    <a:pt x="119011" y="13314"/>
                    <a:pt x="122105" y="14502"/>
                    <a:pt x="124230" y="16877"/>
                  </a:cubicBezTo>
                  <a:cubicBezTo>
                    <a:pt x="126356" y="19190"/>
                    <a:pt x="127418" y="22378"/>
                    <a:pt x="127418" y="26441"/>
                  </a:cubicBezTo>
                  <a:lnTo>
                    <a:pt x="127418" y="48194"/>
                  </a:lnTo>
                  <a:lnTo>
                    <a:pt x="121792" y="48194"/>
                  </a:lnTo>
                  <a:lnTo>
                    <a:pt x="121792" y="27378"/>
                  </a:lnTo>
                  <a:cubicBezTo>
                    <a:pt x="121792" y="24191"/>
                    <a:pt x="121042" y="21909"/>
                    <a:pt x="119542" y="20534"/>
                  </a:cubicBezTo>
                  <a:cubicBezTo>
                    <a:pt x="118042" y="19096"/>
                    <a:pt x="115979" y="18377"/>
                    <a:pt x="113354" y="18377"/>
                  </a:cubicBezTo>
                  <a:cubicBezTo>
                    <a:pt x="111541" y="18377"/>
                    <a:pt x="109916" y="18909"/>
                    <a:pt x="108478" y="19971"/>
                  </a:cubicBezTo>
                  <a:cubicBezTo>
                    <a:pt x="107041" y="20971"/>
                    <a:pt x="105916" y="22315"/>
                    <a:pt x="105103" y="24003"/>
                  </a:cubicBezTo>
                  <a:cubicBezTo>
                    <a:pt x="104353" y="25628"/>
                    <a:pt x="103978" y="27347"/>
                    <a:pt x="103978" y="29160"/>
                  </a:cubicBezTo>
                  <a:lnTo>
                    <a:pt x="103978" y="48194"/>
                  </a:lnTo>
                  <a:lnTo>
                    <a:pt x="98352" y="48194"/>
                  </a:lnTo>
                  <a:lnTo>
                    <a:pt x="98352" y="14346"/>
                  </a:lnTo>
                  <a:close/>
                  <a:moveTo>
                    <a:pt x="146872" y="48756"/>
                  </a:moveTo>
                  <a:cubicBezTo>
                    <a:pt x="145496" y="48756"/>
                    <a:pt x="144215" y="48537"/>
                    <a:pt x="143027" y="48100"/>
                  </a:cubicBezTo>
                  <a:cubicBezTo>
                    <a:pt x="141902" y="47662"/>
                    <a:pt x="140933" y="47037"/>
                    <a:pt x="140121" y="46225"/>
                  </a:cubicBezTo>
                  <a:cubicBezTo>
                    <a:pt x="138370" y="44599"/>
                    <a:pt x="137495" y="42287"/>
                    <a:pt x="137495" y="39286"/>
                  </a:cubicBezTo>
                  <a:lnTo>
                    <a:pt x="137495" y="19409"/>
                  </a:lnTo>
                  <a:lnTo>
                    <a:pt x="131588" y="19409"/>
                  </a:lnTo>
                  <a:lnTo>
                    <a:pt x="131588" y="14346"/>
                  </a:lnTo>
                  <a:lnTo>
                    <a:pt x="137495" y="14346"/>
                  </a:lnTo>
                  <a:lnTo>
                    <a:pt x="137495" y="4782"/>
                  </a:lnTo>
                  <a:lnTo>
                    <a:pt x="143121" y="4782"/>
                  </a:lnTo>
                  <a:lnTo>
                    <a:pt x="143121" y="14346"/>
                  </a:lnTo>
                  <a:lnTo>
                    <a:pt x="151466" y="14346"/>
                  </a:lnTo>
                  <a:lnTo>
                    <a:pt x="151466" y="19409"/>
                  </a:lnTo>
                  <a:lnTo>
                    <a:pt x="143121" y="19409"/>
                  </a:lnTo>
                  <a:lnTo>
                    <a:pt x="143121" y="37880"/>
                  </a:lnTo>
                  <a:cubicBezTo>
                    <a:pt x="143121" y="39755"/>
                    <a:pt x="143465" y="41130"/>
                    <a:pt x="144152" y="42005"/>
                  </a:cubicBezTo>
                  <a:cubicBezTo>
                    <a:pt x="145027" y="43005"/>
                    <a:pt x="146246" y="43505"/>
                    <a:pt x="147809" y="43505"/>
                  </a:cubicBezTo>
                  <a:cubicBezTo>
                    <a:pt x="149184" y="43505"/>
                    <a:pt x="150434" y="43130"/>
                    <a:pt x="151560" y="42380"/>
                  </a:cubicBezTo>
                  <a:lnTo>
                    <a:pt x="151560" y="47818"/>
                  </a:lnTo>
                  <a:cubicBezTo>
                    <a:pt x="150872" y="48131"/>
                    <a:pt x="150184" y="48350"/>
                    <a:pt x="149497" y="48475"/>
                  </a:cubicBezTo>
                  <a:cubicBezTo>
                    <a:pt x="148809" y="48662"/>
                    <a:pt x="147934" y="48756"/>
                    <a:pt x="146872" y="48756"/>
                  </a:cubicBezTo>
                  <a:close/>
                  <a:moveTo>
                    <a:pt x="170707" y="49225"/>
                  </a:moveTo>
                  <a:cubicBezTo>
                    <a:pt x="167081" y="49225"/>
                    <a:pt x="164050" y="48381"/>
                    <a:pt x="161612" y="46693"/>
                  </a:cubicBezTo>
                  <a:cubicBezTo>
                    <a:pt x="159174" y="45006"/>
                    <a:pt x="157424" y="42818"/>
                    <a:pt x="156361" y="40130"/>
                  </a:cubicBezTo>
                  <a:lnTo>
                    <a:pt x="161424" y="37880"/>
                  </a:lnTo>
                  <a:cubicBezTo>
                    <a:pt x="162299" y="39942"/>
                    <a:pt x="163550" y="41536"/>
                    <a:pt x="165175" y="42662"/>
                  </a:cubicBezTo>
                  <a:cubicBezTo>
                    <a:pt x="166863" y="43724"/>
                    <a:pt x="168707" y="44256"/>
                    <a:pt x="170707" y="44256"/>
                  </a:cubicBezTo>
                  <a:cubicBezTo>
                    <a:pt x="172832" y="44256"/>
                    <a:pt x="174645" y="43849"/>
                    <a:pt x="176145" y="43037"/>
                  </a:cubicBezTo>
                  <a:cubicBezTo>
                    <a:pt x="177645" y="42162"/>
                    <a:pt x="178395" y="40911"/>
                    <a:pt x="178395" y="39286"/>
                  </a:cubicBezTo>
                  <a:cubicBezTo>
                    <a:pt x="178395" y="37849"/>
                    <a:pt x="177802" y="36723"/>
                    <a:pt x="176614" y="35911"/>
                  </a:cubicBezTo>
                  <a:cubicBezTo>
                    <a:pt x="175426" y="35036"/>
                    <a:pt x="173520" y="34286"/>
                    <a:pt x="170894" y="33660"/>
                  </a:cubicBezTo>
                  <a:lnTo>
                    <a:pt x="166863" y="32629"/>
                  </a:lnTo>
                  <a:cubicBezTo>
                    <a:pt x="164112" y="31942"/>
                    <a:pt x="161862" y="30816"/>
                    <a:pt x="160112" y="29254"/>
                  </a:cubicBezTo>
                  <a:cubicBezTo>
                    <a:pt x="158424" y="27628"/>
                    <a:pt x="157580" y="25566"/>
                    <a:pt x="157580" y="23065"/>
                  </a:cubicBezTo>
                  <a:cubicBezTo>
                    <a:pt x="157580" y="21128"/>
                    <a:pt x="158174" y="19409"/>
                    <a:pt x="159362" y="17908"/>
                  </a:cubicBezTo>
                  <a:cubicBezTo>
                    <a:pt x="160549" y="16408"/>
                    <a:pt x="162112" y="15283"/>
                    <a:pt x="164050" y="14533"/>
                  </a:cubicBezTo>
                  <a:cubicBezTo>
                    <a:pt x="165988" y="13720"/>
                    <a:pt x="168081" y="13314"/>
                    <a:pt x="170332" y="13314"/>
                  </a:cubicBezTo>
                  <a:cubicBezTo>
                    <a:pt x="173332" y="13314"/>
                    <a:pt x="175989" y="13970"/>
                    <a:pt x="178301" y="15283"/>
                  </a:cubicBezTo>
                  <a:cubicBezTo>
                    <a:pt x="180614" y="16533"/>
                    <a:pt x="182239" y="18284"/>
                    <a:pt x="183177" y="20534"/>
                  </a:cubicBezTo>
                  <a:lnTo>
                    <a:pt x="178301" y="22878"/>
                  </a:lnTo>
                  <a:cubicBezTo>
                    <a:pt x="176801" y="19815"/>
                    <a:pt x="174113" y="18284"/>
                    <a:pt x="170238" y="18284"/>
                  </a:cubicBezTo>
                  <a:cubicBezTo>
                    <a:pt x="168425" y="18284"/>
                    <a:pt x="166800" y="18721"/>
                    <a:pt x="165362" y="19596"/>
                  </a:cubicBezTo>
                  <a:cubicBezTo>
                    <a:pt x="163987" y="20471"/>
                    <a:pt x="163300" y="21565"/>
                    <a:pt x="163300" y="22878"/>
                  </a:cubicBezTo>
                  <a:cubicBezTo>
                    <a:pt x="163300" y="24128"/>
                    <a:pt x="163768" y="25159"/>
                    <a:pt x="164706" y="25972"/>
                  </a:cubicBezTo>
                  <a:cubicBezTo>
                    <a:pt x="165706" y="26722"/>
                    <a:pt x="167175" y="27347"/>
                    <a:pt x="169113" y="27847"/>
                  </a:cubicBezTo>
                  <a:lnTo>
                    <a:pt x="174082" y="29066"/>
                  </a:lnTo>
                  <a:cubicBezTo>
                    <a:pt x="177395" y="29941"/>
                    <a:pt x="179895" y="31223"/>
                    <a:pt x="181583" y="32910"/>
                  </a:cubicBezTo>
                  <a:cubicBezTo>
                    <a:pt x="183271" y="34536"/>
                    <a:pt x="184115" y="36536"/>
                    <a:pt x="184115" y="38911"/>
                  </a:cubicBezTo>
                  <a:cubicBezTo>
                    <a:pt x="184115" y="40974"/>
                    <a:pt x="183489" y="42787"/>
                    <a:pt x="182239" y="44349"/>
                  </a:cubicBezTo>
                  <a:cubicBezTo>
                    <a:pt x="181052" y="45912"/>
                    <a:pt x="179427" y="47131"/>
                    <a:pt x="177364" y="48006"/>
                  </a:cubicBezTo>
                  <a:cubicBezTo>
                    <a:pt x="175364" y="48819"/>
                    <a:pt x="173145" y="49225"/>
                    <a:pt x="170707" y="49225"/>
                  </a:cubicBezTo>
                  <a:close/>
                  <a:moveTo>
                    <a:pt x="186072" y="48194"/>
                  </a:moveTo>
                  <a:lnTo>
                    <a:pt x="186072" y="48194"/>
                  </a:lnTo>
                  <a:close/>
                  <a:moveTo>
                    <a:pt x="218631" y="48756"/>
                  </a:moveTo>
                  <a:cubicBezTo>
                    <a:pt x="217256" y="48756"/>
                    <a:pt x="215975" y="48537"/>
                    <a:pt x="214787" y="48100"/>
                  </a:cubicBezTo>
                  <a:cubicBezTo>
                    <a:pt x="213662" y="47662"/>
                    <a:pt x="212693" y="47037"/>
                    <a:pt x="211881" y="46225"/>
                  </a:cubicBezTo>
                  <a:cubicBezTo>
                    <a:pt x="210130" y="44599"/>
                    <a:pt x="209255" y="42287"/>
                    <a:pt x="209255" y="39286"/>
                  </a:cubicBezTo>
                  <a:lnTo>
                    <a:pt x="209255" y="19409"/>
                  </a:lnTo>
                  <a:lnTo>
                    <a:pt x="203348" y="19409"/>
                  </a:lnTo>
                  <a:lnTo>
                    <a:pt x="203348" y="14346"/>
                  </a:lnTo>
                  <a:lnTo>
                    <a:pt x="209255" y="14346"/>
                  </a:lnTo>
                  <a:lnTo>
                    <a:pt x="209255" y="4782"/>
                  </a:lnTo>
                  <a:lnTo>
                    <a:pt x="214881" y="4782"/>
                  </a:lnTo>
                  <a:lnTo>
                    <a:pt x="214881" y="14346"/>
                  </a:lnTo>
                  <a:lnTo>
                    <a:pt x="223226" y="14346"/>
                  </a:lnTo>
                  <a:lnTo>
                    <a:pt x="223226" y="19409"/>
                  </a:lnTo>
                  <a:lnTo>
                    <a:pt x="214881" y="19409"/>
                  </a:lnTo>
                  <a:lnTo>
                    <a:pt x="214881" y="37880"/>
                  </a:lnTo>
                  <a:cubicBezTo>
                    <a:pt x="214881" y="39755"/>
                    <a:pt x="215225" y="41130"/>
                    <a:pt x="215912" y="42005"/>
                  </a:cubicBezTo>
                  <a:cubicBezTo>
                    <a:pt x="216787" y="43005"/>
                    <a:pt x="218006" y="43505"/>
                    <a:pt x="219569" y="43505"/>
                  </a:cubicBezTo>
                  <a:cubicBezTo>
                    <a:pt x="220944" y="43505"/>
                    <a:pt x="222194" y="43130"/>
                    <a:pt x="223320" y="42380"/>
                  </a:cubicBezTo>
                  <a:lnTo>
                    <a:pt x="223320" y="47818"/>
                  </a:lnTo>
                  <a:cubicBezTo>
                    <a:pt x="222632" y="48131"/>
                    <a:pt x="221944" y="48350"/>
                    <a:pt x="221257" y="48475"/>
                  </a:cubicBezTo>
                  <a:cubicBezTo>
                    <a:pt x="220569" y="48662"/>
                    <a:pt x="219694" y="48756"/>
                    <a:pt x="218631" y="48756"/>
                  </a:cubicBezTo>
                  <a:close/>
                  <a:moveTo>
                    <a:pt x="244092" y="49225"/>
                  </a:moveTo>
                  <a:cubicBezTo>
                    <a:pt x="240779" y="49225"/>
                    <a:pt x="237779" y="48444"/>
                    <a:pt x="235091" y="46881"/>
                  </a:cubicBezTo>
                  <a:cubicBezTo>
                    <a:pt x="232465" y="45256"/>
                    <a:pt x="230403" y="43099"/>
                    <a:pt x="228902" y="40411"/>
                  </a:cubicBezTo>
                  <a:cubicBezTo>
                    <a:pt x="227402" y="37661"/>
                    <a:pt x="226652" y="34598"/>
                    <a:pt x="226652" y="31223"/>
                  </a:cubicBezTo>
                  <a:cubicBezTo>
                    <a:pt x="226652" y="27910"/>
                    <a:pt x="227402" y="24909"/>
                    <a:pt x="228902" y="22222"/>
                  </a:cubicBezTo>
                  <a:cubicBezTo>
                    <a:pt x="230403" y="19471"/>
                    <a:pt x="232465" y="17315"/>
                    <a:pt x="235091" y="15752"/>
                  </a:cubicBezTo>
                  <a:cubicBezTo>
                    <a:pt x="237779" y="14127"/>
                    <a:pt x="240779" y="13314"/>
                    <a:pt x="244092" y="13314"/>
                  </a:cubicBezTo>
                  <a:cubicBezTo>
                    <a:pt x="247405" y="13314"/>
                    <a:pt x="250374" y="14127"/>
                    <a:pt x="252999" y="15752"/>
                  </a:cubicBezTo>
                  <a:cubicBezTo>
                    <a:pt x="255687" y="17315"/>
                    <a:pt x="257750" y="19471"/>
                    <a:pt x="259187" y="22222"/>
                  </a:cubicBezTo>
                  <a:cubicBezTo>
                    <a:pt x="260688" y="24909"/>
                    <a:pt x="261438" y="27910"/>
                    <a:pt x="261438" y="31223"/>
                  </a:cubicBezTo>
                  <a:cubicBezTo>
                    <a:pt x="261438" y="34598"/>
                    <a:pt x="260688" y="37661"/>
                    <a:pt x="259187" y="40411"/>
                  </a:cubicBezTo>
                  <a:cubicBezTo>
                    <a:pt x="257750" y="43099"/>
                    <a:pt x="255687" y="45256"/>
                    <a:pt x="252999" y="46881"/>
                  </a:cubicBezTo>
                  <a:cubicBezTo>
                    <a:pt x="250374" y="48444"/>
                    <a:pt x="247405" y="49225"/>
                    <a:pt x="244092" y="49225"/>
                  </a:cubicBezTo>
                  <a:close/>
                  <a:moveTo>
                    <a:pt x="244092" y="44162"/>
                  </a:moveTo>
                  <a:cubicBezTo>
                    <a:pt x="246155" y="44162"/>
                    <a:pt x="248092" y="43662"/>
                    <a:pt x="249905" y="42662"/>
                  </a:cubicBezTo>
                  <a:cubicBezTo>
                    <a:pt x="251718" y="41599"/>
                    <a:pt x="253156" y="40099"/>
                    <a:pt x="254218" y="38161"/>
                  </a:cubicBezTo>
                  <a:cubicBezTo>
                    <a:pt x="255281" y="36161"/>
                    <a:pt x="255812" y="33848"/>
                    <a:pt x="255812" y="31223"/>
                  </a:cubicBezTo>
                  <a:cubicBezTo>
                    <a:pt x="255812" y="28660"/>
                    <a:pt x="255281" y="26410"/>
                    <a:pt x="254218" y="24472"/>
                  </a:cubicBezTo>
                  <a:cubicBezTo>
                    <a:pt x="253156" y="22472"/>
                    <a:pt x="251718" y="20971"/>
                    <a:pt x="249905" y="19971"/>
                  </a:cubicBezTo>
                  <a:cubicBezTo>
                    <a:pt x="248092" y="18909"/>
                    <a:pt x="246155" y="18377"/>
                    <a:pt x="244092" y="18377"/>
                  </a:cubicBezTo>
                  <a:cubicBezTo>
                    <a:pt x="242029" y="18377"/>
                    <a:pt x="240091" y="18909"/>
                    <a:pt x="238279" y="19971"/>
                  </a:cubicBezTo>
                  <a:cubicBezTo>
                    <a:pt x="236466" y="20971"/>
                    <a:pt x="234997" y="22472"/>
                    <a:pt x="233872" y="24472"/>
                  </a:cubicBezTo>
                  <a:cubicBezTo>
                    <a:pt x="232809" y="26410"/>
                    <a:pt x="232278" y="28660"/>
                    <a:pt x="232278" y="31223"/>
                  </a:cubicBezTo>
                  <a:cubicBezTo>
                    <a:pt x="232278" y="33848"/>
                    <a:pt x="232809" y="36161"/>
                    <a:pt x="233872" y="38161"/>
                  </a:cubicBezTo>
                  <a:cubicBezTo>
                    <a:pt x="234997" y="40099"/>
                    <a:pt x="236466" y="41599"/>
                    <a:pt x="238279" y="42662"/>
                  </a:cubicBezTo>
                  <a:cubicBezTo>
                    <a:pt x="240091" y="43662"/>
                    <a:pt x="242029" y="44162"/>
                    <a:pt x="244092" y="44162"/>
                  </a:cubicBezTo>
                  <a:close/>
                  <a:moveTo>
                    <a:pt x="263872" y="48194"/>
                  </a:moveTo>
                  <a:lnTo>
                    <a:pt x="263872" y="48194"/>
                  </a:lnTo>
                  <a:close/>
                  <a:moveTo>
                    <a:pt x="300651" y="49225"/>
                  </a:moveTo>
                  <a:cubicBezTo>
                    <a:pt x="298088" y="49225"/>
                    <a:pt x="295775" y="48662"/>
                    <a:pt x="293712" y="47537"/>
                  </a:cubicBezTo>
                  <a:cubicBezTo>
                    <a:pt x="291650" y="46350"/>
                    <a:pt x="290118" y="44912"/>
                    <a:pt x="289118" y="43224"/>
                  </a:cubicBezTo>
                  <a:lnTo>
                    <a:pt x="288837" y="43224"/>
                  </a:lnTo>
                  <a:lnTo>
                    <a:pt x="288837" y="48194"/>
                  </a:lnTo>
                  <a:lnTo>
                    <a:pt x="283492" y="48194"/>
                  </a:lnTo>
                  <a:lnTo>
                    <a:pt x="283492" y="656"/>
                  </a:lnTo>
                  <a:lnTo>
                    <a:pt x="289118" y="656"/>
                  </a:lnTo>
                  <a:lnTo>
                    <a:pt x="289118" y="14627"/>
                  </a:lnTo>
                  <a:lnTo>
                    <a:pt x="288837" y="19409"/>
                  </a:lnTo>
                  <a:lnTo>
                    <a:pt x="289118" y="19409"/>
                  </a:lnTo>
                  <a:cubicBezTo>
                    <a:pt x="290118" y="17658"/>
                    <a:pt x="291650" y="16221"/>
                    <a:pt x="293712" y="15096"/>
                  </a:cubicBezTo>
                  <a:cubicBezTo>
                    <a:pt x="295775" y="13908"/>
                    <a:pt x="298088" y="13314"/>
                    <a:pt x="300651" y="13314"/>
                  </a:cubicBezTo>
                  <a:cubicBezTo>
                    <a:pt x="303714" y="13314"/>
                    <a:pt x="306464" y="14096"/>
                    <a:pt x="308902" y="15658"/>
                  </a:cubicBezTo>
                  <a:cubicBezTo>
                    <a:pt x="311339" y="17158"/>
                    <a:pt x="313277" y="19284"/>
                    <a:pt x="314715" y="22034"/>
                  </a:cubicBezTo>
                  <a:cubicBezTo>
                    <a:pt x="316152" y="24784"/>
                    <a:pt x="316871" y="27847"/>
                    <a:pt x="316871" y="31223"/>
                  </a:cubicBezTo>
                  <a:cubicBezTo>
                    <a:pt x="316871" y="34723"/>
                    <a:pt x="316152" y="37849"/>
                    <a:pt x="314715" y="40599"/>
                  </a:cubicBezTo>
                  <a:cubicBezTo>
                    <a:pt x="313277" y="43287"/>
                    <a:pt x="311339" y="45412"/>
                    <a:pt x="308902" y="46975"/>
                  </a:cubicBezTo>
                  <a:cubicBezTo>
                    <a:pt x="306464" y="48475"/>
                    <a:pt x="303714" y="49225"/>
                    <a:pt x="300651" y="49225"/>
                  </a:cubicBezTo>
                  <a:close/>
                  <a:moveTo>
                    <a:pt x="300088" y="44162"/>
                  </a:moveTo>
                  <a:cubicBezTo>
                    <a:pt x="302026" y="44162"/>
                    <a:pt x="303839" y="43630"/>
                    <a:pt x="305526" y="42568"/>
                  </a:cubicBezTo>
                  <a:cubicBezTo>
                    <a:pt x="307277" y="41505"/>
                    <a:pt x="308652" y="40005"/>
                    <a:pt x="309652" y="38067"/>
                  </a:cubicBezTo>
                  <a:cubicBezTo>
                    <a:pt x="310714" y="36130"/>
                    <a:pt x="311246" y="33848"/>
                    <a:pt x="311246" y="31223"/>
                  </a:cubicBezTo>
                  <a:cubicBezTo>
                    <a:pt x="311246" y="28660"/>
                    <a:pt x="310714" y="26410"/>
                    <a:pt x="309652" y="24472"/>
                  </a:cubicBezTo>
                  <a:cubicBezTo>
                    <a:pt x="308652" y="22534"/>
                    <a:pt x="307277" y="21034"/>
                    <a:pt x="305526" y="19971"/>
                  </a:cubicBezTo>
                  <a:cubicBezTo>
                    <a:pt x="303839" y="18909"/>
                    <a:pt x="302026" y="18377"/>
                    <a:pt x="300088" y="18377"/>
                  </a:cubicBezTo>
                  <a:cubicBezTo>
                    <a:pt x="298088" y="18377"/>
                    <a:pt x="296213" y="18909"/>
                    <a:pt x="294462" y="19971"/>
                  </a:cubicBezTo>
                  <a:cubicBezTo>
                    <a:pt x="292775" y="21034"/>
                    <a:pt x="291399" y="22534"/>
                    <a:pt x="290337" y="24472"/>
                  </a:cubicBezTo>
                  <a:cubicBezTo>
                    <a:pt x="289337" y="26410"/>
                    <a:pt x="288837" y="28660"/>
                    <a:pt x="288837" y="31223"/>
                  </a:cubicBezTo>
                  <a:cubicBezTo>
                    <a:pt x="288837" y="33848"/>
                    <a:pt x="289337" y="36130"/>
                    <a:pt x="290337" y="38067"/>
                  </a:cubicBezTo>
                  <a:cubicBezTo>
                    <a:pt x="291399" y="40005"/>
                    <a:pt x="292775" y="41505"/>
                    <a:pt x="294462" y="42568"/>
                  </a:cubicBezTo>
                  <a:cubicBezTo>
                    <a:pt x="296213" y="43630"/>
                    <a:pt x="298088" y="44162"/>
                    <a:pt x="300088" y="44162"/>
                  </a:cubicBezTo>
                  <a:close/>
                  <a:moveTo>
                    <a:pt x="339019" y="49225"/>
                  </a:moveTo>
                  <a:cubicBezTo>
                    <a:pt x="335706" y="49225"/>
                    <a:pt x="332706" y="48444"/>
                    <a:pt x="330018" y="46881"/>
                  </a:cubicBezTo>
                  <a:cubicBezTo>
                    <a:pt x="327392" y="45256"/>
                    <a:pt x="325330" y="43099"/>
                    <a:pt x="323830" y="40411"/>
                  </a:cubicBezTo>
                  <a:cubicBezTo>
                    <a:pt x="322329" y="37661"/>
                    <a:pt x="321579" y="34598"/>
                    <a:pt x="321579" y="31223"/>
                  </a:cubicBezTo>
                  <a:cubicBezTo>
                    <a:pt x="321579" y="27910"/>
                    <a:pt x="322329" y="24909"/>
                    <a:pt x="323830" y="22222"/>
                  </a:cubicBezTo>
                  <a:cubicBezTo>
                    <a:pt x="325330" y="19471"/>
                    <a:pt x="327392" y="17315"/>
                    <a:pt x="330018" y="15752"/>
                  </a:cubicBezTo>
                  <a:cubicBezTo>
                    <a:pt x="332706" y="14127"/>
                    <a:pt x="335706" y="13314"/>
                    <a:pt x="339019" y="13314"/>
                  </a:cubicBezTo>
                  <a:cubicBezTo>
                    <a:pt x="342332" y="13314"/>
                    <a:pt x="345301" y="14127"/>
                    <a:pt x="347926" y="15752"/>
                  </a:cubicBezTo>
                  <a:cubicBezTo>
                    <a:pt x="350614" y="17315"/>
                    <a:pt x="352677" y="19471"/>
                    <a:pt x="354115" y="22222"/>
                  </a:cubicBezTo>
                  <a:cubicBezTo>
                    <a:pt x="355615" y="24909"/>
                    <a:pt x="356365" y="27910"/>
                    <a:pt x="356365" y="31223"/>
                  </a:cubicBezTo>
                  <a:cubicBezTo>
                    <a:pt x="356365" y="34598"/>
                    <a:pt x="355615" y="37661"/>
                    <a:pt x="354115" y="40411"/>
                  </a:cubicBezTo>
                  <a:cubicBezTo>
                    <a:pt x="352677" y="43099"/>
                    <a:pt x="350614" y="45256"/>
                    <a:pt x="347926" y="46881"/>
                  </a:cubicBezTo>
                  <a:cubicBezTo>
                    <a:pt x="345301" y="48444"/>
                    <a:pt x="342332" y="49225"/>
                    <a:pt x="339019" y="49225"/>
                  </a:cubicBezTo>
                  <a:close/>
                  <a:moveTo>
                    <a:pt x="339019" y="44162"/>
                  </a:moveTo>
                  <a:cubicBezTo>
                    <a:pt x="341082" y="44162"/>
                    <a:pt x="343020" y="43662"/>
                    <a:pt x="344832" y="42662"/>
                  </a:cubicBezTo>
                  <a:cubicBezTo>
                    <a:pt x="346645" y="41599"/>
                    <a:pt x="348083" y="40099"/>
                    <a:pt x="349145" y="38161"/>
                  </a:cubicBezTo>
                  <a:cubicBezTo>
                    <a:pt x="350208" y="36161"/>
                    <a:pt x="350739" y="33848"/>
                    <a:pt x="350739" y="31223"/>
                  </a:cubicBezTo>
                  <a:cubicBezTo>
                    <a:pt x="350739" y="28660"/>
                    <a:pt x="350208" y="26410"/>
                    <a:pt x="349145" y="24472"/>
                  </a:cubicBezTo>
                  <a:cubicBezTo>
                    <a:pt x="348083" y="22472"/>
                    <a:pt x="346645" y="20971"/>
                    <a:pt x="344832" y="19971"/>
                  </a:cubicBezTo>
                  <a:cubicBezTo>
                    <a:pt x="343020" y="18909"/>
                    <a:pt x="341082" y="18377"/>
                    <a:pt x="339019" y="18377"/>
                  </a:cubicBezTo>
                  <a:cubicBezTo>
                    <a:pt x="336956" y="18377"/>
                    <a:pt x="335018" y="18909"/>
                    <a:pt x="333206" y="19971"/>
                  </a:cubicBezTo>
                  <a:cubicBezTo>
                    <a:pt x="331393" y="20971"/>
                    <a:pt x="329924" y="22472"/>
                    <a:pt x="328799" y="24472"/>
                  </a:cubicBezTo>
                  <a:cubicBezTo>
                    <a:pt x="327736" y="26410"/>
                    <a:pt x="327205" y="28660"/>
                    <a:pt x="327205" y="31223"/>
                  </a:cubicBezTo>
                  <a:cubicBezTo>
                    <a:pt x="327205" y="33848"/>
                    <a:pt x="327736" y="36161"/>
                    <a:pt x="328799" y="38161"/>
                  </a:cubicBezTo>
                  <a:cubicBezTo>
                    <a:pt x="329924" y="40099"/>
                    <a:pt x="331393" y="41599"/>
                    <a:pt x="333206" y="42662"/>
                  </a:cubicBezTo>
                  <a:cubicBezTo>
                    <a:pt x="335018" y="43662"/>
                    <a:pt x="336956" y="44162"/>
                    <a:pt x="339019" y="44162"/>
                  </a:cubicBezTo>
                  <a:close/>
                  <a:moveTo>
                    <a:pt x="378583" y="49225"/>
                  </a:moveTo>
                  <a:cubicBezTo>
                    <a:pt x="375270" y="49225"/>
                    <a:pt x="372270" y="48444"/>
                    <a:pt x="369582" y="46881"/>
                  </a:cubicBezTo>
                  <a:cubicBezTo>
                    <a:pt x="366957" y="45256"/>
                    <a:pt x="364894" y="43099"/>
                    <a:pt x="363394" y="40411"/>
                  </a:cubicBezTo>
                  <a:cubicBezTo>
                    <a:pt x="361894" y="37661"/>
                    <a:pt x="361143" y="34598"/>
                    <a:pt x="361143" y="31223"/>
                  </a:cubicBezTo>
                  <a:cubicBezTo>
                    <a:pt x="361143" y="27910"/>
                    <a:pt x="361894" y="24909"/>
                    <a:pt x="363394" y="22222"/>
                  </a:cubicBezTo>
                  <a:cubicBezTo>
                    <a:pt x="364894" y="19471"/>
                    <a:pt x="366957" y="17315"/>
                    <a:pt x="369582" y="15752"/>
                  </a:cubicBezTo>
                  <a:cubicBezTo>
                    <a:pt x="372270" y="14127"/>
                    <a:pt x="375270" y="13314"/>
                    <a:pt x="378583" y="13314"/>
                  </a:cubicBezTo>
                  <a:cubicBezTo>
                    <a:pt x="381896" y="13314"/>
                    <a:pt x="384865" y="14127"/>
                    <a:pt x="387490" y="15752"/>
                  </a:cubicBezTo>
                  <a:cubicBezTo>
                    <a:pt x="390178" y="17315"/>
                    <a:pt x="392241" y="19471"/>
                    <a:pt x="393679" y="22222"/>
                  </a:cubicBezTo>
                  <a:cubicBezTo>
                    <a:pt x="395179" y="24909"/>
                    <a:pt x="395929" y="27910"/>
                    <a:pt x="395929" y="31223"/>
                  </a:cubicBezTo>
                  <a:cubicBezTo>
                    <a:pt x="395929" y="34598"/>
                    <a:pt x="395179" y="37661"/>
                    <a:pt x="393679" y="40411"/>
                  </a:cubicBezTo>
                  <a:cubicBezTo>
                    <a:pt x="392241" y="43099"/>
                    <a:pt x="390178" y="45256"/>
                    <a:pt x="387490" y="46881"/>
                  </a:cubicBezTo>
                  <a:cubicBezTo>
                    <a:pt x="384865" y="48444"/>
                    <a:pt x="381896" y="49225"/>
                    <a:pt x="378583" y="49225"/>
                  </a:cubicBezTo>
                  <a:close/>
                  <a:moveTo>
                    <a:pt x="378583" y="44162"/>
                  </a:moveTo>
                  <a:cubicBezTo>
                    <a:pt x="380646" y="44162"/>
                    <a:pt x="382584" y="43662"/>
                    <a:pt x="384396" y="42662"/>
                  </a:cubicBezTo>
                  <a:cubicBezTo>
                    <a:pt x="386209" y="41599"/>
                    <a:pt x="387647" y="40099"/>
                    <a:pt x="388709" y="38161"/>
                  </a:cubicBezTo>
                  <a:cubicBezTo>
                    <a:pt x="389772" y="36161"/>
                    <a:pt x="390303" y="33848"/>
                    <a:pt x="390303" y="31223"/>
                  </a:cubicBezTo>
                  <a:cubicBezTo>
                    <a:pt x="390303" y="28660"/>
                    <a:pt x="389772" y="26410"/>
                    <a:pt x="388709" y="24472"/>
                  </a:cubicBezTo>
                  <a:cubicBezTo>
                    <a:pt x="387647" y="22472"/>
                    <a:pt x="386209" y="20971"/>
                    <a:pt x="384396" y="19971"/>
                  </a:cubicBezTo>
                  <a:cubicBezTo>
                    <a:pt x="382584" y="18909"/>
                    <a:pt x="380646" y="18377"/>
                    <a:pt x="378583" y="18377"/>
                  </a:cubicBezTo>
                  <a:cubicBezTo>
                    <a:pt x="376520" y="18377"/>
                    <a:pt x="374582" y="18909"/>
                    <a:pt x="372770" y="19971"/>
                  </a:cubicBezTo>
                  <a:cubicBezTo>
                    <a:pt x="370957" y="20971"/>
                    <a:pt x="369488" y="22472"/>
                    <a:pt x="368363" y="24472"/>
                  </a:cubicBezTo>
                  <a:cubicBezTo>
                    <a:pt x="367301" y="26410"/>
                    <a:pt x="366769" y="28660"/>
                    <a:pt x="366769" y="31223"/>
                  </a:cubicBezTo>
                  <a:cubicBezTo>
                    <a:pt x="366769" y="33848"/>
                    <a:pt x="367301" y="36161"/>
                    <a:pt x="368363" y="38161"/>
                  </a:cubicBezTo>
                  <a:cubicBezTo>
                    <a:pt x="369488" y="40099"/>
                    <a:pt x="370957" y="41599"/>
                    <a:pt x="372770" y="42662"/>
                  </a:cubicBezTo>
                  <a:cubicBezTo>
                    <a:pt x="374582" y="43662"/>
                    <a:pt x="376520" y="44162"/>
                    <a:pt x="378583" y="44162"/>
                  </a:cubicBezTo>
                  <a:close/>
                  <a:moveTo>
                    <a:pt x="402251" y="656"/>
                  </a:moveTo>
                  <a:lnTo>
                    <a:pt x="407876" y="656"/>
                  </a:lnTo>
                  <a:lnTo>
                    <a:pt x="407876" y="30566"/>
                  </a:lnTo>
                  <a:lnTo>
                    <a:pt x="423816" y="14346"/>
                  </a:lnTo>
                  <a:lnTo>
                    <a:pt x="430942" y="14346"/>
                  </a:lnTo>
                  <a:lnTo>
                    <a:pt x="430942" y="14627"/>
                  </a:lnTo>
                  <a:lnTo>
                    <a:pt x="417721" y="28035"/>
                  </a:lnTo>
                  <a:lnTo>
                    <a:pt x="431317" y="47912"/>
                  </a:lnTo>
                  <a:lnTo>
                    <a:pt x="431317" y="48194"/>
                  </a:lnTo>
                  <a:lnTo>
                    <a:pt x="424566" y="48194"/>
                  </a:lnTo>
                  <a:lnTo>
                    <a:pt x="413690" y="31973"/>
                  </a:lnTo>
                  <a:lnTo>
                    <a:pt x="407876" y="37786"/>
                  </a:lnTo>
                  <a:lnTo>
                    <a:pt x="407876" y="48194"/>
                  </a:lnTo>
                  <a:lnTo>
                    <a:pt x="402251" y="48194"/>
                  </a:lnTo>
                  <a:lnTo>
                    <a:pt x="402251" y="656"/>
                  </a:lnTo>
                  <a:close/>
                  <a:moveTo>
                    <a:pt x="431554" y="48194"/>
                  </a:moveTo>
                  <a:lnTo>
                    <a:pt x="431554" y="48194"/>
                  </a:lnTo>
                  <a:close/>
                  <a:moveTo>
                    <a:pt x="451174" y="14346"/>
                  </a:moveTo>
                  <a:lnTo>
                    <a:pt x="456519" y="14346"/>
                  </a:lnTo>
                  <a:lnTo>
                    <a:pt x="456519" y="19784"/>
                  </a:lnTo>
                  <a:lnTo>
                    <a:pt x="456800" y="19784"/>
                  </a:lnTo>
                  <a:cubicBezTo>
                    <a:pt x="457425" y="17908"/>
                    <a:pt x="458675" y="16377"/>
                    <a:pt x="460551" y="15189"/>
                  </a:cubicBezTo>
                  <a:cubicBezTo>
                    <a:pt x="462488" y="13939"/>
                    <a:pt x="464520" y="13314"/>
                    <a:pt x="466645" y="13314"/>
                  </a:cubicBezTo>
                  <a:cubicBezTo>
                    <a:pt x="468145" y="13314"/>
                    <a:pt x="469458" y="13533"/>
                    <a:pt x="470583" y="13970"/>
                  </a:cubicBezTo>
                  <a:lnTo>
                    <a:pt x="470583" y="20159"/>
                  </a:lnTo>
                  <a:cubicBezTo>
                    <a:pt x="469146" y="19409"/>
                    <a:pt x="467552" y="19034"/>
                    <a:pt x="465801" y="19034"/>
                  </a:cubicBezTo>
                  <a:cubicBezTo>
                    <a:pt x="464176" y="19034"/>
                    <a:pt x="462676" y="19502"/>
                    <a:pt x="461301" y="20440"/>
                  </a:cubicBezTo>
                  <a:cubicBezTo>
                    <a:pt x="459925" y="21378"/>
                    <a:pt x="458832" y="22628"/>
                    <a:pt x="458019" y="24191"/>
                  </a:cubicBezTo>
                  <a:cubicBezTo>
                    <a:pt x="457206" y="25753"/>
                    <a:pt x="456800" y="27441"/>
                    <a:pt x="456800" y="29254"/>
                  </a:cubicBezTo>
                  <a:lnTo>
                    <a:pt x="456800" y="48194"/>
                  </a:lnTo>
                  <a:lnTo>
                    <a:pt x="451174" y="48194"/>
                  </a:lnTo>
                  <a:lnTo>
                    <a:pt x="451174" y="14346"/>
                  </a:lnTo>
                  <a:close/>
                  <a:moveTo>
                    <a:pt x="489078" y="49225"/>
                  </a:moveTo>
                  <a:cubicBezTo>
                    <a:pt x="485890" y="49225"/>
                    <a:pt x="483014" y="48475"/>
                    <a:pt x="480452" y="46975"/>
                  </a:cubicBezTo>
                  <a:cubicBezTo>
                    <a:pt x="477889" y="45412"/>
                    <a:pt x="475857" y="43287"/>
                    <a:pt x="474357" y="40599"/>
                  </a:cubicBezTo>
                  <a:cubicBezTo>
                    <a:pt x="472919" y="37849"/>
                    <a:pt x="472201" y="34754"/>
                    <a:pt x="472201" y="31316"/>
                  </a:cubicBezTo>
                  <a:cubicBezTo>
                    <a:pt x="472201" y="28066"/>
                    <a:pt x="472888" y="25066"/>
                    <a:pt x="474263" y="22315"/>
                  </a:cubicBezTo>
                  <a:cubicBezTo>
                    <a:pt x="475639" y="19565"/>
                    <a:pt x="477576" y="17377"/>
                    <a:pt x="480076" y="15752"/>
                  </a:cubicBezTo>
                  <a:cubicBezTo>
                    <a:pt x="482577" y="14127"/>
                    <a:pt x="485421" y="13314"/>
                    <a:pt x="488609" y="13314"/>
                  </a:cubicBezTo>
                  <a:cubicBezTo>
                    <a:pt x="491922" y="13314"/>
                    <a:pt x="494797" y="14064"/>
                    <a:pt x="497235" y="15564"/>
                  </a:cubicBezTo>
                  <a:cubicBezTo>
                    <a:pt x="499673" y="17002"/>
                    <a:pt x="501548" y="19034"/>
                    <a:pt x="502861" y="21659"/>
                  </a:cubicBezTo>
                  <a:cubicBezTo>
                    <a:pt x="504173" y="24284"/>
                    <a:pt x="504830" y="27253"/>
                    <a:pt x="504830" y="30566"/>
                  </a:cubicBezTo>
                  <a:cubicBezTo>
                    <a:pt x="504830" y="31129"/>
                    <a:pt x="504798" y="31723"/>
                    <a:pt x="504736" y="32348"/>
                  </a:cubicBezTo>
                  <a:lnTo>
                    <a:pt x="477920" y="32348"/>
                  </a:lnTo>
                  <a:cubicBezTo>
                    <a:pt x="478045" y="34911"/>
                    <a:pt x="478639" y="37067"/>
                    <a:pt x="479701" y="38817"/>
                  </a:cubicBezTo>
                  <a:cubicBezTo>
                    <a:pt x="480827" y="40568"/>
                    <a:pt x="482233" y="41911"/>
                    <a:pt x="483921" y="42849"/>
                  </a:cubicBezTo>
                  <a:cubicBezTo>
                    <a:pt x="485671" y="43724"/>
                    <a:pt x="487453" y="44162"/>
                    <a:pt x="489265" y="44162"/>
                  </a:cubicBezTo>
                  <a:cubicBezTo>
                    <a:pt x="493703" y="44162"/>
                    <a:pt x="497047" y="42130"/>
                    <a:pt x="499298" y="38067"/>
                  </a:cubicBezTo>
                  <a:lnTo>
                    <a:pt x="504079" y="40318"/>
                  </a:lnTo>
                  <a:cubicBezTo>
                    <a:pt x="502704" y="43068"/>
                    <a:pt x="500735" y="45256"/>
                    <a:pt x="498173" y="46881"/>
                  </a:cubicBezTo>
                  <a:cubicBezTo>
                    <a:pt x="495672" y="48444"/>
                    <a:pt x="492641" y="49225"/>
                    <a:pt x="489078" y="49225"/>
                  </a:cubicBezTo>
                  <a:close/>
                  <a:moveTo>
                    <a:pt x="498829" y="27660"/>
                  </a:moveTo>
                  <a:cubicBezTo>
                    <a:pt x="498766" y="26285"/>
                    <a:pt x="498360" y="24878"/>
                    <a:pt x="497610" y="23440"/>
                  </a:cubicBezTo>
                  <a:cubicBezTo>
                    <a:pt x="496922" y="22003"/>
                    <a:pt x="495828" y="20815"/>
                    <a:pt x="494328" y="19877"/>
                  </a:cubicBezTo>
                  <a:cubicBezTo>
                    <a:pt x="492828" y="18877"/>
                    <a:pt x="490922" y="18377"/>
                    <a:pt x="488609" y="18377"/>
                  </a:cubicBezTo>
                  <a:cubicBezTo>
                    <a:pt x="485983" y="18377"/>
                    <a:pt x="483733" y="19252"/>
                    <a:pt x="481858" y="21003"/>
                  </a:cubicBezTo>
                  <a:cubicBezTo>
                    <a:pt x="479983" y="22690"/>
                    <a:pt x="478764" y="24909"/>
                    <a:pt x="478201" y="27660"/>
                  </a:cubicBezTo>
                  <a:lnTo>
                    <a:pt x="498829" y="27660"/>
                  </a:lnTo>
                  <a:close/>
                  <a:moveTo>
                    <a:pt x="527064" y="49225"/>
                  </a:moveTo>
                  <a:cubicBezTo>
                    <a:pt x="523814" y="49225"/>
                    <a:pt x="520876" y="48444"/>
                    <a:pt x="518251" y="46881"/>
                  </a:cubicBezTo>
                  <a:cubicBezTo>
                    <a:pt x="515625" y="45318"/>
                    <a:pt x="513563" y="43193"/>
                    <a:pt x="512062" y="40505"/>
                  </a:cubicBezTo>
                  <a:cubicBezTo>
                    <a:pt x="510625" y="37755"/>
                    <a:pt x="509906" y="34661"/>
                    <a:pt x="509906" y="31223"/>
                  </a:cubicBezTo>
                  <a:cubicBezTo>
                    <a:pt x="509906" y="27847"/>
                    <a:pt x="510625" y="24784"/>
                    <a:pt x="512062" y="22034"/>
                  </a:cubicBezTo>
                  <a:cubicBezTo>
                    <a:pt x="513563" y="19284"/>
                    <a:pt x="515625" y="17158"/>
                    <a:pt x="518251" y="15658"/>
                  </a:cubicBezTo>
                  <a:cubicBezTo>
                    <a:pt x="520876" y="14096"/>
                    <a:pt x="523814" y="13314"/>
                    <a:pt x="527064" y="13314"/>
                  </a:cubicBezTo>
                  <a:cubicBezTo>
                    <a:pt x="530752" y="13314"/>
                    <a:pt x="533846" y="14158"/>
                    <a:pt x="536347" y="15846"/>
                  </a:cubicBezTo>
                  <a:cubicBezTo>
                    <a:pt x="538847" y="17533"/>
                    <a:pt x="540629" y="19784"/>
                    <a:pt x="541691" y="22597"/>
                  </a:cubicBezTo>
                  <a:lnTo>
                    <a:pt x="536534" y="24753"/>
                  </a:lnTo>
                  <a:cubicBezTo>
                    <a:pt x="535722" y="22690"/>
                    <a:pt x="534471" y="21128"/>
                    <a:pt x="532784" y="20065"/>
                  </a:cubicBezTo>
                  <a:cubicBezTo>
                    <a:pt x="531159" y="18940"/>
                    <a:pt x="529158" y="18377"/>
                    <a:pt x="526783" y="18377"/>
                  </a:cubicBezTo>
                  <a:cubicBezTo>
                    <a:pt x="524783" y="18377"/>
                    <a:pt x="522908" y="18940"/>
                    <a:pt x="521157" y="20065"/>
                  </a:cubicBezTo>
                  <a:cubicBezTo>
                    <a:pt x="519470" y="21128"/>
                    <a:pt x="518094" y="22628"/>
                    <a:pt x="517032" y="24566"/>
                  </a:cubicBezTo>
                  <a:cubicBezTo>
                    <a:pt x="516032" y="26503"/>
                    <a:pt x="515532" y="28722"/>
                    <a:pt x="515532" y="31223"/>
                  </a:cubicBezTo>
                  <a:cubicBezTo>
                    <a:pt x="515532" y="33785"/>
                    <a:pt x="516032" y="36036"/>
                    <a:pt x="517032" y="37973"/>
                  </a:cubicBezTo>
                  <a:cubicBezTo>
                    <a:pt x="518094" y="39911"/>
                    <a:pt x="519470" y="41443"/>
                    <a:pt x="521157" y="42568"/>
                  </a:cubicBezTo>
                  <a:cubicBezTo>
                    <a:pt x="522908" y="43630"/>
                    <a:pt x="524783" y="44162"/>
                    <a:pt x="526783" y="44162"/>
                  </a:cubicBezTo>
                  <a:cubicBezTo>
                    <a:pt x="529221" y="44162"/>
                    <a:pt x="531284" y="43599"/>
                    <a:pt x="532971" y="42474"/>
                  </a:cubicBezTo>
                  <a:cubicBezTo>
                    <a:pt x="534722" y="41349"/>
                    <a:pt x="536003" y="39786"/>
                    <a:pt x="536816" y="37786"/>
                  </a:cubicBezTo>
                  <a:lnTo>
                    <a:pt x="541879" y="39942"/>
                  </a:lnTo>
                  <a:cubicBezTo>
                    <a:pt x="540754" y="42693"/>
                    <a:pt x="538909" y="44943"/>
                    <a:pt x="536347" y="46693"/>
                  </a:cubicBezTo>
                  <a:cubicBezTo>
                    <a:pt x="533784" y="48381"/>
                    <a:pt x="530690" y="49225"/>
                    <a:pt x="527064" y="49225"/>
                  </a:cubicBezTo>
                  <a:close/>
                  <a:moveTo>
                    <a:pt x="560309" y="49225"/>
                  </a:moveTo>
                  <a:cubicBezTo>
                    <a:pt x="556183" y="49225"/>
                    <a:pt x="553058" y="48037"/>
                    <a:pt x="550933" y="45662"/>
                  </a:cubicBezTo>
                  <a:cubicBezTo>
                    <a:pt x="548807" y="43287"/>
                    <a:pt x="547745" y="39942"/>
                    <a:pt x="547745" y="35629"/>
                  </a:cubicBezTo>
                  <a:lnTo>
                    <a:pt x="547745" y="14346"/>
                  </a:lnTo>
                  <a:lnTo>
                    <a:pt x="553370" y="14346"/>
                  </a:lnTo>
                  <a:lnTo>
                    <a:pt x="553370" y="34786"/>
                  </a:lnTo>
                  <a:cubicBezTo>
                    <a:pt x="553370" y="38036"/>
                    <a:pt x="554089" y="40411"/>
                    <a:pt x="555527" y="41911"/>
                  </a:cubicBezTo>
                  <a:cubicBezTo>
                    <a:pt x="557027" y="43412"/>
                    <a:pt x="558996" y="44162"/>
                    <a:pt x="561434" y="44162"/>
                  </a:cubicBezTo>
                  <a:cubicBezTo>
                    <a:pt x="563372" y="44162"/>
                    <a:pt x="565059" y="43662"/>
                    <a:pt x="566497" y="42662"/>
                  </a:cubicBezTo>
                  <a:cubicBezTo>
                    <a:pt x="567997" y="41599"/>
                    <a:pt x="569153" y="40255"/>
                    <a:pt x="569966" y="38630"/>
                  </a:cubicBezTo>
                  <a:cubicBezTo>
                    <a:pt x="570779" y="37005"/>
                    <a:pt x="571185" y="35286"/>
                    <a:pt x="571185" y="33473"/>
                  </a:cubicBezTo>
                  <a:lnTo>
                    <a:pt x="571185" y="14346"/>
                  </a:lnTo>
                  <a:lnTo>
                    <a:pt x="576905" y="14346"/>
                  </a:lnTo>
                  <a:lnTo>
                    <a:pt x="576905" y="48194"/>
                  </a:lnTo>
                  <a:lnTo>
                    <a:pt x="571466" y="48194"/>
                  </a:lnTo>
                  <a:lnTo>
                    <a:pt x="571466" y="43318"/>
                  </a:lnTo>
                  <a:lnTo>
                    <a:pt x="571185" y="43318"/>
                  </a:lnTo>
                  <a:cubicBezTo>
                    <a:pt x="570310" y="45006"/>
                    <a:pt x="568841" y="46412"/>
                    <a:pt x="566778" y="47537"/>
                  </a:cubicBezTo>
                  <a:cubicBezTo>
                    <a:pt x="564716" y="48662"/>
                    <a:pt x="562559" y="49225"/>
                    <a:pt x="560309" y="49225"/>
                  </a:cubicBezTo>
                  <a:close/>
                  <a:moveTo>
                    <a:pt x="585267" y="14346"/>
                  </a:moveTo>
                  <a:lnTo>
                    <a:pt x="590611" y="14346"/>
                  </a:lnTo>
                  <a:lnTo>
                    <a:pt x="590611" y="19784"/>
                  </a:lnTo>
                  <a:lnTo>
                    <a:pt x="590892" y="19784"/>
                  </a:lnTo>
                  <a:cubicBezTo>
                    <a:pt x="591517" y="17908"/>
                    <a:pt x="592767" y="16377"/>
                    <a:pt x="594643" y="15189"/>
                  </a:cubicBezTo>
                  <a:cubicBezTo>
                    <a:pt x="596581" y="13939"/>
                    <a:pt x="598612" y="13314"/>
                    <a:pt x="600737" y="13314"/>
                  </a:cubicBezTo>
                  <a:cubicBezTo>
                    <a:pt x="602237" y="13314"/>
                    <a:pt x="603550" y="13533"/>
                    <a:pt x="604675" y="13970"/>
                  </a:cubicBezTo>
                  <a:lnTo>
                    <a:pt x="604675" y="20159"/>
                  </a:lnTo>
                  <a:cubicBezTo>
                    <a:pt x="603238" y="19409"/>
                    <a:pt x="601644" y="19034"/>
                    <a:pt x="599893" y="19034"/>
                  </a:cubicBezTo>
                  <a:cubicBezTo>
                    <a:pt x="598268" y="19034"/>
                    <a:pt x="596768" y="19502"/>
                    <a:pt x="595393" y="20440"/>
                  </a:cubicBezTo>
                  <a:cubicBezTo>
                    <a:pt x="594018" y="21378"/>
                    <a:pt x="592924" y="22628"/>
                    <a:pt x="592111" y="24191"/>
                  </a:cubicBezTo>
                  <a:cubicBezTo>
                    <a:pt x="591298" y="25753"/>
                    <a:pt x="590892" y="27441"/>
                    <a:pt x="590892" y="29254"/>
                  </a:cubicBezTo>
                  <a:lnTo>
                    <a:pt x="590892" y="48194"/>
                  </a:lnTo>
                  <a:lnTo>
                    <a:pt x="585267" y="48194"/>
                  </a:lnTo>
                  <a:lnTo>
                    <a:pt x="585267" y="14346"/>
                  </a:lnTo>
                  <a:close/>
                  <a:moveTo>
                    <a:pt x="610160" y="14346"/>
                  </a:moveTo>
                  <a:lnTo>
                    <a:pt x="615505" y="14346"/>
                  </a:lnTo>
                  <a:lnTo>
                    <a:pt x="615505" y="19784"/>
                  </a:lnTo>
                  <a:lnTo>
                    <a:pt x="615786" y="19784"/>
                  </a:lnTo>
                  <a:cubicBezTo>
                    <a:pt x="616411" y="17908"/>
                    <a:pt x="617661" y="16377"/>
                    <a:pt x="619536" y="15189"/>
                  </a:cubicBezTo>
                  <a:cubicBezTo>
                    <a:pt x="621474" y="13939"/>
                    <a:pt x="623506" y="13314"/>
                    <a:pt x="625631" y="13314"/>
                  </a:cubicBezTo>
                  <a:cubicBezTo>
                    <a:pt x="627131" y="13314"/>
                    <a:pt x="628444" y="13533"/>
                    <a:pt x="629569" y="13970"/>
                  </a:cubicBezTo>
                  <a:lnTo>
                    <a:pt x="629569" y="20159"/>
                  </a:lnTo>
                  <a:cubicBezTo>
                    <a:pt x="628131" y="19409"/>
                    <a:pt x="626537" y="19034"/>
                    <a:pt x="624787" y="19034"/>
                  </a:cubicBezTo>
                  <a:cubicBezTo>
                    <a:pt x="623162" y="19034"/>
                    <a:pt x="621662" y="19502"/>
                    <a:pt x="620287" y="20440"/>
                  </a:cubicBezTo>
                  <a:cubicBezTo>
                    <a:pt x="618911" y="21378"/>
                    <a:pt x="617818" y="22628"/>
                    <a:pt x="617005" y="24191"/>
                  </a:cubicBezTo>
                  <a:cubicBezTo>
                    <a:pt x="616192" y="25753"/>
                    <a:pt x="615786" y="27441"/>
                    <a:pt x="615786" y="29254"/>
                  </a:cubicBezTo>
                  <a:lnTo>
                    <a:pt x="615786" y="48194"/>
                  </a:lnTo>
                  <a:lnTo>
                    <a:pt x="610160" y="48194"/>
                  </a:lnTo>
                  <a:lnTo>
                    <a:pt x="610160" y="14346"/>
                  </a:lnTo>
                  <a:close/>
                  <a:moveTo>
                    <a:pt x="638335" y="8064"/>
                  </a:moveTo>
                  <a:cubicBezTo>
                    <a:pt x="637210" y="8064"/>
                    <a:pt x="636241" y="7688"/>
                    <a:pt x="635429" y="6938"/>
                  </a:cubicBezTo>
                  <a:cubicBezTo>
                    <a:pt x="634679" y="6126"/>
                    <a:pt x="634304" y="5157"/>
                    <a:pt x="634304" y="4032"/>
                  </a:cubicBezTo>
                  <a:cubicBezTo>
                    <a:pt x="634304" y="2907"/>
                    <a:pt x="634679" y="1969"/>
                    <a:pt x="635429" y="1219"/>
                  </a:cubicBezTo>
                  <a:cubicBezTo>
                    <a:pt x="636241" y="406"/>
                    <a:pt x="637210" y="0"/>
                    <a:pt x="638335" y="0"/>
                  </a:cubicBezTo>
                  <a:cubicBezTo>
                    <a:pt x="639460" y="0"/>
                    <a:pt x="640398" y="406"/>
                    <a:pt x="641148" y="1219"/>
                  </a:cubicBezTo>
                  <a:cubicBezTo>
                    <a:pt x="641961" y="1969"/>
                    <a:pt x="642367" y="2907"/>
                    <a:pt x="642367" y="4032"/>
                  </a:cubicBezTo>
                  <a:cubicBezTo>
                    <a:pt x="642367" y="5157"/>
                    <a:pt x="641961" y="6126"/>
                    <a:pt x="641148" y="6938"/>
                  </a:cubicBezTo>
                  <a:cubicBezTo>
                    <a:pt x="640398" y="7688"/>
                    <a:pt x="639460" y="8064"/>
                    <a:pt x="638335" y="8064"/>
                  </a:cubicBezTo>
                  <a:close/>
                  <a:moveTo>
                    <a:pt x="635522" y="14346"/>
                  </a:moveTo>
                  <a:lnTo>
                    <a:pt x="641148" y="14346"/>
                  </a:lnTo>
                  <a:lnTo>
                    <a:pt x="641148" y="48194"/>
                  </a:lnTo>
                  <a:lnTo>
                    <a:pt x="635522" y="48194"/>
                  </a:lnTo>
                  <a:lnTo>
                    <a:pt x="635522" y="14346"/>
                  </a:lnTo>
                  <a:close/>
                  <a:moveTo>
                    <a:pt x="650056" y="14346"/>
                  </a:moveTo>
                  <a:lnTo>
                    <a:pt x="655400" y="14346"/>
                  </a:lnTo>
                  <a:lnTo>
                    <a:pt x="655400" y="19315"/>
                  </a:lnTo>
                  <a:lnTo>
                    <a:pt x="655682" y="19315"/>
                  </a:lnTo>
                  <a:cubicBezTo>
                    <a:pt x="656619" y="17627"/>
                    <a:pt x="658088" y="16221"/>
                    <a:pt x="660088" y="15096"/>
                  </a:cubicBezTo>
                  <a:cubicBezTo>
                    <a:pt x="662151" y="13908"/>
                    <a:pt x="664339" y="13314"/>
                    <a:pt x="666652" y="13314"/>
                  </a:cubicBezTo>
                  <a:cubicBezTo>
                    <a:pt x="670715" y="13314"/>
                    <a:pt x="673809" y="14502"/>
                    <a:pt x="675934" y="16877"/>
                  </a:cubicBezTo>
                  <a:cubicBezTo>
                    <a:pt x="678060" y="19190"/>
                    <a:pt x="679122" y="22378"/>
                    <a:pt x="679122" y="26441"/>
                  </a:cubicBezTo>
                  <a:lnTo>
                    <a:pt x="679122" y="48194"/>
                  </a:lnTo>
                  <a:lnTo>
                    <a:pt x="673496" y="48194"/>
                  </a:lnTo>
                  <a:lnTo>
                    <a:pt x="673496" y="27378"/>
                  </a:lnTo>
                  <a:cubicBezTo>
                    <a:pt x="673496" y="24191"/>
                    <a:pt x="672746" y="21909"/>
                    <a:pt x="671246" y="20534"/>
                  </a:cubicBezTo>
                  <a:cubicBezTo>
                    <a:pt x="669746" y="19096"/>
                    <a:pt x="667683" y="18377"/>
                    <a:pt x="665058" y="18377"/>
                  </a:cubicBezTo>
                  <a:cubicBezTo>
                    <a:pt x="663245" y="18377"/>
                    <a:pt x="661620" y="18909"/>
                    <a:pt x="660182" y="19971"/>
                  </a:cubicBezTo>
                  <a:cubicBezTo>
                    <a:pt x="658745" y="20971"/>
                    <a:pt x="657619" y="22315"/>
                    <a:pt x="656807" y="24003"/>
                  </a:cubicBezTo>
                  <a:cubicBezTo>
                    <a:pt x="656057" y="25628"/>
                    <a:pt x="655682" y="27347"/>
                    <a:pt x="655682" y="29160"/>
                  </a:cubicBezTo>
                  <a:lnTo>
                    <a:pt x="655682" y="48194"/>
                  </a:lnTo>
                  <a:lnTo>
                    <a:pt x="650056" y="48194"/>
                  </a:lnTo>
                  <a:lnTo>
                    <a:pt x="650056" y="14346"/>
                  </a:lnTo>
                  <a:close/>
                  <a:moveTo>
                    <a:pt x="701779" y="63570"/>
                  </a:moveTo>
                  <a:cubicBezTo>
                    <a:pt x="697778" y="63570"/>
                    <a:pt x="694497" y="62633"/>
                    <a:pt x="691934" y="60758"/>
                  </a:cubicBezTo>
                  <a:cubicBezTo>
                    <a:pt x="689371" y="58945"/>
                    <a:pt x="687621" y="56726"/>
                    <a:pt x="686683" y="54101"/>
                  </a:cubicBezTo>
                  <a:lnTo>
                    <a:pt x="691934" y="51944"/>
                  </a:lnTo>
                  <a:cubicBezTo>
                    <a:pt x="692622" y="53882"/>
                    <a:pt x="693840" y="55444"/>
                    <a:pt x="695591" y="56632"/>
                  </a:cubicBezTo>
                  <a:cubicBezTo>
                    <a:pt x="697341" y="57882"/>
                    <a:pt x="699404" y="58507"/>
                    <a:pt x="701779" y="58507"/>
                  </a:cubicBezTo>
                  <a:cubicBezTo>
                    <a:pt x="705279" y="58507"/>
                    <a:pt x="707998" y="57476"/>
                    <a:pt x="709936" y="55413"/>
                  </a:cubicBezTo>
                  <a:cubicBezTo>
                    <a:pt x="711874" y="53413"/>
                    <a:pt x="712843" y="50538"/>
                    <a:pt x="712843" y="46787"/>
                  </a:cubicBezTo>
                  <a:lnTo>
                    <a:pt x="712843" y="43037"/>
                  </a:lnTo>
                  <a:lnTo>
                    <a:pt x="712562" y="43037"/>
                  </a:lnTo>
                  <a:cubicBezTo>
                    <a:pt x="711436" y="44724"/>
                    <a:pt x="709874" y="46131"/>
                    <a:pt x="707874" y="47256"/>
                  </a:cubicBezTo>
                  <a:cubicBezTo>
                    <a:pt x="705873" y="48319"/>
                    <a:pt x="703592" y="48850"/>
                    <a:pt x="701029" y="48850"/>
                  </a:cubicBezTo>
                  <a:cubicBezTo>
                    <a:pt x="698091" y="48850"/>
                    <a:pt x="695403" y="48100"/>
                    <a:pt x="692965" y="46600"/>
                  </a:cubicBezTo>
                  <a:cubicBezTo>
                    <a:pt x="690590" y="45099"/>
                    <a:pt x="688684" y="43005"/>
                    <a:pt x="687246" y="40318"/>
                  </a:cubicBezTo>
                  <a:cubicBezTo>
                    <a:pt x="685808" y="37630"/>
                    <a:pt x="685089" y="34536"/>
                    <a:pt x="685089" y="31035"/>
                  </a:cubicBezTo>
                  <a:cubicBezTo>
                    <a:pt x="685089" y="27660"/>
                    <a:pt x="685808" y="24628"/>
                    <a:pt x="687246" y="21940"/>
                  </a:cubicBezTo>
                  <a:cubicBezTo>
                    <a:pt x="688684" y="19190"/>
                    <a:pt x="690590" y="17065"/>
                    <a:pt x="692965" y="15564"/>
                  </a:cubicBezTo>
                  <a:cubicBezTo>
                    <a:pt x="695403" y="14064"/>
                    <a:pt x="698091" y="13314"/>
                    <a:pt x="701029" y="13314"/>
                  </a:cubicBezTo>
                  <a:cubicBezTo>
                    <a:pt x="703592" y="13314"/>
                    <a:pt x="705873" y="13846"/>
                    <a:pt x="707874" y="14908"/>
                  </a:cubicBezTo>
                  <a:cubicBezTo>
                    <a:pt x="709874" y="15971"/>
                    <a:pt x="711436" y="17408"/>
                    <a:pt x="712562" y="19221"/>
                  </a:cubicBezTo>
                  <a:lnTo>
                    <a:pt x="712843" y="19221"/>
                  </a:lnTo>
                  <a:lnTo>
                    <a:pt x="712843" y="14346"/>
                  </a:lnTo>
                  <a:lnTo>
                    <a:pt x="718187" y="14346"/>
                  </a:lnTo>
                  <a:lnTo>
                    <a:pt x="718187" y="46881"/>
                  </a:lnTo>
                  <a:cubicBezTo>
                    <a:pt x="718187" y="52319"/>
                    <a:pt x="716687" y="56445"/>
                    <a:pt x="713687" y="59257"/>
                  </a:cubicBezTo>
                  <a:cubicBezTo>
                    <a:pt x="710686" y="62133"/>
                    <a:pt x="706717" y="63570"/>
                    <a:pt x="701779" y="63570"/>
                  </a:cubicBezTo>
                  <a:close/>
                  <a:moveTo>
                    <a:pt x="701779" y="43787"/>
                  </a:moveTo>
                  <a:cubicBezTo>
                    <a:pt x="703842" y="43787"/>
                    <a:pt x="705686" y="43287"/>
                    <a:pt x="707311" y="42287"/>
                  </a:cubicBezTo>
                  <a:cubicBezTo>
                    <a:pt x="708999" y="41224"/>
                    <a:pt x="710342" y="39755"/>
                    <a:pt x="711343" y="37880"/>
                  </a:cubicBezTo>
                  <a:cubicBezTo>
                    <a:pt x="712343" y="35942"/>
                    <a:pt x="712843" y="33660"/>
                    <a:pt x="712843" y="31035"/>
                  </a:cubicBezTo>
                  <a:cubicBezTo>
                    <a:pt x="712843" y="28410"/>
                    <a:pt x="712343" y="26160"/>
                    <a:pt x="711343" y="24284"/>
                  </a:cubicBezTo>
                  <a:cubicBezTo>
                    <a:pt x="710342" y="22347"/>
                    <a:pt x="708999" y="20878"/>
                    <a:pt x="707311" y="19877"/>
                  </a:cubicBezTo>
                  <a:cubicBezTo>
                    <a:pt x="705686" y="18877"/>
                    <a:pt x="703842" y="18377"/>
                    <a:pt x="701779" y="18377"/>
                  </a:cubicBezTo>
                  <a:cubicBezTo>
                    <a:pt x="699779" y="18377"/>
                    <a:pt x="697935" y="18909"/>
                    <a:pt x="696247" y="19971"/>
                  </a:cubicBezTo>
                  <a:cubicBezTo>
                    <a:pt x="694559" y="20971"/>
                    <a:pt x="693216" y="22440"/>
                    <a:pt x="692215" y="24378"/>
                  </a:cubicBezTo>
                  <a:cubicBezTo>
                    <a:pt x="691215" y="26253"/>
                    <a:pt x="690715" y="28472"/>
                    <a:pt x="690715" y="31035"/>
                  </a:cubicBezTo>
                  <a:cubicBezTo>
                    <a:pt x="690715" y="33660"/>
                    <a:pt x="691215" y="35942"/>
                    <a:pt x="692215" y="37880"/>
                  </a:cubicBezTo>
                  <a:cubicBezTo>
                    <a:pt x="693216" y="39818"/>
                    <a:pt x="694559" y="41286"/>
                    <a:pt x="696247" y="42287"/>
                  </a:cubicBezTo>
                  <a:cubicBezTo>
                    <a:pt x="697935" y="43287"/>
                    <a:pt x="699779" y="43787"/>
                    <a:pt x="701779" y="43787"/>
                  </a:cubicBezTo>
                  <a:close/>
                  <a:moveTo>
                    <a:pt x="722376" y="48194"/>
                  </a:moveTo>
                  <a:lnTo>
                    <a:pt x="722376" y="48194"/>
                  </a:lnTo>
                  <a:close/>
                  <a:moveTo>
                    <a:pt x="756341" y="49225"/>
                  </a:moveTo>
                  <a:cubicBezTo>
                    <a:pt x="753278" y="49225"/>
                    <a:pt x="750528" y="48475"/>
                    <a:pt x="748090" y="46975"/>
                  </a:cubicBezTo>
                  <a:cubicBezTo>
                    <a:pt x="745653" y="45412"/>
                    <a:pt x="743715" y="43287"/>
                    <a:pt x="742277" y="40599"/>
                  </a:cubicBezTo>
                  <a:cubicBezTo>
                    <a:pt x="740840" y="37849"/>
                    <a:pt x="740121" y="34723"/>
                    <a:pt x="740121" y="31223"/>
                  </a:cubicBezTo>
                  <a:cubicBezTo>
                    <a:pt x="740121" y="27847"/>
                    <a:pt x="740840" y="24784"/>
                    <a:pt x="742277" y="22034"/>
                  </a:cubicBezTo>
                  <a:cubicBezTo>
                    <a:pt x="743715" y="19284"/>
                    <a:pt x="745653" y="17158"/>
                    <a:pt x="748090" y="15658"/>
                  </a:cubicBezTo>
                  <a:cubicBezTo>
                    <a:pt x="750528" y="14096"/>
                    <a:pt x="753278" y="13314"/>
                    <a:pt x="756341" y="13314"/>
                  </a:cubicBezTo>
                  <a:cubicBezTo>
                    <a:pt x="758904" y="13314"/>
                    <a:pt x="761186" y="13908"/>
                    <a:pt x="763186" y="15096"/>
                  </a:cubicBezTo>
                  <a:cubicBezTo>
                    <a:pt x="765249" y="16221"/>
                    <a:pt x="766812" y="17658"/>
                    <a:pt x="767874" y="19409"/>
                  </a:cubicBezTo>
                  <a:lnTo>
                    <a:pt x="768155" y="19409"/>
                  </a:lnTo>
                  <a:lnTo>
                    <a:pt x="767874" y="14627"/>
                  </a:lnTo>
                  <a:lnTo>
                    <a:pt x="767874" y="656"/>
                  </a:lnTo>
                  <a:lnTo>
                    <a:pt x="773594" y="656"/>
                  </a:lnTo>
                  <a:lnTo>
                    <a:pt x="773594" y="48194"/>
                  </a:lnTo>
                  <a:lnTo>
                    <a:pt x="768155" y="48194"/>
                  </a:lnTo>
                  <a:lnTo>
                    <a:pt x="768155" y="43224"/>
                  </a:lnTo>
                  <a:lnTo>
                    <a:pt x="767874" y="43224"/>
                  </a:lnTo>
                  <a:cubicBezTo>
                    <a:pt x="766812" y="44912"/>
                    <a:pt x="765249" y="46350"/>
                    <a:pt x="763186" y="47537"/>
                  </a:cubicBezTo>
                  <a:cubicBezTo>
                    <a:pt x="761186" y="48662"/>
                    <a:pt x="758904" y="49225"/>
                    <a:pt x="756341" y="49225"/>
                  </a:cubicBezTo>
                  <a:close/>
                  <a:moveTo>
                    <a:pt x="756998" y="44162"/>
                  </a:moveTo>
                  <a:cubicBezTo>
                    <a:pt x="758936" y="44162"/>
                    <a:pt x="760748" y="43630"/>
                    <a:pt x="762436" y="42568"/>
                  </a:cubicBezTo>
                  <a:cubicBezTo>
                    <a:pt x="764186" y="41505"/>
                    <a:pt x="765561" y="40005"/>
                    <a:pt x="766561" y="38067"/>
                  </a:cubicBezTo>
                  <a:cubicBezTo>
                    <a:pt x="767624" y="36130"/>
                    <a:pt x="768155" y="33848"/>
                    <a:pt x="768155" y="31223"/>
                  </a:cubicBezTo>
                  <a:cubicBezTo>
                    <a:pt x="768155" y="28660"/>
                    <a:pt x="767624" y="26410"/>
                    <a:pt x="766561" y="24472"/>
                  </a:cubicBezTo>
                  <a:cubicBezTo>
                    <a:pt x="765561" y="22534"/>
                    <a:pt x="764186" y="21034"/>
                    <a:pt x="762436" y="19971"/>
                  </a:cubicBezTo>
                  <a:cubicBezTo>
                    <a:pt x="760748" y="18909"/>
                    <a:pt x="758936" y="18377"/>
                    <a:pt x="756998" y="18377"/>
                  </a:cubicBezTo>
                  <a:cubicBezTo>
                    <a:pt x="754998" y="18377"/>
                    <a:pt x="753122" y="18909"/>
                    <a:pt x="751372" y="19971"/>
                  </a:cubicBezTo>
                  <a:cubicBezTo>
                    <a:pt x="749684" y="21034"/>
                    <a:pt x="748309" y="22565"/>
                    <a:pt x="747247" y="24566"/>
                  </a:cubicBezTo>
                  <a:cubicBezTo>
                    <a:pt x="746246" y="26503"/>
                    <a:pt x="745746" y="28722"/>
                    <a:pt x="745746" y="31223"/>
                  </a:cubicBezTo>
                  <a:cubicBezTo>
                    <a:pt x="745746" y="33785"/>
                    <a:pt x="746246" y="36067"/>
                    <a:pt x="747247" y="38067"/>
                  </a:cubicBezTo>
                  <a:cubicBezTo>
                    <a:pt x="748309" y="40005"/>
                    <a:pt x="749684" y="41505"/>
                    <a:pt x="751372" y="42568"/>
                  </a:cubicBezTo>
                  <a:cubicBezTo>
                    <a:pt x="753122" y="43630"/>
                    <a:pt x="754998" y="44162"/>
                    <a:pt x="756998" y="44162"/>
                  </a:cubicBezTo>
                  <a:close/>
                  <a:moveTo>
                    <a:pt x="797191" y="49225"/>
                  </a:moveTo>
                  <a:cubicBezTo>
                    <a:pt x="793878" y="49225"/>
                    <a:pt x="790878" y="48444"/>
                    <a:pt x="788190" y="46881"/>
                  </a:cubicBezTo>
                  <a:cubicBezTo>
                    <a:pt x="785564" y="45256"/>
                    <a:pt x="783502" y="43099"/>
                    <a:pt x="782001" y="40411"/>
                  </a:cubicBezTo>
                  <a:cubicBezTo>
                    <a:pt x="780501" y="37661"/>
                    <a:pt x="779751" y="34598"/>
                    <a:pt x="779751" y="31223"/>
                  </a:cubicBezTo>
                  <a:cubicBezTo>
                    <a:pt x="779751" y="27910"/>
                    <a:pt x="780501" y="24909"/>
                    <a:pt x="782001" y="22222"/>
                  </a:cubicBezTo>
                  <a:cubicBezTo>
                    <a:pt x="783502" y="19471"/>
                    <a:pt x="785564" y="17315"/>
                    <a:pt x="788190" y="15752"/>
                  </a:cubicBezTo>
                  <a:cubicBezTo>
                    <a:pt x="790878" y="14127"/>
                    <a:pt x="793878" y="13314"/>
                    <a:pt x="797191" y="13314"/>
                  </a:cubicBezTo>
                  <a:cubicBezTo>
                    <a:pt x="800504" y="13314"/>
                    <a:pt x="803473" y="14127"/>
                    <a:pt x="806098" y="15752"/>
                  </a:cubicBezTo>
                  <a:cubicBezTo>
                    <a:pt x="808786" y="17315"/>
                    <a:pt x="810849" y="19471"/>
                    <a:pt x="812286" y="22222"/>
                  </a:cubicBezTo>
                  <a:cubicBezTo>
                    <a:pt x="813787" y="24909"/>
                    <a:pt x="814537" y="27910"/>
                    <a:pt x="814537" y="31223"/>
                  </a:cubicBezTo>
                  <a:cubicBezTo>
                    <a:pt x="814537" y="34598"/>
                    <a:pt x="813787" y="37661"/>
                    <a:pt x="812286" y="40411"/>
                  </a:cubicBezTo>
                  <a:cubicBezTo>
                    <a:pt x="810849" y="43099"/>
                    <a:pt x="808786" y="45256"/>
                    <a:pt x="806098" y="46881"/>
                  </a:cubicBezTo>
                  <a:cubicBezTo>
                    <a:pt x="803473" y="48444"/>
                    <a:pt x="800504" y="49225"/>
                    <a:pt x="797191" y="49225"/>
                  </a:cubicBezTo>
                  <a:close/>
                  <a:moveTo>
                    <a:pt x="797191" y="44162"/>
                  </a:moveTo>
                  <a:cubicBezTo>
                    <a:pt x="799253" y="44162"/>
                    <a:pt x="801191" y="43662"/>
                    <a:pt x="803004" y="42662"/>
                  </a:cubicBezTo>
                  <a:cubicBezTo>
                    <a:pt x="804817" y="41599"/>
                    <a:pt x="806254" y="40099"/>
                    <a:pt x="807317" y="38161"/>
                  </a:cubicBezTo>
                  <a:cubicBezTo>
                    <a:pt x="808380" y="36161"/>
                    <a:pt x="808911" y="33848"/>
                    <a:pt x="808911" y="31223"/>
                  </a:cubicBezTo>
                  <a:cubicBezTo>
                    <a:pt x="808911" y="28660"/>
                    <a:pt x="808380" y="26410"/>
                    <a:pt x="807317" y="24472"/>
                  </a:cubicBezTo>
                  <a:cubicBezTo>
                    <a:pt x="806254" y="22472"/>
                    <a:pt x="804817" y="20971"/>
                    <a:pt x="803004" y="19971"/>
                  </a:cubicBezTo>
                  <a:cubicBezTo>
                    <a:pt x="801191" y="18909"/>
                    <a:pt x="799253" y="18377"/>
                    <a:pt x="797191" y="18377"/>
                  </a:cubicBezTo>
                  <a:cubicBezTo>
                    <a:pt x="795128" y="18377"/>
                    <a:pt x="793190" y="18909"/>
                    <a:pt x="791378" y="19971"/>
                  </a:cubicBezTo>
                  <a:cubicBezTo>
                    <a:pt x="789565" y="20971"/>
                    <a:pt x="788096" y="22472"/>
                    <a:pt x="786971" y="24472"/>
                  </a:cubicBezTo>
                  <a:cubicBezTo>
                    <a:pt x="785908" y="26410"/>
                    <a:pt x="785377" y="28660"/>
                    <a:pt x="785377" y="31223"/>
                  </a:cubicBezTo>
                  <a:cubicBezTo>
                    <a:pt x="785377" y="33848"/>
                    <a:pt x="785908" y="36161"/>
                    <a:pt x="786971" y="38161"/>
                  </a:cubicBezTo>
                  <a:cubicBezTo>
                    <a:pt x="788096" y="40099"/>
                    <a:pt x="789565" y="41599"/>
                    <a:pt x="791378" y="42662"/>
                  </a:cubicBezTo>
                  <a:cubicBezTo>
                    <a:pt x="793190" y="43662"/>
                    <a:pt x="795128" y="44162"/>
                    <a:pt x="797191" y="44162"/>
                  </a:cubicBezTo>
                  <a:close/>
                  <a:moveTo>
                    <a:pt x="836004" y="63570"/>
                  </a:moveTo>
                  <a:cubicBezTo>
                    <a:pt x="832004" y="63570"/>
                    <a:pt x="828722" y="62633"/>
                    <a:pt x="826159" y="60758"/>
                  </a:cubicBezTo>
                  <a:cubicBezTo>
                    <a:pt x="823597" y="58945"/>
                    <a:pt x="821846" y="56726"/>
                    <a:pt x="820909" y="54101"/>
                  </a:cubicBezTo>
                  <a:lnTo>
                    <a:pt x="826159" y="51944"/>
                  </a:lnTo>
                  <a:cubicBezTo>
                    <a:pt x="826847" y="53882"/>
                    <a:pt x="828066" y="55444"/>
                    <a:pt x="829816" y="56632"/>
                  </a:cubicBezTo>
                  <a:cubicBezTo>
                    <a:pt x="831566" y="57882"/>
                    <a:pt x="833629" y="58507"/>
                    <a:pt x="836004" y="58507"/>
                  </a:cubicBezTo>
                  <a:cubicBezTo>
                    <a:pt x="839505" y="58507"/>
                    <a:pt x="842224" y="57476"/>
                    <a:pt x="844162" y="55413"/>
                  </a:cubicBezTo>
                  <a:cubicBezTo>
                    <a:pt x="846100" y="53413"/>
                    <a:pt x="847068" y="50538"/>
                    <a:pt x="847068" y="46787"/>
                  </a:cubicBezTo>
                  <a:lnTo>
                    <a:pt x="847068" y="43037"/>
                  </a:lnTo>
                  <a:lnTo>
                    <a:pt x="846787" y="43037"/>
                  </a:lnTo>
                  <a:cubicBezTo>
                    <a:pt x="845662" y="44724"/>
                    <a:pt x="844099" y="46131"/>
                    <a:pt x="842099" y="47256"/>
                  </a:cubicBezTo>
                  <a:cubicBezTo>
                    <a:pt x="840099" y="48319"/>
                    <a:pt x="837817" y="48850"/>
                    <a:pt x="835254" y="48850"/>
                  </a:cubicBezTo>
                  <a:cubicBezTo>
                    <a:pt x="832317" y="48850"/>
                    <a:pt x="829629" y="48100"/>
                    <a:pt x="827191" y="46600"/>
                  </a:cubicBezTo>
                  <a:cubicBezTo>
                    <a:pt x="824816" y="45099"/>
                    <a:pt x="822909" y="43005"/>
                    <a:pt x="821471" y="40318"/>
                  </a:cubicBezTo>
                  <a:cubicBezTo>
                    <a:pt x="820034" y="37630"/>
                    <a:pt x="819315" y="34536"/>
                    <a:pt x="819315" y="31035"/>
                  </a:cubicBezTo>
                  <a:cubicBezTo>
                    <a:pt x="819315" y="27660"/>
                    <a:pt x="820034" y="24628"/>
                    <a:pt x="821471" y="21940"/>
                  </a:cubicBezTo>
                  <a:cubicBezTo>
                    <a:pt x="822909" y="19190"/>
                    <a:pt x="824816" y="17065"/>
                    <a:pt x="827191" y="15564"/>
                  </a:cubicBezTo>
                  <a:cubicBezTo>
                    <a:pt x="829629" y="14064"/>
                    <a:pt x="832317" y="13314"/>
                    <a:pt x="835254" y="13314"/>
                  </a:cubicBezTo>
                  <a:cubicBezTo>
                    <a:pt x="837817" y="13314"/>
                    <a:pt x="840099" y="13846"/>
                    <a:pt x="842099" y="14908"/>
                  </a:cubicBezTo>
                  <a:cubicBezTo>
                    <a:pt x="844099" y="15971"/>
                    <a:pt x="845662" y="17408"/>
                    <a:pt x="846787" y="19221"/>
                  </a:cubicBezTo>
                  <a:lnTo>
                    <a:pt x="847068" y="19221"/>
                  </a:lnTo>
                  <a:lnTo>
                    <a:pt x="847068" y="14346"/>
                  </a:lnTo>
                  <a:lnTo>
                    <a:pt x="852413" y="14346"/>
                  </a:lnTo>
                  <a:lnTo>
                    <a:pt x="852413" y="46881"/>
                  </a:lnTo>
                  <a:cubicBezTo>
                    <a:pt x="852413" y="52319"/>
                    <a:pt x="850913" y="56445"/>
                    <a:pt x="847912" y="59257"/>
                  </a:cubicBezTo>
                  <a:cubicBezTo>
                    <a:pt x="844912" y="62133"/>
                    <a:pt x="840943" y="63570"/>
                    <a:pt x="836004" y="63570"/>
                  </a:cubicBezTo>
                  <a:close/>
                  <a:moveTo>
                    <a:pt x="836004" y="43787"/>
                  </a:moveTo>
                  <a:cubicBezTo>
                    <a:pt x="838067" y="43787"/>
                    <a:pt x="839911" y="43287"/>
                    <a:pt x="841536" y="42287"/>
                  </a:cubicBezTo>
                  <a:cubicBezTo>
                    <a:pt x="843224" y="41224"/>
                    <a:pt x="844568" y="39755"/>
                    <a:pt x="845568" y="37880"/>
                  </a:cubicBezTo>
                  <a:cubicBezTo>
                    <a:pt x="846568" y="35942"/>
                    <a:pt x="847068" y="33660"/>
                    <a:pt x="847068" y="31035"/>
                  </a:cubicBezTo>
                  <a:cubicBezTo>
                    <a:pt x="847068" y="28410"/>
                    <a:pt x="846568" y="26160"/>
                    <a:pt x="845568" y="24284"/>
                  </a:cubicBezTo>
                  <a:cubicBezTo>
                    <a:pt x="844568" y="22347"/>
                    <a:pt x="843224" y="20878"/>
                    <a:pt x="841536" y="19877"/>
                  </a:cubicBezTo>
                  <a:cubicBezTo>
                    <a:pt x="839911" y="18877"/>
                    <a:pt x="838067" y="18377"/>
                    <a:pt x="836004" y="18377"/>
                  </a:cubicBezTo>
                  <a:cubicBezTo>
                    <a:pt x="834004" y="18377"/>
                    <a:pt x="832160" y="18909"/>
                    <a:pt x="830472" y="19971"/>
                  </a:cubicBezTo>
                  <a:cubicBezTo>
                    <a:pt x="828785" y="20971"/>
                    <a:pt x="827441" y="22440"/>
                    <a:pt x="826441" y="24378"/>
                  </a:cubicBezTo>
                  <a:cubicBezTo>
                    <a:pt x="825440" y="26253"/>
                    <a:pt x="824941" y="28472"/>
                    <a:pt x="824941" y="31035"/>
                  </a:cubicBezTo>
                  <a:cubicBezTo>
                    <a:pt x="824941" y="33660"/>
                    <a:pt x="825440" y="35942"/>
                    <a:pt x="826441" y="37880"/>
                  </a:cubicBezTo>
                  <a:cubicBezTo>
                    <a:pt x="827441" y="39818"/>
                    <a:pt x="828785" y="41286"/>
                    <a:pt x="830472" y="42287"/>
                  </a:cubicBezTo>
                  <a:cubicBezTo>
                    <a:pt x="832160" y="43287"/>
                    <a:pt x="834004" y="43787"/>
                    <a:pt x="836004" y="43787"/>
                  </a:cubicBezTo>
                  <a:close/>
                  <a:moveTo>
                    <a:pt x="856601" y="48194"/>
                  </a:moveTo>
                  <a:lnTo>
                    <a:pt x="856601" y="48194"/>
                  </a:lnTo>
                  <a:close/>
                  <a:moveTo>
                    <a:pt x="872471" y="14346"/>
                  </a:moveTo>
                  <a:lnTo>
                    <a:pt x="878284" y="14346"/>
                  </a:lnTo>
                  <a:lnTo>
                    <a:pt x="886348" y="41068"/>
                  </a:lnTo>
                  <a:lnTo>
                    <a:pt x="886441" y="41068"/>
                  </a:lnTo>
                  <a:lnTo>
                    <a:pt x="894974" y="14346"/>
                  </a:lnTo>
                  <a:lnTo>
                    <a:pt x="900787" y="14346"/>
                  </a:lnTo>
                  <a:lnTo>
                    <a:pt x="909319" y="41068"/>
                  </a:lnTo>
                  <a:lnTo>
                    <a:pt x="909413" y="41068"/>
                  </a:lnTo>
                  <a:lnTo>
                    <a:pt x="917383" y="14346"/>
                  </a:lnTo>
                  <a:lnTo>
                    <a:pt x="923102" y="14346"/>
                  </a:lnTo>
                  <a:lnTo>
                    <a:pt x="912132" y="48194"/>
                  </a:lnTo>
                  <a:lnTo>
                    <a:pt x="906413" y="48194"/>
                  </a:lnTo>
                  <a:lnTo>
                    <a:pt x="897693" y="21190"/>
                  </a:lnTo>
                  <a:lnTo>
                    <a:pt x="888973" y="48194"/>
                  </a:lnTo>
                  <a:lnTo>
                    <a:pt x="883347" y="48194"/>
                  </a:lnTo>
                  <a:lnTo>
                    <a:pt x="872471" y="14346"/>
                  </a:lnTo>
                  <a:close/>
                  <a:moveTo>
                    <a:pt x="937919" y="49225"/>
                  </a:moveTo>
                  <a:cubicBezTo>
                    <a:pt x="935419" y="49225"/>
                    <a:pt x="933200" y="48756"/>
                    <a:pt x="931262" y="47818"/>
                  </a:cubicBezTo>
                  <a:cubicBezTo>
                    <a:pt x="929324" y="46818"/>
                    <a:pt x="927824" y="45474"/>
                    <a:pt x="926761" y="43787"/>
                  </a:cubicBezTo>
                  <a:cubicBezTo>
                    <a:pt x="925699" y="42099"/>
                    <a:pt x="925167" y="40161"/>
                    <a:pt x="925167" y="37973"/>
                  </a:cubicBezTo>
                  <a:cubicBezTo>
                    <a:pt x="925167" y="34411"/>
                    <a:pt x="926511" y="31629"/>
                    <a:pt x="929199" y="29629"/>
                  </a:cubicBezTo>
                  <a:cubicBezTo>
                    <a:pt x="931887" y="27566"/>
                    <a:pt x="935294" y="26535"/>
                    <a:pt x="939419" y="26535"/>
                  </a:cubicBezTo>
                  <a:cubicBezTo>
                    <a:pt x="941482" y="26535"/>
                    <a:pt x="943388" y="26753"/>
                    <a:pt x="945139" y="27191"/>
                  </a:cubicBezTo>
                  <a:cubicBezTo>
                    <a:pt x="946889" y="27628"/>
                    <a:pt x="948233" y="28160"/>
                    <a:pt x="949170" y="28785"/>
                  </a:cubicBezTo>
                  <a:lnTo>
                    <a:pt x="949170" y="26722"/>
                  </a:lnTo>
                  <a:cubicBezTo>
                    <a:pt x="949170" y="24159"/>
                    <a:pt x="948264" y="22128"/>
                    <a:pt x="946451" y="20628"/>
                  </a:cubicBezTo>
                  <a:cubicBezTo>
                    <a:pt x="944701" y="19065"/>
                    <a:pt x="942482" y="18284"/>
                    <a:pt x="939794" y="18284"/>
                  </a:cubicBezTo>
                  <a:cubicBezTo>
                    <a:pt x="937919" y="18284"/>
                    <a:pt x="936169" y="18721"/>
                    <a:pt x="934544" y="19596"/>
                  </a:cubicBezTo>
                  <a:cubicBezTo>
                    <a:pt x="932919" y="20409"/>
                    <a:pt x="931668" y="21534"/>
                    <a:pt x="930793" y="22972"/>
                  </a:cubicBezTo>
                  <a:lnTo>
                    <a:pt x="926480" y="19784"/>
                  </a:lnTo>
                  <a:cubicBezTo>
                    <a:pt x="927793" y="17721"/>
                    <a:pt x="929637" y="16127"/>
                    <a:pt x="932012" y="15002"/>
                  </a:cubicBezTo>
                  <a:cubicBezTo>
                    <a:pt x="934387" y="13877"/>
                    <a:pt x="936981" y="13314"/>
                    <a:pt x="939794" y="13314"/>
                  </a:cubicBezTo>
                  <a:cubicBezTo>
                    <a:pt x="944357" y="13314"/>
                    <a:pt x="947952" y="14533"/>
                    <a:pt x="950577" y="16971"/>
                  </a:cubicBezTo>
                  <a:cubicBezTo>
                    <a:pt x="953202" y="19346"/>
                    <a:pt x="954515" y="22597"/>
                    <a:pt x="954515" y="26722"/>
                  </a:cubicBezTo>
                  <a:lnTo>
                    <a:pt x="954515" y="48194"/>
                  </a:lnTo>
                  <a:lnTo>
                    <a:pt x="949170" y="48194"/>
                  </a:lnTo>
                  <a:lnTo>
                    <a:pt x="949170" y="43318"/>
                  </a:lnTo>
                  <a:lnTo>
                    <a:pt x="948889" y="43318"/>
                  </a:lnTo>
                  <a:cubicBezTo>
                    <a:pt x="947889" y="45006"/>
                    <a:pt x="946420" y="46412"/>
                    <a:pt x="944482" y="47537"/>
                  </a:cubicBezTo>
                  <a:cubicBezTo>
                    <a:pt x="942544" y="48662"/>
                    <a:pt x="940357" y="49225"/>
                    <a:pt x="937919" y="49225"/>
                  </a:cubicBezTo>
                  <a:close/>
                  <a:moveTo>
                    <a:pt x="938482" y="44256"/>
                  </a:moveTo>
                  <a:cubicBezTo>
                    <a:pt x="940357" y="44256"/>
                    <a:pt x="942107" y="43787"/>
                    <a:pt x="943732" y="42849"/>
                  </a:cubicBezTo>
                  <a:cubicBezTo>
                    <a:pt x="945420" y="41849"/>
                    <a:pt x="946733" y="40536"/>
                    <a:pt x="947670" y="38911"/>
                  </a:cubicBezTo>
                  <a:cubicBezTo>
                    <a:pt x="948670" y="37286"/>
                    <a:pt x="949170" y="35504"/>
                    <a:pt x="949170" y="33567"/>
                  </a:cubicBezTo>
                  <a:cubicBezTo>
                    <a:pt x="948108" y="32817"/>
                    <a:pt x="946795" y="32223"/>
                    <a:pt x="945232" y="31785"/>
                  </a:cubicBezTo>
                  <a:cubicBezTo>
                    <a:pt x="943670" y="31348"/>
                    <a:pt x="942013" y="31129"/>
                    <a:pt x="940263" y="31129"/>
                  </a:cubicBezTo>
                  <a:cubicBezTo>
                    <a:pt x="937200" y="31129"/>
                    <a:pt x="934888" y="31785"/>
                    <a:pt x="933325" y="33098"/>
                  </a:cubicBezTo>
                  <a:cubicBezTo>
                    <a:pt x="931762" y="34348"/>
                    <a:pt x="930981" y="36005"/>
                    <a:pt x="930981" y="38067"/>
                  </a:cubicBezTo>
                  <a:cubicBezTo>
                    <a:pt x="930981" y="39880"/>
                    <a:pt x="931668" y="41380"/>
                    <a:pt x="933043" y="42568"/>
                  </a:cubicBezTo>
                  <a:cubicBezTo>
                    <a:pt x="934481" y="43693"/>
                    <a:pt x="936294" y="44256"/>
                    <a:pt x="938482" y="44256"/>
                  </a:cubicBezTo>
                  <a:close/>
                  <a:moveTo>
                    <a:pt x="962386" y="656"/>
                  </a:moveTo>
                  <a:lnTo>
                    <a:pt x="968011" y="656"/>
                  </a:lnTo>
                  <a:lnTo>
                    <a:pt x="968011" y="48194"/>
                  </a:lnTo>
                  <a:lnTo>
                    <a:pt x="962386" y="48194"/>
                  </a:lnTo>
                  <a:lnTo>
                    <a:pt x="962386" y="656"/>
                  </a:lnTo>
                  <a:close/>
                  <a:moveTo>
                    <a:pt x="976392" y="656"/>
                  </a:moveTo>
                  <a:lnTo>
                    <a:pt x="982018" y="656"/>
                  </a:lnTo>
                  <a:lnTo>
                    <a:pt x="982018" y="30566"/>
                  </a:lnTo>
                  <a:lnTo>
                    <a:pt x="997958" y="14346"/>
                  </a:lnTo>
                  <a:lnTo>
                    <a:pt x="1005084" y="14346"/>
                  </a:lnTo>
                  <a:lnTo>
                    <a:pt x="1005084" y="14627"/>
                  </a:lnTo>
                  <a:lnTo>
                    <a:pt x="991863" y="28035"/>
                  </a:lnTo>
                  <a:lnTo>
                    <a:pt x="1005459" y="47912"/>
                  </a:lnTo>
                  <a:lnTo>
                    <a:pt x="1005459" y="48194"/>
                  </a:lnTo>
                  <a:lnTo>
                    <a:pt x="998708" y="48194"/>
                  </a:lnTo>
                  <a:lnTo>
                    <a:pt x="987831" y="31973"/>
                  </a:lnTo>
                  <a:lnTo>
                    <a:pt x="982018" y="37786"/>
                  </a:lnTo>
                  <a:lnTo>
                    <a:pt x="982018" y="48194"/>
                  </a:lnTo>
                  <a:lnTo>
                    <a:pt x="976392" y="48194"/>
                  </a:lnTo>
                  <a:lnTo>
                    <a:pt x="976392" y="656"/>
                  </a:lnTo>
                  <a:close/>
                  <a:moveTo>
                    <a:pt x="1023922" y="49225"/>
                  </a:moveTo>
                  <a:cubicBezTo>
                    <a:pt x="1020734" y="49225"/>
                    <a:pt x="1017858" y="48475"/>
                    <a:pt x="1015296" y="46975"/>
                  </a:cubicBezTo>
                  <a:cubicBezTo>
                    <a:pt x="1012733" y="45412"/>
                    <a:pt x="1010701" y="43287"/>
                    <a:pt x="1009201" y="40599"/>
                  </a:cubicBezTo>
                  <a:cubicBezTo>
                    <a:pt x="1007763" y="37849"/>
                    <a:pt x="1007044" y="34754"/>
                    <a:pt x="1007044" y="31316"/>
                  </a:cubicBezTo>
                  <a:cubicBezTo>
                    <a:pt x="1007044" y="28066"/>
                    <a:pt x="1007732" y="25066"/>
                    <a:pt x="1009107" y="22315"/>
                  </a:cubicBezTo>
                  <a:cubicBezTo>
                    <a:pt x="1010483" y="19565"/>
                    <a:pt x="1012420" y="17377"/>
                    <a:pt x="1014920" y="15752"/>
                  </a:cubicBezTo>
                  <a:cubicBezTo>
                    <a:pt x="1017421" y="14127"/>
                    <a:pt x="1020265" y="13314"/>
                    <a:pt x="1023453" y="13314"/>
                  </a:cubicBezTo>
                  <a:cubicBezTo>
                    <a:pt x="1026766" y="13314"/>
                    <a:pt x="1029641" y="14064"/>
                    <a:pt x="1032079" y="15564"/>
                  </a:cubicBezTo>
                  <a:cubicBezTo>
                    <a:pt x="1034517" y="17002"/>
                    <a:pt x="1036392" y="19034"/>
                    <a:pt x="1037705" y="21659"/>
                  </a:cubicBezTo>
                  <a:cubicBezTo>
                    <a:pt x="1039017" y="24284"/>
                    <a:pt x="1039674" y="27253"/>
                    <a:pt x="1039674" y="30566"/>
                  </a:cubicBezTo>
                  <a:cubicBezTo>
                    <a:pt x="1039674" y="31129"/>
                    <a:pt x="1039642" y="31723"/>
                    <a:pt x="1039580" y="32348"/>
                  </a:cubicBezTo>
                  <a:lnTo>
                    <a:pt x="1012764" y="32348"/>
                  </a:lnTo>
                  <a:cubicBezTo>
                    <a:pt x="1012889" y="34911"/>
                    <a:pt x="1013483" y="37067"/>
                    <a:pt x="1014545" y="38817"/>
                  </a:cubicBezTo>
                  <a:cubicBezTo>
                    <a:pt x="1015671" y="40568"/>
                    <a:pt x="1017077" y="41911"/>
                    <a:pt x="1018765" y="42849"/>
                  </a:cubicBezTo>
                  <a:cubicBezTo>
                    <a:pt x="1020515" y="43724"/>
                    <a:pt x="1022297" y="44162"/>
                    <a:pt x="1024109" y="44162"/>
                  </a:cubicBezTo>
                  <a:cubicBezTo>
                    <a:pt x="1028547" y="44162"/>
                    <a:pt x="1031891" y="42130"/>
                    <a:pt x="1034142" y="38067"/>
                  </a:cubicBezTo>
                  <a:lnTo>
                    <a:pt x="1038923" y="40318"/>
                  </a:lnTo>
                  <a:cubicBezTo>
                    <a:pt x="1037548" y="43068"/>
                    <a:pt x="1035579" y="45256"/>
                    <a:pt x="1033016" y="46881"/>
                  </a:cubicBezTo>
                  <a:cubicBezTo>
                    <a:pt x="1030516" y="48444"/>
                    <a:pt x="1027485" y="49225"/>
                    <a:pt x="1023922" y="49225"/>
                  </a:cubicBezTo>
                  <a:close/>
                  <a:moveTo>
                    <a:pt x="1033673" y="27660"/>
                  </a:moveTo>
                  <a:cubicBezTo>
                    <a:pt x="1033610" y="26285"/>
                    <a:pt x="1033204" y="24878"/>
                    <a:pt x="1032454" y="23440"/>
                  </a:cubicBezTo>
                  <a:cubicBezTo>
                    <a:pt x="1031766" y="22003"/>
                    <a:pt x="1030672" y="20815"/>
                    <a:pt x="1029172" y="19877"/>
                  </a:cubicBezTo>
                  <a:cubicBezTo>
                    <a:pt x="1027672" y="18877"/>
                    <a:pt x="1025766" y="18377"/>
                    <a:pt x="1023453" y="18377"/>
                  </a:cubicBezTo>
                  <a:cubicBezTo>
                    <a:pt x="1020827" y="18377"/>
                    <a:pt x="1018577" y="19252"/>
                    <a:pt x="1016702" y="21003"/>
                  </a:cubicBezTo>
                  <a:cubicBezTo>
                    <a:pt x="1014827" y="22690"/>
                    <a:pt x="1013608" y="24909"/>
                    <a:pt x="1013045" y="27660"/>
                  </a:cubicBezTo>
                  <a:lnTo>
                    <a:pt x="1033673" y="27660"/>
                  </a:lnTo>
                  <a:close/>
                  <a:moveTo>
                    <a:pt x="1046293" y="14346"/>
                  </a:moveTo>
                  <a:lnTo>
                    <a:pt x="1051637" y="14346"/>
                  </a:lnTo>
                  <a:lnTo>
                    <a:pt x="1051637" y="19784"/>
                  </a:lnTo>
                  <a:lnTo>
                    <a:pt x="1051919" y="19784"/>
                  </a:lnTo>
                  <a:cubicBezTo>
                    <a:pt x="1052544" y="17908"/>
                    <a:pt x="1053794" y="16377"/>
                    <a:pt x="1055669" y="15189"/>
                  </a:cubicBezTo>
                  <a:cubicBezTo>
                    <a:pt x="1057607" y="13939"/>
                    <a:pt x="1059638" y="13314"/>
                    <a:pt x="1061764" y="13314"/>
                  </a:cubicBezTo>
                  <a:cubicBezTo>
                    <a:pt x="1063264" y="13314"/>
                    <a:pt x="1064576" y="13533"/>
                    <a:pt x="1065702" y="13970"/>
                  </a:cubicBezTo>
                  <a:lnTo>
                    <a:pt x="1065702" y="20159"/>
                  </a:lnTo>
                  <a:cubicBezTo>
                    <a:pt x="1064264" y="19409"/>
                    <a:pt x="1062670" y="19034"/>
                    <a:pt x="1060920" y="19034"/>
                  </a:cubicBezTo>
                  <a:cubicBezTo>
                    <a:pt x="1059295" y="19034"/>
                    <a:pt x="1057795" y="19502"/>
                    <a:pt x="1056419" y="20440"/>
                  </a:cubicBezTo>
                  <a:cubicBezTo>
                    <a:pt x="1055044" y="21378"/>
                    <a:pt x="1053950" y="22628"/>
                    <a:pt x="1053138" y="24191"/>
                  </a:cubicBezTo>
                  <a:cubicBezTo>
                    <a:pt x="1052325" y="25753"/>
                    <a:pt x="1051919" y="27441"/>
                    <a:pt x="1051919" y="29254"/>
                  </a:cubicBezTo>
                  <a:lnTo>
                    <a:pt x="1051919" y="48194"/>
                  </a:lnTo>
                  <a:lnTo>
                    <a:pt x="1046293" y="48194"/>
                  </a:lnTo>
                  <a:lnTo>
                    <a:pt x="1046293" y="14346"/>
                  </a:lnTo>
                  <a:close/>
                  <a:moveTo>
                    <a:pt x="1081672" y="49225"/>
                  </a:moveTo>
                  <a:cubicBezTo>
                    <a:pt x="1078047" y="49225"/>
                    <a:pt x="1075015" y="48381"/>
                    <a:pt x="1072577" y="46693"/>
                  </a:cubicBezTo>
                  <a:cubicBezTo>
                    <a:pt x="1070140" y="45006"/>
                    <a:pt x="1068389" y="42818"/>
                    <a:pt x="1067327" y="40130"/>
                  </a:cubicBezTo>
                  <a:lnTo>
                    <a:pt x="1072390" y="37880"/>
                  </a:lnTo>
                  <a:cubicBezTo>
                    <a:pt x="1073265" y="39942"/>
                    <a:pt x="1074515" y="41536"/>
                    <a:pt x="1076140" y="42662"/>
                  </a:cubicBezTo>
                  <a:cubicBezTo>
                    <a:pt x="1077828" y="43724"/>
                    <a:pt x="1079672" y="44256"/>
                    <a:pt x="1081672" y="44256"/>
                  </a:cubicBezTo>
                  <a:cubicBezTo>
                    <a:pt x="1083798" y="44256"/>
                    <a:pt x="1085610" y="43849"/>
                    <a:pt x="1087110" y="43037"/>
                  </a:cubicBezTo>
                  <a:cubicBezTo>
                    <a:pt x="1088611" y="42162"/>
                    <a:pt x="1089361" y="40911"/>
                    <a:pt x="1089361" y="39286"/>
                  </a:cubicBezTo>
                  <a:cubicBezTo>
                    <a:pt x="1089361" y="37849"/>
                    <a:pt x="1088767" y="36723"/>
                    <a:pt x="1087579" y="35911"/>
                  </a:cubicBezTo>
                  <a:cubicBezTo>
                    <a:pt x="1086391" y="35036"/>
                    <a:pt x="1084485" y="34286"/>
                    <a:pt x="1081860" y="33660"/>
                  </a:cubicBezTo>
                  <a:lnTo>
                    <a:pt x="1077828" y="32629"/>
                  </a:lnTo>
                  <a:cubicBezTo>
                    <a:pt x="1075078" y="31942"/>
                    <a:pt x="1072828" y="30816"/>
                    <a:pt x="1071077" y="29254"/>
                  </a:cubicBezTo>
                  <a:cubicBezTo>
                    <a:pt x="1069389" y="27628"/>
                    <a:pt x="1068546" y="25566"/>
                    <a:pt x="1068546" y="23065"/>
                  </a:cubicBezTo>
                  <a:cubicBezTo>
                    <a:pt x="1068546" y="21128"/>
                    <a:pt x="1069139" y="19409"/>
                    <a:pt x="1070327" y="17908"/>
                  </a:cubicBezTo>
                  <a:cubicBezTo>
                    <a:pt x="1071515" y="16408"/>
                    <a:pt x="1073077" y="15283"/>
                    <a:pt x="1075015" y="14533"/>
                  </a:cubicBezTo>
                  <a:cubicBezTo>
                    <a:pt x="1076953" y="13720"/>
                    <a:pt x="1079047" y="13314"/>
                    <a:pt x="1081297" y="13314"/>
                  </a:cubicBezTo>
                  <a:cubicBezTo>
                    <a:pt x="1084298" y="13314"/>
                    <a:pt x="1086954" y="13970"/>
                    <a:pt x="1089267" y="15283"/>
                  </a:cubicBezTo>
                  <a:cubicBezTo>
                    <a:pt x="1091580" y="16533"/>
                    <a:pt x="1093205" y="18284"/>
                    <a:pt x="1094143" y="20534"/>
                  </a:cubicBezTo>
                  <a:lnTo>
                    <a:pt x="1089267" y="22878"/>
                  </a:lnTo>
                  <a:cubicBezTo>
                    <a:pt x="1087767" y="19815"/>
                    <a:pt x="1085079" y="18284"/>
                    <a:pt x="1081203" y="18284"/>
                  </a:cubicBezTo>
                  <a:cubicBezTo>
                    <a:pt x="1079391" y="18284"/>
                    <a:pt x="1077765" y="18721"/>
                    <a:pt x="1076328" y="19596"/>
                  </a:cubicBezTo>
                  <a:cubicBezTo>
                    <a:pt x="1074953" y="20471"/>
                    <a:pt x="1074265" y="21565"/>
                    <a:pt x="1074265" y="22878"/>
                  </a:cubicBezTo>
                  <a:cubicBezTo>
                    <a:pt x="1074265" y="24128"/>
                    <a:pt x="1074734" y="25159"/>
                    <a:pt x="1075671" y="25972"/>
                  </a:cubicBezTo>
                  <a:cubicBezTo>
                    <a:pt x="1076672" y="26722"/>
                    <a:pt x="1078140" y="27347"/>
                    <a:pt x="1080078" y="27847"/>
                  </a:cubicBezTo>
                  <a:lnTo>
                    <a:pt x="1085048" y="29066"/>
                  </a:lnTo>
                  <a:cubicBezTo>
                    <a:pt x="1088360" y="29941"/>
                    <a:pt x="1090861" y="31223"/>
                    <a:pt x="1092549" y="32910"/>
                  </a:cubicBezTo>
                  <a:cubicBezTo>
                    <a:pt x="1094236" y="34536"/>
                    <a:pt x="1095080" y="36536"/>
                    <a:pt x="1095080" y="38911"/>
                  </a:cubicBezTo>
                  <a:cubicBezTo>
                    <a:pt x="1095080" y="40974"/>
                    <a:pt x="1094455" y="42787"/>
                    <a:pt x="1093205" y="44349"/>
                  </a:cubicBezTo>
                  <a:cubicBezTo>
                    <a:pt x="1092017" y="45912"/>
                    <a:pt x="1090392" y="47131"/>
                    <a:pt x="1088329" y="48006"/>
                  </a:cubicBezTo>
                  <a:cubicBezTo>
                    <a:pt x="1086329" y="48819"/>
                    <a:pt x="1084110" y="49225"/>
                    <a:pt x="1081672" y="49225"/>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7" name="Freeform: Shape 186">
              <a:extLst>
                <a:ext uri="{FF2B5EF4-FFF2-40B4-BE49-F238E27FC236}">
                  <a16:creationId xmlns:a16="http://schemas.microsoft.com/office/drawing/2014/main" id="{B702DDCE-B9BB-6C68-CA4B-29E78742624E}"/>
                </a:ext>
              </a:extLst>
            </p:cNvPr>
            <p:cNvSpPr/>
            <p:nvPr/>
          </p:nvSpPr>
          <p:spPr>
            <a:xfrm>
              <a:off x="3009231" y="497792"/>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8" name="Freeform: Shape 187">
              <a:extLst>
                <a:ext uri="{FF2B5EF4-FFF2-40B4-BE49-F238E27FC236}">
                  <a16:creationId xmlns:a16="http://schemas.microsoft.com/office/drawing/2014/main" id="{4B6E8424-9520-98F2-2C49-C34C2988A5D3}"/>
                </a:ext>
              </a:extLst>
            </p:cNvPr>
            <p:cNvSpPr/>
            <p:nvPr/>
          </p:nvSpPr>
          <p:spPr>
            <a:xfrm>
              <a:off x="3080643" y="482603"/>
              <a:ext cx="1070915" cy="63570"/>
            </a:xfrm>
            <a:custGeom>
              <a:avLst/>
              <a:gdLst>
                <a:gd name="connsiteX0" fmla="*/ 0 w 1070915"/>
                <a:gd name="connsiteY0" fmla="*/ 656 h 63570"/>
                <a:gd name="connsiteX1" fmla="*/ 6282 w 1070915"/>
                <a:gd name="connsiteY1" fmla="*/ 656 h 63570"/>
                <a:gd name="connsiteX2" fmla="*/ 14908 w 1070915"/>
                <a:gd name="connsiteY2" fmla="*/ 35536 h 63570"/>
                <a:gd name="connsiteX3" fmla="*/ 15658 w 1070915"/>
                <a:gd name="connsiteY3" fmla="*/ 38817 h 63570"/>
                <a:gd name="connsiteX4" fmla="*/ 15939 w 1070915"/>
                <a:gd name="connsiteY4" fmla="*/ 38817 h 63570"/>
                <a:gd name="connsiteX5" fmla="*/ 16971 w 1070915"/>
                <a:gd name="connsiteY5" fmla="*/ 35536 h 63570"/>
                <a:gd name="connsiteX6" fmla="*/ 27566 w 1070915"/>
                <a:gd name="connsiteY6" fmla="*/ 656 h 63570"/>
                <a:gd name="connsiteX7" fmla="*/ 33379 w 1070915"/>
                <a:gd name="connsiteY7" fmla="*/ 656 h 63570"/>
                <a:gd name="connsiteX8" fmla="*/ 43505 w 1070915"/>
                <a:gd name="connsiteY8" fmla="*/ 35536 h 63570"/>
                <a:gd name="connsiteX9" fmla="*/ 44537 w 1070915"/>
                <a:gd name="connsiteY9" fmla="*/ 38817 h 63570"/>
                <a:gd name="connsiteX10" fmla="*/ 44818 w 1070915"/>
                <a:gd name="connsiteY10" fmla="*/ 38817 h 63570"/>
                <a:gd name="connsiteX11" fmla="*/ 54194 w 1070915"/>
                <a:gd name="connsiteY11" fmla="*/ 656 h 63570"/>
                <a:gd name="connsiteX12" fmla="*/ 60383 w 1070915"/>
                <a:gd name="connsiteY12" fmla="*/ 656 h 63570"/>
                <a:gd name="connsiteX13" fmla="*/ 47631 w 1070915"/>
                <a:gd name="connsiteY13" fmla="*/ 48194 h 63570"/>
                <a:gd name="connsiteX14" fmla="*/ 41724 w 1070915"/>
                <a:gd name="connsiteY14" fmla="*/ 48194 h 63570"/>
                <a:gd name="connsiteX15" fmla="*/ 31691 w 1070915"/>
                <a:gd name="connsiteY15" fmla="*/ 13783 h 63570"/>
                <a:gd name="connsiteX16" fmla="*/ 30566 w 1070915"/>
                <a:gd name="connsiteY16" fmla="*/ 10126 h 63570"/>
                <a:gd name="connsiteX17" fmla="*/ 30379 w 1070915"/>
                <a:gd name="connsiteY17" fmla="*/ 10126 h 63570"/>
                <a:gd name="connsiteX18" fmla="*/ 29254 w 1070915"/>
                <a:gd name="connsiteY18" fmla="*/ 13783 h 63570"/>
                <a:gd name="connsiteX19" fmla="*/ 18752 w 1070915"/>
                <a:gd name="connsiteY19" fmla="*/ 48194 h 63570"/>
                <a:gd name="connsiteX20" fmla="*/ 12845 w 1070915"/>
                <a:gd name="connsiteY20" fmla="*/ 48194 h 63570"/>
                <a:gd name="connsiteX21" fmla="*/ 0 w 1070915"/>
                <a:gd name="connsiteY21" fmla="*/ 656 h 63570"/>
                <a:gd name="connsiteX22" fmla="*/ 77538 w 1070915"/>
                <a:gd name="connsiteY22" fmla="*/ 49225 h 63570"/>
                <a:gd name="connsiteX23" fmla="*/ 68537 w 1070915"/>
                <a:gd name="connsiteY23" fmla="*/ 46881 h 63570"/>
                <a:gd name="connsiteX24" fmla="*/ 62349 w 1070915"/>
                <a:gd name="connsiteY24" fmla="*/ 40411 h 63570"/>
                <a:gd name="connsiteX25" fmla="*/ 60099 w 1070915"/>
                <a:gd name="connsiteY25" fmla="*/ 31223 h 63570"/>
                <a:gd name="connsiteX26" fmla="*/ 62349 w 1070915"/>
                <a:gd name="connsiteY26" fmla="*/ 22222 h 63570"/>
                <a:gd name="connsiteX27" fmla="*/ 68537 w 1070915"/>
                <a:gd name="connsiteY27" fmla="*/ 15752 h 63570"/>
                <a:gd name="connsiteX28" fmla="*/ 77538 w 1070915"/>
                <a:gd name="connsiteY28" fmla="*/ 13314 h 63570"/>
                <a:gd name="connsiteX29" fmla="*/ 86446 w 1070915"/>
                <a:gd name="connsiteY29" fmla="*/ 15752 h 63570"/>
                <a:gd name="connsiteX30" fmla="*/ 92634 w 1070915"/>
                <a:gd name="connsiteY30" fmla="*/ 22222 h 63570"/>
                <a:gd name="connsiteX31" fmla="*/ 94884 w 1070915"/>
                <a:gd name="connsiteY31" fmla="*/ 31223 h 63570"/>
                <a:gd name="connsiteX32" fmla="*/ 92634 w 1070915"/>
                <a:gd name="connsiteY32" fmla="*/ 40411 h 63570"/>
                <a:gd name="connsiteX33" fmla="*/ 86446 w 1070915"/>
                <a:gd name="connsiteY33" fmla="*/ 46881 h 63570"/>
                <a:gd name="connsiteX34" fmla="*/ 77538 w 1070915"/>
                <a:gd name="connsiteY34" fmla="*/ 49225 h 63570"/>
                <a:gd name="connsiteX35" fmla="*/ 77538 w 1070915"/>
                <a:gd name="connsiteY35" fmla="*/ 44162 h 63570"/>
                <a:gd name="connsiteX36" fmla="*/ 83352 w 1070915"/>
                <a:gd name="connsiteY36" fmla="*/ 42662 h 63570"/>
                <a:gd name="connsiteX37" fmla="*/ 87665 w 1070915"/>
                <a:gd name="connsiteY37" fmla="*/ 38161 h 63570"/>
                <a:gd name="connsiteX38" fmla="*/ 89259 w 1070915"/>
                <a:gd name="connsiteY38" fmla="*/ 31223 h 63570"/>
                <a:gd name="connsiteX39" fmla="*/ 87665 w 1070915"/>
                <a:gd name="connsiteY39" fmla="*/ 24472 h 63570"/>
                <a:gd name="connsiteX40" fmla="*/ 83352 w 1070915"/>
                <a:gd name="connsiteY40" fmla="*/ 19971 h 63570"/>
                <a:gd name="connsiteX41" fmla="*/ 77538 w 1070915"/>
                <a:gd name="connsiteY41" fmla="*/ 18377 h 63570"/>
                <a:gd name="connsiteX42" fmla="*/ 71725 w 1070915"/>
                <a:gd name="connsiteY42" fmla="*/ 19971 h 63570"/>
                <a:gd name="connsiteX43" fmla="*/ 67318 w 1070915"/>
                <a:gd name="connsiteY43" fmla="*/ 24472 h 63570"/>
                <a:gd name="connsiteX44" fmla="*/ 65724 w 1070915"/>
                <a:gd name="connsiteY44" fmla="*/ 31223 h 63570"/>
                <a:gd name="connsiteX45" fmla="*/ 67318 w 1070915"/>
                <a:gd name="connsiteY45" fmla="*/ 38161 h 63570"/>
                <a:gd name="connsiteX46" fmla="*/ 71725 w 1070915"/>
                <a:gd name="connsiteY46" fmla="*/ 42662 h 63570"/>
                <a:gd name="connsiteX47" fmla="*/ 77538 w 1070915"/>
                <a:gd name="connsiteY47" fmla="*/ 44162 h 63570"/>
                <a:gd name="connsiteX48" fmla="*/ 113489 w 1070915"/>
                <a:gd name="connsiteY48" fmla="*/ 49225 h 63570"/>
                <a:gd name="connsiteX49" fmla="*/ 104113 w 1070915"/>
                <a:gd name="connsiteY49" fmla="*/ 45662 h 63570"/>
                <a:gd name="connsiteX50" fmla="*/ 100925 w 1070915"/>
                <a:gd name="connsiteY50" fmla="*/ 35629 h 63570"/>
                <a:gd name="connsiteX51" fmla="*/ 100925 w 1070915"/>
                <a:gd name="connsiteY51" fmla="*/ 14346 h 63570"/>
                <a:gd name="connsiteX52" fmla="*/ 106551 w 1070915"/>
                <a:gd name="connsiteY52" fmla="*/ 14346 h 63570"/>
                <a:gd name="connsiteX53" fmla="*/ 106551 w 1070915"/>
                <a:gd name="connsiteY53" fmla="*/ 34786 h 63570"/>
                <a:gd name="connsiteX54" fmla="*/ 108707 w 1070915"/>
                <a:gd name="connsiteY54" fmla="*/ 41911 h 63570"/>
                <a:gd name="connsiteX55" fmla="*/ 114614 w 1070915"/>
                <a:gd name="connsiteY55" fmla="*/ 44162 h 63570"/>
                <a:gd name="connsiteX56" fmla="*/ 119677 w 1070915"/>
                <a:gd name="connsiteY56" fmla="*/ 42662 h 63570"/>
                <a:gd name="connsiteX57" fmla="*/ 123146 w 1070915"/>
                <a:gd name="connsiteY57" fmla="*/ 38630 h 63570"/>
                <a:gd name="connsiteX58" fmla="*/ 124365 w 1070915"/>
                <a:gd name="connsiteY58" fmla="*/ 33473 h 63570"/>
                <a:gd name="connsiteX59" fmla="*/ 124365 w 1070915"/>
                <a:gd name="connsiteY59" fmla="*/ 14346 h 63570"/>
                <a:gd name="connsiteX60" fmla="*/ 130085 w 1070915"/>
                <a:gd name="connsiteY60" fmla="*/ 14346 h 63570"/>
                <a:gd name="connsiteX61" fmla="*/ 130085 w 1070915"/>
                <a:gd name="connsiteY61" fmla="*/ 48194 h 63570"/>
                <a:gd name="connsiteX62" fmla="*/ 124647 w 1070915"/>
                <a:gd name="connsiteY62" fmla="*/ 48194 h 63570"/>
                <a:gd name="connsiteX63" fmla="*/ 124647 w 1070915"/>
                <a:gd name="connsiteY63" fmla="*/ 43318 h 63570"/>
                <a:gd name="connsiteX64" fmla="*/ 124365 w 1070915"/>
                <a:gd name="connsiteY64" fmla="*/ 43318 h 63570"/>
                <a:gd name="connsiteX65" fmla="*/ 119959 w 1070915"/>
                <a:gd name="connsiteY65" fmla="*/ 47537 h 63570"/>
                <a:gd name="connsiteX66" fmla="*/ 113489 w 1070915"/>
                <a:gd name="connsiteY66" fmla="*/ 49225 h 63570"/>
                <a:gd name="connsiteX67" fmla="*/ 138447 w 1070915"/>
                <a:gd name="connsiteY67" fmla="*/ 656 h 63570"/>
                <a:gd name="connsiteX68" fmla="*/ 144073 w 1070915"/>
                <a:gd name="connsiteY68" fmla="*/ 656 h 63570"/>
                <a:gd name="connsiteX69" fmla="*/ 144073 w 1070915"/>
                <a:gd name="connsiteY69" fmla="*/ 48194 h 63570"/>
                <a:gd name="connsiteX70" fmla="*/ 138447 w 1070915"/>
                <a:gd name="connsiteY70" fmla="*/ 48194 h 63570"/>
                <a:gd name="connsiteX71" fmla="*/ 138447 w 1070915"/>
                <a:gd name="connsiteY71" fmla="*/ 656 h 63570"/>
                <a:gd name="connsiteX72" fmla="*/ 166467 w 1070915"/>
                <a:gd name="connsiteY72" fmla="*/ 49225 h 63570"/>
                <a:gd name="connsiteX73" fmla="*/ 158216 w 1070915"/>
                <a:gd name="connsiteY73" fmla="*/ 46975 h 63570"/>
                <a:gd name="connsiteX74" fmla="*/ 152403 w 1070915"/>
                <a:gd name="connsiteY74" fmla="*/ 40599 h 63570"/>
                <a:gd name="connsiteX75" fmla="*/ 150246 w 1070915"/>
                <a:gd name="connsiteY75" fmla="*/ 31223 h 63570"/>
                <a:gd name="connsiteX76" fmla="*/ 152403 w 1070915"/>
                <a:gd name="connsiteY76" fmla="*/ 22034 h 63570"/>
                <a:gd name="connsiteX77" fmla="*/ 158216 w 1070915"/>
                <a:gd name="connsiteY77" fmla="*/ 15658 h 63570"/>
                <a:gd name="connsiteX78" fmla="*/ 166467 w 1070915"/>
                <a:gd name="connsiteY78" fmla="*/ 13314 h 63570"/>
                <a:gd name="connsiteX79" fmla="*/ 173312 w 1070915"/>
                <a:gd name="connsiteY79" fmla="*/ 15096 h 63570"/>
                <a:gd name="connsiteX80" fmla="*/ 178000 w 1070915"/>
                <a:gd name="connsiteY80" fmla="*/ 19409 h 63570"/>
                <a:gd name="connsiteX81" fmla="*/ 178281 w 1070915"/>
                <a:gd name="connsiteY81" fmla="*/ 19409 h 63570"/>
                <a:gd name="connsiteX82" fmla="*/ 178000 w 1070915"/>
                <a:gd name="connsiteY82" fmla="*/ 14627 h 63570"/>
                <a:gd name="connsiteX83" fmla="*/ 178000 w 1070915"/>
                <a:gd name="connsiteY83" fmla="*/ 656 h 63570"/>
                <a:gd name="connsiteX84" fmla="*/ 183719 w 1070915"/>
                <a:gd name="connsiteY84" fmla="*/ 656 h 63570"/>
                <a:gd name="connsiteX85" fmla="*/ 183719 w 1070915"/>
                <a:gd name="connsiteY85" fmla="*/ 48194 h 63570"/>
                <a:gd name="connsiteX86" fmla="*/ 178281 w 1070915"/>
                <a:gd name="connsiteY86" fmla="*/ 48194 h 63570"/>
                <a:gd name="connsiteX87" fmla="*/ 178281 w 1070915"/>
                <a:gd name="connsiteY87" fmla="*/ 43224 h 63570"/>
                <a:gd name="connsiteX88" fmla="*/ 178000 w 1070915"/>
                <a:gd name="connsiteY88" fmla="*/ 43224 h 63570"/>
                <a:gd name="connsiteX89" fmla="*/ 173312 w 1070915"/>
                <a:gd name="connsiteY89" fmla="*/ 47537 h 63570"/>
                <a:gd name="connsiteX90" fmla="*/ 166467 w 1070915"/>
                <a:gd name="connsiteY90" fmla="*/ 49225 h 63570"/>
                <a:gd name="connsiteX91" fmla="*/ 167123 w 1070915"/>
                <a:gd name="connsiteY91" fmla="*/ 44162 h 63570"/>
                <a:gd name="connsiteX92" fmla="*/ 172561 w 1070915"/>
                <a:gd name="connsiteY92" fmla="*/ 42568 h 63570"/>
                <a:gd name="connsiteX93" fmla="*/ 176687 w 1070915"/>
                <a:gd name="connsiteY93" fmla="*/ 38067 h 63570"/>
                <a:gd name="connsiteX94" fmla="*/ 178281 w 1070915"/>
                <a:gd name="connsiteY94" fmla="*/ 31223 h 63570"/>
                <a:gd name="connsiteX95" fmla="*/ 176687 w 1070915"/>
                <a:gd name="connsiteY95" fmla="*/ 24472 h 63570"/>
                <a:gd name="connsiteX96" fmla="*/ 172561 w 1070915"/>
                <a:gd name="connsiteY96" fmla="*/ 19971 h 63570"/>
                <a:gd name="connsiteX97" fmla="*/ 167123 w 1070915"/>
                <a:gd name="connsiteY97" fmla="*/ 18377 h 63570"/>
                <a:gd name="connsiteX98" fmla="*/ 161498 w 1070915"/>
                <a:gd name="connsiteY98" fmla="*/ 19971 h 63570"/>
                <a:gd name="connsiteX99" fmla="*/ 157372 w 1070915"/>
                <a:gd name="connsiteY99" fmla="*/ 24566 h 63570"/>
                <a:gd name="connsiteX100" fmla="*/ 155872 w 1070915"/>
                <a:gd name="connsiteY100" fmla="*/ 31223 h 63570"/>
                <a:gd name="connsiteX101" fmla="*/ 157372 w 1070915"/>
                <a:gd name="connsiteY101" fmla="*/ 38067 h 63570"/>
                <a:gd name="connsiteX102" fmla="*/ 161498 w 1070915"/>
                <a:gd name="connsiteY102" fmla="*/ 42568 h 63570"/>
                <a:gd name="connsiteX103" fmla="*/ 167123 w 1070915"/>
                <a:gd name="connsiteY103" fmla="*/ 44162 h 63570"/>
                <a:gd name="connsiteX104" fmla="*/ 187864 w 1070915"/>
                <a:gd name="connsiteY104" fmla="*/ 48194 h 63570"/>
                <a:gd name="connsiteX105" fmla="*/ 187864 w 1070915"/>
                <a:gd name="connsiteY105" fmla="*/ 48194 h 63570"/>
                <a:gd name="connsiteX106" fmla="*/ 207484 w 1070915"/>
                <a:gd name="connsiteY106" fmla="*/ 656 h 63570"/>
                <a:gd name="connsiteX107" fmla="*/ 213110 w 1070915"/>
                <a:gd name="connsiteY107" fmla="*/ 656 h 63570"/>
                <a:gd name="connsiteX108" fmla="*/ 213110 w 1070915"/>
                <a:gd name="connsiteY108" fmla="*/ 48194 h 63570"/>
                <a:gd name="connsiteX109" fmla="*/ 207484 w 1070915"/>
                <a:gd name="connsiteY109" fmla="*/ 48194 h 63570"/>
                <a:gd name="connsiteX110" fmla="*/ 207484 w 1070915"/>
                <a:gd name="connsiteY110" fmla="*/ 656 h 63570"/>
                <a:gd name="connsiteX111" fmla="*/ 224773 w 1070915"/>
                <a:gd name="connsiteY111" fmla="*/ 8064 h 63570"/>
                <a:gd name="connsiteX112" fmla="*/ 221866 w 1070915"/>
                <a:gd name="connsiteY112" fmla="*/ 6938 h 63570"/>
                <a:gd name="connsiteX113" fmla="*/ 220741 w 1070915"/>
                <a:gd name="connsiteY113" fmla="*/ 4032 h 63570"/>
                <a:gd name="connsiteX114" fmla="*/ 221866 w 1070915"/>
                <a:gd name="connsiteY114" fmla="*/ 1219 h 63570"/>
                <a:gd name="connsiteX115" fmla="*/ 224773 w 1070915"/>
                <a:gd name="connsiteY115" fmla="*/ 0 h 63570"/>
                <a:gd name="connsiteX116" fmla="*/ 227586 w 1070915"/>
                <a:gd name="connsiteY116" fmla="*/ 1219 h 63570"/>
                <a:gd name="connsiteX117" fmla="*/ 228805 w 1070915"/>
                <a:gd name="connsiteY117" fmla="*/ 4032 h 63570"/>
                <a:gd name="connsiteX118" fmla="*/ 227586 w 1070915"/>
                <a:gd name="connsiteY118" fmla="*/ 6938 h 63570"/>
                <a:gd name="connsiteX119" fmla="*/ 224773 w 1070915"/>
                <a:gd name="connsiteY119" fmla="*/ 8064 h 63570"/>
                <a:gd name="connsiteX120" fmla="*/ 221960 w 1070915"/>
                <a:gd name="connsiteY120" fmla="*/ 14346 h 63570"/>
                <a:gd name="connsiteX121" fmla="*/ 227586 w 1070915"/>
                <a:gd name="connsiteY121" fmla="*/ 14346 h 63570"/>
                <a:gd name="connsiteX122" fmla="*/ 227586 w 1070915"/>
                <a:gd name="connsiteY122" fmla="*/ 48194 h 63570"/>
                <a:gd name="connsiteX123" fmla="*/ 221960 w 1070915"/>
                <a:gd name="connsiteY123" fmla="*/ 48194 h 63570"/>
                <a:gd name="connsiteX124" fmla="*/ 221960 w 1070915"/>
                <a:gd name="connsiteY124" fmla="*/ 14346 h 63570"/>
                <a:gd name="connsiteX125" fmla="*/ 236494 w 1070915"/>
                <a:gd name="connsiteY125" fmla="*/ 656 h 63570"/>
                <a:gd name="connsiteX126" fmla="*/ 242120 w 1070915"/>
                <a:gd name="connsiteY126" fmla="*/ 656 h 63570"/>
                <a:gd name="connsiteX127" fmla="*/ 242120 w 1070915"/>
                <a:gd name="connsiteY127" fmla="*/ 30566 h 63570"/>
                <a:gd name="connsiteX128" fmla="*/ 258059 w 1070915"/>
                <a:gd name="connsiteY128" fmla="*/ 14346 h 63570"/>
                <a:gd name="connsiteX129" fmla="*/ 265185 w 1070915"/>
                <a:gd name="connsiteY129" fmla="*/ 14346 h 63570"/>
                <a:gd name="connsiteX130" fmla="*/ 265185 w 1070915"/>
                <a:gd name="connsiteY130" fmla="*/ 14627 h 63570"/>
                <a:gd name="connsiteX131" fmla="*/ 251964 w 1070915"/>
                <a:gd name="connsiteY131" fmla="*/ 28035 h 63570"/>
                <a:gd name="connsiteX132" fmla="*/ 265560 w 1070915"/>
                <a:gd name="connsiteY132" fmla="*/ 47912 h 63570"/>
                <a:gd name="connsiteX133" fmla="*/ 265560 w 1070915"/>
                <a:gd name="connsiteY133" fmla="*/ 48194 h 63570"/>
                <a:gd name="connsiteX134" fmla="*/ 258809 w 1070915"/>
                <a:gd name="connsiteY134" fmla="*/ 48194 h 63570"/>
                <a:gd name="connsiteX135" fmla="*/ 247933 w 1070915"/>
                <a:gd name="connsiteY135" fmla="*/ 31973 h 63570"/>
                <a:gd name="connsiteX136" fmla="*/ 242120 w 1070915"/>
                <a:gd name="connsiteY136" fmla="*/ 37786 h 63570"/>
                <a:gd name="connsiteX137" fmla="*/ 242120 w 1070915"/>
                <a:gd name="connsiteY137" fmla="*/ 48194 h 63570"/>
                <a:gd name="connsiteX138" fmla="*/ 236494 w 1070915"/>
                <a:gd name="connsiteY138" fmla="*/ 48194 h 63570"/>
                <a:gd name="connsiteX139" fmla="*/ 236494 w 1070915"/>
                <a:gd name="connsiteY139" fmla="*/ 656 h 63570"/>
                <a:gd name="connsiteX140" fmla="*/ 284023 w 1070915"/>
                <a:gd name="connsiteY140" fmla="*/ 49225 h 63570"/>
                <a:gd name="connsiteX141" fmla="*/ 275396 w 1070915"/>
                <a:gd name="connsiteY141" fmla="*/ 46975 h 63570"/>
                <a:gd name="connsiteX142" fmla="*/ 269302 w 1070915"/>
                <a:gd name="connsiteY142" fmla="*/ 40599 h 63570"/>
                <a:gd name="connsiteX143" fmla="*/ 267145 w 1070915"/>
                <a:gd name="connsiteY143" fmla="*/ 31316 h 63570"/>
                <a:gd name="connsiteX144" fmla="*/ 269208 w 1070915"/>
                <a:gd name="connsiteY144" fmla="*/ 22315 h 63570"/>
                <a:gd name="connsiteX145" fmla="*/ 275021 w 1070915"/>
                <a:gd name="connsiteY145" fmla="*/ 15752 h 63570"/>
                <a:gd name="connsiteX146" fmla="*/ 283554 w 1070915"/>
                <a:gd name="connsiteY146" fmla="*/ 13314 h 63570"/>
                <a:gd name="connsiteX147" fmla="*/ 292180 w 1070915"/>
                <a:gd name="connsiteY147" fmla="*/ 15564 h 63570"/>
                <a:gd name="connsiteX148" fmla="*/ 297806 w 1070915"/>
                <a:gd name="connsiteY148" fmla="*/ 21659 h 63570"/>
                <a:gd name="connsiteX149" fmla="*/ 299775 w 1070915"/>
                <a:gd name="connsiteY149" fmla="*/ 30566 h 63570"/>
                <a:gd name="connsiteX150" fmla="*/ 299681 w 1070915"/>
                <a:gd name="connsiteY150" fmla="*/ 32348 h 63570"/>
                <a:gd name="connsiteX151" fmla="*/ 272865 w 1070915"/>
                <a:gd name="connsiteY151" fmla="*/ 32348 h 63570"/>
                <a:gd name="connsiteX152" fmla="*/ 274646 w 1070915"/>
                <a:gd name="connsiteY152" fmla="*/ 38817 h 63570"/>
                <a:gd name="connsiteX153" fmla="*/ 278866 w 1070915"/>
                <a:gd name="connsiteY153" fmla="*/ 42849 h 63570"/>
                <a:gd name="connsiteX154" fmla="*/ 284210 w 1070915"/>
                <a:gd name="connsiteY154" fmla="*/ 44162 h 63570"/>
                <a:gd name="connsiteX155" fmla="*/ 294243 w 1070915"/>
                <a:gd name="connsiteY155" fmla="*/ 38067 h 63570"/>
                <a:gd name="connsiteX156" fmla="*/ 299024 w 1070915"/>
                <a:gd name="connsiteY156" fmla="*/ 40318 h 63570"/>
                <a:gd name="connsiteX157" fmla="*/ 293117 w 1070915"/>
                <a:gd name="connsiteY157" fmla="*/ 46881 h 63570"/>
                <a:gd name="connsiteX158" fmla="*/ 284023 w 1070915"/>
                <a:gd name="connsiteY158" fmla="*/ 49225 h 63570"/>
                <a:gd name="connsiteX159" fmla="*/ 293774 w 1070915"/>
                <a:gd name="connsiteY159" fmla="*/ 27660 h 63570"/>
                <a:gd name="connsiteX160" fmla="*/ 292555 w 1070915"/>
                <a:gd name="connsiteY160" fmla="*/ 23440 h 63570"/>
                <a:gd name="connsiteX161" fmla="*/ 289273 w 1070915"/>
                <a:gd name="connsiteY161" fmla="*/ 19877 h 63570"/>
                <a:gd name="connsiteX162" fmla="*/ 283554 w 1070915"/>
                <a:gd name="connsiteY162" fmla="*/ 18377 h 63570"/>
                <a:gd name="connsiteX163" fmla="*/ 276803 w 1070915"/>
                <a:gd name="connsiteY163" fmla="*/ 21003 h 63570"/>
                <a:gd name="connsiteX164" fmla="*/ 273146 w 1070915"/>
                <a:gd name="connsiteY164" fmla="*/ 27660 h 63570"/>
                <a:gd name="connsiteX165" fmla="*/ 293774 w 1070915"/>
                <a:gd name="connsiteY165" fmla="*/ 27660 h 63570"/>
                <a:gd name="connsiteX166" fmla="*/ 302175 w 1070915"/>
                <a:gd name="connsiteY166" fmla="*/ 48194 h 63570"/>
                <a:gd name="connsiteX167" fmla="*/ 302175 w 1070915"/>
                <a:gd name="connsiteY167" fmla="*/ 48194 h 63570"/>
                <a:gd name="connsiteX168" fmla="*/ 334734 w 1070915"/>
                <a:gd name="connsiteY168" fmla="*/ 48756 h 63570"/>
                <a:gd name="connsiteX169" fmla="*/ 330890 w 1070915"/>
                <a:gd name="connsiteY169" fmla="*/ 48100 h 63570"/>
                <a:gd name="connsiteX170" fmla="*/ 327983 w 1070915"/>
                <a:gd name="connsiteY170" fmla="*/ 46225 h 63570"/>
                <a:gd name="connsiteX171" fmla="*/ 325358 w 1070915"/>
                <a:gd name="connsiteY171" fmla="*/ 39286 h 63570"/>
                <a:gd name="connsiteX172" fmla="*/ 325358 w 1070915"/>
                <a:gd name="connsiteY172" fmla="*/ 19409 h 63570"/>
                <a:gd name="connsiteX173" fmla="*/ 319451 w 1070915"/>
                <a:gd name="connsiteY173" fmla="*/ 19409 h 63570"/>
                <a:gd name="connsiteX174" fmla="*/ 319451 w 1070915"/>
                <a:gd name="connsiteY174" fmla="*/ 14346 h 63570"/>
                <a:gd name="connsiteX175" fmla="*/ 325358 w 1070915"/>
                <a:gd name="connsiteY175" fmla="*/ 14346 h 63570"/>
                <a:gd name="connsiteX176" fmla="*/ 325358 w 1070915"/>
                <a:gd name="connsiteY176" fmla="*/ 4782 h 63570"/>
                <a:gd name="connsiteX177" fmla="*/ 330984 w 1070915"/>
                <a:gd name="connsiteY177" fmla="*/ 4782 h 63570"/>
                <a:gd name="connsiteX178" fmla="*/ 330984 w 1070915"/>
                <a:gd name="connsiteY178" fmla="*/ 14346 h 63570"/>
                <a:gd name="connsiteX179" fmla="*/ 339328 w 1070915"/>
                <a:gd name="connsiteY179" fmla="*/ 14346 h 63570"/>
                <a:gd name="connsiteX180" fmla="*/ 339328 w 1070915"/>
                <a:gd name="connsiteY180" fmla="*/ 19409 h 63570"/>
                <a:gd name="connsiteX181" fmla="*/ 330984 w 1070915"/>
                <a:gd name="connsiteY181" fmla="*/ 19409 h 63570"/>
                <a:gd name="connsiteX182" fmla="*/ 330984 w 1070915"/>
                <a:gd name="connsiteY182" fmla="*/ 37880 h 63570"/>
                <a:gd name="connsiteX183" fmla="*/ 332015 w 1070915"/>
                <a:gd name="connsiteY183" fmla="*/ 42005 h 63570"/>
                <a:gd name="connsiteX184" fmla="*/ 335672 w 1070915"/>
                <a:gd name="connsiteY184" fmla="*/ 43505 h 63570"/>
                <a:gd name="connsiteX185" fmla="*/ 339422 w 1070915"/>
                <a:gd name="connsiteY185" fmla="*/ 42380 h 63570"/>
                <a:gd name="connsiteX186" fmla="*/ 339422 w 1070915"/>
                <a:gd name="connsiteY186" fmla="*/ 47818 h 63570"/>
                <a:gd name="connsiteX187" fmla="*/ 337359 w 1070915"/>
                <a:gd name="connsiteY187" fmla="*/ 48475 h 63570"/>
                <a:gd name="connsiteX188" fmla="*/ 334734 w 1070915"/>
                <a:gd name="connsiteY188" fmla="*/ 48756 h 63570"/>
                <a:gd name="connsiteX189" fmla="*/ 360194 w 1070915"/>
                <a:gd name="connsiteY189" fmla="*/ 49225 h 63570"/>
                <a:gd name="connsiteX190" fmla="*/ 351193 w 1070915"/>
                <a:gd name="connsiteY190" fmla="*/ 46881 h 63570"/>
                <a:gd name="connsiteX191" fmla="*/ 345005 w 1070915"/>
                <a:gd name="connsiteY191" fmla="*/ 40411 h 63570"/>
                <a:gd name="connsiteX192" fmla="*/ 342755 w 1070915"/>
                <a:gd name="connsiteY192" fmla="*/ 31223 h 63570"/>
                <a:gd name="connsiteX193" fmla="*/ 345005 w 1070915"/>
                <a:gd name="connsiteY193" fmla="*/ 22222 h 63570"/>
                <a:gd name="connsiteX194" fmla="*/ 351193 w 1070915"/>
                <a:gd name="connsiteY194" fmla="*/ 15752 h 63570"/>
                <a:gd name="connsiteX195" fmla="*/ 360194 w 1070915"/>
                <a:gd name="connsiteY195" fmla="*/ 13314 h 63570"/>
                <a:gd name="connsiteX196" fmla="*/ 369102 w 1070915"/>
                <a:gd name="connsiteY196" fmla="*/ 15752 h 63570"/>
                <a:gd name="connsiteX197" fmla="*/ 375290 w 1070915"/>
                <a:gd name="connsiteY197" fmla="*/ 22222 h 63570"/>
                <a:gd name="connsiteX198" fmla="*/ 377540 w 1070915"/>
                <a:gd name="connsiteY198" fmla="*/ 31223 h 63570"/>
                <a:gd name="connsiteX199" fmla="*/ 375290 w 1070915"/>
                <a:gd name="connsiteY199" fmla="*/ 40411 h 63570"/>
                <a:gd name="connsiteX200" fmla="*/ 369102 w 1070915"/>
                <a:gd name="connsiteY200" fmla="*/ 46881 h 63570"/>
                <a:gd name="connsiteX201" fmla="*/ 360194 w 1070915"/>
                <a:gd name="connsiteY201" fmla="*/ 49225 h 63570"/>
                <a:gd name="connsiteX202" fmla="*/ 360194 w 1070915"/>
                <a:gd name="connsiteY202" fmla="*/ 44162 h 63570"/>
                <a:gd name="connsiteX203" fmla="*/ 366008 w 1070915"/>
                <a:gd name="connsiteY203" fmla="*/ 42662 h 63570"/>
                <a:gd name="connsiteX204" fmla="*/ 370321 w 1070915"/>
                <a:gd name="connsiteY204" fmla="*/ 38161 h 63570"/>
                <a:gd name="connsiteX205" fmla="*/ 371915 w 1070915"/>
                <a:gd name="connsiteY205" fmla="*/ 31223 h 63570"/>
                <a:gd name="connsiteX206" fmla="*/ 370321 w 1070915"/>
                <a:gd name="connsiteY206" fmla="*/ 24472 h 63570"/>
                <a:gd name="connsiteX207" fmla="*/ 366008 w 1070915"/>
                <a:gd name="connsiteY207" fmla="*/ 19971 h 63570"/>
                <a:gd name="connsiteX208" fmla="*/ 360194 w 1070915"/>
                <a:gd name="connsiteY208" fmla="*/ 18377 h 63570"/>
                <a:gd name="connsiteX209" fmla="*/ 354381 w 1070915"/>
                <a:gd name="connsiteY209" fmla="*/ 19971 h 63570"/>
                <a:gd name="connsiteX210" fmla="*/ 349974 w 1070915"/>
                <a:gd name="connsiteY210" fmla="*/ 24472 h 63570"/>
                <a:gd name="connsiteX211" fmla="*/ 348380 w 1070915"/>
                <a:gd name="connsiteY211" fmla="*/ 31223 h 63570"/>
                <a:gd name="connsiteX212" fmla="*/ 349974 w 1070915"/>
                <a:gd name="connsiteY212" fmla="*/ 38161 h 63570"/>
                <a:gd name="connsiteX213" fmla="*/ 354381 w 1070915"/>
                <a:gd name="connsiteY213" fmla="*/ 42662 h 63570"/>
                <a:gd name="connsiteX214" fmla="*/ 360194 w 1070915"/>
                <a:gd name="connsiteY214" fmla="*/ 44162 h 63570"/>
                <a:gd name="connsiteX215" fmla="*/ 379975 w 1070915"/>
                <a:gd name="connsiteY215" fmla="*/ 48194 h 63570"/>
                <a:gd name="connsiteX216" fmla="*/ 379975 w 1070915"/>
                <a:gd name="connsiteY216" fmla="*/ 48194 h 63570"/>
                <a:gd name="connsiteX217" fmla="*/ 399314 w 1070915"/>
                <a:gd name="connsiteY217" fmla="*/ 14346 h 63570"/>
                <a:gd name="connsiteX218" fmla="*/ 404658 w 1070915"/>
                <a:gd name="connsiteY218" fmla="*/ 14346 h 63570"/>
                <a:gd name="connsiteX219" fmla="*/ 404658 w 1070915"/>
                <a:gd name="connsiteY219" fmla="*/ 19409 h 63570"/>
                <a:gd name="connsiteX220" fmla="*/ 404939 w 1070915"/>
                <a:gd name="connsiteY220" fmla="*/ 19409 h 63570"/>
                <a:gd name="connsiteX221" fmla="*/ 409534 w 1070915"/>
                <a:gd name="connsiteY221" fmla="*/ 15096 h 63570"/>
                <a:gd name="connsiteX222" fmla="*/ 416472 w 1070915"/>
                <a:gd name="connsiteY222" fmla="*/ 13314 h 63570"/>
                <a:gd name="connsiteX223" fmla="*/ 424723 w 1070915"/>
                <a:gd name="connsiteY223" fmla="*/ 15658 h 63570"/>
                <a:gd name="connsiteX224" fmla="*/ 430536 w 1070915"/>
                <a:gd name="connsiteY224" fmla="*/ 22034 h 63570"/>
                <a:gd name="connsiteX225" fmla="*/ 432693 w 1070915"/>
                <a:gd name="connsiteY225" fmla="*/ 31223 h 63570"/>
                <a:gd name="connsiteX226" fmla="*/ 430536 w 1070915"/>
                <a:gd name="connsiteY226" fmla="*/ 40599 h 63570"/>
                <a:gd name="connsiteX227" fmla="*/ 424723 w 1070915"/>
                <a:gd name="connsiteY227" fmla="*/ 46975 h 63570"/>
                <a:gd name="connsiteX228" fmla="*/ 416472 w 1070915"/>
                <a:gd name="connsiteY228" fmla="*/ 49225 h 63570"/>
                <a:gd name="connsiteX229" fmla="*/ 409534 w 1070915"/>
                <a:gd name="connsiteY229" fmla="*/ 47537 h 63570"/>
                <a:gd name="connsiteX230" fmla="*/ 404939 w 1070915"/>
                <a:gd name="connsiteY230" fmla="*/ 43224 h 63570"/>
                <a:gd name="connsiteX231" fmla="*/ 404658 w 1070915"/>
                <a:gd name="connsiteY231" fmla="*/ 43224 h 63570"/>
                <a:gd name="connsiteX232" fmla="*/ 404939 w 1070915"/>
                <a:gd name="connsiteY232" fmla="*/ 47818 h 63570"/>
                <a:gd name="connsiteX233" fmla="*/ 404939 w 1070915"/>
                <a:gd name="connsiteY233" fmla="*/ 62539 h 63570"/>
                <a:gd name="connsiteX234" fmla="*/ 399314 w 1070915"/>
                <a:gd name="connsiteY234" fmla="*/ 62539 h 63570"/>
                <a:gd name="connsiteX235" fmla="*/ 399314 w 1070915"/>
                <a:gd name="connsiteY235" fmla="*/ 14346 h 63570"/>
                <a:gd name="connsiteX236" fmla="*/ 415909 w 1070915"/>
                <a:gd name="connsiteY236" fmla="*/ 44162 h 63570"/>
                <a:gd name="connsiteX237" fmla="*/ 421348 w 1070915"/>
                <a:gd name="connsiteY237" fmla="*/ 42568 h 63570"/>
                <a:gd name="connsiteX238" fmla="*/ 425473 w 1070915"/>
                <a:gd name="connsiteY238" fmla="*/ 38067 h 63570"/>
                <a:gd name="connsiteX239" fmla="*/ 427067 w 1070915"/>
                <a:gd name="connsiteY239" fmla="*/ 31223 h 63570"/>
                <a:gd name="connsiteX240" fmla="*/ 425473 w 1070915"/>
                <a:gd name="connsiteY240" fmla="*/ 24472 h 63570"/>
                <a:gd name="connsiteX241" fmla="*/ 421348 w 1070915"/>
                <a:gd name="connsiteY241" fmla="*/ 19971 h 63570"/>
                <a:gd name="connsiteX242" fmla="*/ 415909 w 1070915"/>
                <a:gd name="connsiteY242" fmla="*/ 18377 h 63570"/>
                <a:gd name="connsiteX243" fmla="*/ 410284 w 1070915"/>
                <a:gd name="connsiteY243" fmla="*/ 19971 h 63570"/>
                <a:gd name="connsiteX244" fmla="*/ 406158 w 1070915"/>
                <a:gd name="connsiteY244" fmla="*/ 24472 h 63570"/>
                <a:gd name="connsiteX245" fmla="*/ 404658 w 1070915"/>
                <a:gd name="connsiteY245" fmla="*/ 31223 h 63570"/>
                <a:gd name="connsiteX246" fmla="*/ 406158 w 1070915"/>
                <a:gd name="connsiteY246" fmla="*/ 38067 h 63570"/>
                <a:gd name="connsiteX247" fmla="*/ 410284 w 1070915"/>
                <a:gd name="connsiteY247" fmla="*/ 42568 h 63570"/>
                <a:gd name="connsiteX248" fmla="*/ 415909 w 1070915"/>
                <a:gd name="connsiteY248" fmla="*/ 44162 h 63570"/>
                <a:gd name="connsiteX249" fmla="*/ 438959 w 1070915"/>
                <a:gd name="connsiteY249" fmla="*/ 14346 h 63570"/>
                <a:gd name="connsiteX250" fmla="*/ 444304 w 1070915"/>
                <a:gd name="connsiteY250" fmla="*/ 14346 h 63570"/>
                <a:gd name="connsiteX251" fmla="*/ 444304 w 1070915"/>
                <a:gd name="connsiteY251" fmla="*/ 19784 h 63570"/>
                <a:gd name="connsiteX252" fmla="*/ 444585 w 1070915"/>
                <a:gd name="connsiteY252" fmla="*/ 19784 h 63570"/>
                <a:gd name="connsiteX253" fmla="*/ 448336 w 1070915"/>
                <a:gd name="connsiteY253" fmla="*/ 15189 h 63570"/>
                <a:gd name="connsiteX254" fmla="*/ 454430 w 1070915"/>
                <a:gd name="connsiteY254" fmla="*/ 13314 h 63570"/>
                <a:gd name="connsiteX255" fmla="*/ 458368 w 1070915"/>
                <a:gd name="connsiteY255" fmla="*/ 13970 h 63570"/>
                <a:gd name="connsiteX256" fmla="*/ 458368 w 1070915"/>
                <a:gd name="connsiteY256" fmla="*/ 20159 h 63570"/>
                <a:gd name="connsiteX257" fmla="*/ 453586 w 1070915"/>
                <a:gd name="connsiteY257" fmla="*/ 19034 h 63570"/>
                <a:gd name="connsiteX258" fmla="*/ 449086 w 1070915"/>
                <a:gd name="connsiteY258" fmla="*/ 20440 h 63570"/>
                <a:gd name="connsiteX259" fmla="*/ 445804 w 1070915"/>
                <a:gd name="connsiteY259" fmla="*/ 24191 h 63570"/>
                <a:gd name="connsiteX260" fmla="*/ 444585 w 1070915"/>
                <a:gd name="connsiteY260" fmla="*/ 29254 h 63570"/>
                <a:gd name="connsiteX261" fmla="*/ 444585 w 1070915"/>
                <a:gd name="connsiteY261" fmla="*/ 48194 h 63570"/>
                <a:gd name="connsiteX262" fmla="*/ 438959 w 1070915"/>
                <a:gd name="connsiteY262" fmla="*/ 48194 h 63570"/>
                <a:gd name="connsiteX263" fmla="*/ 438959 w 1070915"/>
                <a:gd name="connsiteY263" fmla="*/ 14346 h 63570"/>
                <a:gd name="connsiteX264" fmla="*/ 476863 w 1070915"/>
                <a:gd name="connsiteY264" fmla="*/ 49225 h 63570"/>
                <a:gd name="connsiteX265" fmla="*/ 468237 w 1070915"/>
                <a:gd name="connsiteY265" fmla="*/ 46975 h 63570"/>
                <a:gd name="connsiteX266" fmla="*/ 462142 w 1070915"/>
                <a:gd name="connsiteY266" fmla="*/ 40599 h 63570"/>
                <a:gd name="connsiteX267" fmla="*/ 459985 w 1070915"/>
                <a:gd name="connsiteY267" fmla="*/ 31316 h 63570"/>
                <a:gd name="connsiteX268" fmla="*/ 462048 w 1070915"/>
                <a:gd name="connsiteY268" fmla="*/ 22315 h 63570"/>
                <a:gd name="connsiteX269" fmla="*/ 467861 w 1070915"/>
                <a:gd name="connsiteY269" fmla="*/ 15752 h 63570"/>
                <a:gd name="connsiteX270" fmla="*/ 476394 w 1070915"/>
                <a:gd name="connsiteY270" fmla="*/ 13314 h 63570"/>
                <a:gd name="connsiteX271" fmla="*/ 485020 w 1070915"/>
                <a:gd name="connsiteY271" fmla="*/ 15564 h 63570"/>
                <a:gd name="connsiteX272" fmla="*/ 490646 w 1070915"/>
                <a:gd name="connsiteY272" fmla="*/ 21659 h 63570"/>
                <a:gd name="connsiteX273" fmla="*/ 492615 w 1070915"/>
                <a:gd name="connsiteY273" fmla="*/ 30566 h 63570"/>
                <a:gd name="connsiteX274" fmla="*/ 492521 w 1070915"/>
                <a:gd name="connsiteY274" fmla="*/ 32348 h 63570"/>
                <a:gd name="connsiteX275" fmla="*/ 465705 w 1070915"/>
                <a:gd name="connsiteY275" fmla="*/ 32348 h 63570"/>
                <a:gd name="connsiteX276" fmla="*/ 467486 w 1070915"/>
                <a:gd name="connsiteY276" fmla="*/ 38817 h 63570"/>
                <a:gd name="connsiteX277" fmla="*/ 471706 w 1070915"/>
                <a:gd name="connsiteY277" fmla="*/ 42849 h 63570"/>
                <a:gd name="connsiteX278" fmla="*/ 477050 w 1070915"/>
                <a:gd name="connsiteY278" fmla="*/ 44162 h 63570"/>
                <a:gd name="connsiteX279" fmla="*/ 487083 w 1070915"/>
                <a:gd name="connsiteY279" fmla="*/ 38067 h 63570"/>
                <a:gd name="connsiteX280" fmla="*/ 491864 w 1070915"/>
                <a:gd name="connsiteY280" fmla="*/ 40318 h 63570"/>
                <a:gd name="connsiteX281" fmla="*/ 485957 w 1070915"/>
                <a:gd name="connsiteY281" fmla="*/ 46881 h 63570"/>
                <a:gd name="connsiteX282" fmla="*/ 476863 w 1070915"/>
                <a:gd name="connsiteY282" fmla="*/ 49225 h 63570"/>
                <a:gd name="connsiteX283" fmla="*/ 486614 w 1070915"/>
                <a:gd name="connsiteY283" fmla="*/ 27660 h 63570"/>
                <a:gd name="connsiteX284" fmla="*/ 485395 w 1070915"/>
                <a:gd name="connsiteY284" fmla="*/ 23440 h 63570"/>
                <a:gd name="connsiteX285" fmla="*/ 482113 w 1070915"/>
                <a:gd name="connsiteY285" fmla="*/ 19877 h 63570"/>
                <a:gd name="connsiteX286" fmla="*/ 476394 w 1070915"/>
                <a:gd name="connsiteY286" fmla="*/ 18377 h 63570"/>
                <a:gd name="connsiteX287" fmla="*/ 469643 w 1070915"/>
                <a:gd name="connsiteY287" fmla="*/ 21003 h 63570"/>
                <a:gd name="connsiteX288" fmla="*/ 465986 w 1070915"/>
                <a:gd name="connsiteY288" fmla="*/ 27660 h 63570"/>
                <a:gd name="connsiteX289" fmla="*/ 486614 w 1070915"/>
                <a:gd name="connsiteY289" fmla="*/ 27660 h 63570"/>
                <a:gd name="connsiteX290" fmla="*/ 511380 w 1070915"/>
                <a:gd name="connsiteY290" fmla="*/ 49225 h 63570"/>
                <a:gd name="connsiteX291" fmla="*/ 502285 w 1070915"/>
                <a:gd name="connsiteY291" fmla="*/ 46693 h 63570"/>
                <a:gd name="connsiteX292" fmla="*/ 497035 w 1070915"/>
                <a:gd name="connsiteY292" fmla="*/ 40130 h 63570"/>
                <a:gd name="connsiteX293" fmla="*/ 502098 w 1070915"/>
                <a:gd name="connsiteY293" fmla="*/ 37880 h 63570"/>
                <a:gd name="connsiteX294" fmla="*/ 505848 w 1070915"/>
                <a:gd name="connsiteY294" fmla="*/ 42662 h 63570"/>
                <a:gd name="connsiteX295" fmla="*/ 511380 w 1070915"/>
                <a:gd name="connsiteY295" fmla="*/ 44256 h 63570"/>
                <a:gd name="connsiteX296" fmla="*/ 516818 w 1070915"/>
                <a:gd name="connsiteY296" fmla="*/ 43037 h 63570"/>
                <a:gd name="connsiteX297" fmla="*/ 519069 w 1070915"/>
                <a:gd name="connsiteY297" fmla="*/ 39286 h 63570"/>
                <a:gd name="connsiteX298" fmla="*/ 517287 w 1070915"/>
                <a:gd name="connsiteY298" fmla="*/ 35911 h 63570"/>
                <a:gd name="connsiteX299" fmla="*/ 511568 w 1070915"/>
                <a:gd name="connsiteY299" fmla="*/ 33660 h 63570"/>
                <a:gd name="connsiteX300" fmla="*/ 507536 w 1070915"/>
                <a:gd name="connsiteY300" fmla="*/ 32629 h 63570"/>
                <a:gd name="connsiteX301" fmla="*/ 500785 w 1070915"/>
                <a:gd name="connsiteY301" fmla="*/ 29254 h 63570"/>
                <a:gd name="connsiteX302" fmla="*/ 498253 w 1070915"/>
                <a:gd name="connsiteY302" fmla="*/ 23065 h 63570"/>
                <a:gd name="connsiteX303" fmla="*/ 500035 w 1070915"/>
                <a:gd name="connsiteY303" fmla="*/ 17908 h 63570"/>
                <a:gd name="connsiteX304" fmla="*/ 504723 w 1070915"/>
                <a:gd name="connsiteY304" fmla="*/ 14533 h 63570"/>
                <a:gd name="connsiteX305" fmla="*/ 511005 w 1070915"/>
                <a:gd name="connsiteY305" fmla="*/ 13314 h 63570"/>
                <a:gd name="connsiteX306" fmla="*/ 518975 w 1070915"/>
                <a:gd name="connsiteY306" fmla="*/ 15283 h 63570"/>
                <a:gd name="connsiteX307" fmla="*/ 523850 w 1070915"/>
                <a:gd name="connsiteY307" fmla="*/ 20534 h 63570"/>
                <a:gd name="connsiteX308" fmla="*/ 518975 w 1070915"/>
                <a:gd name="connsiteY308" fmla="*/ 22878 h 63570"/>
                <a:gd name="connsiteX309" fmla="*/ 510911 w 1070915"/>
                <a:gd name="connsiteY309" fmla="*/ 18284 h 63570"/>
                <a:gd name="connsiteX310" fmla="*/ 506036 w 1070915"/>
                <a:gd name="connsiteY310" fmla="*/ 19596 h 63570"/>
                <a:gd name="connsiteX311" fmla="*/ 503973 w 1070915"/>
                <a:gd name="connsiteY311" fmla="*/ 22878 h 63570"/>
                <a:gd name="connsiteX312" fmla="*/ 505379 w 1070915"/>
                <a:gd name="connsiteY312" fmla="*/ 25972 h 63570"/>
                <a:gd name="connsiteX313" fmla="*/ 509786 w 1070915"/>
                <a:gd name="connsiteY313" fmla="*/ 27847 h 63570"/>
                <a:gd name="connsiteX314" fmla="*/ 514756 w 1070915"/>
                <a:gd name="connsiteY314" fmla="*/ 29066 h 63570"/>
                <a:gd name="connsiteX315" fmla="*/ 522256 w 1070915"/>
                <a:gd name="connsiteY315" fmla="*/ 32910 h 63570"/>
                <a:gd name="connsiteX316" fmla="*/ 524788 w 1070915"/>
                <a:gd name="connsiteY316" fmla="*/ 38911 h 63570"/>
                <a:gd name="connsiteX317" fmla="*/ 522913 w 1070915"/>
                <a:gd name="connsiteY317" fmla="*/ 44349 h 63570"/>
                <a:gd name="connsiteX318" fmla="*/ 518037 w 1070915"/>
                <a:gd name="connsiteY318" fmla="*/ 48006 h 63570"/>
                <a:gd name="connsiteX319" fmla="*/ 511380 w 1070915"/>
                <a:gd name="connsiteY319" fmla="*/ 49225 h 63570"/>
                <a:gd name="connsiteX320" fmla="*/ 546580 w 1070915"/>
                <a:gd name="connsiteY320" fmla="*/ 49225 h 63570"/>
                <a:gd name="connsiteX321" fmla="*/ 537767 w 1070915"/>
                <a:gd name="connsiteY321" fmla="*/ 46881 h 63570"/>
                <a:gd name="connsiteX322" fmla="*/ 531578 w 1070915"/>
                <a:gd name="connsiteY322" fmla="*/ 40505 h 63570"/>
                <a:gd name="connsiteX323" fmla="*/ 529422 w 1070915"/>
                <a:gd name="connsiteY323" fmla="*/ 31223 h 63570"/>
                <a:gd name="connsiteX324" fmla="*/ 531578 w 1070915"/>
                <a:gd name="connsiteY324" fmla="*/ 22034 h 63570"/>
                <a:gd name="connsiteX325" fmla="*/ 537767 w 1070915"/>
                <a:gd name="connsiteY325" fmla="*/ 15658 h 63570"/>
                <a:gd name="connsiteX326" fmla="*/ 546580 w 1070915"/>
                <a:gd name="connsiteY326" fmla="*/ 13314 h 63570"/>
                <a:gd name="connsiteX327" fmla="*/ 555863 w 1070915"/>
                <a:gd name="connsiteY327" fmla="*/ 15846 h 63570"/>
                <a:gd name="connsiteX328" fmla="*/ 561207 w 1070915"/>
                <a:gd name="connsiteY328" fmla="*/ 22597 h 63570"/>
                <a:gd name="connsiteX329" fmla="*/ 556050 w 1070915"/>
                <a:gd name="connsiteY329" fmla="*/ 24753 h 63570"/>
                <a:gd name="connsiteX330" fmla="*/ 552300 w 1070915"/>
                <a:gd name="connsiteY330" fmla="*/ 20065 h 63570"/>
                <a:gd name="connsiteX331" fmla="*/ 546299 w 1070915"/>
                <a:gd name="connsiteY331" fmla="*/ 18377 h 63570"/>
                <a:gd name="connsiteX332" fmla="*/ 540673 w 1070915"/>
                <a:gd name="connsiteY332" fmla="*/ 20065 h 63570"/>
                <a:gd name="connsiteX333" fmla="*/ 536548 w 1070915"/>
                <a:gd name="connsiteY333" fmla="*/ 24566 h 63570"/>
                <a:gd name="connsiteX334" fmla="*/ 535048 w 1070915"/>
                <a:gd name="connsiteY334" fmla="*/ 31223 h 63570"/>
                <a:gd name="connsiteX335" fmla="*/ 536548 w 1070915"/>
                <a:gd name="connsiteY335" fmla="*/ 37973 h 63570"/>
                <a:gd name="connsiteX336" fmla="*/ 540673 w 1070915"/>
                <a:gd name="connsiteY336" fmla="*/ 42568 h 63570"/>
                <a:gd name="connsiteX337" fmla="*/ 546299 w 1070915"/>
                <a:gd name="connsiteY337" fmla="*/ 44162 h 63570"/>
                <a:gd name="connsiteX338" fmla="*/ 552487 w 1070915"/>
                <a:gd name="connsiteY338" fmla="*/ 42474 h 63570"/>
                <a:gd name="connsiteX339" fmla="*/ 556332 w 1070915"/>
                <a:gd name="connsiteY339" fmla="*/ 37786 h 63570"/>
                <a:gd name="connsiteX340" fmla="*/ 561395 w 1070915"/>
                <a:gd name="connsiteY340" fmla="*/ 39942 h 63570"/>
                <a:gd name="connsiteX341" fmla="*/ 555863 w 1070915"/>
                <a:gd name="connsiteY341" fmla="*/ 46693 h 63570"/>
                <a:gd name="connsiteX342" fmla="*/ 546580 w 1070915"/>
                <a:gd name="connsiteY342" fmla="*/ 49225 h 63570"/>
                <a:gd name="connsiteX343" fmla="*/ 567210 w 1070915"/>
                <a:gd name="connsiteY343" fmla="*/ 14346 h 63570"/>
                <a:gd name="connsiteX344" fmla="*/ 572555 w 1070915"/>
                <a:gd name="connsiteY344" fmla="*/ 14346 h 63570"/>
                <a:gd name="connsiteX345" fmla="*/ 572555 w 1070915"/>
                <a:gd name="connsiteY345" fmla="*/ 19784 h 63570"/>
                <a:gd name="connsiteX346" fmla="*/ 572836 w 1070915"/>
                <a:gd name="connsiteY346" fmla="*/ 19784 h 63570"/>
                <a:gd name="connsiteX347" fmla="*/ 576586 w 1070915"/>
                <a:gd name="connsiteY347" fmla="*/ 15189 h 63570"/>
                <a:gd name="connsiteX348" fmla="*/ 582681 w 1070915"/>
                <a:gd name="connsiteY348" fmla="*/ 13314 h 63570"/>
                <a:gd name="connsiteX349" fmla="*/ 586619 w 1070915"/>
                <a:gd name="connsiteY349" fmla="*/ 13970 h 63570"/>
                <a:gd name="connsiteX350" fmla="*/ 586619 w 1070915"/>
                <a:gd name="connsiteY350" fmla="*/ 20159 h 63570"/>
                <a:gd name="connsiteX351" fmla="*/ 581837 w 1070915"/>
                <a:gd name="connsiteY351" fmla="*/ 19034 h 63570"/>
                <a:gd name="connsiteX352" fmla="*/ 577336 w 1070915"/>
                <a:gd name="connsiteY352" fmla="*/ 20440 h 63570"/>
                <a:gd name="connsiteX353" fmla="*/ 574055 w 1070915"/>
                <a:gd name="connsiteY353" fmla="*/ 24191 h 63570"/>
                <a:gd name="connsiteX354" fmla="*/ 572836 w 1070915"/>
                <a:gd name="connsiteY354" fmla="*/ 29254 h 63570"/>
                <a:gd name="connsiteX355" fmla="*/ 572836 w 1070915"/>
                <a:gd name="connsiteY355" fmla="*/ 48194 h 63570"/>
                <a:gd name="connsiteX356" fmla="*/ 567210 w 1070915"/>
                <a:gd name="connsiteY356" fmla="*/ 48194 h 63570"/>
                <a:gd name="connsiteX357" fmla="*/ 567210 w 1070915"/>
                <a:gd name="connsiteY357" fmla="*/ 14346 h 63570"/>
                <a:gd name="connsiteX358" fmla="*/ 605113 w 1070915"/>
                <a:gd name="connsiteY358" fmla="*/ 49225 h 63570"/>
                <a:gd name="connsiteX359" fmla="*/ 596487 w 1070915"/>
                <a:gd name="connsiteY359" fmla="*/ 46975 h 63570"/>
                <a:gd name="connsiteX360" fmla="*/ 590393 w 1070915"/>
                <a:gd name="connsiteY360" fmla="*/ 40599 h 63570"/>
                <a:gd name="connsiteX361" fmla="*/ 588236 w 1070915"/>
                <a:gd name="connsiteY361" fmla="*/ 31316 h 63570"/>
                <a:gd name="connsiteX362" fmla="*/ 590299 w 1070915"/>
                <a:gd name="connsiteY362" fmla="*/ 22315 h 63570"/>
                <a:gd name="connsiteX363" fmla="*/ 596112 w 1070915"/>
                <a:gd name="connsiteY363" fmla="*/ 15752 h 63570"/>
                <a:gd name="connsiteX364" fmla="*/ 604644 w 1070915"/>
                <a:gd name="connsiteY364" fmla="*/ 13314 h 63570"/>
                <a:gd name="connsiteX365" fmla="*/ 613271 w 1070915"/>
                <a:gd name="connsiteY365" fmla="*/ 15564 h 63570"/>
                <a:gd name="connsiteX366" fmla="*/ 618896 w 1070915"/>
                <a:gd name="connsiteY366" fmla="*/ 21659 h 63570"/>
                <a:gd name="connsiteX367" fmla="*/ 620865 w 1070915"/>
                <a:gd name="connsiteY367" fmla="*/ 30566 h 63570"/>
                <a:gd name="connsiteX368" fmla="*/ 620771 w 1070915"/>
                <a:gd name="connsiteY368" fmla="*/ 32348 h 63570"/>
                <a:gd name="connsiteX369" fmla="*/ 593956 w 1070915"/>
                <a:gd name="connsiteY369" fmla="*/ 32348 h 63570"/>
                <a:gd name="connsiteX370" fmla="*/ 595737 w 1070915"/>
                <a:gd name="connsiteY370" fmla="*/ 38817 h 63570"/>
                <a:gd name="connsiteX371" fmla="*/ 599956 w 1070915"/>
                <a:gd name="connsiteY371" fmla="*/ 42849 h 63570"/>
                <a:gd name="connsiteX372" fmla="*/ 605301 w 1070915"/>
                <a:gd name="connsiteY372" fmla="*/ 44162 h 63570"/>
                <a:gd name="connsiteX373" fmla="*/ 615333 w 1070915"/>
                <a:gd name="connsiteY373" fmla="*/ 38067 h 63570"/>
                <a:gd name="connsiteX374" fmla="*/ 620115 w 1070915"/>
                <a:gd name="connsiteY374" fmla="*/ 40318 h 63570"/>
                <a:gd name="connsiteX375" fmla="*/ 614208 w 1070915"/>
                <a:gd name="connsiteY375" fmla="*/ 46881 h 63570"/>
                <a:gd name="connsiteX376" fmla="*/ 605113 w 1070915"/>
                <a:gd name="connsiteY376" fmla="*/ 49225 h 63570"/>
                <a:gd name="connsiteX377" fmla="*/ 614864 w 1070915"/>
                <a:gd name="connsiteY377" fmla="*/ 27660 h 63570"/>
                <a:gd name="connsiteX378" fmla="*/ 613646 w 1070915"/>
                <a:gd name="connsiteY378" fmla="*/ 23440 h 63570"/>
                <a:gd name="connsiteX379" fmla="*/ 610364 w 1070915"/>
                <a:gd name="connsiteY379" fmla="*/ 19877 h 63570"/>
                <a:gd name="connsiteX380" fmla="*/ 604644 w 1070915"/>
                <a:gd name="connsiteY380" fmla="*/ 18377 h 63570"/>
                <a:gd name="connsiteX381" fmla="*/ 597894 w 1070915"/>
                <a:gd name="connsiteY381" fmla="*/ 21003 h 63570"/>
                <a:gd name="connsiteX382" fmla="*/ 594237 w 1070915"/>
                <a:gd name="connsiteY382" fmla="*/ 27660 h 63570"/>
                <a:gd name="connsiteX383" fmla="*/ 614864 w 1070915"/>
                <a:gd name="connsiteY383" fmla="*/ 27660 h 63570"/>
                <a:gd name="connsiteX384" fmla="*/ 642819 w 1070915"/>
                <a:gd name="connsiteY384" fmla="*/ 49225 h 63570"/>
                <a:gd name="connsiteX385" fmla="*/ 634193 w 1070915"/>
                <a:gd name="connsiteY385" fmla="*/ 46975 h 63570"/>
                <a:gd name="connsiteX386" fmla="*/ 628098 w 1070915"/>
                <a:gd name="connsiteY386" fmla="*/ 40599 h 63570"/>
                <a:gd name="connsiteX387" fmla="*/ 625942 w 1070915"/>
                <a:gd name="connsiteY387" fmla="*/ 31316 h 63570"/>
                <a:gd name="connsiteX388" fmla="*/ 628004 w 1070915"/>
                <a:gd name="connsiteY388" fmla="*/ 22315 h 63570"/>
                <a:gd name="connsiteX389" fmla="*/ 633818 w 1070915"/>
                <a:gd name="connsiteY389" fmla="*/ 15752 h 63570"/>
                <a:gd name="connsiteX390" fmla="*/ 642350 w 1070915"/>
                <a:gd name="connsiteY390" fmla="*/ 13314 h 63570"/>
                <a:gd name="connsiteX391" fmla="*/ 650976 w 1070915"/>
                <a:gd name="connsiteY391" fmla="*/ 15564 h 63570"/>
                <a:gd name="connsiteX392" fmla="*/ 656602 w 1070915"/>
                <a:gd name="connsiteY392" fmla="*/ 21659 h 63570"/>
                <a:gd name="connsiteX393" fmla="*/ 658571 w 1070915"/>
                <a:gd name="connsiteY393" fmla="*/ 30566 h 63570"/>
                <a:gd name="connsiteX394" fmla="*/ 658477 w 1070915"/>
                <a:gd name="connsiteY394" fmla="*/ 32348 h 63570"/>
                <a:gd name="connsiteX395" fmla="*/ 631661 w 1070915"/>
                <a:gd name="connsiteY395" fmla="*/ 32348 h 63570"/>
                <a:gd name="connsiteX396" fmla="*/ 633442 w 1070915"/>
                <a:gd name="connsiteY396" fmla="*/ 38817 h 63570"/>
                <a:gd name="connsiteX397" fmla="*/ 637662 w 1070915"/>
                <a:gd name="connsiteY397" fmla="*/ 42849 h 63570"/>
                <a:gd name="connsiteX398" fmla="*/ 643006 w 1070915"/>
                <a:gd name="connsiteY398" fmla="*/ 44162 h 63570"/>
                <a:gd name="connsiteX399" fmla="*/ 653039 w 1070915"/>
                <a:gd name="connsiteY399" fmla="*/ 38067 h 63570"/>
                <a:gd name="connsiteX400" fmla="*/ 657821 w 1070915"/>
                <a:gd name="connsiteY400" fmla="*/ 40318 h 63570"/>
                <a:gd name="connsiteX401" fmla="*/ 651914 w 1070915"/>
                <a:gd name="connsiteY401" fmla="*/ 46881 h 63570"/>
                <a:gd name="connsiteX402" fmla="*/ 642819 w 1070915"/>
                <a:gd name="connsiteY402" fmla="*/ 49225 h 63570"/>
                <a:gd name="connsiteX403" fmla="*/ 652570 w 1070915"/>
                <a:gd name="connsiteY403" fmla="*/ 27660 h 63570"/>
                <a:gd name="connsiteX404" fmla="*/ 651351 w 1070915"/>
                <a:gd name="connsiteY404" fmla="*/ 23440 h 63570"/>
                <a:gd name="connsiteX405" fmla="*/ 648069 w 1070915"/>
                <a:gd name="connsiteY405" fmla="*/ 19877 h 63570"/>
                <a:gd name="connsiteX406" fmla="*/ 642350 w 1070915"/>
                <a:gd name="connsiteY406" fmla="*/ 18377 h 63570"/>
                <a:gd name="connsiteX407" fmla="*/ 635599 w 1070915"/>
                <a:gd name="connsiteY407" fmla="*/ 21003 h 63570"/>
                <a:gd name="connsiteX408" fmla="*/ 631942 w 1070915"/>
                <a:gd name="connsiteY408" fmla="*/ 27660 h 63570"/>
                <a:gd name="connsiteX409" fmla="*/ 652570 w 1070915"/>
                <a:gd name="connsiteY409" fmla="*/ 27660 h 63570"/>
                <a:gd name="connsiteX410" fmla="*/ 665190 w 1070915"/>
                <a:gd name="connsiteY410" fmla="*/ 14346 h 63570"/>
                <a:gd name="connsiteX411" fmla="*/ 670534 w 1070915"/>
                <a:gd name="connsiteY411" fmla="*/ 14346 h 63570"/>
                <a:gd name="connsiteX412" fmla="*/ 670534 w 1070915"/>
                <a:gd name="connsiteY412" fmla="*/ 19315 h 63570"/>
                <a:gd name="connsiteX413" fmla="*/ 670816 w 1070915"/>
                <a:gd name="connsiteY413" fmla="*/ 19315 h 63570"/>
                <a:gd name="connsiteX414" fmla="*/ 675222 w 1070915"/>
                <a:gd name="connsiteY414" fmla="*/ 15096 h 63570"/>
                <a:gd name="connsiteX415" fmla="*/ 681786 w 1070915"/>
                <a:gd name="connsiteY415" fmla="*/ 13314 h 63570"/>
                <a:gd name="connsiteX416" fmla="*/ 691068 w 1070915"/>
                <a:gd name="connsiteY416" fmla="*/ 16877 h 63570"/>
                <a:gd name="connsiteX417" fmla="*/ 694256 w 1070915"/>
                <a:gd name="connsiteY417" fmla="*/ 26441 h 63570"/>
                <a:gd name="connsiteX418" fmla="*/ 694256 w 1070915"/>
                <a:gd name="connsiteY418" fmla="*/ 48194 h 63570"/>
                <a:gd name="connsiteX419" fmla="*/ 688630 w 1070915"/>
                <a:gd name="connsiteY419" fmla="*/ 48194 h 63570"/>
                <a:gd name="connsiteX420" fmla="*/ 688630 w 1070915"/>
                <a:gd name="connsiteY420" fmla="*/ 27378 h 63570"/>
                <a:gd name="connsiteX421" fmla="*/ 686380 w 1070915"/>
                <a:gd name="connsiteY421" fmla="*/ 20534 h 63570"/>
                <a:gd name="connsiteX422" fmla="*/ 680192 w 1070915"/>
                <a:gd name="connsiteY422" fmla="*/ 18377 h 63570"/>
                <a:gd name="connsiteX423" fmla="*/ 675316 w 1070915"/>
                <a:gd name="connsiteY423" fmla="*/ 19971 h 63570"/>
                <a:gd name="connsiteX424" fmla="*/ 671941 w 1070915"/>
                <a:gd name="connsiteY424" fmla="*/ 24003 h 63570"/>
                <a:gd name="connsiteX425" fmla="*/ 670816 w 1070915"/>
                <a:gd name="connsiteY425" fmla="*/ 29160 h 63570"/>
                <a:gd name="connsiteX426" fmla="*/ 670816 w 1070915"/>
                <a:gd name="connsiteY426" fmla="*/ 48194 h 63570"/>
                <a:gd name="connsiteX427" fmla="*/ 665190 w 1070915"/>
                <a:gd name="connsiteY427" fmla="*/ 48194 h 63570"/>
                <a:gd name="connsiteX428" fmla="*/ 665190 w 1070915"/>
                <a:gd name="connsiteY428" fmla="*/ 14346 h 63570"/>
                <a:gd name="connsiteX429" fmla="*/ 698211 w 1070915"/>
                <a:gd name="connsiteY429" fmla="*/ 48194 h 63570"/>
                <a:gd name="connsiteX430" fmla="*/ 698211 w 1070915"/>
                <a:gd name="connsiteY430" fmla="*/ 48194 h 63570"/>
                <a:gd name="connsiteX431" fmla="*/ 732177 w 1070915"/>
                <a:gd name="connsiteY431" fmla="*/ 49225 h 63570"/>
                <a:gd name="connsiteX432" fmla="*/ 723926 w 1070915"/>
                <a:gd name="connsiteY432" fmla="*/ 46975 h 63570"/>
                <a:gd name="connsiteX433" fmla="*/ 718113 w 1070915"/>
                <a:gd name="connsiteY433" fmla="*/ 40599 h 63570"/>
                <a:gd name="connsiteX434" fmla="*/ 715956 w 1070915"/>
                <a:gd name="connsiteY434" fmla="*/ 31223 h 63570"/>
                <a:gd name="connsiteX435" fmla="*/ 718113 w 1070915"/>
                <a:gd name="connsiteY435" fmla="*/ 22034 h 63570"/>
                <a:gd name="connsiteX436" fmla="*/ 723926 w 1070915"/>
                <a:gd name="connsiteY436" fmla="*/ 15658 h 63570"/>
                <a:gd name="connsiteX437" fmla="*/ 732177 w 1070915"/>
                <a:gd name="connsiteY437" fmla="*/ 13314 h 63570"/>
                <a:gd name="connsiteX438" fmla="*/ 739021 w 1070915"/>
                <a:gd name="connsiteY438" fmla="*/ 15096 h 63570"/>
                <a:gd name="connsiteX439" fmla="*/ 743710 w 1070915"/>
                <a:gd name="connsiteY439" fmla="*/ 19409 h 63570"/>
                <a:gd name="connsiteX440" fmla="*/ 743991 w 1070915"/>
                <a:gd name="connsiteY440" fmla="*/ 19409 h 63570"/>
                <a:gd name="connsiteX441" fmla="*/ 743710 w 1070915"/>
                <a:gd name="connsiteY441" fmla="*/ 14627 h 63570"/>
                <a:gd name="connsiteX442" fmla="*/ 743710 w 1070915"/>
                <a:gd name="connsiteY442" fmla="*/ 656 h 63570"/>
                <a:gd name="connsiteX443" fmla="*/ 749429 w 1070915"/>
                <a:gd name="connsiteY443" fmla="*/ 656 h 63570"/>
                <a:gd name="connsiteX444" fmla="*/ 749429 w 1070915"/>
                <a:gd name="connsiteY444" fmla="*/ 48194 h 63570"/>
                <a:gd name="connsiteX445" fmla="*/ 743991 w 1070915"/>
                <a:gd name="connsiteY445" fmla="*/ 48194 h 63570"/>
                <a:gd name="connsiteX446" fmla="*/ 743991 w 1070915"/>
                <a:gd name="connsiteY446" fmla="*/ 43224 h 63570"/>
                <a:gd name="connsiteX447" fmla="*/ 743710 w 1070915"/>
                <a:gd name="connsiteY447" fmla="*/ 43224 h 63570"/>
                <a:gd name="connsiteX448" fmla="*/ 739021 w 1070915"/>
                <a:gd name="connsiteY448" fmla="*/ 47537 h 63570"/>
                <a:gd name="connsiteX449" fmla="*/ 732177 w 1070915"/>
                <a:gd name="connsiteY449" fmla="*/ 49225 h 63570"/>
                <a:gd name="connsiteX450" fmla="*/ 732833 w 1070915"/>
                <a:gd name="connsiteY450" fmla="*/ 44162 h 63570"/>
                <a:gd name="connsiteX451" fmla="*/ 738271 w 1070915"/>
                <a:gd name="connsiteY451" fmla="*/ 42568 h 63570"/>
                <a:gd name="connsiteX452" fmla="*/ 742397 w 1070915"/>
                <a:gd name="connsiteY452" fmla="*/ 38067 h 63570"/>
                <a:gd name="connsiteX453" fmla="*/ 743991 w 1070915"/>
                <a:gd name="connsiteY453" fmla="*/ 31223 h 63570"/>
                <a:gd name="connsiteX454" fmla="*/ 742397 w 1070915"/>
                <a:gd name="connsiteY454" fmla="*/ 24472 h 63570"/>
                <a:gd name="connsiteX455" fmla="*/ 738271 w 1070915"/>
                <a:gd name="connsiteY455" fmla="*/ 19971 h 63570"/>
                <a:gd name="connsiteX456" fmla="*/ 732833 w 1070915"/>
                <a:gd name="connsiteY456" fmla="*/ 18377 h 63570"/>
                <a:gd name="connsiteX457" fmla="*/ 727207 w 1070915"/>
                <a:gd name="connsiteY457" fmla="*/ 19971 h 63570"/>
                <a:gd name="connsiteX458" fmla="*/ 723082 w 1070915"/>
                <a:gd name="connsiteY458" fmla="*/ 24566 h 63570"/>
                <a:gd name="connsiteX459" fmla="*/ 721582 w 1070915"/>
                <a:gd name="connsiteY459" fmla="*/ 31223 h 63570"/>
                <a:gd name="connsiteX460" fmla="*/ 723082 w 1070915"/>
                <a:gd name="connsiteY460" fmla="*/ 38067 h 63570"/>
                <a:gd name="connsiteX461" fmla="*/ 727207 w 1070915"/>
                <a:gd name="connsiteY461" fmla="*/ 42568 h 63570"/>
                <a:gd name="connsiteX462" fmla="*/ 732833 w 1070915"/>
                <a:gd name="connsiteY462" fmla="*/ 44162 h 63570"/>
                <a:gd name="connsiteX463" fmla="*/ 773026 w 1070915"/>
                <a:gd name="connsiteY463" fmla="*/ 49225 h 63570"/>
                <a:gd name="connsiteX464" fmla="*/ 764025 w 1070915"/>
                <a:gd name="connsiteY464" fmla="*/ 46881 h 63570"/>
                <a:gd name="connsiteX465" fmla="*/ 757837 w 1070915"/>
                <a:gd name="connsiteY465" fmla="*/ 40411 h 63570"/>
                <a:gd name="connsiteX466" fmla="*/ 755587 w 1070915"/>
                <a:gd name="connsiteY466" fmla="*/ 31223 h 63570"/>
                <a:gd name="connsiteX467" fmla="*/ 757837 w 1070915"/>
                <a:gd name="connsiteY467" fmla="*/ 22222 h 63570"/>
                <a:gd name="connsiteX468" fmla="*/ 764025 w 1070915"/>
                <a:gd name="connsiteY468" fmla="*/ 15752 h 63570"/>
                <a:gd name="connsiteX469" fmla="*/ 773026 w 1070915"/>
                <a:gd name="connsiteY469" fmla="*/ 13314 h 63570"/>
                <a:gd name="connsiteX470" fmla="*/ 781934 w 1070915"/>
                <a:gd name="connsiteY470" fmla="*/ 15752 h 63570"/>
                <a:gd name="connsiteX471" fmla="*/ 788122 w 1070915"/>
                <a:gd name="connsiteY471" fmla="*/ 22222 h 63570"/>
                <a:gd name="connsiteX472" fmla="*/ 790372 w 1070915"/>
                <a:gd name="connsiteY472" fmla="*/ 31223 h 63570"/>
                <a:gd name="connsiteX473" fmla="*/ 788122 w 1070915"/>
                <a:gd name="connsiteY473" fmla="*/ 40411 h 63570"/>
                <a:gd name="connsiteX474" fmla="*/ 781934 w 1070915"/>
                <a:gd name="connsiteY474" fmla="*/ 46881 h 63570"/>
                <a:gd name="connsiteX475" fmla="*/ 773026 w 1070915"/>
                <a:gd name="connsiteY475" fmla="*/ 49225 h 63570"/>
                <a:gd name="connsiteX476" fmla="*/ 773026 w 1070915"/>
                <a:gd name="connsiteY476" fmla="*/ 44162 h 63570"/>
                <a:gd name="connsiteX477" fmla="*/ 778839 w 1070915"/>
                <a:gd name="connsiteY477" fmla="*/ 42662 h 63570"/>
                <a:gd name="connsiteX478" fmla="*/ 783152 w 1070915"/>
                <a:gd name="connsiteY478" fmla="*/ 38161 h 63570"/>
                <a:gd name="connsiteX479" fmla="*/ 784746 w 1070915"/>
                <a:gd name="connsiteY479" fmla="*/ 31223 h 63570"/>
                <a:gd name="connsiteX480" fmla="*/ 783152 w 1070915"/>
                <a:gd name="connsiteY480" fmla="*/ 24472 h 63570"/>
                <a:gd name="connsiteX481" fmla="*/ 778839 w 1070915"/>
                <a:gd name="connsiteY481" fmla="*/ 19971 h 63570"/>
                <a:gd name="connsiteX482" fmla="*/ 773026 w 1070915"/>
                <a:gd name="connsiteY482" fmla="*/ 18377 h 63570"/>
                <a:gd name="connsiteX483" fmla="*/ 767213 w 1070915"/>
                <a:gd name="connsiteY483" fmla="*/ 19971 h 63570"/>
                <a:gd name="connsiteX484" fmla="*/ 762806 w 1070915"/>
                <a:gd name="connsiteY484" fmla="*/ 24472 h 63570"/>
                <a:gd name="connsiteX485" fmla="*/ 761212 w 1070915"/>
                <a:gd name="connsiteY485" fmla="*/ 31223 h 63570"/>
                <a:gd name="connsiteX486" fmla="*/ 762806 w 1070915"/>
                <a:gd name="connsiteY486" fmla="*/ 38161 h 63570"/>
                <a:gd name="connsiteX487" fmla="*/ 767213 w 1070915"/>
                <a:gd name="connsiteY487" fmla="*/ 42662 h 63570"/>
                <a:gd name="connsiteX488" fmla="*/ 773026 w 1070915"/>
                <a:gd name="connsiteY488" fmla="*/ 44162 h 63570"/>
                <a:gd name="connsiteX489" fmla="*/ 811840 w 1070915"/>
                <a:gd name="connsiteY489" fmla="*/ 63570 h 63570"/>
                <a:gd name="connsiteX490" fmla="*/ 801995 w 1070915"/>
                <a:gd name="connsiteY490" fmla="*/ 60758 h 63570"/>
                <a:gd name="connsiteX491" fmla="*/ 796745 w 1070915"/>
                <a:gd name="connsiteY491" fmla="*/ 54101 h 63570"/>
                <a:gd name="connsiteX492" fmla="*/ 801995 w 1070915"/>
                <a:gd name="connsiteY492" fmla="*/ 51944 h 63570"/>
                <a:gd name="connsiteX493" fmla="*/ 805652 w 1070915"/>
                <a:gd name="connsiteY493" fmla="*/ 56632 h 63570"/>
                <a:gd name="connsiteX494" fmla="*/ 811840 w 1070915"/>
                <a:gd name="connsiteY494" fmla="*/ 58507 h 63570"/>
                <a:gd name="connsiteX495" fmla="*/ 819998 w 1070915"/>
                <a:gd name="connsiteY495" fmla="*/ 55413 h 63570"/>
                <a:gd name="connsiteX496" fmla="*/ 822904 w 1070915"/>
                <a:gd name="connsiteY496" fmla="*/ 46787 h 63570"/>
                <a:gd name="connsiteX497" fmla="*/ 822904 w 1070915"/>
                <a:gd name="connsiteY497" fmla="*/ 43037 h 63570"/>
                <a:gd name="connsiteX498" fmla="*/ 822623 w 1070915"/>
                <a:gd name="connsiteY498" fmla="*/ 43037 h 63570"/>
                <a:gd name="connsiteX499" fmla="*/ 817935 w 1070915"/>
                <a:gd name="connsiteY499" fmla="*/ 47256 h 63570"/>
                <a:gd name="connsiteX500" fmla="*/ 811090 w 1070915"/>
                <a:gd name="connsiteY500" fmla="*/ 48850 h 63570"/>
                <a:gd name="connsiteX501" fmla="*/ 803027 w 1070915"/>
                <a:gd name="connsiteY501" fmla="*/ 46600 h 63570"/>
                <a:gd name="connsiteX502" fmla="*/ 797307 w 1070915"/>
                <a:gd name="connsiteY502" fmla="*/ 40318 h 63570"/>
                <a:gd name="connsiteX503" fmla="*/ 795151 w 1070915"/>
                <a:gd name="connsiteY503" fmla="*/ 31035 h 63570"/>
                <a:gd name="connsiteX504" fmla="*/ 797307 w 1070915"/>
                <a:gd name="connsiteY504" fmla="*/ 21940 h 63570"/>
                <a:gd name="connsiteX505" fmla="*/ 803027 w 1070915"/>
                <a:gd name="connsiteY505" fmla="*/ 15564 h 63570"/>
                <a:gd name="connsiteX506" fmla="*/ 811090 w 1070915"/>
                <a:gd name="connsiteY506" fmla="*/ 13314 h 63570"/>
                <a:gd name="connsiteX507" fmla="*/ 817935 w 1070915"/>
                <a:gd name="connsiteY507" fmla="*/ 14908 h 63570"/>
                <a:gd name="connsiteX508" fmla="*/ 822623 w 1070915"/>
                <a:gd name="connsiteY508" fmla="*/ 19221 h 63570"/>
                <a:gd name="connsiteX509" fmla="*/ 822904 w 1070915"/>
                <a:gd name="connsiteY509" fmla="*/ 19221 h 63570"/>
                <a:gd name="connsiteX510" fmla="*/ 822904 w 1070915"/>
                <a:gd name="connsiteY510" fmla="*/ 14346 h 63570"/>
                <a:gd name="connsiteX511" fmla="*/ 828249 w 1070915"/>
                <a:gd name="connsiteY511" fmla="*/ 14346 h 63570"/>
                <a:gd name="connsiteX512" fmla="*/ 828249 w 1070915"/>
                <a:gd name="connsiteY512" fmla="*/ 46881 h 63570"/>
                <a:gd name="connsiteX513" fmla="*/ 823748 w 1070915"/>
                <a:gd name="connsiteY513" fmla="*/ 59257 h 63570"/>
                <a:gd name="connsiteX514" fmla="*/ 811840 w 1070915"/>
                <a:gd name="connsiteY514" fmla="*/ 63570 h 63570"/>
                <a:gd name="connsiteX515" fmla="*/ 811840 w 1070915"/>
                <a:gd name="connsiteY515" fmla="*/ 43787 h 63570"/>
                <a:gd name="connsiteX516" fmla="*/ 817372 w 1070915"/>
                <a:gd name="connsiteY516" fmla="*/ 42287 h 63570"/>
                <a:gd name="connsiteX517" fmla="*/ 821404 w 1070915"/>
                <a:gd name="connsiteY517" fmla="*/ 37880 h 63570"/>
                <a:gd name="connsiteX518" fmla="*/ 822904 w 1070915"/>
                <a:gd name="connsiteY518" fmla="*/ 31035 h 63570"/>
                <a:gd name="connsiteX519" fmla="*/ 821404 w 1070915"/>
                <a:gd name="connsiteY519" fmla="*/ 24284 h 63570"/>
                <a:gd name="connsiteX520" fmla="*/ 817372 w 1070915"/>
                <a:gd name="connsiteY520" fmla="*/ 19877 h 63570"/>
                <a:gd name="connsiteX521" fmla="*/ 811840 w 1070915"/>
                <a:gd name="connsiteY521" fmla="*/ 18377 h 63570"/>
                <a:gd name="connsiteX522" fmla="*/ 806308 w 1070915"/>
                <a:gd name="connsiteY522" fmla="*/ 19971 h 63570"/>
                <a:gd name="connsiteX523" fmla="*/ 802277 w 1070915"/>
                <a:gd name="connsiteY523" fmla="*/ 24378 h 63570"/>
                <a:gd name="connsiteX524" fmla="*/ 800776 w 1070915"/>
                <a:gd name="connsiteY524" fmla="*/ 31035 h 63570"/>
                <a:gd name="connsiteX525" fmla="*/ 802277 w 1070915"/>
                <a:gd name="connsiteY525" fmla="*/ 37880 h 63570"/>
                <a:gd name="connsiteX526" fmla="*/ 806308 w 1070915"/>
                <a:gd name="connsiteY526" fmla="*/ 42287 h 63570"/>
                <a:gd name="connsiteX527" fmla="*/ 811840 w 1070915"/>
                <a:gd name="connsiteY527" fmla="*/ 43787 h 63570"/>
                <a:gd name="connsiteX528" fmla="*/ 832437 w 1070915"/>
                <a:gd name="connsiteY528" fmla="*/ 48194 h 63570"/>
                <a:gd name="connsiteX529" fmla="*/ 832437 w 1070915"/>
                <a:gd name="connsiteY529" fmla="*/ 48194 h 63570"/>
                <a:gd name="connsiteX530" fmla="*/ 848307 w 1070915"/>
                <a:gd name="connsiteY530" fmla="*/ 14346 h 63570"/>
                <a:gd name="connsiteX531" fmla="*/ 854120 w 1070915"/>
                <a:gd name="connsiteY531" fmla="*/ 14346 h 63570"/>
                <a:gd name="connsiteX532" fmla="*/ 862183 w 1070915"/>
                <a:gd name="connsiteY532" fmla="*/ 41068 h 63570"/>
                <a:gd name="connsiteX533" fmla="*/ 862277 w 1070915"/>
                <a:gd name="connsiteY533" fmla="*/ 41068 h 63570"/>
                <a:gd name="connsiteX534" fmla="*/ 870809 w 1070915"/>
                <a:gd name="connsiteY534" fmla="*/ 14346 h 63570"/>
                <a:gd name="connsiteX535" fmla="*/ 876623 w 1070915"/>
                <a:gd name="connsiteY535" fmla="*/ 14346 h 63570"/>
                <a:gd name="connsiteX536" fmla="*/ 885155 w 1070915"/>
                <a:gd name="connsiteY536" fmla="*/ 41068 h 63570"/>
                <a:gd name="connsiteX537" fmla="*/ 885249 w 1070915"/>
                <a:gd name="connsiteY537" fmla="*/ 41068 h 63570"/>
                <a:gd name="connsiteX538" fmla="*/ 893218 w 1070915"/>
                <a:gd name="connsiteY538" fmla="*/ 14346 h 63570"/>
                <a:gd name="connsiteX539" fmla="*/ 898938 w 1070915"/>
                <a:gd name="connsiteY539" fmla="*/ 14346 h 63570"/>
                <a:gd name="connsiteX540" fmla="*/ 887968 w 1070915"/>
                <a:gd name="connsiteY540" fmla="*/ 48194 h 63570"/>
                <a:gd name="connsiteX541" fmla="*/ 882248 w 1070915"/>
                <a:gd name="connsiteY541" fmla="*/ 48194 h 63570"/>
                <a:gd name="connsiteX542" fmla="*/ 873529 w 1070915"/>
                <a:gd name="connsiteY542" fmla="*/ 21190 h 63570"/>
                <a:gd name="connsiteX543" fmla="*/ 864809 w 1070915"/>
                <a:gd name="connsiteY543" fmla="*/ 48194 h 63570"/>
                <a:gd name="connsiteX544" fmla="*/ 859183 w 1070915"/>
                <a:gd name="connsiteY544" fmla="*/ 48194 h 63570"/>
                <a:gd name="connsiteX545" fmla="*/ 848307 w 1070915"/>
                <a:gd name="connsiteY545" fmla="*/ 14346 h 63570"/>
                <a:gd name="connsiteX546" fmla="*/ 913755 w 1070915"/>
                <a:gd name="connsiteY546" fmla="*/ 49225 h 63570"/>
                <a:gd name="connsiteX547" fmla="*/ 907098 w 1070915"/>
                <a:gd name="connsiteY547" fmla="*/ 47818 h 63570"/>
                <a:gd name="connsiteX548" fmla="*/ 902597 w 1070915"/>
                <a:gd name="connsiteY548" fmla="*/ 43787 h 63570"/>
                <a:gd name="connsiteX549" fmla="*/ 901003 w 1070915"/>
                <a:gd name="connsiteY549" fmla="*/ 37973 h 63570"/>
                <a:gd name="connsiteX550" fmla="*/ 905035 w 1070915"/>
                <a:gd name="connsiteY550" fmla="*/ 29629 h 63570"/>
                <a:gd name="connsiteX551" fmla="*/ 915255 w 1070915"/>
                <a:gd name="connsiteY551" fmla="*/ 26535 h 63570"/>
                <a:gd name="connsiteX552" fmla="*/ 920975 w 1070915"/>
                <a:gd name="connsiteY552" fmla="*/ 27191 h 63570"/>
                <a:gd name="connsiteX553" fmla="*/ 925006 w 1070915"/>
                <a:gd name="connsiteY553" fmla="*/ 28785 h 63570"/>
                <a:gd name="connsiteX554" fmla="*/ 925006 w 1070915"/>
                <a:gd name="connsiteY554" fmla="*/ 26722 h 63570"/>
                <a:gd name="connsiteX555" fmla="*/ 922287 w 1070915"/>
                <a:gd name="connsiteY555" fmla="*/ 20628 h 63570"/>
                <a:gd name="connsiteX556" fmla="*/ 915630 w 1070915"/>
                <a:gd name="connsiteY556" fmla="*/ 18284 h 63570"/>
                <a:gd name="connsiteX557" fmla="*/ 910379 w 1070915"/>
                <a:gd name="connsiteY557" fmla="*/ 19596 h 63570"/>
                <a:gd name="connsiteX558" fmla="*/ 906629 w 1070915"/>
                <a:gd name="connsiteY558" fmla="*/ 22972 h 63570"/>
                <a:gd name="connsiteX559" fmla="*/ 902316 w 1070915"/>
                <a:gd name="connsiteY559" fmla="*/ 19784 h 63570"/>
                <a:gd name="connsiteX560" fmla="*/ 907848 w 1070915"/>
                <a:gd name="connsiteY560" fmla="*/ 15002 h 63570"/>
                <a:gd name="connsiteX561" fmla="*/ 915630 w 1070915"/>
                <a:gd name="connsiteY561" fmla="*/ 13314 h 63570"/>
                <a:gd name="connsiteX562" fmla="*/ 926413 w 1070915"/>
                <a:gd name="connsiteY562" fmla="*/ 16971 h 63570"/>
                <a:gd name="connsiteX563" fmla="*/ 930351 w 1070915"/>
                <a:gd name="connsiteY563" fmla="*/ 26722 h 63570"/>
                <a:gd name="connsiteX564" fmla="*/ 930351 w 1070915"/>
                <a:gd name="connsiteY564" fmla="*/ 48194 h 63570"/>
                <a:gd name="connsiteX565" fmla="*/ 925006 w 1070915"/>
                <a:gd name="connsiteY565" fmla="*/ 48194 h 63570"/>
                <a:gd name="connsiteX566" fmla="*/ 925006 w 1070915"/>
                <a:gd name="connsiteY566" fmla="*/ 43318 h 63570"/>
                <a:gd name="connsiteX567" fmla="*/ 924725 w 1070915"/>
                <a:gd name="connsiteY567" fmla="*/ 43318 h 63570"/>
                <a:gd name="connsiteX568" fmla="*/ 920318 w 1070915"/>
                <a:gd name="connsiteY568" fmla="*/ 47537 h 63570"/>
                <a:gd name="connsiteX569" fmla="*/ 913755 w 1070915"/>
                <a:gd name="connsiteY569" fmla="*/ 49225 h 63570"/>
                <a:gd name="connsiteX570" fmla="*/ 914317 w 1070915"/>
                <a:gd name="connsiteY570" fmla="*/ 44256 h 63570"/>
                <a:gd name="connsiteX571" fmla="*/ 919568 w 1070915"/>
                <a:gd name="connsiteY571" fmla="*/ 42849 h 63570"/>
                <a:gd name="connsiteX572" fmla="*/ 923506 w 1070915"/>
                <a:gd name="connsiteY572" fmla="*/ 38911 h 63570"/>
                <a:gd name="connsiteX573" fmla="*/ 925006 w 1070915"/>
                <a:gd name="connsiteY573" fmla="*/ 33567 h 63570"/>
                <a:gd name="connsiteX574" fmla="*/ 921068 w 1070915"/>
                <a:gd name="connsiteY574" fmla="*/ 31785 h 63570"/>
                <a:gd name="connsiteX575" fmla="*/ 916099 w 1070915"/>
                <a:gd name="connsiteY575" fmla="*/ 31129 h 63570"/>
                <a:gd name="connsiteX576" fmla="*/ 909161 w 1070915"/>
                <a:gd name="connsiteY576" fmla="*/ 33098 h 63570"/>
                <a:gd name="connsiteX577" fmla="*/ 906816 w 1070915"/>
                <a:gd name="connsiteY577" fmla="*/ 38067 h 63570"/>
                <a:gd name="connsiteX578" fmla="*/ 908879 w 1070915"/>
                <a:gd name="connsiteY578" fmla="*/ 42568 h 63570"/>
                <a:gd name="connsiteX579" fmla="*/ 914317 w 1070915"/>
                <a:gd name="connsiteY579" fmla="*/ 44256 h 63570"/>
                <a:gd name="connsiteX580" fmla="*/ 938221 w 1070915"/>
                <a:gd name="connsiteY580" fmla="*/ 656 h 63570"/>
                <a:gd name="connsiteX581" fmla="*/ 943847 w 1070915"/>
                <a:gd name="connsiteY581" fmla="*/ 656 h 63570"/>
                <a:gd name="connsiteX582" fmla="*/ 943847 w 1070915"/>
                <a:gd name="connsiteY582" fmla="*/ 48194 h 63570"/>
                <a:gd name="connsiteX583" fmla="*/ 938221 w 1070915"/>
                <a:gd name="connsiteY583" fmla="*/ 48194 h 63570"/>
                <a:gd name="connsiteX584" fmla="*/ 938221 w 1070915"/>
                <a:gd name="connsiteY584" fmla="*/ 656 h 63570"/>
                <a:gd name="connsiteX585" fmla="*/ 952228 w 1070915"/>
                <a:gd name="connsiteY585" fmla="*/ 656 h 63570"/>
                <a:gd name="connsiteX586" fmla="*/ 957854 w 1070915"/>
                <a:gd name="connsiteY586" fmla="*/ 656 h 63570"/>
                <a:gd name="connsiteX587" fmla="*/ 957854 w 1070915"/>
                <a:gd name="connsiteY587" fmla="*/ 30566 h 63570"/>
                <a:gd name="connsiteX588" fmla="*/ 973793 w 1070915"/>
                <a:gd name="connsiteY588" fmla="*/ 14346 h 63570"/>
                <a:gd name="connsiteX589" fmla="*/ 980919 w 1070915"/>
                <a:gd name="connsiteY589" fmla="*/ 14346 h 63570"/>
                <a:gd name="connsiteX590" fmla="*/ 980919 w 1070915"/>
                <a:gd name="connsiteY590" fmla="*/ 14627 h 63570"/>
                <a:gd name="connsiteX591" fmla="*/ 967699 w 1070915"/>
                <a:gd name="connsiteY591" fmla="*/ 28035 h 63570"/>
                <a:gd name="connsiteX592" fmla="*/ 981294 w 1070915"/>
                <a:gd name="connsiteY592" fmla="*/ 47912 h 63570"/>
                <a:gd name="connsiteX593" fmla="*/ 981294 w 1070915"/>
                <a:gd name="connsiteY593" fmla="*/ 48194 h 63570"/>
                <a:gd name="connsiteX594" fmla="*/ 974543 w 1070915"/>
                <a:gd name="connsiteY594" fmla="*/ 48194 h 63570"/>
                <a:gd name="connsiteX595" fmla="*/ 963667 w 1070915"/>
                <a:gd name="connsiteY595" fmla="*/ 31973 h 63570"/>
                <a:gd name="connsiteX596" fmla="*/ 957854 w 1070915"/>
                <a:gd name="connsiteY596" fmla="*/ 37786 h 63570"/>
                <a:gd name="connsiteX597" fmla="*/ 957854 w 1070915"/>
                <a:gd name="connsiteY597" fmla="*/ 48194 h 63570"/>
                <a:gd name="connsiteX598" fmla="*/ 952228 w 1070915"/>
                <a:gd name="connsiteY598" fmla="*/ 48194 h 63570"/>
                <a:gd name="connsiteX599" fmla="*/ 952228 w 1070915"/>
                <a:gd name="connsiteY599" fmla="*/ 656 h 63570"/>
                <a:gd name="connsiteX600" fmla="*/ 999757 w 1070915"/>
                <a:gd name="connsiteY600" fmla="*/ 49225 h 63570"/>
                <a:gd name="connsiteX601" fmla="*/ 991131 w 1070915"/>
                <a:gd name="connsiteY601" fmla="*/ 46975 h 63570"/>
                <a:gd name="connsiteX602" fmla="*/ 985036 w 1070915"/>
                <a:gd name="connsiteY602" fmla="*/ 40599 h 63570"/>
                <a:gd name="connsiteX603" fmla="*/ 982880 w 1070915"/>
                <a:gd name="connsiteY603" fmla="*/ 31316 h 63570"/>
                <a:gd name="connsiteX604" fmla="*/ 984943 w 1070915"/>
                <a:gd name="connsiteY604" fmla="*/ 22315 h 63570"/>
                <a:gd name="connsiteX605" fmla="*/ 990756 w 1070915"/>
                <a:gd name="connsiteY605" fmla="*/ 15752 h 63570"/>
                <a:gd name="connsiteX606" fmla="*/ 999288 w 1070915"/>
                <a:gd name="connsiteY606" fmla="*/ 13314 h 63570"/>
                <a:gd name="connsiteX607" fmla="*/ 1007914 w 1070915"/>
                <a:gd name="connsiteY607" fmla="*/ 15564 h 63570"/>
                <a:gd name="connsiteX608" fmla="*/ 1013540 w 1070915"/>
                <a:gd name="connsiteY608" fmla="*/ 21659 h 63570"/>
                <a:gd name="connsiteX609" fmla="*/ 1015509 w 1070915"/>
                <a:gd name="connsiteY609" fmla="*/ 30566 h 63570"/>
                <a:gd name="connsiteX610" fmla="*/ 1015415 w 1070915"/>
                <a:gd name="connsiteY610" fmla="*/ 32348 h 63570"/>
                <a:gd name="connsiteX611" fmla="*/ 988599 w 1070915"/>
                <a:gd name="connsiteY611" fmla="*/ 32348 h 63570"/>
                <a:gd name="connsiteX612" fmla="*/ 990381 w 1070915"/>
                <a:gd name="connsiteY612" fmla="*/ 38817 h 63570"/>
                <a:gd name="connsiteX613" fmla="*/ 994600 w 1070915"/>
                <a:gd name="connsiteY613" fmla="*/ 42849 h 63570"/>
                <a:gd name="connsiteX614" fmla="*/ 999945 w 1070915"/>
                <a:gd name="connsiteY614" fmla="*/ 44162 h 63570"/>
                <a:gd name="connsiteX615" fmla="*/ 1009977 w 1070915"/>
                <a:gd name="connsiteY615" fmla="*/ 38067 h 63570"/>
                <a:gd name="connsiteX616" fmla="*/ 1014759 w 1070915"/>
                <a:gd name="connsiteY616" fmla="*/ 40318 h 63570"/>
                <a:gd name="connsiteX617" fmla="*/ 1008852 w 1070915"/>
                <a:gd name="connsiteY617" fmla="*/ 46881 h 63570"/>
                <a:gd name="connsiteX618" fmla="*/ 999757 w 1070915"/>
                <a:gd name="connsiteY618" fmla="*/ 49225 h 63570"/>
                <a:gd name="connsiteX619" fmla="*/ 1009508 w 1070915"/>
                <a:gd name="connsiteY619" fmla="*/ 27660 h 63570"/>
                <a:gd name="connsiteX620" fmla="*/ 1008289 w 1070915"/>
                <a:gd name="connsiteY620" fmla="*/ 23440 h 63570"/>
                <a:gd name="connsiteX621" fmla="*/ 1005008 w 1070915"/>
                <a:gd name="connsiteY621" fmla="*/ 19877 h 63570"/>
                <a:gd name="connsiteX622" fmla="*/ 999288 w 1070915"/>
                <a:gd name="connsiteY622" fmla="*/ 18377 h 63570"/>
                <a:gd name="connsiteX623" fmla="*/ 992537 w 1070915"/>
                <a:gd name="connsiteY623" fmla="*/ 21003 h 63570"/>
                <a:gd name="connsiteX624" fmla="*/ 988881 w 1070915"/>
                <a:gd name="connsiteY624" fmla="*/ 27660 h 63570"/>
                <a:gd name="connsiteX625" fmla="*/ 1009508 w 1070915"/>
                <a:gd name="connsiteY625" fmla="*/ 27660 h 63570"/>
                <a:gd name="connsiteX626" fmla="*/ 1022128 w 1070915"/>
                <a:gd name="connsiteY626" fmla="*/ 14346 h 63570"/>
                <a:gd name="connsiteX627" fmla="*/ 1027473 w 1070915"/>
                <a:gd name="connsiteY627" fmla="*/ 14346 h 63570"/>
                <a:gd name="connsiteX628" fmla="*/ 1027473 w 1070915"/>
                <a:gd name="connsiteY628" fmla="*/ 19784 h 63570"/>
                <a:gd name="connsiteX629" fmla="*/ 1027754 w 1070915"/>
                <a:gd name="connsiteY629" fmla="*/ 19784 h 63570"/>
                <a:gd name="connsiteX630" fmla="*/ 1031505 w 1070915"/>
                <a:gd name="connsiteY630" fmla="*/ 15189 h 63570"/>
                <a:gd name="connsiteX631" fmla="*/ 1037599 w 1070915"/>
                <a:gd name="connsiteY631" fmla="*/ 13314 h 63570"/>
                <a:gd name="connsiteX632" fmla="*/ 1041537 w 1070915"/>
                <a:gd name="connsiteY632" fmla="*/ 13970 h 63570"/>
                <a:gd name="connsiteX633" fmla="*/ 1041537 w 1070915"/>
                <a:gd name="connsiteY633" fmla="*/ 20159 h 63570"/>
                <a:gd name="connsiteX634" fmla="*/ 1036755 w 1070915"/>
                <a:gd name="connsiteY634" fmla="*/ 19034 h 63570"/>
                <a:gd name="connsiteX635" fmla="*/ 1032255 w 1070915"/>
                <a:gd name="connsiteY635" fmla="*/ 20440 h 63570"/>
                <a:gd name="connsiteX636" fmla="*/ 1028973 w 1070915"/>
                <a:gd name="connsiteY636" fmla="*/ 24191 h 63570"/>
                <a:gd name="connsiteX637" fmla="*/ 1027754 w 1070915"/>
                <a:gd name="connsiteY637" fmla="*/ 29254 h 63570"/>
                <a:gd name="connsiteX638" fmla="*/ 1027754 w 1070915"/>
                <a:gd name="connsiteY638" fmla="*/ 48194 h 63570"/>
                <a:gd name="connsiteX639" fmla="*/ 1022128 w 1070915"/>
                <a:gd name="connsiteY639" fmla="*/ 48194 h 63570"/>
                <a:gd name="connsiteX640" fmla="*/ 1022128 w 1070915"/>
                <a:gd name="connsiteY640" fmla="*/ 14346 h 63570"/>
                <a:gd name="connsiteX641" fmla="*/ 1057508 w 1070915"/>
                <a:gd name="connsiteY641" fmla="*/ 49225 h 63570"/>
                <a:gd name="connsiteX642" fmla="*/ 1048413 w 1070915"/>
                <a:gd name="connsiteY642" fmla="*/ 46693 h 63570"/>
                <a:gd name="connsiteX643" fmla="*/ 1043162 w 1070915"/>
                <a:gd name="connsiteY643" fmla="*/ 40130 h 63570"/>
                <a:gd name="connsiteX644" fmla="*/ 1048225 w 1070915"/>
                <a:gd name="connsiteY644" fmla="*/ 37880 h 63570"/>
                <a:gd name="connsiteX645" fmla="*/ 1051976 w 1070915"/>
                <a:gd name="connsiteY645" fmla="*/ 42662 h 63570"/>
                <a:gd name="connsiteX646" fmla="*/ 1057508 w 1070915"/>
                <a:gd name="connsiteY646" fmla="*/ 44256 h 63570"/>
                <a:gd name="connsiteX647" fmla="*/ 1062946 w 1070915"/>
                <a:gd name="connsiteY647" fmla="*/ 43037 h 63570"/>
                <a:gd name="connsiteX648" fmla="*/ 1065196 w 1070915"/>
                <a:gd name="connsiteY648" fmla="*/ 39286 h 63570"/>
                <a:gd name="connsiteX649" fmla="*/ 1063415 w 1070915"/>
                <a:gd name="connsiteY649" fmla="*/ 35911 h 63570"/>
                <a:gd name="connsiteX650" fmla="*/ 1057695 w 1070915"/>
                <a:gd name="connsiteY650" fmla="*/ 33660 h 63570"/>
                <a:gd name="connsiteX651" fmla="*/ 1053663 w 1070915"/>
                <a:gd name="connsiteY651" fmla="*/ 32629 h 63570"/>
                <a:gd name="connsiteX652" fmla="*/ 1046913 w 1070915"/>
                <a:gd name="connsiteY652" fmla="*/ 29254 h 63570"/>
                <a:gd name="connsiteX653" fmla="*/ 1044381 w 1070915"/>
                <a:gd name="connsiteY653" fmla="*/ 23065 h 63570"/>
                <a:gd name="connsiteX654" fmla="*/ 1046163 w 1070915"/>
                <a:gd name="connsiteY654" fmla="*/ 17908 h 63570"/>
                <a:gd name="connsiteX655" fmla="*/ 1050851 w 1070915"/>
                <a:gd name="connsiteY655" fmla="*/ 14533 h 63570"/>
                <a:gd name="connsiteX656" fmla="*/ 1057133 w 1070915"/>
                <a:gd name="connsiteY656" fmla="*/ 13314 h 63570"/>
                <a:gd name="connsiteX657" fmla="*/ 1065102 w 1070915"/>
                <a:gd name="connsiteY657" fmla="*/ 15283 h 63570"/>
                <a:gd name="connsiteX658" fmla="*/ 1069978 w 1070915"/>
                <a:gd name="connsiteY658" fmla="*/ 20534 h 63570"/>
                <a:gd name="connsiteX659" fmla="*/ 1065102 w 1070915"/>
                <a:gd name="connsiteY659" fmla="*/ 22878 h 63570"/>
                <a:gd name="connsiteX660" fmla="*/ 1057039 w 1070915"/>
                <a:gd name="connsiteY660" fmla="*/ 18284 h 63570"/>
                <a:gd name="connsiteX661" fmla="*/ 1052163 w 1070915"/>
                <a:gd name="connsiteY661" fmla="*/ 19596 h 63570"/>
                <a:gd name="connsiteX662" fmla="*/ 1050101 w 1070915"/>
                <a:gd name="connsiteY662" fmla="*/ 22878 h 63570"/>
                <a:gd name="connsiteX663" fmla="*/ 1051507 w 1070915"/>
                <a:gd name="connsiteY663" fmla="*/ 25972 h 63570"/>
                <a:gd name="connsiteX664" fmla="*/ 1055914 w 1070915"/>
                <a:gd name="connsiteY664" fmla="*/ 27847 h 63570"/>
                <a:gd name="connsiteX665" fmla="*/ 1060883 w 1070915"/>
                <a:gd name="connsiteY665" fmla="*/ 29066 h 63570"/>
                <a:gd name="connsiteX666" fmla="*/ 1068384 w 1070915"/>
                <a:gd name="connsiteY666" fmla="*/ 32910 h 63570"/>
                <a:gd name="connsiteX667" fmla="*/ 1070916 w 1070915"/>
                <a:gd name="connsiteY667" fmla="*/ 38911 h 63570"/>
                <a:gd name="connsiteX668" fmla="*/ 1069040 w 1070915"/>
                <a:gd name="connsiteY668" fmla="*/ 44349 h 63570"/>
                <a:gd name="connsiteX669" fmla="*/ 1064165 w 1070915"/>
                <a:gd name="connsiteY669" fmla="*/ 48006 h 63570"/>
                <a:gd name="connsiteX670" fmla="*/ 1057508 w 1070915"/>
                <a:gd name="connsiteY670" fmla="*/ 49225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Lst>
              <a:rect l="l" t="t" r="r" b="b"/>
              <a:pathLst>
                <a:path w="1070915" h="63570">
                  <a:moveTo>
                    <a:pt x="0" y="656"/>
                  </a:moveTo>
                  <a:lnTo>
                    <a:pt x="6282" y="656"/>
                  </a:lnTo>
                  <a:lnTo>
                    <a:pt x="14908" y="35536"/>
                  </a:lnTo>
                  <a:lnTo>
                    <a:pt x="15658" y="38817"/>
                  </a:lnTo>
                  <a:lnTo>
                    <a:pt x="15939" y="38817"/>
                  </a:lnTo>
                  <a:lnTo>
                    <a:pt x="16971" y="35536"/>
                  </a:lnTo>
                  <a:lnTo>
                    <a:pt x="27566" y="656"/>
                  </a:lnTo>
                  <a:lnTo>
                    <a:pt x="33379" y="656"/>
                  </a:lnTo>
                  <a:lnTo>
                    <a:pt x="43505" y="35536"/>
                  </a:lnTo>
                  <a:lnTo>
                    <a:pt x="44537" y="38817"/>
                  </a:lnTo>
                  <a:lnTo>
                    <a:pt x="44818" y="38817"/>
                  </a:lnTo>
                  <a:lnTo>
                    <a:pt x="54194" y="656"/>
                  </a:lnTo>
                  <a:lnTo>
                    <a:pt x="60383" y="656"/>
                  </a:lnTo>
                  <a:lnTo>
                    <a:pt x="47631" y="48194"/>
                  </a:lnTo>
                  <a:lnTo>
                    <a:pt x="41724" y="48194"/>
                  </a:lnTo>
                  <a:lnTo>
                    <a:pt x="31691" y="13783"/>
                  </a:lnTo>
                  <a:lnTo>
                    <a:pt x="30566" y="10126"/>
                  </a:lnTo>
                  <a:lnTo>
                    <a:pt x="30379" y="10126"/>
                  </a:lnTo>
                  <a:lnTo>
                    <a:pt x="29254" y="13783"/>
                  </a:lnTo>
                  <a:lnTo>
                    <a:pt x="18752" y="48194"/>
                  </a:lnTo>
                  <a:lnTo>
                    <a:pt x="12845" y="48194"/>
                  </a:lnTo>
                  <a:lnTo>
                    <a:pt x="0" y="656"/>
                  </a:lnTo>
                  <a:close/>
                  <a:moveTo>
                    <a:pt x="77538" y="49225"/>
                  </a:moveTo>
                  <a:cubicBezTo>
                    <a:pt x="74226" y="49225"/>
                    <a:pt x="71225" y="48444"/>
                    <a:pt x="68537" y="46881"/>
                  </a:cubicBezTo>
                  <a:cubicBezTo>
                    <a:pt x="65912" y="45256"/>
                    <a:pt x="63849" y="43099"/>
                    <a:pt x="62349" y="40411"/>
                  </a:cubicBezTo>
                  <a:cubicBezTo>
                    <a:pt x="60849" y="37661"/>
                    <a:pt x="60099" y="34598"/>
                    <a:pt x="60099" y="31223"/>
                  </a:cubicBezTo>
                  <a:cubicBezTo>
                    <a:pt x="60099" y="27910"/>
                    <a:pt x="60849" y="24909"/>
                    <a:pt x="62349" y="22222"/>
                  </a:cubicBezTo>
                  <a:cubicBezTo>
                    <a:pt x="63849" y="19471"/>
                    <a:pt x="65912" y="17315"/>
                    <a:pt x="68537" y="15752"/>
                  </a:cubicBezTo>
                  <a:cubicBezTo>
                    <a:pt x="71225" y="14127"/>
                    <a:pt x="74226" y="13314"/>
                    <a:pt x="77538" y="13314"/>
                  </a:cubicBezTo>
                  <a:cubicBezTo>
                    <a:pt x="80851" y="13314"/>
                    <a:pt x="83820" y="14127"/>
                    <a:pt x="86446" y="15752"/>
                  </a:cubicBezTo>
                  <a:cubicBezTo>
                    <a:pt x="89134" y="17315"/>
                    <a:pt x="91196" y="19471"/>
                    <a:pt x="92634" y="22222"/>
                  </a:cubicBezTo>
                  <a:cubicBezTo>
                    <a:pt x="94134" y="24909"/>
                    <a:pt x="94884" y="27910"/>
                    <a:pt x="94884" y="31223"/>
                  </a:cubicBezTo>
                  <a:cubicBezTo>
                    <a:pt x="94884" y="34598"/>
                    <a:pt x="94134" y="37661"/>
                    <a:pt x="92634" y="40411"/>
                  </a:cubicBezTo>
                  <a:cubicBezTo>
                    <a:pt x="91196" y="43099"/>
                    <a:pt x="89134" y="45256"/>
                    <a:pt x="86446" y="46881"/>
                  </a:cubicBezTo>
                  <a:cubicBezTo>
                    <a:pt x="83820" y="48444"/>
                    <a:pt x="80851" y="49225"/>
                    <a:pt x="77538" y="49225"/>
                  </a:cubicBezTo>
                  <a:close/>
                  <a:moveTo>
                    <a:pt x="77538" y="44162"/>
                  </a:moveTo>
                  <a:cubicBezTo>
                    <a:pt x="79601" y="44162"/>
                    <a:pt x="81539" y="43662"/>
                    <a:pt x="83352" y="42662"/>
                  </a:cubicBezTo>
                  <a:cubicBezTo>
                    <a:pt x="85164" y="41599"/>
                    <a:pt x="86602" y="40099"/>
                    <a:pt x="87665" y="38161"/>
                  </a:cubicBezTo>
                  <a:cubicBezTo>
                    <a:pt x="88727" y="36161"/>
                    <a:pt x="89259" y="33848"/>
                    <a:pt x="89259" y="31223"/>
                  </a:cubicBezTo>
                  <a:cubicBezTo>
                    <a:pt x="89259" y="28660"/>
                    <a:pt x="88727" y="26410"/>
                    <a:pt x="87665" y="24472"/>
                  </a:cubicBezTo>
                  <a:cubicBezTo>
                    <a:pt x="86602" y="22472"/>
                    <a:pt x="85164" y="20971"/>
                    <a:pt x="83352" y="19971"/>
                  </a:cubicBezTo>
                  <a:cubicBezTo>
                    <a:pt x="81539" y="18909"/>
                    <a:pt x="79601" y="18377"/>
                    <a:pt x="77538" y="18377"/>
                  </a:cubicBezTo>
                  <a:cubicBezTo>
                    <a:pt x="75476" y="18377"/>
                    <a:pt x="73538" y="18909"/>
                    <a:pt x="71725" y="19971"/>
                  </a:cubicBezTo>
                  <a:cubicBezTo>
                    <a:pt x="69913" y="20971"/>
                    <a:pt x="68443" y="22472"/>
                    <a:pt x="67318" y="24472"/>
                  </a:cubicBezTo>
                  <a:cubicBezTo>
                    <a:pt x="66256" y="26410"/>
                    <a:pt x="65724" y="28660"/>
                    <a:pt x="65724" y="31223"/>
                  </a:cubicBezTo>
                  <a:cubicBezTo>
                    <a:pt x="65724" y="33848"/>
                    <a:pt x="66256" y="36161"/>
                    <a:pt x="67318" y="38161"/>
                  </a:cubicBezTo>
                  <a:cubicBezTo>
                    <a:pt x="68443" y="40099"/>
                    <a:pt x="69913" y="41599"/>
                    <a:pt x="71725" y="42662"/>
                  </a:cubicBezTo>
                  <a:cubicBezTo>
                    <a:pt x="73538" y="43662"/>
                    <a:pt x="75476" y="44162"/>
                    <a:pt x="77538" y="44162"/>
                  </a:cubicBezTo>
                  <a:close/>
                  <a:moveTo>
                    <a:pt x="113489" y="49225"/>
                  </a:moveTo>
                  <a:cubicBezTo>
                    <a:pt x="109364" y="49225"/>
                    <a:pt x="106238" y="48037"/>
                    <a:pt x="104113" y="45662"/>
                  </a:cubicBezTo>
                  <a:cubicBezTo>
                    <a:pt x="101987" y="43287"/>
                    <a:pt x="100925" y="39942"/>
                    <a:pt x="100925" y="35629"/>
                  </a:cubicBezTo>
                  <a:lnTo>
                    <a:pt x="100925" y="14346"/>
                  </a:lnTo>
                  <a:lnTo>
                    <a:pt x="106551" y="14346"/>
                  </a:lnTo>
                  <a:lnTo>
                    <a:pt x="106551" y="34786"/>
                  </a:lnTo>
                  <a:cubicBezTo>
                    <a:pt x="106551" y="38036"/>
                    <a:pt x="107270" y="40411"/>
                    <a:pt x="108707" y="41911"/>
                  </a:cubicBezTo>
                  <a:cubicBezTo>
                    <a:pt x="110207" y="43412"/>
                    <a:pt x="112176" y="44162"/>
                    <a:pt x="114614" y="44162"/>
                  </a:cubicBezTo>
                  <a:cubicBezTo>
                    <a:pt x="116552" y="44162"/>
                    <a:pt x="118240" y="43662"/>
                    <a:pt x="119677" y="42662"/>
                  </a:cubicBezTo>
                  <a:cubicBezTo>
                    <a:pt x="121178" y="41599"/>
                    <a:pt x="122334" y="40255"/>
                    <a:pt x="123146" y="38630"/>
                  </a:cubicBezTo>
                  <a:cubicBezTo>
                    <a:pt x="123959" y="37005"/>
                    <a:pt x="124365" y="35286"/>
                    <a:pt x="124365" y="33473"/>
                  </a:cubicBezTo>
                  <a:lnTo>
                    <a:pt x="124365" y="14346"/>
                  </a:lnTo>
                  <a:lnTo>
                    <a:pt x="130085" y="14346"/>
                  </a:lnTo>
                  <a:lnTo>
                    <a:pt x="130085" y="48194"/>
                  </a:lnTo>
                  <a:lnTo>
                    <a:pt x="124647" y="48194"/>
                  </a:lnTo>
                  <a:lnTo>
                    <a:pt x="124647" y="43318"/>
                  </a:lnTo>
                  <a:lnTo>
                    <a:pt x="124365" y="43318"/>
                  </a:lnTo>
                  <a:cubicBezTo>
                    <a:pt x="123490" y="45006"/>
                    <a:pt x="122021" y="46412"/>
                    <a:pt x="119959" y="47537"/>
                  </a:cubicBezTo>
                  <a:cubicBezTo>
                    <a:pt x="117896" y="48662"/>
                    <a:pt x="115739" y="49225"/>
                    <a:pt x="113489" y="49225"/>
                  </a:cubicBezTo>
                  <a:close/>
                  <a:moveTo>
                    <a:pt x="138447" y="656"/>
                  </a:moveTo>
                  <a:lnTo>
                    <a:pt x="144073" y="656"/>
                  </a:lnTo>
                  <a:lnTo>
                    <a:pt x="144073" y="48194"/>
                  </a:lnTo>
                  <a:lnTo>
                    <a:pt x="138447" y="48194"/>
                  </a:lnTo>
                  <a:lnTo>
                    <a:pt x="138447" y="656"/>
                  </a:lnTo>
                  <a:close/>
                  <a:moveTo>
                    <a:pt x="166467" y="49225"/>
                  </a:moveTo>
                  <a:cubicBezTo>
                    <a:pt x="163404" y="49225"/>
                    <a:pt x="160654" y="48475"/>
                    <a:pt x="158216" y="46975"/>
                  </a:cubicBezTo>
                  <a:cubicBezTo>
                    <a:pt x="155778" y="45412"/>
                    <a:pt x="153840" y="43287"/>
                    <a:pt x="152403" y="40599"/>
                  </a:cubicBezTo>
                  <a:cubicBezTo>
                    <a:pt x="150965" y="37848"/>
                    <a:pt x="150246" y="34723"/>
                    <a:pt x="150246" y="31223"/>
                  </a:cubicBezTo>
                  <a:cubicBezTo>
                    <a:pt x="150246" y="27847"/>
                    <a:pt x="150965" y="24784"/>
                    <a:pt x="152403" y="22034"/>
                  </a:cubicBezTo>
                  <a:cubicBezTo>
                    <a:pt x="153840" y="19284"/>
                    <a:pt x="155778" y="17158"/>
                    <a:pt x="158216" y="15658"/>
                  </a:cubicBezTo>
                  <a:cubicBezTo>
                    <a:pt x="160654" y="14096"/>
                    <a:pt x="163404" y="13314"/>
                    <a:pt x="166467" y="13314"/>
                  </a:cubicBezTo>
                  <a:cubicBezTo>
                    <a:pt x="169030" y="13314"/>
                    <a:pt x="171311" y="13908"/>
                    <a:pt x="173312" y="15096"/>
                  </a:cubicBezTo>
                  <a:cubicBezTo>
                    <a:pt x="175374" y="16221"/>
                    <a:pt x="176937" y="17658"/>
                    <a:pt x="178000" y="19409"/>
                  </a:cubicBezTo>
                  <a:lnTo>
                    <a:pt x="178281" y="19409"/>
                  </a:lnTo>
                  <a:lnTo>
                    <a:pt x="178000" y="14627"/>
                  </a:lnTo>
                  <a:lnTo>
                    <a:pt x="178000" y="656"/>
                  </a:lnTo>
                  <a:lnTo>
                    <a:pt x="183719" y="656"/>
                  </a:lnTo>
                  <a:lnTo>
                    <a:pt x="183719" y="48194"/>
                  </a:lnTo>
                  <a:lnTo>
                    <a:pt x="178281" y="48194"/>
                  </a:lnTo>
                  <a:lnTo>
                    <a:pt x="178281" y="43224"/>
                  </a:lnTo>
                  <a:lnTo>
                    <a:pt x="178000" y="43224"/>
                  </a:lnTo>
                  <a:cubicBezTo>
                    <a:pt x="176937" y="44912"/>
                    <a:pt x="175374" y="46350"/>
                    <a:pt x="173312" y="47537"/>
                  </a:cubicBezTo>
                  <a:cubicBezTo>
                    <a:pt x="171311" y="48662"/>
                    <a:pt x="169030" y="49225"/>
                    <a:pt x="166467" y="49225"/>
                  </a:cubicBezTo>
                  <a:close/>
                  <a:moveTo>
                    <a:pt x="167123" y="44162"/>
                  </a:moveTo>
                  <a:cubicBezTo>
                    <a:pt x="169061" y="44162"/>
                    <a:pt x="170874" y="43630"/>
                    <a:pt x="172561" y="42568"/>
                  </a:cubicBezTo>
                  <a:cubicBezTo>
                    <a:pt x="174312" y="41505"/>
                    <a:pt x="175687" y="40005"/>
                    <a:pt x="176687" y="38067"/>
                  </a:cubicBezTo>
                  <a:cubicBezTo>
                    <a:pt x="177750" y="36130"/>
                    <a:pt x="178281" y="33848"/>
                    <a:pt x="178281" y="31223"/>
                  </a:cubicBezTo>
                  <a:cubicBezTo>
                    <a:pt x="178281" y="28660"/>
                    <a:pt x="177750" y="26410"/>
                    <a:pt x="176687" y="24472"/>
                  </a:cubicBezTo>
                  <a:cubicBezTo>
                    <a:pt x="175687" y="22534"/>
                    <a:pt x="174312" y="21034"/>
                    <a:pt x="172561" y="19971"/>
                  </a:cubicBezTo>
                  <a:cubicBezTo>
                    <a:pt x="170874" y="18909"/>
                    <a:pt x="169061" y="18377"/>
                    <a:pt x="167123" y="18377"/>
                  </a:cubicBezTo>
                  <a:cubicBezTo>
                    <a:pt x="165123" y="18377"/>
                    <a:pt x="163248" y="18909"/>
                    <a:pt x="161498" y="19971"/>
                  </a:cubicBezTo>
                  <a:cubicBezTo>
                    <a:pt x="159810" y="21034"/>
                    <a:pt x="158435" y="22565"/>
                    <a:pt x="157372" y="24566"/>
                  </a:cubicBezTo>
                  <a:cubicBezTo>
                    <a:pt x="156372" y="26503"/>
                    <a:pt x="155872" y="28722"/>
                    <a:pt x="155872" y="31223"/>
                  </a:cubicBezTo>
                  <a:cubicBezTo>
                    <a:pt x="155872" y="33785"/>
                    <a:pt x="156372" y="36067"/>
                    <a:pt x="157372" y="38067"/>
                  </a:cubicBezTo>
                  <a:cubicBezTo>
                    <a:pt x="158435" y="40005"/>
                    <a:pt x="159810" y="41505"/>
                    <a:pt x="161498" y="42568"/>
                  </a:cubicBezTo>
                  <a:cubicBezTo>
                    <a:pt x="163248" y="43630"/>
                    <a:pt x="165123" y="44162"/>
                    <a:pt x="167123" y="44162"/>
                  </a:cubicBezTo>
                  <a:close/>
                  <a:moveTo>
                    <a:pt x="187864" y="48194"/>
                  </a:moveTo>
                  <a:lnTo>
                    <a:pt x="187864" y="48194"/>
                  </a:lnTo>
                  <a:close/>
                  <a:moveTo>
                    <a:pt x="207484" y="656"/>
                  </a:moveTo>
                  <a:lnTo>
                    <a:pt x="213110" y="656"/>
                  </a:lnTo>
                  <a:lnTo>
                    <a:pt x="213110" y="48194"/>
                  </a:lnTo>
                  <a:lnTo>
                    <a:pt x="207484" y="48194"/>
                  </a:lnTo>
                  <a:lnTo>
                    <a:pt x="207484" y="656"/>
                  </a:lnTo>
                  <a:close/>
                  <a:moveTo>
                    <a:pt x="224773" y="8064"/>
                  </a:moveTo>
                  <a:cubicBezTo>
                    <a:pt x="223648" y="8064"/>
                    <a:pt x="222679" y="7688"/>
                    <a:pt x="221866" y="6938"/>
                  </a:cubicBezTo>
                  <a:cubicBezTo>
                    <a:pt x="221116" y="6126"/>
                    <a:pt x="220741" y="5157"/>
                    <a:pt x="220741" y="4032"/>
                  </a:cubicBezTo>
                  <a:cubicBezTo>
                    <a:pt x="220741" y="2907"/>
                    <a:pt x="221116" y="1969"/>
                    <a:pt x="221866" y="1219"/>
                  </a:cubicBezTo>
                  <a:cubicBezTo>
                    <a:pt x="222679" y="406"/>
                    <a:pt x="223648" y="0"/>
                    <a:pt x="224773" y="0"/>
                  </a:cubicBezTo>
                  <a:cubicBezTo>
                    <a:pt x="225898" y="0"/>
                    <a:pt x="226836" y="406"/>
                    <a:pt x="227586" y="1219"/>
                  </a:cubicBezTo>
                  <a:cubicBezTo>
                    <a:pt x="228398" y="1969"/>
                    <a:pt x="228805" y="2907"/>
                    <a:pt x="228805" y="4032"/>
                  </a:cubicBezTo>
                  <a:cubicBezTo>
                    <a:pt x="228805" y="5157"/>
                    <a:pt x="228398" y="6126"/>
                    <a:pt x="227586" y="6938"/>
                  </a:cubicBezTo>
                  <a:cubicBezTo>
                    <a:pt x="226836" y="7688"/>
                    <a:pt x="225898" y="8064"/>
                    <a:pt x="224773" y="8064"/>
                  </a:cubicBezTo>
                  <a:close/>
                  <a:moveTo>
                    <a:pt x="221960" y="14346"/>
                  </a:moveTo>
                  <a:lnTo>
                    <a:pt x="227586" y="14346"/>
                  </a:lnTo>
                  <a:lnTo>
                    <a:pt x="227586" y="48194"/>
                  </a:lnTo>
                  <a:lnTo>
                    <a:pt x="221960" y="48194"/>
                  </a:lnTo>
                  <a:lnTo>
                    <a:pt x="221960" y="14346"/>
                  </a:lnTo>
                  <a:close/>
                  <a:moveTo>
                    <a:pt x="236494" y="656"/>
                  </a:moveTo>
                  <a:lnTo>
                    <a:pt x="242120" y="656"/>
                  </a:lnTo>
                  <a:lnTo>
                    <a:pt x="242120" y="30566"/>
                  </a:lnTo>
                  <a:lnTo>
                    <a:pt x="258059" y="14346"/>
                  </a:lnTo>
                  <a:lnTo>
                    <a:pt x="265185" y="14346"/>
                  </a:lnTo>
                  <a:lnTo>
                    <a:pt x="265185" y="14627"/>
                  </a:lnTo>
                  <a:lnTo>
                    <a:pt x="251964" y="28035"/>
                  </a:lnTo>
                  <a:lnTo>
                    <a:pt x="265560" y="47912"/>
                  </a:lnTo>
                  <a:lnTo>
                    <a:pt x="265560" y="48194"/>
                  </a:lnTo>
                  <a:lnTo>
                    <a:pt x="258809" y="48194"/>
                  </a:lnTo>
                  <a:lnTo>
                    <a:pt x="247933" y="31973"/>
                  </a:lnTo>
                  <a:lnTo>
                    <a:pt x="242120" y="37786"/>
                  </a:lnTo>
                  <a:lnTo>
                    <a:pt x="242120" y="48194"/>
                  </a:lnTo>
                  <a:lnTo>
                    <a:pt x="236494" y="48194"/>
                  </a:lnTo>
                  <a:lnTo>
                    <a:pt x="236494" y="656"/>
                  </a:lnTo>
                  <a:close/>
                  <a:moveTo>
                    <a:pt x="284023" y="49225"/>
                  </a:moveTo>
                  <a:cubicBezTo>
                    <a:pt x="280835" y="49225"/>
                    <a:pt x="277959" y="48475"/>
                    <a:pt x="275396" y="46975"/>
                  </a:cubicBezTo>
                  <a:cubicBezTo>
                    <a:pt x="272834" y="45412"/>
                    <a:pt x="270802" y="43287"/>
                    <a:pt x="269302" y="40599"/>
                  </a:cubicBezTo>
                  <a:cubicBezTo>
                    <a:pt x="267864" y="37848"/>
                    <a:pt x="267145" y="34754"/>
                    <a:pt x="267145" y="31316"/>
                  </a:cubicBezTo>
                  <a:cubicBezTo>
                    <a:pt x="267145" y="28066"/>
                    <a:pt x="267833" y="25066"/>
                    <a:pt x="269208" y="22315"/>
                  </a:cubicBezTo>
                  <a:cubicBezTo>
                    <a:pt x="270584" y="19565"/>
                    <a:pt x="272521" y="17377"/>
                    <a:pt x="275021" y="15752"/>
                  </a:cubicBezTo>
                  <a:cubicBezTo>
                    <a:pt x="277522" y="14127"/>
                    <a:pt x="280366" y="13314"/>
                    <a:pt x="283554" y="13314"/>
                  </a:cubicBezTo>
                  <a:cubicBezTo>
                    <a:pt x="286867" y="13314"/>
                    <a:pt x="289742" y="14064"/>
                    <a:pt x="292180" y="15564"/>
                  </a:cubicBezTo>
                  <a:cubicBezTo>
                    <a:pt x="294618" y="17002"/>
                    <a:pt x="296493" y="19034"/>
                    <a:pt x="297806" y="21659"/>
                  </a:cubicBezTo>
                  <a:cubicBezTo>
                    <a:pt x="299118" y="24284"/>
                    <a:pt x="299775" y="27253"/>
                    <a:pt x="299775" y="30566"/>
                  </a:cubicBezTo>
                  <a:cubicBezTo>
                    <a:pt x="299775" y="31129"/>
                    <a:pt x="299743" y="31723"/>
                    <a:pt x="299681" y="32348"/>
                  </a:cubicBezTo>
                  <a:lnTo>
                    <a:pt x="272865" y="32348"/>
                  </a:lnTo>
                  <a:cubicBezTo>
                    <a:pt x="272990" y="34911"/>
                    <a:pt x="273584" y="37067"/>
                    <a:pt x="274646" y="38817"/>
                  </a:cubicBezTo>
                  <a:cubicBezTo>
                    <a:pt x="275772" y="40568"/>
                    <a:pt x="277178" y="41911"/>
                    <a:pt x="278866" y="42849"/>
                  </a:cubicBezTo>
                  <a:cubicBezTo>
                    <a:pt x="280616" y="43724"/>
                    <a:pt x="282397" y="44162"/>
                    <a:pt x="284210" y="44162"/>
                  </a:cubicBezTo>
                  <a:cubicBezTo>
                    <a:pt x="288648" y="44162"/>
                    <a:pt x="291992" y="42130"/>
                    <a:pt x="294243" y="38067"/>
                  </a:cubicBezTo>
                  <a:lnTo>
                    <a:pt x="299024" y="40318"/>
                  </a:lnTo>
                  <a:cubicBezTo>
                    <a:pt x="297649" y="43068"/>
                    <a:pt x="295680" y="45256"/>
                    <a:pt x="293117" y="46881"/>
                  </a:cubicBezTo>
                  <a:cubicBezTo>
                    <a:pt x="290617" y="48444"/>
                    <a:pt x="287586" y="49225"/>
                    <a:pt x="284023" y="49225"/>
                  </a:cubicBezTo>
                  <a:close/>
                  <a:moveTo>
                    <a:pt x="293774" y="27660"/>
                  </a:moveTo>
                  <a:cubicBezTo>
                    <a:pt x="293711" y="26285"/>
                    <a:pt x="293305" y="24878"/>
                    <a:pt x="292555" y="23440"/>
                  </a:cubicBezTo>
                  <a:cubicBezTo>
                    <a:pt x="291867" y="22003"/>
                    <a:pt x="290773" y="20815"/>
                    <a:pt x="289273" y="19877"/>
                  </a:cubicBezTo>
                  <a:cubicBezTo>
                    <a:pt x="287773" y="18877"/>
                    <a:pt x="285867" y="18377"/>
                    <a:pt x="283554" y="18377"/>
                  </a:cubicBezTo>
                  <a:cubicBezTo>
                    <a:pt x="280928" y="18377"/>
                    <a:pt x="278678" y="19252"/>
                    <a:pt x="276803" y="21003"/>
                  </a:cubicBezTo>
                  <a:cubicBezTo>
                    <a:pt x="274928" y="22690"/>
                    <a:pt x="273709" y="24909"/>
                    <a:pt x="273146" y="27660"/>
                  </a:cubicBezTo>
                  <a:lnTo>
                    <a:pt x="293774" y="27660"/>
                  </a:lnTo>
                  <a:close/>
                  <a:moveTo>
                    <a:pt x="302175" y="48194"/>
                  </a:moveTo>
                  <a:lnTo>
                    <a:pt x="302175" y="48194"/>
                  </a:lnTo>
                  <a:close/>
                  <a:moveTo>
                    <a:pt x="334734" y="48756"/>
                  </a:moveTo>
                  <a:cubicBezTo>
                    <a:pt x="333359" y="48756"/>
                    <a:pt x="332078" y="48537"/>
                    <a:pt x="330890" y="48100"/>
                  </a:cubicBezTo>
                  <a:cubicBezTo>
                    <a:pt x="329765" y="47662"/>
                    <a:pt x="328796" y="47037"/>
                    <a:pt x="327983" y="46225"/>
                  </a:cubicBezTo>
                  <a:cubicBezTo>
                    <a:pt x="326233" y="44599"/>
                    <a:pt x="325358" y="42287"/>
                    <a:pt x="325358" y="39286"/>
                  </a:cubicBezTo>
                  <a:lnTo>
                    <a:pt x="325358" y="19409"/>
                  </a:lnTo>
                  <a:lnTo>
                    <a:pt x="319451" y="19409"/>
                  </a:lnTo>
                  <a:lnTo>
                    <a:pt x="319451" y="14346"/>
                  </a:lnTo>
                  <a:lnTo>
                    <a:pt x="325358" y="14346"/>
                  </a:lnTo>
                  <a:lnTo>
                    <a:pt x="325358" y="4782"/>
                  </a:lnTo>
                  <a:lnTo>
                    <a:pt x="330984" y="4782"/>
                  </a:lnTo>
                  <a:lnTo>
                    <a:pt x="330984" y="14346"/>
                  </a:lnTo>
                  <a:lnTo>
                    <a:pt x="339328" y="14346"/>
                  </a:lnTo>
                  <a:lnTo>
                    <a:pt x="339328" y="19409"/>
                  </a:lnTo>
                  <a:lnTo>
                    <a:pt x="330984" y="19409"/>
                  </a:lnTo>
                  <a:lnTo>
                    <a:pt x="330984" y="37880"/>
                  </a:lnTo>
                  <a:cubicBezTo>
                    <a:pt x="330984" y="39755"/>
                    <a:pt x="331328" y="41130"/>
                    <a:pt x="332015" y="42005"/>
                  </a:cubicBezTo>
                  <a:cubicBezTo>
                    <a:pt x="332890" y="43005"/>
                    <a:pt x="334109" y="43505"/>
                    <a:pt x="335672" y="43505"/>
                  </a:cubicBezTo>
                  <a:cubicBezTo>
                    <a:pt x="337047" y="43505"/>
                    <a:pt x="338297" y="43130"/>
                    <a:pt x="339422" y="42380"/>
                  </a:cubicBezTo>
                  <a:lnTo>
                    <a:pt x="339422" y="47818"/>
                  </a:lnTo>
                  <a:cubicBezTo>
                    <a:pt x="338735" y="48131"/>
                    <a:pt x="338047" y="48350"/>
                    <a:pt x="337359" y="48475"/>
                  </a:cubicBezTo>
                  <a:cubicBezTo>
                    <a:pt x="336672" y="48662"/>
                    <a:pt x="335797" y="48756"/>
                    <a:pt x="334734" y="48756"/>
                  </a:cubicBezTo>
                  <a:close/>
                  <a:moveTo>
                    <a:pt x="360194" y="49225"/>
                  </a:moveTo>
                  <a:cubicBezTo>
                    <a:pt x="356882" y="49225"/>
                    <a:pt x="353881" y="48444"/>
                    <a:pt x="351193" y="46881"/>
                  </a:cubicBezTo>
                  <a:cubicBezTo>
                    <a:pt x="348568" y="45256"/>
                    <a:pt x="346505" y="43099"/>
                    <a:pt x="345005" y="40411"/>
                  </a:cubicBezTo>
                  <a:cubicBezTo>
                    <a:pt x="343505" y="37661"/>
                    <a:pt x="342755" y="34598"/>
                    <a:pt x="342755" y="31223"/>
                  </a:cubicBezTo>
                  <a:cubicBezTo>
                    <a:pt x="342755" y="27910"/>
                    <a:pt x="343505" y="24909"/>
                    <a:pt x="345005" y="22222"/>
                  </a:cubicBezTo>
                  <a:cubicBezTo>
                    <a:pt x="346505" y="19471"/>
                    <a:pt x="348568" y="17315"/>
                    <a:pt x="351193" y="15752"/>
                  </a:cubicBezTo>
                  <a:cubicBezTo>
                    <a:pt x="353881" y="14127"/>
                    <a:pt x="356882" y="13314"/>
                    <a:pt x="360194" y="13314"/>
                  </a:cubicBezTo>
                  <a:cubicBezTo>
                    <a:pt x="363507" y="13314"/>
                    <a:pt x="366476" y="14127"/>
                    <a:pt x="369102" y="15752"/>
                  </a:cubicBezTo>
                  <a:cubicBezTo>
                    <a:pt x="371790" y="17315"/>
                    <a:pt x="373853" y="19471"/>
                    <a:pt x="375290" y="22222"/>
                  </a:cubicBezTo>
                  <a:cubicBezTo>
                    <a:pt x="376790" y="24909"/>
                    <a:pt x="377540" y="27910"/>
                    <a:pt x="377540" y="31223"/>
                  </a:cubicBezTo>
                  <a:cubicBezTo>
                    <a:pt x="377540" y="34598"/>
                    <a:pt x="376790" y="37661"/>
                    <a:pt x="375290" y="40411"/>
                  </a:cubicBezTo>
                  <a:cubicBezTo>
                    <a:pt x="373853" y="43099"/>
                    <a:pt x="371790" y="45256"/>
                    <a:pt x="369102" y="46881"/>
                  </a:cubicBezTo>
                  <a:cubicBezTo>
                    <a:pt x="366476" y="48444"/>
                    <a:pt x="363507" y="49225"/>
                    <a:pt x="360194" y="49225"/>
                  </a:cubicBezTo>
                  <a:close/>
                  <a:moveTo>
                    <a:pt x="360194" y="44162"/>
                  </a:moveTo>
                  <a:cubicBezTo>
                    <a:pt x="362257" y="44162"/>
                    <a:pt x="364195" y="43662"/>
                    <a:pt x="366008" y="42662"/>
                  </a:cubicBezTo>
                  <a:cubicBezTo>
                    <a:pt x="367820" y="41599"/>
                    <a:pt x="369258" y="40099"/>
                    <a:pt x="370321" y="38161"/>
                  </a:cubicBezTo>
                  <a:cubicBezTo>
                    <a:pt x="371383" y="36161"/>
                    <a:pt x="371915" y="33848"/>
                    <a:pt x="371915" y="31223"/>
                  </a:cubicBezTo>
                  <a:cubicBezTo>
                    <a:pt x="371915" y="28660"/>
                    <a:pt x="371383" y="26410"/>
                    <a:pt x="370321" y="24472"/>
                  </a:cubicBezTo>
                  <a:cubicBezTo>
                    <a:pt x="369258" y="22472"/>
                    <a:pt x="367820" y="20971"/>
                    <a:pt x="366008" y="19971"/>
                  </a:cubicBezTo>
                  <a:cubicBezTo>
                    <a:pt x="364195" y="18909"/>
                    <a:pt x="362257" y="18377"/>
                    <a:pt x="360194" y="18377"/>
                  </a:cubicBezTo>
                  <a:cubicBezTo>
                    <a:pt x="358132" y="18377"/>
                    <a:pt x="356194" y="18909"/>
                    <a:pt x="354381" y="19971"/>
                  </a:cubicBezTo>
                  <a:cubicBezTo>
                    <a:pt x="352569" y="20971"/>
                    <a:pt x="351100" y="22472"/>
                    <a:pt x="349974" y="24472"/>
                  </a:cubicBezTo>
                  <a:cubicBezTo>
                    <a:pt x="348912" y="26410"/>
                    <a:pt x="348380" y="28660"/>
                    <a:pt x="348380" y="31223"/>
                  </a:cubicBezTo>
                  <a:cubicBezTo>
                    <a:pt x="348380" y="33848"/>
                    <a:pt x="348912" y="36161"/>
                    <a:pt x="349974" y="38161"/>
                  </a:cubicBezTo>
                  <a:cubicBezTo>
                    <a:pt x="351100" y="40099"/>
                    <a:pt x="352569" y="41599"/>
                    <a:pt x="354381" y="42662"/>
                  </a:cubicBezTo>
                  <a:cubicBezTo>
                    <a:pt x="356194" y="43662"/>
                    <a:pt x="358132" y="44162"/>
                    <a:pt x="360194" y="44162"/>
                  </a:cubicBezTo>
                  <a:close/>
                  <a:moveTo>
                    <a:pt x="379975" y="48194"/>
                  </a:moveTo>
                  <a:lnTo>
                    <a:pt x="379975" y="48194"/>
                  </a:lnTo>
                  <a:close/>
                  <a:moveTo>
                    <a:pt x="399314" y="14346"/>
                  </a:moveTo>
                  <a:lnTo>
                    <a:pt x="404658" y="14346"/>
                  </a:lnTo>
                  <a:lnTo>
                    <a:pt x="404658" y="19409"/>
                  </a:lnTo>
                  <a:lnTo>
                    <a:pt x="404939" y="19409"/>
                  </a:lnTo>
                  <a:cubicBezTo>
                    <a:pt x="405940" y="17658"/>
                    <a:pt x="407471" y="16221"/>
                    <a:pt x="409534" y="15096"/>
                  </a:cubicBezTo>
                  <a:cubicBezTo>
                    <a:pt x="411596" y="13908"/>
                    <a:pt x="413909" y="13314"/>
                    <a:pt x="416472" y="13314"/>
                  </a:cubicBezTo>
                  <a:cubicBezTo>
                    <a:pt x="419535" y="13314"/>
                    <a:pt x="422285" y="14096"/>
                    <a:pt x="424723" y="15658"/>
                  </a:cubicBezTo>
                  <a:cubicBezTo>
                    <a:pt x="427223" y="17158"/>
                    <a:pt x="429161" y="19284"/>
                    <a:pt x="430536" y="22034"/>
                  </a:cubicBezTo>
                  <a:cubicBezTo>
                    <a:pt x="431974" y="24784"/>
                    <a:pt x="432693" y="27847"/>
                    <a:pt x="432693" y="31223"/>
                  </a:cubicBezTo>
                  <a:cubicBezTo>
                    <a:pt x="432693" y="34723"/>
                    <a:pt x="431974" y="37848"/>
                    <a:pt x="430536" y="40599"/>
                  </a:cubicBezTo>
                  <a:cubicBezTo>
                    <a:pt x="429161" y="43287"/>
                    <a:pt x="427223" y="45412"/>
                    <a:pt x="424723" y="46975"/>
                  </a:cubicBezTo>
                  <a:cubicBezTo>
                    <a:pt x="422285" y="48475"/>
                    <a:pt x="419535" y="49225"/>
                    <a:pt x="416472" y="49225"/>
                  </a:cubicBezTo>
                  <a:cubicBezTo>
                    <a:pt x="413909" y="49225"/>
                    <a:pt x="411596" y="48662"/>
                    <a:pt x="409534" y="47537"/>
                  </a:cubicBezTo>
                  <a:cubicBezTo>
                    <a:pt x="407471" y="46350"/>
                    <a:pt x="405940" y="44912"/>
                    <a:pt x="404939" y="43224"/>
                  </a:cubicBezTo>
                  <a:lnTo>
                    <a:pt x="404658" y="43224"/>
                  </a:lnTo>
                  <a:lnTo>
                    <a:pt x="404939" y="47818"/>
                  </a:lnTo>
                  <a:lnTo>
                    <a:pt x="404939" y="62539"/>
                  </a:lnTo>
                  <a:lnTo>
                    <a:pt x="399314" y="62539"/>
                  </a:lnTo>
                  <a:lnTo>
                    <a:pt x="399314" y="14346"/>
                  </a:lnTo>
                  <a:close/>
                  <a:moveTo>
                    <a:pt x="415909" y="44162"/>
                  </a:moveTo>
                  <a:cubicBezTo>
                    <a:pt x="417847" y="44162"/>
                    <a:pt x="419660" y="43630"/>
                    <a:pt x="421348" y="42568"/>
                  </a:cubicBezTo>
                  <a:cubicBezTo>
                    <a:pt x="423098" y="41505"/>
                    <a:pt x="424473" y="40005"/>
                    <a:pt x="425473" y="38067"/>
                  </a:cubicBezTo>
                  <a:cubicBezTo>
                    <a:pt x="426536" y="36130"/>
                    <a:pt x="427067" y="33848"/>
                    <a:pt x="427067" y="31223"/>
                  </a:cubicBezTo>
                  <a:cubicBezTo>
                    <a:pt x="427067" y="28660"/>
                    <a:pt x="426536" y="26410"/>
                    <a:pt x="425473" y="24472"/>
                  </a:cubicBezTo>
                  <a:cubicBezTo>
                    <a:pt x="424473" y="22534"/>
                    <a:pt x="423098" y="21034"/>
                    <a:pt x="421348" y="19971"/>
                  </a:cubicBezTo>
                  <a:cubicBezTo>
                    <a:pt x="419660" y="18909"/>
                    <a:pt x="417847" y="18377"/>
                    <a:pt x="415909" y="18377"/>
                  </a:cubicBezTo>
                  <a:cubicBezTo>
                    <a:pt x="413909" y="18377"/>
                    <a:pt x="412034" y="18909"/>
                    <a:pt x="410284" y="19971"/>
                  </a:cubicBezTo>
                  <a:cubicBezTo>
                    <a:pt x="408596" y="21034"/>
                    <a:pt x="407221" y="22534"/>
                    <a:pt x="406158" y="24472"/>
                  </a:cubicBezTo>
                  <a:cubicBezTo>
                    <a:pt x="405158" y="26410"/>
                    <a:pt x="404658" y="28660"/>
                    <a:pt x="404658" y="31223"/>
                  </a:cubicBezTo>
                  <a:cubicBezTo>
                    <a:pt x="404658" y="33848"/>
                    <a:pt x="405158" y="36130"/>
                    <a:pt x="406158" y="38067"/>
                  </a:cubicBezTo>
                  <a:cubicBezTo>
                    <a:pt x="407221" y="40005"/>
                    <a:pt x="408596" y="41505"/>
                    <a:pt x="410284" y="42568"/>
                  </a:cubicBezTo>
                  <a:cubicBezTo>
                    <a:pt x="412034" y="43630"/>
                    <a:pt x="413909" y="44162"/>
                    <a:pt x="415909" y="44162"/>
                  </a:cubicBezTo>
                  <a:close/>
                  <a:moveTo>
                    <a:pt x="438959" y="14346"/>
                  </a:moveTo>
                  <a:lnTo>
                    <a:pt x="444304" y="14346"/>
                  </a:lnTo>
                  <a:lnTo>
                    <a:pt x="444304" y="19784"/>
                  </a:lnTo>
                  <a:lnTo>
                    <a:pt x="444585" y="19784"/>
                  </a:lnTo>
                  <a:cubicBezTo>
                    <a:pt x="445210" y="17908"/>
                    <a:pt x="446460" y="16377"/>
                    <a:pt x="448336" y="15189"/>
                  </a:cubicBezTo>
                  <a:cubicBezTo>
                    <a:pt x="450273" y="13939"/>
                    <a:pt x="452305" y="13314"/>
                    <a:pt x="454430" y="13314"/>
                  </a:cubicBezTo>
                  <a:cubicBezTo>
                    <a:pt x="455930" y="13314"/>
                    <a:pt x="457243" y="13533"/>
                    <a:pt x="458368" y="13970"/>
                  </a:cubicBezTo>
                  <a:lnTo>
                    <a:pt x="458368" y="20159"/>
                  </a:lnTo>
                  <a:cubicBezTo>
                    <a:pt x="456931" y="19409"/>
                    <a:pt x="455337" y="19034"/>
                    <a:pt x="453586" y="19034"/>
                  </a:cubicBezTo>
                  <a:cubicBezTo>
                    <a:pt x="451961" y="19034"/>
                    <a:pt x="450461" y="19502"/>
                    <a:pt x="449086" y="20440"/>
                  </a:cubicBezTo>
                  <a:cubicBezTo>
                    <a:pt x="447710" y="21378"/>
                    <a:pt x="446617" y="22628"/>
                    <a:pt x="445804" y="24191"/>
                  </a:cubicBezTo>
                  <a:cubicBezTo>
                    <a:pt x="444991" y="25753"/>
                    <a:pt x="444585" y="27441"/>
                    <a:pt x="444585" y="29254"/>
                  </a:cubicBezTo>
                  <a:lnTo>
                    <a:pt x="444585" y="48194"/>
                  </a:lnTo>
                  <a:lnTo>
                    <a:pt x="438959" y="48194"/>
                  </a:lnTo>
                  <a:lnTo>
                    <a:pt x="438959" y="14346"/>
                  </a:lnTo>
                  <a:close/>
                  <a:moveTo>
                    <a:pt x="476863" y="49225"/>
                  </a:moveTo>
                  <a:cubicBezTo>
                    <a:pt x="473675" y="49225"/>
                    <a:pt x="470799" y="48475"/>
                    <a:pt x="468237" y="46975"/>
                  </a:cubicBezTo>
                  <a:cubicBezTo>
                    <a:pt x="465674" y="45412"/>
                    <a:pt x="463642" y="43287"/>
                    <a:pt x="462142" y="40599"/>
                  </a:cubicBezTo>
                  <a:cubicBezTo>
                    <a:pt x="460704" y="37848"/>
                    <a:pt x="459985" y="34754"/>
                    <a:pt x="459985" y="31316"/>
                  </a:cubicBezTo>
                  <a:cubicBezTo>
                    <a:pt x="459985" y="28066"/>
                    <a:pt x="460673" y="25066"/>
                    <a:pt x="462048" y="22315"/>
                  </a:cubicBezTo>
                  <a:cubicBezTo>
                    <a:pt x="463424" y="19565"/>
                    <a:pt x="465361" y="17377"/>
                    <a:pt x="467861" y="15752"/>
                  </a:cubicBezTo>
                  <a:cubicBezTo>
                    <a:pt x="470362" y="14127"/>
                    <a:pt x="473206" y="13314"/>
                    <a:pt x="476394" y="13314"/>
                  </a:cubicBezTo>
                  <a:cubicBezTo>
                    <a:pt x="479707" y="13314"/>
                    <a:pt x="482582" y="14064"/>
                    <a:pt x="485020" y="15564"/>
                  </a:cubicBezTo>
                  <a:cubicBezTo>
                    <a:pt x="487458" y="17002"/>
                    <a:pt x="489333" y="19034"/>
                    <a:pt x="490646" y="21659"/>
                  </a:cubicBezTo>
                  <a:cubicBezTo>
                    <a:pt x="491958" y="24284"/>
                    <a:pt x="492615" y="27253"/>
                    <a:pt x="492615" y="30566"/>
                  </a:cubicBezTo>
                  <a:cubicBezTo>
                    <a:pt x="492615" y="31129"/>
                    <a:pt x="492583" y="31723"/>
                    <a:pt x="492521" y="32348"/>
                  </a:cubicBezTo>
                  <a:lnTo>
                    <a:pt x="465705" y="32348"/>
                  </a:lnTo>
                  <a:cubicBezTo>
                    <a:pt x="465830" y="34911"/>
                    <a:pt x="466424" y="37067"/>
                    <a:pt x="467486" y="38817"/>
                  </a:cubicBezTo>
                  <a:cubicBezTo>
                    <a:pt x="468612" y="40568"/>
                    <a:pt x="470018" y="41911"/>
                    <a:pt x="471706" y="42849"/>
                  </a:cubicBezTo>
                  <a:cubicBezTo>
                    <a:pt x="473456" y="43724"/>
                    <a:pt x="475238" y="44162"/>
                    <a:pt x="477050" y="44162"/>
                  </a:cubicBezTo>
                  <a:cubicBezTo>
                    <a:pt x="481488" y="44162"/>
                    <a:pt x="484832" y="42130"/>
                    <a:pt x="487083" y="38067"/>
                  </a:cubicBezTo>
                  <a:lnTo>
                    <a:pt x="491864" y="40318"/>
                  </a:lnTo>
                  <a:cubicBezTo>
                    <a:pt x="490489" y="43068"/>
                    <a:pt x="488520" y="45256"/>
                    <a:pt x="485957" y="46881"/>
                  </a:cubicBezTo>
                  <a:cubicBezTo>
                    <a:pt x="483457" y="48444"/>
                    <a:pt x="480426" y="49225"/>
                    <a:pt x="476863" y="49225"/>
                  </a:cubicBezTo>
                  <a:close/>
                  <a:moveTo>
                    <a:pt x="486614" y="27660"/>
                  </a:moveTo>
                  <a:cubicBezTo>
                    <a:pt x="486551" y="26285"/>
                    <a:pt x="486145" y="24878"/>
                    <a:pt x="485395" y="23440"/>
                  </a:cubicBezTo>
                  <a:cubicBezTo>
                    <a:pt x="484707" y="22003"/>
                    <a:pt x="483613" y="20815"/>
                    <a:pt x="482113" y="19877"/>
                  </a:cubicBezTo>
                  <a:cubicBezTo>
                    <a:pt x="480613" y="18877"/>
                    <a:pt x="478707" y="18377"/>
                    <a:pt x="476394" y="18377"/>
                  </a:cubicBezTo>
                  <a:cubicBezTo>
                    <a:pt x="473768" y="18377"/>
                    <a:pt x="471518" y="19252"/>
                    <a:pt x="469643" y="21003"/>
                  </a:cubicBezTo>
                  <a:cubicBezTo>
                    <a:pt x="467768" y="22690"/>
                    <a:pt x="466549" y="24909"/>
                    <a:pt x="465986" y="27660"/>
                  </a:cubicBezTo>
                  <a:lnTo>
                    <a:pt x="486614" y="27660"/>
                  </a:lnTo>
                  <a:close/>
                  <a:moveTo>
                    <a:pt x="511380" y="49225"/>
                  </a:moveTo>
                  <a:cubicBezTo>
                    <a:pt x="507755" y="49225"/>
                    <a:pt x="504723" y="48381"/>
                    <a:pt x="502285" y="46693"/>
                  </a:cubicBezTo>
                  <a:cubicBezTo>
                    <a:pt x="499847" y="45006"/>
                    <a:pt x="498097" y="42818"/>
                    <a:pt x="497035" y="40130"/>
                  </a:cubicBezTo>
                  <a:lnTo>
                    <a:pt x="502098" y="37880"/>
                  </a:lnTo>
                  <a:cubicBezTo>
                    <a:pt x="502973" y="39942"/>
                    <a:pt x="504223" y="41536"/>
                    <a:pt x="505848" y="42662"/>
                  </a:cubicBezTo>
                  <a:cubicBezTo>
                    <a:pt x="507536" y="43724"/>
                    <a:pt x="509380" y="44256"/>
                    <a:pt x="511380" y="44256"/>
                  </a:cubicBezTo>
                  <a:cubicBezTo>
                    <a:pt x="513505" y="44256"/>
                    <a:pt x="515318" y="43849"/>
                    <a:pt x="516818" y="43037"/>
                  </a:cubicBezTo>
                  <a:cubicBezTo>
                    <a:pt x="518318" y="42162"/>
                    <a:pt x="519069" y="40911"/>
                    <a:pt x="519069" y="39286"/>
                  </a:cubicBezTo>
                  <a:cubicBezTo>
                    <a:pt x="519069" y="37848"/>
                    <a:pt x="518475" y="36723"/>
                    <a:pt x="517287" y="35911"/>
                  </a:cubicBezTo>
                  <a:cubicBezTo>
                    <a:pt x="516099" y="35036"/>
                    <a:pt x="514193" y="34286"/>
                    <a:pt x="511568" y="33660"/>
                  </a:cubicBezTo>
                  <a:lnTo>
                    <a:pt x="507536" y="32629"/>
                  </a:lnTo>
                  <a:cubicBezTo>
                    <a:pt x="504786" y="31941"/>
                    <a:pt x="502535" y="30816"/>
                    <a:pt x="500785" y="29254"/>
                  </a:cubicBezTo>
                  <a:cubicBezTo>
                    <a:pt x="499097" y="27628"/>
                    <a:pt x="498253" y="25566"/>
                    <a:pt x="498253" y="23065"/>
                  </a:cubicBezTo>
                  <a:cubicBezTo>
                    <a:pt x="498253" y="21128"/>
                    <a:pt x="498847" y="19409"/>
                    <a:pt x="500035" y="17908"/>
                  </a:cubicBezTo>
                  <a:cubicBezTo>
                    <a:pt x="501223" y="16408"/>
                    <a:pt x="502785" y="15283"/>
                    <a:pt x="504723" y="14533"/>
                  </a:cubicBezTo>
                  <a:cubicBezTo>
                    <a:pt x="506661" y="13720"/>
                    <a:pt x="508755" y="13314"/>
                    <a:pt x="511005" y="13314"/>
                  </a:cubicBezTo>
                  <a:cubicBezTo>
                    <a:pt x="514005" y="13314"/>
                    <a:pt x="516662" y="13970"/>
                    <a:pt x="518975" y="15283"/>
                  </a:cubicBezTo>
                  <a:cubicBezTo>
                    <a:pt x="521288" y="16533"/>
                    <a:pt x="522913" y="18284"/>
                    <a:pt x="523850" y="20534"/>
                  </a:cubicBezTo>
                  <a:lnTo>
                    <a:pt x="518975" y="22878"/>
                  </a:lnTo>
                  <a:cubicBezTo>
                    <a:pt x="517475" y="19815"/>
                    <a:pt x="514787" y="18284"/>
                    <a:pt x="510911" y="18284"/>
                  </a:cubicBezTo>
                  <a:cubicBezTo>
                    <a:pt x="509099" y="18284"/>
                    <a:pt x="507473" y="18721"/>
                    <a:pt x="506036" y="19596"/>
                  </a:cubicBezTo>
                  <a:cubicBezTo>
                    <a:pt x="504660" y="20471"/>
                    <a:pt x="503973" y="21565"/>
                    <a:pt x="503973" y="22878"/>
                  </a:cubicBezTo>
                  <a:cubicBezTo>
                    <a:pt x="503973" y="24128"/>
                    <a:pt x="504442" y="25159"/>
                    <a:pt x="505379" y="25972"/>
                  </a:cubicBezTo>
                  <a:cubicBezTo>
                    <a:pt x="506380" y="26722"/>
                    <a:pt x="507848" y="27347"/>
                    <a:pt x="509786" y="27847"/>
                  </a:cubicBezTo>
                  <a:lnTo>
                    <a:pt x="514756" y="29066"/>
                  </a:lnTo>
                  <a:cubicBezTo>
                    <a:pt x="518068" y="29941"/>
                    <a:pt x="520569" y="31223"/>
                    <a:pt x="522256" y="32910"/>
                  </a:cubicBezTo>
                  <a:cubicBezTo>
                    <a:pt x="523944" y="34536"/>
                    <a:pt x="524788" y="36536"/>
                    <a:pt x="524788" y="38911"/>
                  </a:cubicBezTo>
                  <a:cubicBezTo>
                    <a:pt x="524788" y="40974"/>
                    <a:pt x="524163" y="42787"/>
                    <a:pt x="522913" y="44349"/>
                  </a:cubicBezTo>
                  <a:cubicBezTo>
                    <a:pt x="521725" y="45912"/>
                    <a:pt x="520100" y="47131"/>
                    <a:pt x="518037" y="48006"/>
                  </a:cubicBezTo>
                  <a:cubicBezTo>
                    <a:pt x="516037" y="48819"/>
                    <a:pt x="513818" y="49225"/>
                    <a:pt x="511380" y="49225"/>
                  </a:cubicBezTo>
                  <a:close/>
                  <a:moveTo>
                    <a:pt x="546580" y="49225"/>
                  </a:moveTo>
                  <a:cubicBezTo>
                    <a:pt x="543330" y="49225"/>
                    <a:pt x="540392" y="48444"/>
                    <a:pt x="537767" y="46881"/>
                  </a:cubicBezTo>
                  <a:cubicBezTo>
                    <a:pt x="535141" y="45318"/>
                    <a:pt x="533079" y="43193"/>
                    <a:pt x="531578" y="40505"/>
                  </a:cubicBezTo>
                  <a:cubicBezTo>
                    <a:pt x="530141" y="37755"/>
                    <a:pt x="529422" y="34661"/>
                    <a:pt x="529422" y="31223"/>
                  </a:cubicBezTo>
                  <a:cubicBezTo>
                    <a:pt x="529422" y="27847"/>
                    <a:pt x="530141" y="24784"/>
                    <a:pt x="531578" y="22034"/>
                  </a:cubicBezTo>
                  <a:cubicBezTo>
                    <a:pt x="533079" y="19284"/>
                    <a:pt x="535141" y="17158"/>
                    <a:pt x="537767" y="15658"/>
                  </a:cubicBezTo>
                  <a:cubicBezTo>
                    <a:pt x="540392" y="14096"/>
                    <a:pt x="543330" y="13314"/>
                    <a:pt x="546580" y="13314"/>
                  </a:cubicBezTo>
                  <a:cubicBezTo>
                    <a:pt x="550268" y="13314"/>
                    <a:pt x="553362" y="14158"/>
                    <a:pt x="555863" y="15846"/>
                  </a:cubicBezTo>
                  <a:cubicBezTo>
                    <a:pt x="558363" y="17533"/>
                    <a:pt x="560145" y="19784"/>
                    <a:pt x="561207" y="22597"/>
                  </a:cubicBezTo>
                  <a:lnTo>
                    <a:pt x="556050" y="24753"/>
                  </a:lnTo>
                  <a:cubicBezTo>
                    <a:pt x="555238" y="22690"/>
                    <a:pt x="553987" y="21128"/>
                    <a:pt x="552300" y="20065"/>
                  </a:cubicBezTo>
                  <a:cubicBezTo>
                    <a:pt x="550675" y="18940"/>
                    <a:pt x="548674" y="18377"/>
                    <a:pt x="546299" y="18377"/>
                  </a:cubicBezTo>
                  <a:cubicBezTo>
                    <a:pt x="544299" y="18377"/>
                    <a:pt x="542424" y="18940"/>
                    <a:pt x="540673" y="20065"/>
                  </a:cubicBezTo>
                  <a:cubicBezTo>
                    <a:pt x="538986" y="21128"/>
                    <a:pt x="537610" y="22628"/>
                    <a:pt x="536548" y="24566"/>
                  </a:cubicBezTo>
                  <a:cubicBezTo>
                    <a:pt x="535548" y="26503"/>
                    <a:pt x="535048" y="28722"/>
                    <a:pt x="535048" y="31223"/>
                  </a:cubicBezTo>
                  <a:cubicBezTo>
                    <a:pt x="535048" y="33785"/>
                    <a:pt x="535548" y="36036"/>
                    <a:pt x="536548" y="37973"/>
                  </a:cubicBezTo>
                  <a:cubicBezTo>
                    <a:pt x="537610" y="39911"/>
                    <a:pt x="538986" y="41443"/>
                    <a:pt x="540673" y="42568"/>
                  </a:cubicBezTo>
                  <a:cubicBezTo>
                    <a:pt x="542424" y="43630"/>
                    <a:pt x="544299" y="44162"/>
                    <a:pt x="546299" y="44162"/>
                  </a:cubicBezTo>
                  <a:cubicBezTo>
                    <a:pt x="548737" y="44162"/>
                    <a:pt x="550800" y="43599"/>
                    <a:pt x="552487" y="42474"/>
                  </a:cubicBezTo>
                  <a:cubicBezTo>
                    <a:pt x="554238" y="41349"/>
                    <a:pt x="555519" y="39786"/>
                    <a:pt x="556332" y="37786"/>
                  </a:cubicBezTo>
                  <a:lnTo>
                    <a:pt x="561395" y="39942"/>
                  </a:lnTo>
                  <a:cubicBezTo>
                    <a:pt x="560270" y="42693"/>
                    <a:pt x="558425" y="44943"/>
                    <a:pt x="555863" y="46693"/>
                  </a:cubicBezTo>
                  <a:cubicBezTo>
                    <a:pt x="553300" y="48381"/>
                    <a:pt x="550206" y="49225"/>
                    <a:pt x="546580" y="49225"/>
                  </a:cubicBezTo>
                  <a:close/>
                  <a:moveTo>
                    <a:pt x="567210" y="14346"/>
                  </a:moveTo>
                  <a:lnTo>
                    <a:pt x="572555" y="14346"/>
                  </a:lnTo>
                  <a:lnTo>
                    <a:pt x="572555" y="19784"/>
                  </a:lnTo>
                  <a:lnTo>
                    <a:pt x="572836" y="19784"/>
                  </a:lnTo>
                  <a:cubicBezTo>
                    <a:pt x="573461" y="17908"/>
                    <a:pt x="574711" y="16377"/>
                    <a:pt x="576586" y="15189"/>
                  </a:cubicBezTo>
                  <a:cubicBezTo>
                    <a:pt x="578524" y="13939"/>
                    <a:pt x="580555" y="13314"/>
                    <a:pt x="582681" y="13314"/>
                  </a:cubicBezTo>
                  <a:cubicBezTo>
                    <a:pt x="584181" y="13314"/>
                    <a:pt x="585494" y="13533"/>
                    <a:pt x="586619" y="13970"/>
                  </a:cubicBezTo>
                  <a:lnTo>
                    <a:pt x="586619" y="20159"/>
                  </a:lnTo>
                  <a:cubicBezTo>
                    <a:pt x="585181" y="19409"/>
                    <a:pt x="583587" y="19034"/>
                    <a:pt x="581837" y="19034"/>
                  </a:cubicBezTo>
                  <a:cubicBezTo>
                    <a:pt x="580212" y="19034"/>
                    <a:pt x="578712" y="19502"/>
                    <a:pt x="577336" y="20440"/>
                  </a:cubicBezTo>
                  <a:cubicBezTo>
                    <a:pt x="575961" y="21378"/>
                    <a:pt x="574867" y="22628"/>
                    <a:pt x="574055" y="24191"/>
                  </a:cubicBezTo>
                  <a:cubicBezTo>
                    <a:pt x="573242" y="25753"/>
                    <a:pt x="572836" y="27441"/>
                    <a:pt x="572836" y="29254"/>
                  </a:cubicBezTo>
                  <a:lnTo>
                    <a:pt x="572836" y="48194"/>
                  </a:lnTo>
                  <a:lnTo>
                    <a:pt x="567210" y="48194"/>
                  </a:lnTo>
                  <a:lnTo>
                    <a:pt x="567210" y="14346"/>
                  </a:lnTo>
                  <a:close/>
                  <a:moveTo>
                    <a:pt x="605113" y="49225"/>
                  </a:moveTo>
                  <a:cubicBezTo>
                    <a:pt x="601925" y="49225"/>
                    <a:pt x="599050" y="48475"/>
                    <a:pt x="596487" y="46975"/>
                  </a:cubicBezTo>
                  <a:cubicBezTo>
                    <a:pt x="593924" y="45412"/>
                    <a:pt x="591893" y="43287"/>
                    <a:pt x="590393" y="40599"/>
                  </a:cubicBezTo>
                  <a:cubicBezTo>
                    <a:pt x="588955" y="37848"/>
                    <a:pt x="588236" y="34754"/>
                    <a:pt x="588236" y="31316"/>
                  </a:cubicBezTo>
                  <a:cubicBezTo>
                    <a:pt x="588236" y="28066"/>
                    <a:pt x="588924" y="25066"/>
                    <a:pt x="590299" y="22315"/>
                  </a:cubicBezTo>
                  <a:cubicBezTo>
                    <a:pt x="591674" y="19565"/>
                    <a:pt x="593612" y="17377"/>
                    <a:pt x="596112" y="15752"/>
                  </a:cubicBezTo>
                  <a:cubicBezTo>
                    <a:pt x="598613" y="14127"/>
                    <a:pt x="601457" y="13314"/>
                    <a:pt x="604644" y="13314"/>
                  </a:cubicBezTo>
                  <a:cubicBezTo>
                    <a:pt x="607957" y="13314"/>
                    <a:pt x="610833" y="14064"/>
                    <a:pt x="613271" y="15564"/>
                  </a:cubicBezTo>
                  <a:cubicBezTo>
                    <a:pt x="615708" y="17002"/>
                    <a:pt x="617584" y="19034"/>
                    <a:pt x="618896" y="21659"/>
                  </a:cubicBezTo>
                  <a:cubicBezTo>
                    <a:pt x="620209" y="24284"/>
                    <a:pt x="620865" y="27253"/>
                    <a:pt x="620865" y="30566"/>
                  </a:cubicBezTo>
                  <a:cubicBezTo>
                    <a:pt x="620865" y="31129"/>
                    <a:pt x="620834" y="31723"/>
                    <a:pt x="620771" y="32348"/>
                  </a:cubicBezTo>
                  <a:lnTo>
                    <a:pt x="593956" y="32348"/>
                  </a:lnTo>
                  <a:cubicBezTo>
                    <a:pt x="594081" y="34911"/>
                    <a:pt x="594675" y="37067"/>
                    <a:pt x="595737" y="38817"/>
                  </a:cubicBezTo>
                  <a:cubicBezTo>
                    <a:pt x="596862" y="40568"/>
                    <a:pt x="598269" y="41911"/>
                    <a:pt x="599956" y="42849"/>
                  </a:cubicBezTo>
                  <a:cubicBezTo>
                    <a:pt x="601707" y="43724"/>
                    <a:pt x="603488" y="44162"/>
                    <a:pt x="605301" y="44162"/>
                  </a:cubicBezTo>
                  <a:cubicBezTo>
                    <a:pt x="609739" y="44162"/>
                    <a:pt x="613083" y="42130"/>
                    <a:pt x="615333" y="38067"/>
                  </a:cubicBezTo>
                  <a:lnTo>
                    <a:pt x="620115" y="40318"/>
                  </a:lnTo>
                  <a:cubicBezTo>
                    <a:pt x="618740" y="43068"/>
                    <a:pt x="616771" y="45256"/>
                    <a:pt x="614208" y="46881"/>
                  </a:cubicBezTo>
                  <a:cubicBezTo>
                    <a:pt x="611708" y="48444"/>
                    <a:pt x="608676" y="49225"/>
                    <a:pt x="605113" y="49225"/>
                  </a:cubicBezTo>
                  <a:close/>
                  <a:moveTo>
                    <a:pt x="614864" y="27660"/>
                  </a:moveTo>
                  <a:cubicBezTo>
                    <a:pt x="614802" y="26285"/>
                    <a:pt x="614396" y="24878"/>
                    <a:pt x="613646" y="23440"/>
                  </a:cubicBezTo>
                  <a:cubicBezTo>
                    <a:pt x="612958" y="22003"/>
                    <a:pt x="611864" y="20815"/>
                    <a:pt x="610364" y="19877"/>
                  </a:cubicBezTo>
                  <a:cubicBezTo>
                    <a:pt x="608864" y="18877"/>
                    <a:pt x="606957" y="18377"/>
                    <a:pt x="604644" y="18377"/>
                  </a:cubicBezTo>
                  <a:cubicBezTo>
                    <a:pt x="602019" y="18377"/>
                    <a:pt x="599769" y="19252"/>
                    <a:pt x="597894" y="21003"/>
                  </a:cubicBezTo>
                  <a:cubicBezTo>
                    <a:pt x="596018" y="22690"/>
                    <a:pt x="594799" y="24909"/>
                    <a:pt x="594237" y="27660"/>
                  </a:cubicBezTo>
                  <a:lnTo>
                    <a:pt x="614864" y="27660"/>
                  </a:lnTo>
                  <a:close/>
                  <a:moveTo>
                    <a:pt x="642819" y="49225"/>
                  </a:moveTo>
                  <a:cubicBezTo>
                    <a:pt x="639631" y="49225"/>
                    <a:pt x="636755" y="48475"/>
                    <a:pt x="634193" y="46975"/>
                  </a:cubicBezTo>
                  <a:cubicBezTo>
                    <a:pt x="631630" y="45412"/>
                    <a:pt x="629598" y="43287"/>
                    <a:pt x="628098" y="40599"/>
                  </a:cubicBezTo>
                  <a:cubicBezTo>
                    <a:pt x="626661" y="37848"/>
                    <a:pt x="625942" y="34754"/>
                    <a:pt x="625942" y="31316"/>
                  </a:cubicBezTo>
                  <a:cubicBezTo>
                    <a:pt x="625942" y="28066"/>
                    <a:pt x="626629" y="25066"/>
                    <a:pt x="628004" y="22315"/>
                  </a:cubicBezTo>
                  <a:cubicBezTo>
                    <a:pt x="629380" y="19565"/>
                    <a:pt x="631317" y="17377"/>
                    <a:pt x="633818" y="15752"/>
                  </a:cubicBezTo>
                  <a:cubicBezTo>
                    <a:pt x="636318" y="14127"/>
                    <a:pt x="639162" y="13314"/>
                    <a:pt x="642350" y="13314"/>
                  </a:cubicBezTo>
                  <a:cubicBezTo>
                    <a:pt x="645663" y="13314"/>
                    <a:pt x="648538" y="14064"/>
                    <a:pt x="650976" y="15564"/>
                  </a:cubicBezTo>
                  <a:cubicBezTo>
                    <a:pt x="653414" y="17002"/>
                    <a:pt x="655289" y="19034"/>
                    <a:pt x="656602" y="21659"/>
                  </a:cubicBezTo>
                  <a:cubicBezTo>
                    <a:pt x="657914" y="24284"/>
                    <a:pt x="658571" y="27253"/>
                    <a:pt x="658571" y="30566"/>
                  </a:cubicBezTo>
                  <a:cubicBezTo>
                    <a:pt x="658571" y="31129"/>
                    <a:pt x="658539" y="31723"/>
                    <a:pt x="658477" y="32348"/>
                  </a:cubicBezTo>
                  <a:lnTo>
                    <a:pt x="631661" y="32348"/>
                  </a:lnTo>
                  <a:cubicBezTo>
                    <a:pt x="631786" y="34911"/>
                    <a:pt x="632380" y="37067"/>
                    <a:pt x="633442" y="38817"/>
                  </a:cubicBezTo>
                  <a:cubicBezTo>
                    <a:pt x="634568" y="40568"/>
                    <a:pt x="635974" y="41911"/>
                    <a:pt x="637662" y="42849"/>
                  </a:cubicBezTo>
                  <a:cubicBezTo>
                    <a:pt x="639412" y="43724"/>
                    <a:pt x="641194" y="44162"/>
                    <a:pt x="643006" y="44162"/>
                  </a:cubicBezTo>
                  <a:cubicBezTo>
                    <a:pt x="647444" y="44162"/>
                    <a:pt x="650788" y="42130"/>
                    <a:pt x="653039" y="38067"/>
                  </a:cubicBezTo>
                  <a:lnTo>
                    <a:pt x="657821" y="40318"/>
                  </a:lnTo>
                  <a:cubicBezTo>
                    <a:pt x="656445" y="43068"/>
                    <a:pt x="654476" y="45256"/>
                    <a:pt x="651914" y="46881"/>
                  </a:cubicBezTo>
                  <a:cubicBezTo>
                    <a:pt x="649413" y="48444"/>
                    <a:pt x="646382" y="49225"/>
                    <a:pt x="642819" y="49225"/>
                  </a:cubicBezTo>
                  <a:close/>
                  <a:moveTo>
                    <a:pt x="652570" y="27660"/>
                  </a:moveTo>
                  <a:cubicBezTo>
                    <a:pt x="652507" y="26285"/>
                    <a:pt x="652101" y="24878"/>
                    <a:pt x="651351" y="23440"/>
                  </a:cubicBezTo>
                  <a:cubicBezTo>
                    <a:pt x="650664" y="22003"/>
                    <a:pt x="649569" y="20815"/>
                    <a:pt x="648069" y="19877"/>
                  </a:cubicBezTo>
                  <a:cubicBezTo>
                    <a:pt x="646569" y="18877"/>
                    <a:pt x="644663" y="18377"/>
                    <a:pt x="642350" y="18377"/>
                  </a:cubicBezTo>
                  <a:cubicBezTo>
                    <a:pt x="639725" y="18377"/>
                    <a:pt x="637474" y="19252"/>
                    <a:pt x="635599" y="21003"/>
                  </a:cubicBezTo>
                  <a:cubicBezTo>
                    <a:pt x="633724" y="22690"/>
                    <a:pt x="632505" y="24909"/>
                    <a:pt x="631942" y="27660"/>
                  </a:cubicBezTo>
                  <a:lnTo>
                    <a:pt x="652570" y="27660"/>
                  </a:lnTo>
                  <a:close/>
                  <a:moveTo>
                    <a:pt x="665190" y="14346"/>
                  </a:moveTo>
                  <a:lnTo>
                    <a:pt x="670534" y="14346"/>
                  </a:lnTo>
                  <a:lnTo>
                    <a:pt x="670534" y="19315"/>
                  </a:lnTo>
                  <a:lnTo>
                    <a:pt x="670816" y="19315"/>
                  </a:lnTo>
                  <a:cubicBezTo>
                    <a:pt x="671753" y="17627"/>
                    <a:pt x="673222" y="16221"/>
                    <a:pt x="675222" y="15096"/>
                  </a:cubicBezTo>
                  <a:cubicBezTo>
                    <a:pt x="677285" y="13908"/>
                    <a:pt x="679473" y="13314"/>
                    <a:pt x="681786" y="13314"/>
                  </a:cubicBezTo>
                  <a:cubicBezTo>
                    <a:pt x="685849" y="13314"/>
                    <a:pt x="688943" y="14502"/>
                    <a:pt x="691068" y="16877"/>
                  </a:cubicBezTo>
                  <a:cubicBezTo>
                    <a:pt x="693194" y="19190"/>
                    <a:pt x="694256" y="22378"/>
                    <a:pt x="694256" y="26441"/>
                  </a:cubicBezTo>
                  <a:lnTo>
                    <a:pt x="694256" y="48194"/>
                  </a:lnTo>
                  <a:lnTo>
                    <a:pt x="688630" y="48194"/>
                  </a:lnTo>
                  <a:lnTo>
                    <a:pt x="688630" y="27378"/>
                  </a:lnTo>
                  <a:cubicBezTo>
                    <a:pt x="688630" y="24191"/>
                    <a:pt x="687880" y="21909"/>
                    <a:pt x="686380" y="20534"/>
                  </a:cubicBezTo>
                  <a:cubicBezTo>
                    <a:pt x="684880" y="19096"/>
                    <a:pt x="682817" y="18377"/>
                    <a:pt x="680192" y="18377"/>
                  </a:cubicBezTo>
                  <a:cubicBezTo>
                    <a:pt x="678379" y="18377"/>
                    <a:pt x="676754" y="18909"/>
                    <a:pt x="675316" y="19971"/>
                  </a:cubicBezTo>
                  <a:cubicBezTo>
                    <a:pt x="673879" y="20971"/>
                    <a:pt x="672754" y="22315"/>
                    <a:pt x="671941" y="24003"/>
                  </a:cubicBezTo>
                  <a:cubicBezTo>
                    <a:pt x="671191" y="25628"/>
                    <a:pt x="670816" y="27347"/>
                    <a:pt x="670816" y="29160"/>
                  </a:cubicBezTo>
                  <a:lnTo>
                    <a:pt x="670816" y="48194"/>
                  </a:lnTo>
                  <a:lnTo>
                    <a:pt x="665190" y="48194"/>
                  </a:lnTo>
                  <a:lnTo>
                    <a:pt x="665190" y="14346"/>
                  </a:lnTo>
                  <a:close/>
                  <a:moveTo>
                    <a:pt x="698211" y="48194"/>
                  </a:moveTo>
                  <a:lnTo>
                    <a:pt x="698211" y="48194"/>
                  </a:lnTo>
                  <a:close/>
                  <a:moveTo>
                    <a:pt x="732177" y="49225"/>
                  </a:moveTo>
                  <a:cubicBezTo>
                    <a:pt x="729114" y="49225"/>
                    <a:pt x="726364" y="48475"/>
                    <a:pt x="723926" y="46975"/>
                  </a:cubicBezTo>
                  <a:cubicBezTo>
                    <a:pt x="721488" y="45412"/>
                    <a:pt x="719550" y="43287"/>
                    <a:pt x="718113" y="40599"/>
                  </a:cubicBezTo>
                  <a:cubicBezTo>
                    <a:pt x="716675" y="37848"/>
                    <a:pt x="715956" y="34723"/>
                    <a:pt x="715956" y="31223"/>
                  </a:cubicBezTo>
                  <a:cubicBezTo>
                    <a:pt x="715956" y="27847"/>
                    <a:pt x="716675" y="24784"/>
                    <a:pt x="718113" y="22034"/>
                  </a:cubicBezTo>
                  <a:cubicBezTo>
                    <a:pt x="719550" y="19284"/>
                    <a:pt x="721488" y="17158"/>
                    <a:pt x="723926" y="15658"/>
                  </a:cubicBezTo>
                  <a:cubicBezTo>
                    <a:pt x="726364" y="14096"/>
                    <a:pt x="729114" y="13314"/>
                    <a:pt x="732177" y="13314"/>
                  </a:cubicBezTo>
                  <a:cubicBezTo>
                    <a:pt x="734740" y="13314"/>
                    <a:pt x="737021" y="13908"/>
                    <a:pt x="739021" y="15096"/>
                  </a:cubicBezTo>
                  <a:cubicBezTo>
                    <a:pt x="741084" y="16221"/>
                    <a:pt x="742647" y="17658"/>
                    <a:pt x="743710" y="19409"/>
                  </a:cubicBezTo>
                  <a:lnTo>
                    <a:pt x="743991" y="19409"/>
                  </a:lnTo>
                  <a:lnTo>
                    <a:pt x="743710" y="14627"/>
                  </a:lnTo>
                  <a:lnTo>
                    <a:pt x="743710" y="656"/>
                  </a:lnTo>
                  <a:lnTo>
                    <a:pt x="749429" y="656"/>
                  </a:lnTo>
                  <a:lnTo>
                    <a:pt x="749429" y="48194"/>
                  </a:lnTo>
                  <a:lnTo>
                    <a:pt x="743991" y="48194"/>
                  </a:lnTo>
                  <a:lnTo>
                    <a:pt x="743991" y="43224"/>
                  </a:lnTo>
                  <a:lnTo>
                    <a:pt x="743710" y="43224"/>
                  </a:lnTo>
                  <a:cubicBezTo>
                    <a:pt x="742647" y="44912"/>
                    <a:pt x="741084" y="46350"/>
                    <a:pt x="739021" y="47537"/>
                  </a:cubicBezTo>
                  <a:cubicBezTo>
                    <a:pt x="737021" y="48662"/>
                    <a:pt x="734740" y="49225"/>
                    <a:pt x="732177" y="49225"/>
                  </a:cubicBezTo>
                  <a:close/>
                  <a:moveTo>
                    <a:pt x="732833" y="44162"/>
                  </a:moveTo>
                  <a:cubicBezTo>
                    <a:pt x="734771" y="44162"/>
                    <a:pt x="736584" y="43630"/>
                    <a:pt x="738271" y="42568"/>
                  </a:cubicBezTo>
                  <a:cubicBezTo>
                    <a:pt x="740022" y="41505"/>
                    <a:pt x="741397" y="40005"/>
                    <a:pt x="742397" y="38067"/>
                  </a:cubicBezTo>
                  <a:cubicBezTo>
                    <a:pt x="743459" y="36130"/>
                    <a:pt x="743991" y="33848"/>
                    <a:pt x="743991" y="31223"/>
                  </a:cubicBezTo>
                  <a:cubicBezTo>
                    <a:pt x="743991" y="28660"/>
                    <a:pt x="743459" y="26410"/>
                    <a:pt x="742397" y="24472"/>
                  </a:cubicBezTo>
                  <a:cubicBezTo>
                    <a:pt x="741397" y="22534"/>
                    <a:pt x="740022" y="21034"/>
                    <a:pt x="738271" y="19971"/>
                  </a:cubicBezTo>
                  <a:cubicBezTo>
                    <a:pt x="736584" y="18909"/>
                    <a:pt x="734771" y="18377"/>
                    <a:pt x="732833" y="18377"/>
                  </a:cubicBezTo>
                  <a:cubicBezTo>
                    <a:pt x="730833" y="18377"/>
                    <a:pt x="728958" y="18909"/>
                    <a:pt x="727207" y="19971"/>
                  </a:cubicBezTo>
                  <a:cubicBezTo>
                    <a:pt x="725520" y="21034"/>
                    <a:pt x="724144" y="22565"/>
                    <a:pt x="723082" y="24566"/>
                  </a:cubicBezTo>
                  <a:cubicBezTo>
                    <a:pt x="722082" y="26503"/>
                    <a:pt x="721582" y="28722"/>
                    <a:pt x="721582" y="31223"/>
                  </a:cubicBezTo>
                  <a:cubicBezTo>
                    <a:pt x="721582" y="33785"/>
                    <a:pt x="722082" y="36067"/>
                    <a:pt x="723082" y="38067"/>
                  </a:cubicBezTo>
                  <a:cubicBezTo>
                    <a:pt x="724144" y="40005"/>
                    <a:pt x="725520" y="41505"/>
                    <a:pt x="727207" y="42568"/>
                  </a:cubicBezTo>
                  <a:cubicBezTo>
                    <a:pt x="728958" y="43630"/>
                    <a:pt x="730833" y="44162"/>
                    <a:pt x="732833" y="44162"/>
                  </a:cubicBezTo>
                  <a:close/>
                  <a:moveTo>
                    <a:pt x="773026" y="49225"/>
                  </a:moveTo>
                  <a:cubicBezTo>
                    <a:pt x="769713" y="49225"/>
                    <a:pt x="766713" y="48444"/>
                    <a:pt x="764025" y="46881"/>
                  </a:cubicBezTo>
                  <a:cubicBezTo>
                    <a:pt x="761400" y="45256"/>
                    <a:pt x="759337" y="43099"/>
                    <a:pt x="757837" y="40411"/>
                  </a:cubicBezTo>
                  <a:cubicBezTo>
                    <a:pt x="756337" y="37661"/>
                    <a:pt x="755587" y="34598"/>
                    <a:pt x="755587" y="31223"/>
                  </a:cubicBezTo>
                  <a:cubicBezTo>
                    <a:pt x="755587" y="27910"/>
                    <a:pt x="756337" y="24909"/>
                    <a:pt x="757837" y="22222"/>
                  </a:cubicBezTo>
                  <a:cubicBezTo>
                    <a:pt x="759337" y="19471"/>
                    <a:pt x="761400" y="17315"/>
                    <a:pt x="764025" y="15752"/>
                  </a:cubicBezTo>
                  <a:cubicBezTo>
                    <a:pt x="766713" y="14127"/>
                    <a:pt x="769713" y="13314"/>
                    <a:pt x="773026" y="13314"/>
                  </a:cubicBezTo>
                  <a:cubicBezTo>
                    <a:pt x="776339" y="13314"/>
                    <a:pt x="779308" y="14127"/>
                    <a:pt x="781934" y="15752"/>
                  </a:cubicBezTo>
                  <a:cubicBezTo>
                    <a:pt x="784622" y="17315"/>
                    <a:pt x="786684" y="19471"/>
                    <a:pt x="788122" y="22222"/>
                  </a:cubicBezTo>
                  <a:cubicBezTo>
                    <a:pt x="789622" y="24909"/>
                    <a:pt x="790372" y="27910"/>
                    <a:pt x="790372" y="31223"/>
                  </a:cubicBezTo>
                  <a:cubicBezTo>
                    <a:pt x="790372" y="34598"/>
                    <a:pt x="789622" y="37661"/>
                    <a:pt x="788122" y="40411"/>
                  </a:cubicBezTo>
                  <a:cubicBezTo>
                    <a:pt x="786684" y="43099"/>
                    <a:pt x="784622" y="45256"/>
                    <a:pt x="781934" y="46881"/>
                  </a:cubicBezTo>
                  <a:cubicBezTo>
                    <a:pt x="779308" y="48444"/>
                    <a:pt x="776339" y="49225"/>
                    <a:pt x="773026" y="49225"/>
                  </a:cubicBezTo>
                  <a:close/>
                  <a:moveTo>
                    <a:pt x="773026" y="44162"/>
                  </a:moveTo>
                  <a:cubicBezTo>
                    <a:pt x="775089" y="44162"/>
                    <a:pt x="777027" y="43662"/>
                    <a:pt x="778839" y="42662"/>
                  </a:cubicBezTo>
                  <a:cubicBezTo>
                    <a:pt x="780652" y="41599"/>
                    <a:pt x="782090" y="40099"/>
                    <a:pt x="783152" y="38161"/>
                  </a:cubicBezTo>
                  <a:cubicBezTo>
                    <a:pt x="784215" y="36161"/>
                    <a:pt x="784746" y="33848"/>
                    <a:pt x="784746" y="31223"/>
                  </a:cubicBezTo>
                  <a:cubicBezTo>
                    <a:pt x="784746" y="28660"/>
                    <a:pt x="784215" y="26410"/>
                    <a:pt x="783152" y="24472"/>
                  </a:cubicBezTo>
                  <a:cubicBezTo>
                    <a:pt x="782090" y="22472"/>
                    <a:pt x="780652" y="20971"/>
                    <a:pt x="778839" y="19971"/>
                  </a:cubicBezTo>
                  <a:cubicBezTo>
                    <a:pt x="777027" y="18909"/>
                    <a:pt x="775089" y="18377"/>
                    <a:pt x="773026" y="18377"/>
                  </a:cubicBezTo>
                  <a:cubicBezTo>
                    <a:pt x="770963" y="18377"/>
                    <a:pt x="769026" y="18909"/>
                    <a:pt x="767213" y="19971"/>
                  </a:cubicBezTo>
                  <a:cubicBezTo>
                    <a:pt x="765400" y="20971"/>
                    <a:pt x="763931" y="22472"/>
                    <a:pt x="762806" y="24472"/>
                  </a:cubicBezTo>
                  <a:cubicBezTo>
                    <a:pt x="761744" y="26410"/>
                    <a:pt x="761212" y="28660"/>
                    <a:pt x="761212" y="31223"/>
                  </a:cubicBezTo>
                  <a:cubicBezTo>
                    <a:pt x="761212" y="33848"/>
                    <a:pt x="761744" y="36161"/>
                    <a:pt x="762806" y="38161"/>
                  </a:cubicBezTo>
                  <a:cubicBezTo>
                    <a:pt x="763931" y="40099"/>
                    <a:pt x="765400" y="41599"/>
                    <a:pt x="767213" y="42662"/>
                  </a:cubicBezTo>
                  <a:cubicBezTo>
                    <a:pt x="769026" y="43662"/>
                    <a:pt x="770963" y="44162"/>
                    <a:pt x="773026" y="44162"/>
                  </a:cubicBezTo>
                  <a:close/>
                  <a:moveTo>
                    <a:pt x="811840" y="63570"/>
                  </a:moveTo>
                  <a:cubicBezTo>
                    <a:pt x="807840" y="63570"/>
                    <a:pt x="804558" y="62633"/>
                    <a:pt x="801995" y="60758"/>
                  </a:cubicBezTo>
                  <a:cubicBezTo>
                    <a:pt x="799433" y="58945"/>
                    <a:pt x="797682" y="56726"/>
                    <a:pt x="796745" y="54101"/>
                  </a:cubicBezTo>
                  <a:lnTo>
                    <a:pt x="801995" y="51944"/>
                  </a:lnTo>
                  <a:cubicBezTo>
                    <a:pt x="802683" y="53882"/>
                    <a:pt x="803902" y="55444"/>
                    <a:pt x="805652" y="56632"/>
                  </a:cubicBezTo>
                  <a:cubicBezTo>
                    <a:pt x="807402" y="57882"/>
                    <a:pt x="809465" y="58507"/>
                    <a:pt x="811840" y="58507"/>
                  </a:cubicBezTo>
                  <a:cubicBezTo>
                    <a:pt x="815341" y="58507"/>
                    <a:pt x="818060" y="57476"/>
                    <a:pt x="819998" y="55413"/>
                  </a:cubicBezTo>
                  <a:cubicBezTo>
                    <a:pt x="821935" y="53413"/>
                    <a:pt x="822904" y="50538"/>
                    <a:pt x="822904" y="46787"/>
                  </a:cubicBezTo>
                  <a:lnTo>
                    <a:pt x="822904" y="43037"/>
                  </a:lnTo>
                  <a:lnTo>
                    <a:pt x="822623" y="43037"/>
                  </a:lnTo>
                  <a:cubicBezTo>
                    <a:pt x="821498" y="44724"/>
                    <a:pt x="819935" y="46131"/>
                    <a:pt x="817935" y="47256"/>
                  </a:cubicBezTo>
                  <a:cubicBezTo>
                    <a:pt x="815935" y="48319"/>
                    <a:pt x="813653" y="48850"/>
                    <a:pt x="811090" y="48850"/>
                  </a:cubicBezTo>
                  <a:cubicBezTo>
                    <a:pt x="808152" y="48850"/>
                    <a:pt x="805464" y="48100"/>
                    <a:pt x="803027" y="46600"/>
                  </a:cubicBezTo>
                  <a:cubicBezTo>
                    <a:pt x="800651" y="45099"/>
                    <a:pt x="798745" y="43005"/>
                    <a:pt x="797307" y="40318"/>
                  </a:cubicBezTo>
                  <a:cubicBezTo>
                    <a:pt x="795870" y="37630"/>
                    <a:pt x="795151" y="34536"/>
                    <a:pt x="795151" y="31035"/>
                  </a:cubicBezTo>
                  <a:cubicBezTo>
                    <a:pt x="795151" y="27660"/>
                    <a:pt x="795870" y="24628"/>
                    <a:pt x="797307" y="21940"/>
                  </a:cubicBezTo>
                  <a:cubicBezTo>
                    <a:pt x="798745" y="19190"/>
                    <a:pt x="800651" y="17065"/>
                    <a:pt x="803027" y="15564"/>
                  </a:cubicBezTo>
                  <a:cubicBezTo>
                    <a:pt x="805464" y="14064"/>
                    <a:pt x="808152" y="13314"/>
                    <a:pt x="811090" y="13314"/>
                  </a:cubicBezTo>
                  <a:cubicBezTo>
                    <a:pt x="813653" y="13314"/>
                    <a:pt x="815935" y="13845"/>
                    <a:pt x="817935" y="14908"/>
                  </a:cubicBezTo>
                  <a:cubicBezTo>
                    <a:pt x="819935" y="15971"/>
                    <a:pt x="821498" y="17408"/>
                    <a:pt x="822623" y="19221"/>
                  </a:cubicBezTo>
                  <a:lnTo>
                    <a:pt x="822904" y="19221"/>
                  </a:lnTo>
                  <a:lnTo>
                    <a:pt x="822904" y="14346"/>
                  </a:lnTo>
                  <a:lnTo>
                    <a:pt x="828249" y="14346"/>
                  </a:lnTo>
                  <a:lnTo>
                    <a:pt x="828249" y="46881"/>
                  </a:lnTo>
                  <a:cubicBezTo>
                    <a:pt x="828249" y="52319"/>
                    <a:pt x="826748" y="56445"/>
                    <a:pt x="823748" y="59257"/>
                  </a:cubicBezTo>
                  <a:cubicBezTo>
                    <a:pt x="820748" y="62133"/>
                    <a:pt x="816779" y="63570"/>
                    <a:pt x="811840" y="63570"/>
                  </a:cubicBezTo>
                  <a:close/>
                  <a:moveTo>
                    <a:pt x="811840" y="43787"/>
                  </a:moveTo>
                  <a:cubicBezTo>
                    <a:pt x="813903" y="43787"/>
                    <a:pt x="815747" y="43287"/>
                    <a:pt x="817372" y="42287"/>
                  </a:cubicBezTo>
                  <a:cubicBezTo>
                    <a:pt x="819060" y="41224"/>
                    <a:pt x="820404" y="39755"/>
                    <a:pt x="821404" y="37880"/>
                  </a:cubicBezTo>
                  <a:cubicBezTo>
                    <a:pt x="822404" y="35942"/>
                    <a:pt x="822904" y="33660"/>
                    <a:pt x="822904" y="31035"/>
                  </a:cubicBezTo>
                  <a:cubicBezTo>
                    <a:pt x="822904" y="28410"/>
                    <a:pt x="822404" y="26160"/>
                    <a:pt x="821404" y="24284"/>
                  </a:cubicBezTo>
                  <a:cubicBezTo>
                    <a:pt x="820404" y="22347"/>
                    <a:pt x="819060" y="20878"/>
                    <a:pt x="817372" y="19877"/>
                  </a:cubicBezTo>
                  <a:cubicBezTo>
                    <a:pt x="815747" y="18877"/>
                    <a:pt x="813903" y="18377"/>
                    <a:pt x="811840" y="18377"/>
                  </a:cubicBezTo>
                  <a:cubicBezTo>
                    <a:pt x="809840" y="18377"/>
                    <a:pt x="807996" y="18909"/>
                    <a:pt x="806308" y="19971"/>
                  </a:cubicBezTo>
                  <a:cubicBezTo>
                    <a:pt x="804621" y="20971"/>
                    <a:pt x="803277" y="22440"/>
                    <a:pt x="802277" y="24378"/>
                  </a:cubicBezTo>
                  <a:cubicBezTo>
                    <a:pt x="801276" y="26253"/>
                    <a:pt x="800776" y="28472"/>
                    <a:pt x="800776" y="31035"/>
                  </a:cubicBezTo>
                  <a:cubicBezTo>
                    <a:pt x="800776" y="33660"/>
                    <a:pt x="801276" y="35942"/>
                    <a:pt x="802277" y="37880"/>
                  </a:cubicBezTo>
                  <a:cubicBezTo>
                    <a:pt x="803277" y="39817"/>
                    <a:pt x="804621" y="41286"/>
                    <a:pt x="806308" y="42287"/>
                  </a:cubicBezTo>
                  <a:cubicBezTo>
                    <a:pt x="807996" y="43287"/>
                    <a:pt x="809840" y="43787"/>
                    <a:pt x="811840" y="43787"/>
                  </a:cubicBezTo>
                  <a:close/>
                  <a:moveTo>
                    <a:pt x="832437" y="48194"/>
                  </a:moveTo>
                  <a:lnTo>
                    <a:pt x="832437" y="48194"/>
                  </a:lnTo>
                  <a:close/>
                  <a:moveTo>
                    <a:pt x="848307" y="14346"/>
                  </a:moveTo>
                  <a:lnTo>
                    <a:pt x="854120" y="14346"/>
                  </a:lnTo>
                  <a:lnTo>
                    <a:pt x="862183" y="41068"/>
                  </a:lnTo>
                  <a:lnTo>
                    <a:pt x="862277" y="41068"/>
                  </a:lnTo>
                  <a:lnTo>
                    <a:pt x="870809" y="14346"/>
                  </a:lnTo>
                  <a:lnTo>
                    <a:pt x="876623" y="14346"/>
                  </a:lnTo>
                  <a:lnTo>
                    <a:pt x="885155" y="41068"/>
                  </a:lnTo>
                  <a:lnTo>
                    <a:pt x="885249" y="41068"/>
                  </a:lnTo>
                  <a:lnTo>
                    <a:pt x="893218" y="14346"/>
                  </a:lnTo>
                  <a:lnTo>
                    <a:pt x="898938" y="14346"/>
                  </a:lnTo>
                  <a:lnTo>
                    <a:pt x="887968" y="48194"/>
                  </a:lnTo>
                  <a:lnTo>
                    <a:pt x="882248" y="48194"/>
                  </a:lnTo>
                  <a:lnTo>
                    <a:pt x="873529" y="21190"/>
                  </a:lnTo>
                  <a:lnTo>
                    <a:pt x="864809" y="48194"/>
                  </a:lnTo>
                  <a:lnTo>
                    <a:pt x="859183" y="48194"/>
                  </a:lnTo>
                  <a:lnTo>
                    <a:pt x="848307" y="14346"/>
                  </a:lnTo>
                  <a:close/>
                  <a:moveTo>
                    <a:pt x="913755" y="49225"/>
                  </a:moveTo>
                  <a:cubicBezTo>
                    <a:pt x="911254" y="49225"/>
                    <a:pt x="909036" y="48756"/>
                    <a:pt x="907098" y="47818"/>
                  </a:cubicBezTo>
                  <a:cubicBezTo>
                    <a:pt x="905160" y="46818"/>
                    <a:pt x="903660" y="45474"/>
                    <a:pt x="902597" y="43787"/>
                  </a:cubicBezTo>
                  <a:cubicBezTo>
                    <a:pt x="901535" y="42099"/>
                    <a:pt x="901003" y="40161"/>
                    <a:pt x="901003" y="37973"/>
                  </a:cubicBezTo>
                  <a:cubicBezTo>
                    <a:pt x="901003" y="34411"/>
                    <a:pt x="902347" y="31629"/>
                    <a:pt x="905035" y="29629"/>
                  </a:cubicBezTo>
                  <a:cubicBezTo>
                    <a:pt x="907723" y="27566"/>
                    <a:pt x="911130" y="26535"/>
                    <a:pt x="915255" y="26535"/>
                  </a:cubicBezTo>
                  <a:cubicBezTo>
                    <a:pt x="917318" y="26535"/>
                    <a:pt x="919224" y="26753"/>
                    <a:pt x="920975" y="27191"/>
                  </a:cubicBezTo>
                  <a:cubicBezTo>
                    <a:pt x="922725" y="27628"/>
                    <a:pt x="924069" y="28160"/>
                    <a:pt x="925006" y="28785"/>
                  </a:cubicBezTo>
                  <a:lnTo>
                    <a:pt x="925006" y="26722"/>
                  </a:lnTo>
                  <a:cubicBezTo>
                    <a:pt x="925006" y="24159"/>
                    <a:pt x="924100" y="22128"/>
                    <a:pt x="922287" y="20628"/>
                  </a:cubicBezTo>
                  <a:cubicBezTo>
                    <a:pt x="920537" y="19065"/>
                    <a:pt x="918318" y="18284"/>
                    <a:pt x="915630" y="18284"/>
                  </a:cubicBezTo>
                  <a:cubicBezTo>
                    <a:pt x="913755" y="18284"/>
                    <a:pt x="912005" y="18721"/>
                    <a:pt x="910379" y="19596"/>
                  </a:cubicBezTo>
                  <a:cubicBezTo>
                    <a:pt x="908754" y="20409"/>
                    <a:pt x="907504" y="21534"/>
                    <a:pt x="906629" y="22972"/>
                  </a:cubicBezTo>
                  <a:lnTo>
                    <a:pt x="902316" y="19784"/>
                  </a:lnTo>
                  <a:cubicBezTo>
                    <a:pt x="903629" y="17721"/>
                    <a:pt x="905473" y="16127"/>
                    <a:pt x="907848" y="15002"/>
                  </a:cubicBezTo>
                  <a:cubicBezTo>
                    <a:pt x="910223" y="13877"/>
                    <a:pt x="912817" y="13314"/>
                    <a:pt x="915630" y="13314"/>
                  </a:cubicBezTo>
                  <a:cubicBezTo>
                    <a:pt x="920193" y="13314"/>
                    <a:pt x="923787" y="14533"/>
                    <a:pt x="926413" y="16971"/>
                  </a:cubicBezTo>
                  <a:cubicBezTo>
                    <a:pt x="929038" y="19346"/>
                    <a:pt x="930351" y="22597"/>
                    <a:pt x="930351" y="26722"/>
                  </a:cubicBezTo>
                  <a:lnTo>
                    <a:pt x="930351" y="48194"/>
                  </a:lnTo>
                  <a:lnTo>
                    <a:pt x="925006" y="48194"/>
                  </a:lnTo>
                  <a:lnTo>
                    <a:pt x="925006" y="43318"/>
                  </a:lnTo>
                  <a:lnTo>
                    <a:pt x="924725" y="43318"/>
                  </a:lnTo>
                  <a:cubicBezTo>
                    <a:pt x="923725" y="45006"/>
                    <a:pt x="922256" y="46412"/>
                    <a:pt x="920318" y="47537"/>
                  </a:cubicBezTo>
                  <a:cubicBezTo>
                    <a:pt x="918380" y="48662"/>
                    <a:pt x="916193" y="49225"/>
                    <a:pt x="913755" y="49225"/>
                  </a:cubicBezTo>
                  <a:close/>
                  <a:moveTo>
                    <a:pt x="914317" y="44256"/>
                  </a:moveTo>
                  <a:cubicBezTo>
                    <a:pt x="916193" y="44256"/>
                    <a:pt x="917943" y="43787"/>
                    <a:pt x="919568" y="42849"/>
                  </a:cubicBezTo>
                  <a:cubicBezTo>
                    <a:pt x="921256" y="41849"/>
                    <a:pt x="922568" y="40536"/>
                    <a:pt x="923506" y="38911"/>
                  </a:cubicBezTo>
                  <a:cubicBezTo>
                    <a:pt x="924506" y="37286"/>
                    <a:pt x="925006" y="35504"/>
                    <a:pt x="925006" y="33567"/>
                  </a:cubicBezTo>
                  <a:cubicBezTo>
                    <a:pt x="923944" y="32817"/>
                    <a:pt x="922631" y="32223"/>
                    <a:pt x="921068" y="31785"/>
                  </a:cubicBezTo>
                  <a:cubicBezTo>
                    <a:pt x="919505" y="31348"/>
                    <a:pt x="917849" y="31129"/>
                    <a:pt x="916099" y="31129"/>
                  </a:cubicBezTo>
                  <a:cubicBezTo>
                    <a:pt x="913036" y="31129"/>
                    <a:pt x="910723" y="31785"/>
                    <a:pt x="909161" y="33098"/>
                  </a:cubicBezTo>
                  <a:cubicBezTo>
                    <a:pt x="907598" y="34348"/>
                    <a:pt x="906816" y="36005"/>
                    <a:pt x="906816" y="38067"/>
                  </a:cubicBezTo>
                  <a:cubicBezTo>
                    <a:pt x="906816" y="39880"/>
                    <a:pt x="907504" y="41380"/>
                    <a:pt x="908879" y="42568"/>
                  </a:cubicBezTo>
                  <a:cubicBezTo>
                    <a:pt x="910317" y="43693"/>
                    <a:pt x="912130" y="44256"/>
                    <a:pt x="914317" y="44256"/>
                  </a:cubicBezTo>
                  <a:close/>
                  <a:moveTo>
                    <a:pt x="938221" y="656"/>
                  </a:moveTo>
                  <a:lnTo>
                    <a:pt x="943847" y="656"/>
                  </a:lnTo>
                  <a:lnTo>
                    <a:pt x="943847" y="48194"/>
                  </a:lnTo>
                  <a:lnTo>
                    <a:pt x="938221" y="48194"/>
                  </a:lnTo>
                  <a:lnTo>
                    <a:pt x="938221" y="656"/>
                  </a:lnTo>
                  <a:close/>
                  <a:moveTo>
                    <a:pt x="952228" y="656"/>
                  </a:moveTo>
                  <a:lnTo>
                    <a:pt x="957854" y="656"/>
                  </a:lnTo>
                  <a:lnTo>
                    <a:pt x="957854" y="30566"/>
                  </a:lnTo>
                  <a:lnTo>
                    <a:pt x="973793" y="14346"/>
                  </a:lnTo>
                  <a:lnTo>
                    <a:pt x="980919" y="14346"/>
                  </a:lnTo>
                  <a:lnTo>
                    <a:pt x="980919" y="14627"/>
                  </a:lnTo>
                  <a:lnTo>
                    <a:pt x="967699" y="28035"/>
                  </a:lnTo>
                  <a:lnTo>
                    <a:pt x="981294" y="47912"/>
                  </a:lnTo>
                  <a:lnTo>
                    <a:pt x="981294" y="48194"/>
                  </a:lnTo>
                  <a:lnTo>
                    <a:pt x="974543" y="48194"/>
                  </a:lnTo>
                  <a:lnTo>
                    <a:pt x="963667" y="31973"/>
                  </a:lnTo>
                  <a:lnTo>
                    <a:pt x="957854" y="37786"/>
                  </a:lnTo>
                  <a:lnTo>
                    <a:pt x="957854" y="48194"/>
                  </a:lnTo>
                  <a:lnTo>
                    <a:pt x="952228" y="48194"/>
                  </a:lnTo>
                  <a:lnTo>
                    <a:pt x="952228" y="656"/>
                  </a:lnTo>
                  <a:close/>
                  <a:moveTo>
                    <a:pt x="999757" y="49225"/>
                  </a:moveTo>
                  <a:cubicBezTo>
                    <a:pt x="996569" y="49225"/>
                    <a:pt x="993694" y="48475"/>
                    <a:pt x="991131" y="46975"/>
                  </a:cubicBezTo>
                  <a:cubicBezTo>
                    <a:pt x="988568" y="45412"/>
                    <a:pt x="986537" y="43287"/>
                    <a:pt x="985036" y="40599"/>
                  </a:cubicBezTo>
                  <a:cubicBezTo>
                    <a:pt x="983599" y="37848"/>
                    <a:pt x="982880" y="34754"/>
                    <a:pt x="982880" y="31316"/>
                  </a:cubicBezTo>
                  <a:cubicBezTo>
                    <a:pt x="982880" y="28066"/>
                    <a:pt x="983567" y="25066"/>
                    <a:pt x="984943" y="22315"/>
                  </a:cubicBezTo>
                  <a:cubicBezTo>
                    <a:pt x="986318" y="19565"/>
                    <a:pt x="988256" y="17377"/>
                    <a:pt x="990756" y="15752"/>
                  </a:cubicBezTo>
                  <a:cubicBezTo>
                    <a:pt x="993256" y="14127"/>
                    <a:pt x="996100" y="13314"/>
                    <a:pt x="999288" y="13314"/>
                  </a:cubicBezTo>
                  <a:cubicBezTo>
                    <a:pt x="1002601" y="13314"/>
                    <a:pt x="1005477" y="14064"/>
                    <a:pt x="1007914" y="15564"/>
                  </a:cubicBezTo>
                  <a:cubicBezTo>
                    <a:pt x="1010352" y="17002"/>
                    <a:pt x="1012227" y="19034"/>
                    <a:pt x="1013540" y="21659"/>
                  </a:cubicBezTo>
                  <a:cubicBezTo>
                    <a:pt x="1014853" y="24284"/>
                    <a:pt x="1015509" y="27253"/>
                    <a:pt x="1015509" y="30566"/>
                  </a:cubicBezTo>
                  <a:cubicBezTo>
                    <a:pt x="1015509" y="31129"/>
                    <a:pt x="1015478" y="31723"/>
                    <a:pt x="1015415" y="32348"/>
                  </a:cubicBezTo>
                  <a:lnTo>
                    <a:pt x="988599" y="32348"/>
                  </a:lnTo>
                  <a:cubicBezTo>
                    <a:pt x="988724" y="34911"/>
                    <a:pt x="989318" y="37067"/>
                    <a:pt x="990381" y="38817"/>
                  </a:cubicBezTo>
                  <a:cubicBezTo>
                    <a:pt x="991506" y="40568"/>
                    <a:pt x="992912" y="41911"/>
                    <a:pt x="994600" y="42849"/>
                  </a:cubicBezTo>
                  <a:cubicBezTo>
                    <a:pt x="996351" y="43724"/>
                    <a:pt x="998132" y="44162"/>
                    <a:pt x="999945" y="44162"/>
                  </a:cubicBezTo>
                  <a:cubicBezTo>
                    <a:pt x="1004383" y="44162"/>
                    <a:pt x="1007727" y="42130"/>
                    <a:pt x="1009977" y="38067"/>
                  </a:cubicBezTo>
                  <a:lnTo>
                    <a:pt x="1014759" y="40318"/>
                  </a:lnTo>
                  <a:cubicBezTo>
                    <a:pt x="1013384" y="43068"/>
                    <a:pt x="1011415" y="45256"/>
                    <a:pt x="1008852" y="46881"/>
                  </a:cubicBezTo>
                  <a:cubicBezTo>
                    <a:pt x="1006352" y="48444"/>
                    <a:pt x="1003320" y="49225"/>
                    <a:pt x="999757" y="49225"/>
                  </a:cubicBezTo>
                  <a:close/>
                  <a:moveTo>
                    <a:pt x="1009508" y="27660"/>
                  </a:moveTo>
                  <a:cubicBezTo>
                    <a:pt x="1009446" y="26285"/>
                    <a:pt x="1009039" y="24878"/>
                    <a:pt x="1008289" y="23440"/>
                  </a:cubicBezTo>
                  <a:cubicBezTo>
                    <a:pt x="1007602" y="22003"/>
                    <a:pt x="1006508" y="20815"/>
                    <a:pt x="1005008" y="19877"/>
                  </a:cubicBezTo>
                  <a:cubicBezTo>
                    <a:pt x="1003508" y="18877"/>
                    <a:pt x="1001601" y="18377"/>
                    <a:pt x="999288" y="18377"/>
                  </a:cubicBezTo>
                  <a:cubicBezTo>
                    <a:pt x="996663" y="18377"/>
                    <a:pt x="994413" y="19252"/>
                    <a:pt x="992537" y="21003"/>
                  </a:cubicBezTo>
                  <a:cubicBezTo>
                    <a:pt x="990662" y="22690"/>
                    <a:pt x="989443" y="24909"/>
                    <a:pt x="988881" y="27660"/>
                  </a:cubicBezTo>
                  <a:lnTo>
                    <a:pt x="1009508" y="27660"/>
                  </a:lnTo>
                  <a:close/>
                  <a:moveTo>
                    <a:pt x="1022128" y="14346"/>
                  </a:moveTo>
                  <a:lnTo>
                    <a:pt x="1027473" y="14346"/>
                  </a:lnTo>
                  <a:lnTo>
                    <a:pt x="1027473" y="19784"/>
                  </a:lnTo>
                  <a:lnTo>
                    <a:pt x="1027754" y="19784"/>
                  </a:lnTo>
                  <a:cubicBezTo>
                    <a:pt x="1028379" y="17908"/>
                    <a:pt x="1029629" y="16377"/>
                    <a:pt x="1031505" y="15189"/>
                  </a:cubicBezTo>
                  <a:cubicBezTo>
                    <a:pt x="1033442" y="13939"/>
                    <a:pt x="1035474" y="13314"/>
                    <a:pt x="1037599" y="13314"/>
                  </a:cubicBezTo>
                  <a:cubicBezTo>
                    <a:pt x="1039099" y="13314"/>
                    <a:pt x="1040412" y="13533"/>
                    <a:pt x="1041537" y="13970"/>
                  </a:cubicBezTo>
                  <a:lnTo>
                    <a:pt x="1041537" y="20159"/>
                  </a:lnTo>
                  <a:cubicBezTo>
                    <a:pt x="1040100" y="19409"/>
                    <a:pt x="1038506" y="19034"/>
                    <a:pt x="1036755" y="19034"/>
                  </a:cubicBezTo>
                  <a:cubicBezTo>
                    <a:pt x="1035130" y="19034"/>
                    <a:pt x="1033630" y="19502"/>
                    <a:pt x="1032255" y="20440"/>
                  </a:cubicBezTo>
                  <a:cubicBezTo>
                    <a:pt x="1030879" y="21378"/>
                    <a:pt x="1029786" y="22628"/>
                    <a:pt x="1028973" y="24191"/>
                  </a:cubicBezTo>
                  <a:cubicBezTo>
                    <a:pt x="1028160" y="25753"/>
                    <a:pt x="1027754" y="27441"/>
                    <a:pt x="1027754" y="29254"/>
                  </a:cubicBezTo>
                  <a:lnTo>
                    <a:pt x="1027754" y="48194"/>
                  </a:lnTo>
                  <a:lnTo>
                    <a:pt x="1022128" y="48194"/>
                  </a:lnTo>
                  <a:lnTo>
                    <a:pt x="1022128" y="14346"/>
                  </a:lnTo>
                  <a:close/>
                  <a:moveTo>
                    <a:pt x="1057508" y="49225"/>
                  </a:moveTo>
                  <a:cubicBezTo>
                    <a:pt x="1053882" y="49225"/>
                    <a:pt x="1050851" y="48381"/>
                    <a:pt x="1048413" y="46693"/>
                  </a:cubicBezTo>
                  <a:cubicBezTo>
                    <a:pt x="1045975" y="45006"/>
                    <a:pt x="1044225" y="42818"/>
                    <a:pt x="1043162" y="40130"/>
                  </a:cubicBezTo>
                  <a:lnTo>
                    <a:pt x="1048225" y="37880"/>
                  </a:lnTo>
                  <a:cubicBezTo>
                    <a:pt x="1049100" y="39942"/>
                    <a:pt x="1050351" y="41536"/>
                    <a:pt x="1051976" y="42662"/>
                  </a:cubicBezTo>
                  <a:cubicBezTo>
                    <a:pt x="1053663" y="43724"/>
                    <a:pt x="1055508" y="44256"/>
                    <a:pt x="1057508" y="44256"/>
                  </a:cubicBezTo>
                  <a:cubicBezTo>
                    <a:pt x="1059633" y="44256"/>
                    <a:pt x="1061446" y="43849"/>
                    <a:pt x="1062946" y="43037"/>
                  </a:cubicBezTo>
                  <a:cubicBezTo>
                    <a:pt x="1064446" y="42162"/>
                    <a:pt x="1065196" y="40911"/>
                    <a:pt x="1065196" y="39286"/>
                  </a:cubicBezTo>
                  <a:cubicBezTo>
                    <a:pt x="1065196" y="37848"/>
                    <a:pt x="1064602" y="36723"/>
                    <a:pt x="1063415" y="35911"/>
                  </a:cubicBezTo>
                  <a:cubicBezTo>
                    <a:pt x="1062227" y="35036"/>
                    <a:pt x="1060321" y="34286"/>
                    <a:pt x="1057695" y="33660"/>
                  </a:cubicBezTo>
                  <a:lnTo>
                    <a:pt x="1053663" y="32629"/>
                  </a:lnTo>
                  <a:cubicBezTo>
                    <a:pt x="1050913" y="31941"/>
                    <a:pt x="1048663" y="30816"/>
                    <a:pt x="1046913" y="29254"/>
                  </a:cubicBezTo>
                  <a:cubicBezTo>
                    <a:pt x="1045225" y="27628"/>
                    <a:pt x="1044381" y="25566"/>
                    <a:pt x="1044381" y="23065"/>
                  </a:cubicBezTo>
                  <a:cubicBezTo>
                    <a:pt x="1044381" y="21128"/>
                    <a:pt x="1044975" y="19409"/>
                    <a:pt x="1046163" y="17908"/>
                  </a:cubicBezTo>
                  <a:cubicBezTo>
                    <a:pt x="1047350" y="16408"/>
                    <a:pt x="1048913" y="15283"/>
                    <a:pt x="1050851" y="14533"/>
                  </a:cubicBezTo>
                  <a:cubicBezTo>
                    <a:pt x="1052789" y="13720"/>
                    <a:pt x="1054882" y="13314"/>
                    <a:pt x="1057133" y="13314"/>
                  </a:cubicBezTo>
                  <a:cubicBezTo>
                    <a:pt x="1060133" y="13314"/>
                    <a:pt x="1062790" y="13970"/>
                    <a:pt x="1065102" y="15283"/>
                  </a:cubicBezTo>
                  <a:cubicBezTo>
                    <a:pt x="1067415" y="16533"/>
                    <a:pt x="1069040" y="18284"/>
                    <a:pt x="1069978" y="20534"/>
                  </a:cubicBezTo>
                  <a:lnTo>
                    <a:pt x="1065102" y="22878"/>
                  </a:lnTo>
                  <a:cubicBezTo>
                    <a:pt x="1063602" y="19815"/>
                    <a:pt x="1060914" y="18284"/>
                    <a:pt x="1057039" y="18284"/>
                  </a:cubicBezTo>
                  <a:cubicBezTo>
                    <a:pt x="1055226" y="18284"/>
                    <a:pt x="1053601" y="18721"/>
                    <a:pt x="1052163" y="19596"/>
                  </a:cubicBezTo>
                  <a:cubicBezTo>
                    <a:pt x="1050788" y="20471"/>
                    <a:pt x="1050101" y="21565"/>
                    <a:pt x="1050101" y="22878"/>
                  </a:cubicBezTo>
                  <a:cubicBezTo>
                    <a:pt x="1050101" y="24128"/>
                    <a:pt x="1050569" y="25159"/>
                    <a:pt x="1051507" y="25972"/>
                  </a:cubicBezTo>
                  <a:cubicBezTo>
                    <a:pt x="1052507" y="26722"/>
                    <a:pt x="1053976" y="27347"/>
                    <a:pt x="1055914" y="27847"/>
                  </a:cubicBezTo>
                  <a:lnTo>
                    <a:pt x="1060883" y="29066"/>
                  </a:lnTo>
                  <a:cubicBezTo>
                    <a:pt x="1064196" y="29941"/>
                    <a:pt x="1066696" y="31223"/>
                    <a:pt x="1068384" y="32910"/>
                  </a:cubicBezTo>
                  <a:cubicBezTo>
                    <a:pt x="1070072" y="34536"/>
                    <a:pt x="1070916" y="36536"/>
                    <a:pt x="1070916" y="38911"/>
                  </a:cubicBezTo>
                  <a:cubicBezTo>
                    <a:pt x="1070916" y="40974"/>
                    <a:pt x="1070290" y="42787"/>
                    <a:pt x="1069040" y="44349"/>
                  </a:cubicBezTo>
                  <a:cubicBezTo>
                    <a:pt x="1067853" y="45912"/>
                    <a:pt x="1066228" y="47131"/>
                    <a:pt x="1064165" y="48006"/>
                  </a:cubicBezTo>
                  <a:cubicBezTo>
                    <a:pt x="1062165" y="48819"/>
                    <a:pt x="1059946" y="49225"/>
                    <a:pt x="1057508" y="49225"/>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9" name="Freeform: Shape 188">
              <a:extLst>
                <a:ext uri="{FF2B5EF4-FFF2-40B4-BE49-F238E27FC236}">
                  <a16:creationId xmlns:a16="http://schemas.microsoft.com/office/drawing/2014/main" id="{03A82EA3-7603-2642-C084-CE6C924B1CB0}"/>
                </a:ext>
              </a:extLst>
            </p:cNvPr>
            <p:cNvSpPr/>
            <p:nvPr/>
          </p:nvSpPr>
          <p:spPr>
            <a:xfrm>
              <a:off x="3009231" y="589435"/>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0" name="Freeform: Shape 189">
              <a:extLst>
                <a:ext uri="{FF2B5EF4-FFF2-40B4-BE49-F238E27FC236}">
                  <a16:creationId xmlns:a16="http://schemas.microsoft.com/office/drawing/2014/main" id="{71C0FF1B-B1C0-0897-A455-6A7F08DB46B3}"/>
                </a:ext>
              </a:extLst>
            </p:cNvPr>
            <p:cNvSpPr/>
            <p:nvPr/>
          </p:nvSpPr>
          <p:spPr>
            <a:xfrm>
              <a:off x="3080643" y="574246"/>
              <a:ext cx="1222500" cy="63570"/>
            </a:xfrm>
            <a:custGeom>
              <a:avLst/>
              <a:gdLst>
                <a:gd name="connsiteX0" fmla="*/ 0 w 1222500"/>
                <a:gd name="connsiteY0" fmla="*/ 656 h 63570"/>
                <a:gd name="connsiteX1" fmla="*/ 6282 w 1222500"/>
                <a:gd name="connsiteY1" fmla="*/ 656 h 63570"/>
                <a:gd name="connsiteX2" fmla="*/ 14908 w 1222500"/>
                <a:gd name="connsiteY2" fmla="*/ 35536 h 63570"/>
                <a:gd name="connsiteX3" fmla="*/ 15658 w 1222500"/>
                <a:gd name="connsiteY3" fmla="*/ 38817 h 63570"/>
                <a:gd name="connsiteX4" fmla="*/ 15939 w 1222500"/>
                <a:gd name="connsiteY4" fmla="*/ 38817 h 63570"/>
                <a:gd name="connsiteX5" fmla="*/ 16971 w 1222500"/>
                <a:gd name="connsiteY5" fmla="*/ 35536 h 63570"/>
                <a:gd name="connsiteX6" fmla="*/ 27566 w 1222500"/>
                <a:gd name="connsiteY6" fmla="*/ 656 h 63570"/>
                <a:gd name="connsiteX7" fmla="*/ 33379 w 1222500"/>
                <a:gd name="connsiteY7" fmla="*/ 656 h 63570"/>
                <a:gd name="connsiteX8" fmla="*/ 43505 w 1222500"/>
                <a:gd name="connsiteY8" fmla="*/ 35536 h 63570"/>
                <a:gd name="connsiteX9" fmla="*/ 44537 w 1222500"/>
                <a:gd name="connsiteY9" fmla="*/ 38817 h 63570"/>
                <a:gd name="connsiteX10" fmla="*/ 44818 w 1222500"/>
                <a:gd name="connsiteY10" fmla="*/ 38817 h 63570"/>
                <a:gd name="connsiteX11" fmla="*/ 54194 w 1222500"/>
                <a:gd name="connsiteY11" fmla="*/ 656 h 63570"/>
                <a:gd name="connsiteX12" fmla="*/ 60383 w 1222500"/>
                <a:gd name="connsiteY12" fmla="*/ 656 h 63570"/>
                <a:gd name="connsiteX13" fmla="*/ 47631 w 1222500"/>
                <a:gd name="connsiteY13" fmla="*/ 48194 h 63570"/>
                <a:gd name="connsiteX14" fmla="*/ 41724 w 1222500"/>
                <a:gd name="connsiteY14" fmla="*/ 48194 h 63570"/>
                <a:gd name="connsiteX15" fmla="*/ 31691 w 1222500"/>
                <a:gd name="connsiteY15" fmla="*/ 13783 h 63570"/>
                <a:gd name="connsiteX16" fmla="*/ 30566 w 1222500"/>
                <a:gd name="connsiteY16" fmla="*/ 10126 h 63570"/>
                <a:gd name="connsiteX17" fmla="*/ 30379 w 1222500"/>
                <a:gd name="connsiteY17" fmla="*/ 10126 h 63570"/>
                <a:gd name="connsiteX18" fmla="*/ 29254 w 1222500"/>
                <a:gd name="connsiteY18" fmla="*/ 13783 h 63570"/>
                <a:gd name="connsiteX19" fmla="*/ 18752 w 1222500"/>
                <a:gd name="connsiteY19" fmla="*/ 48194 h 63570"/>
                <a:gd name="connsiteX20" fmla="*/ 12845 w 1222500"/>
                <a:gd name="connsiteY20" fmla="*/ 48194 h 63570"/>
                <a:gd name="connsiteX21" fmla="*/ 0 w 1222500"/>
                <a:gd name="connsiteY21" fmla="*/ 656 h 63570"/>
                <a:gd name="connsiteX22" fmla="*/ 77538 w 1222500"/>
                <a:gd name="connsiteY22" fmla="*/ 49225 h 63570"/>
                <a:gd name="connsiteX23" fmla="*/ 68537 w 1222500"/>
                <a:gd name="connsiteY23" fmla="*/ 46881 h 63570"/>
                <a:gd name="connsiteX24" fmla="*/ 62349 w 1222500"/>
                <a:gd name="connsiteY24" fmla="*/ 40411 h 63570"/>
                <a:gd name="connsiteX25" fmla="*/ 60099 w 1222500"/>
                <a:gd name="connsiteY25" fmla="*/ 31223 h 63570"/>
                <a:gd name="connsiteX26" fmla="*/ 62349 w 1222500"/>
                <a:gd name="connsiteY26" fmla="*/ 22222 h 63570"/>
                <a:gd name="connsiteX27" fmla="*/ 68537 w 1222500"/>
                <a:gd name="connsiteY27" fmla="*/ 15752 h 63570"/>
                <a:gd name="connsiteX28" fmla="*/ 77538 w 1222500"/>
                <a:gd name="connsiteY28" fmla="*/ 13314 h 63570"/>
                <a:gd name="connsiteX29" fmla="*/ 86446 w 1222500"/>
                <a:gd name="connsiteY29" fmla="*/ 15752 h 63570"/>
                <a:gd name="connsiteX30" fmla="*/ 92634 w 1222500"/>
                <a:gd name="connsiteY30" fmla="*/ 22222 h 63570"/>
                <a:gd name="connsiteX31" fmla="*/ 94884 w 1222500"/>
                <a:gd name="connsiteY31" fmla="*/ 31223 h 63570"/>
                <a:gd name="connsiteX32" fmla="*/ 92634 w 1222500"/>
                <a:gd name="connsiteY32" fmla="*/ 40411 h 63570"/>
                <a:gd name="connsiteX33" fmla="*/ 86446 w 1222500"/>
                <a:gd name="connsiteY33" fmla="*/ 46881 h 63570"/>
                <a:gd name="connsiteX34" fmla="*/ 77538 w 1222500"/>
                <a:gd name="connsiteY34" fmla="*/ 49225 h 63570"/>
                <a:gd name="connsiteX35" fmla="*/ 77538 w 1222500"/>
                <a:gd name="connsiteY35" fmla="*/ 44162 h 63570"/>
                <a:gd name="connsiteX36" fmla="*/ 83352 w 1222500"/>
                <a:gd name="connsiteY36" fmla="*/ 42662 h 63570"/>
                <a:gd name="connsiteX37" fmla="*/ 87665 w 1222500"/>
                <a:gd name="connsiteY37" fmla="*/ 38161 h 63570"/>
                <a:gd name="connsiteX38" fmla="*/ 89259 w 1222500"/>
                <a:gd name="connsiteY38" fmla="*/ 31223 h 63570"/>
                <a:gd name="connsiteX39" fmla="*/ 87665 w 1222500"/>
                <a:gd name="connsiteY39" fmla="*/ 24472 h 63570"/>
                <a:gd name="connsiteX40" fmla="*/ 83352 w 1222500"/>
                <a:gd name="connsiteY40" fmla="*/ 19971 h 63570"/>
                <a:gd name="connsiteX41" fmla="*/ 77538 w 1222500"/>
                <a:gd name="connsiteY41" fmla="*/ 18377 h 63570"/>
                <a:gd name="connsiteX42" fmla="*/ 71725 w 1222500"/>
                <a:gd name="connsiteY42" fmla="*/ 19971 h 63570"/>
                <a:gd name="connsiteX43" fmla="*/ 67318 w 1222500"/>
                <a:gd name="connsiteY43" fmla="*/ 24472 h 63570"/>
                <a:gd name="connsiteX44" fmla="*/ 65724 w 1222500"/>
                <a:gd name="connsiteY44" fmla="*/ 31223 h 63570"/>
                <a:gd name="connsiteX45" fmla="*/ 67318 w 1222500"/>
                <a:gd name="connsiteY45" fmla="*/ 38161 h 63570"/>
                <a:gd name="connsiteX46" fmla="*/ 71725 w 1222500"/>
                <a:gd name="connsiteY46" fmla="*/ 42662 h 63570"/>
                <a:gd name="connsiteX47" fmla="*/ 77538 w 1222500"/>
                <a:gd name="connsiteY47" fmla="*/ 44162 h 63570"/>
                <a:gd name="connsiteX48" fmla="*/ 113489 w 1222500"/>
                <a:gd name="connsiteY48" fmla="*/ 49225 h 63570"/>
                <a:gd name="connsiteX49" fmla="*/ 104113 w 1222500"/>
                <a:gd name="connsiteY49" fmla="*/ 45662 h 63570"/>
                <a:gd name="connsiteX50" fmla="*/ 100925 w 1222500"/>
                <a:gd name="connsiteY50" fmla="*/ 35629 h 63570"/>
                <a:gd name="connsiteX51" fmla="*/ 100925 w 1222500"/>
                <a:gd name="connsiteY51" fmla="*/ 14346 h 63570"/>
                <a:gd name="connsiteX52" fmla="*/ 106551 w 1222500"/>
                <a:gd name="connsiteY52" fmla="*/ 14346 h 63570"/>
                <a:gd name="connsiteX53" fmla="*/ 106551 w 1222500"/>
                <a:gd name="connsiteY53" fmla="*/ 34786 h 63570"/>
                <a:gd name="connsiteX54" fmla="*/ 108707 w 1222500"/>
                <a:gd name="connsiteY54" fmla="*/ 41911 h 63570"/>
                <a:gd name="connsiteX55" fmla="*/ 114614 w 1222500"/>
                <a:gd name="connsiteY55" fmla="*/ 44162 h 63570"/>
                <a:gd name="connsiteX56" fmla="*/ 119677 w 1222500"/>
                <a:gd name="connsiteY56" fmla="*/ 42662 h 63570"/>
                <a:gd name="connsiteX57" fmla="*/ 123146 w 1222500"/>
                <a:gd name="connsiteY57" fmla="*/ 38630 h 63570"/>
                <a:gd name="connsiteX58" fmla="*/ 124365 w 1222500"/>
                <a:gd name="connsiteY58" fmla="*/ 33473 h 63570"/>
                <a:gd name="connsiteX59" fmla="*/ 124365 w 1222500"/>
                <a:gd name="connsiteY59" fmla="*/ 14346 h 63570"/>
                <a:gd name="connsiteX60" fmla="*/ 130085 w 1222500"/>
                <a:gd name="connsiteY60" fmla="*/ 14346 h 63570"/>
                <a:gd name="connsiteX61" fmla="*/ 130085 w 1222500"/>
                <a:gd name="connsiteY61" fmla="*/ 48194 h 63570"/>
                <a:gd name="connsiteX62" fmla="*/ 124647 w 1222500"/>
                <a:gd name="connsiteY62" fmla="*/ 48194 h 63570"/>
                <a:gd name="connsiteX63" fmla="*/ 124647 w 1222500"/>
                <a:gd name="connsiteY63" fmla="*/ 43318 h 63570"/>
                <a:gd name="connsiteX64" fmla="*/ 124365 w 1222500"/>
                <a:gd name="connsiteY64" fmla="*/ 43318 h 63570"/>
                <a:gd name="connsiteX65" fmla="*/ 119959 w 1222500"/>
                <a:gd name="connsiteY65" fmla="*/ 47537 h 63570"/>
                <a:gd name="connsiteX66" fmla="*/ 113489 w 1222500"/>
                <a:gd name="connsiteY66" fmla="*/ 49225 h 63570"/>
                <a:gd name="connsiteX67" fmla="*/ 138447 w 1222500"/>
                <a:gd name="connsiteY67" fmla="*/ 656 h 63570"/>
                <a:gd name="connsiteX68" fmla="*/ 144073 w 1222500"/>
                <a:gd name="connsiteY68" fmla="*/ 656 h 63570"/>
                <a:gd name="connsiteX69" fmla="*/ 144073 w 1222500"/>
                <a:gd name="connsiteY69" fmla="*/ 48194 h 63570"/>
                <a:gd name="connsiteX70" fmla="*/ 138447 w 1222500"/>
                <a:gd name="connsiteY70" fmla="*/ 48194 h 63570"/>
                <a:gd name="connsiteX71" fmla="*/ 138447 w 1222500"/>
                <a:gd name="connsiteY71" fmla="*/ 656 h 63570"/>
                <a:gd name="connsiteX72" fmla="*/ 166467 w 1222500"/>
                <a:gd name="connsiteY72" fmla="*/ 49225 h 63570"/>
                <a:gd name="connsiteX73" fmla="*/ 158216 w 1222500"/>
                <a:gd name="connsiteY73" fmla="*/ 46975 h 63570"/>
                <a:gd name="connsiteX74" fmla="*/ 152403 w 1222500"/>
                <a:gd name="connsiteY74" fmla="*/ 40599 h 63570"/>
                <a:gd name="connsiteX75" fmla="*/ 150246 w 1222500"/>
                <a:gd name="connsiteY75" fmla="*/ 31223 h 63570"/>
                <a:gd name="connsiteX76" fmla="*/ 152403 w 1222500"/>
                <a:gd name="connsiteY76" fmla="*/ 22034 h 63570"/>
                <a:gd name="connsiteX77" fmla="*/ 158216 w 1222500"/>
                <a:gd name="connsiteY77" fmla="*/ 15658 h 63570"/>
                <a:gd name="connsiteX78" fmla="*/ 166467 w 1222500"/>
                <a:gd name="connsiteY78" fmla="*/ 13314 h 63570"/>
                <a:gd name="connsiteX79" fmla="*/ 173312 w 1222500"/>
                <a:gd name="connsiteY79" fmla="*/ 15096 h 63570"/>
                <a:gd name="connsiteX80" fmla="*/ 178000 w 1222500"/>
                <a:gd name="connsiteY80" fmla="*/ 19409 h 63570"/>
                <a:gd name="connsiteX81" fmla="*/ 178281 w 1222500"/>
                <a:gd name="connsiteY81" fmla="*/ 19409 h 63570"/>
                <a:gd name="connsiteX82" fmla="*/ 178000 w 1222500"/>
                <a:gd name="connsiteY82" fmla="*/ 14627 h 63570"/>
                <a:gd name="connsiteX83" fmla="*/ 178000 w 1222500"/>
                <a:gd name="connsiteY83" fmla="*/ 656 h 63570"/>
                <a:gd name="connsiteX84" fmla="*/ 183719 w 1222500"/>
                <a:gd name="connsiteY84" fmla="*/ 656 h 63570"/>
                <a:gd name="connsiteX85" fmla="*/ 183719 w 1222500"/>
                <a:gd name="connsiteY85" fmla="*/ 48194 h 63570"/>
                <a:gd name="connsiteX86" fmla="*/ 178281 w 1222500"/>
                <a:gd name="connsiteY86" fmla="*/ 48194 h 63570"/>
                <a:gd name="connsiteX87" fmla="*/ 178281 w 1222500"/>
                <a:gd name="connsiteY87" fmla="*/ 43224 h 63570"/>
                <a:gd name="connsiteX88" fmla="*/ 178000 w 1222500"/>
                <a:gd name="connsiteY88" fmla="*/ 43224 h 63570"/>
                <a:gd name="connsiteX89" fmla="*/ 173312 w 1222500"/>
                <a:gd name="connsiteY89" fmla="*/ 47537 h 63570"/>
                <a:gd name="connsiteX90" fmla="*/ 166467 w 1222500"/>
                <a:gd name="connsiteY90" fmla="*/ 49225 h 63570"/>
                <a:gd name="connsiteX91" fmla="*/ 167123 w 1222500"/>
                <a:gd name="connsiteY91" fmla="*/ 44162 h 63570"/>
                <a:gd name="connsiteX92" fmla="*/ 172561 w 1222500"/>
                <a:gd name="connsiteY92" fmla="*/ 42568 h 63570"/>
                <a:gd name="connsiteX93" fmla="*/ 176687 w 1222500"/>
                <a:gd name="connsiteY93" fmla="*/ 38067 h 63570"/>
                <a:gd name="connsiteX94" fmla="*/ 178281 w 1222500"/>
                <a:gd name="connsiteY94" fmla="*/ 31223 h 63570"/>
                <a:gd name="connsiteX95" fmla="*/ 176687 w 1222500"/>
                <a:gd name="connsiteY95" fmla="*/ 24472 h 63570"/>
                <a:gd name="connsiteX96" fmla="*/ 172561 w 1222500"/>
                <a:gd name="connsiteY96" fmla="*/ 19971 h 63570"/>
                <a:gd name="connsiteX97" fmla="*/ 167123 w 1222500"/>
                <a:gd name="connsiteY97" fmla="*/ 18377 h 63570"/>
                <a:gd name="connsiteX98" fmla="*/ 161498 w 1222500"/>
                <a:gd name="connsiteY98" fmla="*/ 19971 h 63570"/>
                <a:gd name="connsiteX99" fmla="*/ 157372 w 1222500"/>
                <a:gd name="connsiteY99" fmla="*/ 24566 h 63570"/>
                <a:gd name="connsiteX100" fmla="*/ 155872 w 1222500"/>
                <a:gd name="connsiteY100" fmla="*/ 31223 h 63570"/>
                <a:gd name="connsiteX101" fmla="*/ 157372 w 1222500"/>
                <a:gd name="connsiteY101" fmla="*/ 38067 h 63570"/>
                <a:gd name="connsiteX102" fmla="*/ 161498 w 1222500"/>
                <a:gd name="connsiteY102" fmla="*/ 42568 h 63570"/>
                <a:gd name="connsiteX103" fmla="*/ 167123 w 1222500"/>
                <a:gd name="connsiteY103" fmla="*/ 44162 h 63570"/>
                <a:gd name="connsiteX104" fmla="*/ 187864 w 1222500"/>
                <a:gd name="connsiteY104" fmla="*/ 48194 h 63570"/>
                <a:gd name="connsiteX105" fmla="*/ 187864 w 1222500"/>
                <a:gd name="connsiteY105" fmla="*/ 48194 h 63570"/>
                <a:gd name="connsiteX106" fmla="*/ 207484 w 1222500"/>
                <a:gd name="connsiteY106" fmla="*/ 656 h 63570"/>
                <a:gd name="connsiteX107" fmla="*/ 213110 w 1222500"/>
                <a:gd name="connsiteY107" fmla="*/ 656 h 63570"/>
                <a:gd name="connsiteX108" fmla="*/ 213110 w 1222500"/>
                <a:gd name="connsiteY108" fmla="*/ 48194 h 63570"/>
                <a:gd name="connsiteX109" fmla="*/ 207484 w 1222500"/>
                <a:gd name="connsiteY109" fmla="*/ 48194 h 63570"/>
                <a:gd name="connsiteX110" fmla="*/ 207484 w 1222500"/>
                <a:gd name="connsiteY110" fmla="*/ 656 h 63570"/>
                <a:gd name="connsiteX111" fmla="*/ 224773 w 1222500"/>
                <a:gd name="connsiteY111" fmla="*/ 8064 h 63570"/>
                <a:gd name="connsiteX112" fmla="*/ 221866 w 1222500"/>
                <a:gd name="connsiteY112" fmla="*/ 6938 h 63570"/>
                <a:gd name="connsiteX113" fmla="*/ 220741 w 1222500"/>
                <a:gd name="connsiteY113" fmla="*/ 4032 h 63570"/>
                <a:gd name="connsiteX114" fmla="*/ 221866 w 1222500"/>
                <a:gd name="connsiteY114" fmla="*/ 1219 h 63570"/>
                <a:gd name="connsiteX115" fmla="*/ 224773 w 1222500"/>
                <a:gd name="connsiteY115" fmla="*/ 0 h 63570"/>
                <a:gd name="connsiteX116" fmla="*/ 227586 w 1222500"/>
                <a:gd name="connsiteY116" fmla="*/ 1219 h 63570"/>
                <a:gd name="connsiteX117" fmla="*/ 228805 w 1222500"/>
                <a:gd name="connsiteY117" fmla="*/ 4032 h 63570"/>
                <a:gd name="connsiteX118" fmla="*/ 227586 w 1222500"/>
                <a:gd name="connsiteY118" fmla="*/ 6938 h 63570"/>
                <a:gd name="connsiteX119" fmla="*/ 224773 w 1222500"/>
                <a:gd name="connsiteY119" fmla="*/ 8064 h 63570"/>
                <a:gd name="connsiteX120" fmla="*/ 221960 w 1222500"/>
                <a:gd name="connsiteY120" fmla="*/ 14346 h 63570"/>
                <a:gd name="connsiteX121" fmla="*/ 227586 w 1222500"/>
                <a:gd name="connsiteY121" fmla="*/ 14346 h 63570"/>
                <a:gd name="connsiteX122" fmla="*/ 227586 w 1222500"/>
                <a:gd name="connsiteY122" fmla="*/ 48194 h 63570"/>
                <a:gd name="connsiteX123" fmla="*/ 221960 w 1222500"/>
                <a:gd name="connsiteY123" fmla="*/ 48194 h 63570"/>
                <a:gd name="connsiteX124" fmla="*/ 221960 w 1222500"/>
                <a:gd name="connsiteY124" fmla="*/ 14346 h 63570"/>
                <a:gd name="connsiteX125" fmla="*/ 236494 w 1222500"/>
                <a:gd name="connsiteY125" fmla="*/ 656 h 63570"/>
                <a:gd name="connsiteX126" fmla="*/ 242120 w 1222500"/>
                <a:gd name="connsiteY126" fmla="*/ 656 h 63570"/>
                <a:gd name="connsiteX127" fmla="*/ 242120 w 1222500"/>
                <a:gd name="connsiteY127" fmla="*/ 30566 h 63570"/>
                <a:gd name="connsiteX128" fmla="*/ 258059 w 1222500"/>
                <a:gd name="connsiteY128" fmla="*/ 14346 h 63570"/>
                <a:gd name="connsiteX129" fmla="*/ 265185 w 1222500"/>
                <a:gd name="connsiteY129" fmla="*/ 14346 h 63570"/>
                <a:gd name="connsiteX130" fmla="*/ 265185 w 1222500"/>
                <a:gd name="connsiteY130" fmla="*/ 14627 h 63570"/>
                <a:gd name="connsiteX131" fmla="*/ 251964 w 1222500"/>
                <a:gd name="connsiteY131" fmla="*/ 28035 h 63570"/>
                <a:gd name="connsiteX132" fmla="*/ 265560 w 1222500"/>
                <a:gd name="connsiteY132" fmla="*/ 47912 h 63570"/>
                <a:gd name="connsiteX133" fmla="*/ 265560 w 1222500"/>
                <a:gd name="connsiteY133" fmla="*/ 48194 h 63570"/>
                <a:gd name="connsiteX134" fmla="*/ 258809 w 1222500"/>
                <a:gd name="connsiteY134" fmla="*/ 48194 h 63570"/>
                <a:gd name="connsiteX135" fmla="*/ 247933 w 1222500"/>
                <a:gd name="connsiteY135" fmla="*/ 31973 h 63570"/>
                <a:gd name="connsiteX136" fmla="*/ 242120 w 1222500"/>
                <a:gd name="connsiteY136" fmla="*/ 37786 h 63570"/>
                <a:gd name="connsiteX137" fmla="*/ 242120 w 1222500"/>
                <a:gd name="connsiteY137" fmla="*/ 48194 h 63570"/>
                <a:gd name="connsiteX138" fmla="*/ 236494 w 1222500"/>
                <a:gd name="connsiteY138" fmla="*/ 48194 h 63570"/>
                <a:gd name="connsiteX139" fmla="*/ 236494 w 1222500"/>
                <a:gd name="connsiteY139" fmla="*/ 656 h 63570"/>
                <a:gd name="connsiteX140" fmla="*/ 284023 w 1222500"/>
                <a:gd name="connsiteY140" fmla="*/ 49225 h 63570"/>
                <a:gd name="connsiteX141" fmla="*/ 275396 w 1222500"/>
                <a:gd name="connsiteY141" fmla="*/ 46975 h 63570"/>
                <a:gd name="connsiteX142" fmla="*/ 269302 w 1222500"/>
                <a:gd name="connsiteY142" fmla="*/ 40599 h 63570"/>
                <a:gd name="connsiteX143" fmla="*/ 267145 w 1222500"/>
                <a:gd name="connsiteY143" fmla="*/ 31316 h 63570"/>
                <a:gd name="connsiteX144" fmla="*/ 269208 w 1222500"/>
                <a:gd name="connsiteY144" fmla="*/ 22315 h 63570"/>
                <a:gd name="connsiteX145" fmla="*/ 275021 w 1222500"/>
                <a:gd name="connsiteY145" fmla="*/ 15752 h 63570"/>
                <a:gd name="connsiteX146" fmla="*/ 283554 w 1222500"/>
                <a:gd name="connsiteY146" fmla="*/ 13314 h 63570"/>
                <a:gd name="connsiteX147" fmla="*/ 292180 w 1222500"/>
                <a:gd name="connsiteY147" fmla="*/ 15564 h 63570"/>
                <a:gd name="connsiteX148" fmla="*/ 297806 w 1222500"/>
                <a:gd name="connsiteY148" fmla="*/ 21659 h 63570"/>
                <a:gd name="connsiteX149" fmla="*/ 299775 w 1222500"/>
                <a:gd name="connsiteY149" fmla="*/ 30566 h 63570"/>
                <a:gd name="connsiteX150" fmla="*/ 299681 w 1222500"/>
                <a:gd name="connsiteY150" fmla="*/ 32348 h 63570"/>
                <a:gd name="connsiteX151" fmla="*/ 272865 w 1222500"/>
                <a:gd name="connsiteY151" fmla="*/ 32348 h 63570"/>
                <a:gd name="connsiteX152" fmla="*/ 274646 w 1222500"/>
                <a:gd name="connsiteY152" fmla="*/ 38817 h 63570"/>
                <a:gd name="connsiteX153" fmla="*/ 278866 w 1222500"/>
                <a:gd name="connsiteY153" fmla="*/ 42849 h 63570"/>
                <a:gd name="connsiteX154" fmla="*/ 284210 w 1222500"/>
                <a:gd name="connsiteY154" fmla="*/ 44162 h 63570"/>
                <a:gd name="connsiteX155" fmla="*/ 294243 w 1222500"/>
                <a:gd name="connsiteY155" fmla="*/ 38067 h 63570"/>
                <a:gd name="connsiteX156" fmla="*/ 299024 w 1222500"/>
                <a:gd name="connsiteY156" fmla="*/ 40318 h 63570"/>
                <a:gd name="connsiteX157" fmla="*/ 293117 w 1222500"/>
                <a:gd name="connsiteY157" fmla="*/ 46881 h 63570"/>
                <a:gd name="connsiteX158" fmla="*/ 284023 w 1222500"/>
                <a:gd name="connsiteY158" fmla="*/ 49225 h 63570"/>
                <a:gd name="connsiteX159" fmla="*/ 293774 w 1222500"/>
                <a:gd name="connsiteY159" fmla="*/ 27660 h 63570"/>
                <a:gd name="connsiteX160" fmla="*/ 292555 w 1222500"/>
                <a:gd name="connsiteY160" fmla="*/ 23440 h 63570"/>
                <a:gd name="connsiteX161" fmla="*/ 289273 w 1222500"/>
                <a:gd name="connsiteY161" fmla="*/ 19877 h 63570"/>
                <a:gd name="connsiteX162" fmla="*/ 283554 w 1222500"/>
                <a:gd name="connsiteY162" fmla="*/ 18377 h 63570"/>
                <a:gd name="connsiteX163" fmla="*/ 276803 w 1222500"/>
                <a:gd name="connsiteY163" fmla="*/ 21003 h 63570"/>
                <a:gd name="connsiteX164" fmla="*/ 273146 w 1222500"/>
                <a:gd name="connsiteY164" fmla="*/ 27660 h 63570"/>
                <a:gd name="connsiteX165" fmla="*/ 293774 w 1222500"/>
                <a:gd name="connsiteY165" fmla="*/ 27660 h 63570"/>
                <a:gd name="connsiteX166" fmla="*/ 302175 w 1222500"/>
                <a:gd name="connsiteY166" fmla="*/ 48194 h 63570"/>
                <a:gd name="connsiteX167" fmla="*/ 302175 w 1222500"/>
                <a:gd name="connsiteY167" fmla="*/ 48194 h 63570"/>
                <a:gd name="connsiteX168" fmla="*/ 334734 w 1222500"/>
                <a:gd name="connsiteY168" fmla="*/ 48756 h 63570"/>
                <a:gd name="connsiteX169" fmla="*/ 330890 w 1222500"/>
                <a:gd name="connsiteY169" fmla="*/ 48100 h 63570"/>
                <a:gd name="connsiteX170" fmla="*/ 327983 w 1222500"/>
                <a:gd name="connsiteY170" fmla="*/ 46225 h 63570"/>
                <a:gd name="connsiteX171" fmla="*/ 325358 w 1222500"/>
                <a:gd name="connsiteY171" fmla="*/ 39286 h 63570"/>
                <a:gd name="connsiteX172" fmla="*/ 325358 w 1222500"/>
                <a:gd name="connsiteY172" fmla="*/ 19409 h 63570"/>
                <a:gd name="connsiteX173" fmla="*/ 319451 w 1222500"/>
                <a:gd name="connsiteY173" fmla="*/ 19409 h 63570"/>
                <a:gd name="connsiteX174" fmla="*/ 319451 w 1222500"/>
                <a:gd name="connsiteY174" fmla="*/ 14346 h 63570"/>
                <a:gd name="connsiteX175" fmla="*/ 325358 w 1222500"/>
                <a:gd name="connsiteY175" fmla="*/ 14346 h 63570"/>
                <a:gd name="connsiteX176" fmla="*/ 325358 w 1222500"/>
                <a:gd name="connsiteY176" fmla="*/ 4782 h 63570"/>
                <a:gd name="connsiteX177" fmla="*/ 330984 w 1222500"/>
                <a:gd name="connsiteY177" fmla="*/ 4782 h 63570"/>
                <a:gd name="connsiteX178" fmla="*/ 330984 w 1222500"/>
                <a:gd name="connsiteY178" fmla="*/ 14346 h 63570"/>
                <a:gd name="connsiteX179" fmla="*/ 339328 w 1222500"/>
                <a:gd name="connsiteY179" fmla="*/ 14346 h 63570"/>
                <a:gd name="connsiteX180" fmla="*/ 339328 w 1222500"/>
                <a:gd name="connsiteY180" fmla="*/ 19409 h 63570"/>
                <a:gd name="connsiteX181" fmla="*/ 330984 w 1222500"/>
                <a:gd name="connsiteY181" fmla="*/ 19409 h 63570"/>
                <a:gd name="connsiteX182" fmla="*/ 330984 w 1222500"/>
                <a:gd name="connsiteY182" fmla="*/ 37880 h 63570"/>
                <a:gd name="connsiteX183" fmla="*/ 332015 w 1222500"/>
                <a:gd name="connsiteY183" fmla="*/ 42005 h 63570"/>
                <a:gd name="connsiteX184" fmla="*/ 335672 w 1222500"/>
                <a:gd name="connsiteY184" fmla="*/ 43505 h 63570"/>
                <a:gd name="connsiteX185" fmla="*/ 339422 w 1222500"/>
                <a:gd name="connsiteY185" fmla="*/ 42380 h 63570"/>
                <a:gd name="connsiteX186" fmla="*/ 339422 w 1222500"/>
                <a:gd name="connsiteY186" fmla="*/ 47818 h 63570"/>
                <a:gd name="connsiteX187" fmla="*/ 337359 w 1222500"/>
                <a:gd name="connsiteY187" fmla="*/ 48475 h 63570"/>
                <a:gd name="connsiteX188" fmla="*/ 334734 w 1222500"/>
                <a:gd name="connsiteY188" fmla="*/ 48756 h 63570"/>
                <a:gd name="connsiteX189" fmla="*/ 360194 w 1222500"/>
                <a:gd name="connsiteY189" fmla="*/ 49225 h 63570"/>
                <a:gd name="connsiteX190" fmla="*/ 351193 w 1222500"/>
                <a:gd name="connsiteY190" fmla="*/ 46881 h 63570"/>
                <a:gd name="connsiteX191" fmla="*/ 345005 w 1222500"/>
                <a:gd name="connsiteY191" fmla="*/ 40411 h 63570"/>
                <a:gd name="connsiteX192" fmla="*/ 342755 w 1222500"/>
                <a:gd name="connsiteY192" fmla="*/ 31223 h 63570"/>
                <a:gd name="connsiteX193" fmla="*/ 345005 w 1222500"/>
                <a:gd name="connsiteY193" fmla="*/ 22222 h 63570"/>
                <a:gd name="connsiteX194" fmla="*/ 351193 w 1222500"/>
                <a:gd name="connsiteY194" fmla="*/ 15752 h 63570"/>
                <a:gd name="connsiteX195" fmla="*/ 360194 w 1222500"/>
                <a:gd name="connsiteY195" fmla="*/ 13314 h 63570"/>
                <a:gd name="connsiteX196" fmla="*/ 369102 w 1222500"/>
                <a:gd name="connsiteY196" fmla="*/ 15752 h 63570"/>
                <a:gd name="connsiteX197" fmla="*/ 375290 w 1222500"/>
                <a:gd name="connsiteY197" fmla="*/ 22222 h 63570"/>
                <a:gd name="connsiteX198" fmla="*/ 377540 w 1222500"/>
                <a:gd name="connsiteY198" fmla="*/ 31223 h 63570"/>
                <a:gd name="connsiteX199" fmla="*/ 375290 w 1222500"/>
                <a:gd name="connsiteY199" fmla="*/ 40411 h 63570"/>
                <a:gd name="connsiteX200" fmla="*/ 369102 w 1222500"/>
                <a:gd name="connsiteY200" fmla="*/ 46881 h 63570"/>
                <a:gd name="connsiteX201" fmla="*/ 360194 w 1222500"/>
                <a:gd name="connsiteY201" fmla="*/ 49225 h 63570"/>
                <a:gd name="connsiteX202" fmla="*/ 360194 w 1222500"/>
                <a:gd name="connsiteY202" fmla="*/ 44162 h 63570"/>
                <a:gd name="connsiteX203" fmla="*/ 366008 w 1222500"/>
                <a:gd name="connsiteY203" fmla="*/ 42662 h 63570"/>
                <a:gd name="connsiteX204" fmla="*/ 370321 w 1222500"/>
                <a:gd name="connsiteY204" fmla="*/ 38161 h 63570"/>
                <a:gd name="connsiteX205" fmla="*/ 371915 w 1222500"/>
                <a:gd name="connsiteY205" fmla="*/ 31223 h 63570"/>
                <a:gd name="connsiteX206" fmla="*/ 370321 w 1222500"/>
                <a:gd name="connsiteY206" fmla="*/ 24472 h 63570"/>
                <a:gd name="connsiteX207" fmla="*/ 366008 w 1222500"/>
                <a:gd name="connsiteY207" fmla="*/ 19971 h 63570"/>
                <a:gd name="connsiteX208" fmla="*/ 360194 w 1222500"/>
                <a:gd name="connsiteY208" fmla="*/ 18377 h 63570"/>
                <a:gd name="connsiteX209" fmla="*/ 354381 w 1222500"/>
                <a:gd name="connsiteY209" fmla="*/ 19971 h 63570"/>
                <a:gd name="connsiteX210" fmla="*/ 349974 w 1222500"/>
                <a:gd name="connsiteY210" fmla="*/ 24472 h 63570"/>
                <a:gd name="connsiteX211" fmla="*/ 348380 w 1222500"/>
                <a:gd name="connsiteY211" fmla="*/ 31223 h 63570"/>
                <a:gd name="connsiteX212" fmla="*/ 349974 w 1222500"/>
                <a:gd name="connsiteY212" fmla="*/ 38161 h 63570"/>
                <a:gd name="connsiteX213" fmla="*/ 354381 w 1222500"/>
                <a:gd name="connsiteY213" fmla="*/ 42662 h 63570"/>
                <a:gd name="connsiteX214" fmla="*/ 360194 w 1222500"/>
                <a:gd name="connsiteY214" fmla="*/ 44162 h 63570"/>
                <a:gd name="connsiteX215" fmla="*/ 379975 w 1222500"/>
                <a:gd name="connsiteY215" fmla="*/ 48194 h 63570"/>
                <a:gd name="connsiteX216" fmla="*/ 379975 w 1222500"/>
                <a:gd name="connsiteY216" fmla="*/ 48194 h 63570"/>
                <a:gd name="connsiteX217" fmla="*/ 426020 w 1222500"/>
                <a:gd name="connsiteY217" fmla="*/ 8064 h 63570"/>
                <a:gd name="connsiteX218" fmla="*/ 423113 w 1222500"/>
                <a:gd name="connsiteY218" fmla="*/ 6938 h 63570"/>
                <a:gd name="connsiteX219" fmla="*/ 421894 w 1222500"/>
                <a:gd name="connsiteY219" fmla="*/ 4032 h 63570"/>
                <a:gd name="connsiteX220" fmla="*/ 423113 w 1222500"/>
                <a:gd name="connsiteY220" fmla="*/ 1219 h 63570"/>
                <a:gd name="connsiteX221" fmla="*/ 426020 w 1222500"/>
                <a:gd name="connsiteY221" fmla="*/ 0 h 63570"/>
                <a:gd name="connsiteX222" fmla="*/ 428833 w 1222500"/>
                <a:gd name="connsiteY222" fmla="*/ 1219 h 63570"/>
                <a:gd name="connsiteX223" fmla="*/ 430052 w 1222500"/>
                <a:gd name="connsiteY223" fmla="*/ 4032 h 63570"/>
                <a:gd name="connsiteX224" fmla="*/ 428833 w 1222500"/>
                <a:gd name="connsiteY224" fmla="*/ 6938 h 63570"/>
                <a:gd name="connsiteX225" fmla="*/ 426020 w 1222500"/>
                <a:gd name="connsiteY225" fmla="*/ 8064 h 63570"/>
                <a:gd name="connsiteX226" fmla="*/ 402111 w 1222500"/>
                <a:gd name="connsiteY226" fmla="*/ 19409 h 63570"/>
                <a:gd name="connsiteX227" fmla="*/ 395922 w 1222500"/>
                <a:gd name="connsiteY227" fmla="*/ 19409 h 63570"/>
                <a:gd name="connsiteX228" fmla="*/ 395922 w 1222500"/>
                <a:gd name="connsiteY228" fmla="*/ 14346 h 63570"/>
                <a:gd name="connsiteX229" fmla="*/ 402111 w 1222500"/>
                <a:gd name="connsiteY229" fmla="*/ 14346 h 63570"/>
                <a:gd name="connsiteX230" fmla="*/ 402111 w 1222500"/>
                <a:gd name="connsiteY230" fmla="*/ 10689 h 63570"/>
                <a:gd name="connsiteX231" fmla="*/ 403611 w 1222500"/>
                <a:gd name="connsiteY231" fmla="*/ 5157 h 63570"/>
                <a:gd name="connsiteX232" fmla="*/ 407549 w 1222500"/>
                <a:gd name="connsiteY232" fmla="*/ 1406 h 63570"/>
                <a:gd name="connsiteX233" fmla="*/ 412987 w 1222500"/>
                <a:gd name="connsiteY233" fmla="*/ 94 h 63570"/>
                <a:gd name="connsiteX234" fmla="*/ 417956 w 1222500"/>
                <a:gd name="connsiteY234" fmla="*/ 938 h 63570"/>
                <a:gd name="connsiteX235" fmla="*/ 417956 w 1222500"/>
                <a:gd name="connsiteY235" fmla="*/ 6470 h 63570"/>
                <a:gd name="connsiteX236" fmla="*/ 415612 w 1222500"/>
                <a:gd name="connsiteY236" fmla="*/ 5719 h 63570"/>
                <a:gd name="connsiteX237" fmla="*/ 413175 w 1222500"/>
                <a:gd name="connsiteY237" fmla="*/ 5344 h 63570"/>
                <a:gd name="connsiteX238" fmla="*/ 409424 w 1222500"/>
                <a:gd name="connsiteY238" fmla="*/ 6938 h 63570"/>
                <a:gd name="connsiteX239" fmla="*/ 407830 w 1222500"/>
                <a:gd name="connsiteY239" fmla="*/ 11251 h 63570"/>
                <a:gd name="connsiteX240" fmla="*/ 407830 w 1222500"/>
                <a:gd name="connsiteY240" fmla="*/ 14346 h 63570"/>
                <a:gd name="connsiteX241" fmla="*/ 428833 w 1222500"/>
                <a:gd name="connsiteY241" fmla="*/ 14346 h 63570"/>
                <a:gd name="connsiteX242" fmla="*/ 428833 w 1222500"/>
                <a:gd name="connsiteY242" fmla="*/ 48194 h 63570"/>
                <a:gd name="connsiteX243" fmla="*/ 423207 w 1222500"/>
                <a:gd name="connsiteY243" fmla="*/ 48194 h 63570"/>
                <a:gd name="connsiteX244" fmla="*/ 423207 w 1222500"/>
                <a:gd name="connsiteY244" fmla="*/ 19409 h 63570"/>
                <a:gd name="connsiteX245" fmla="*/ 407830 w 1222500"/>
                <a:gd name="connsiteY245" fmla="*/ 19409 h 63570"/>
                <a:gd name="connsiteX246" fmla="*/ 407830 w 1222500"/>
                <a:gd name="connsiteY246" fmla="*/ 48194 h 63570"/>
                <a:gd name="connsiteX247" fmla="*/ 402111 w 1222500"/>
                <a:gd name="connsiteY247" fmla="*/ 48194 h 63570"/>
                <a:gd name="connsiteX248" fmla="*/ 402111 w 1222500"/>
                <a:gd name="connsiteY248" fmla="*/ 19409 h 63570"/>
                <a:gd name="connsiteX249" fmla="*/ 437698 w 1222500"/>
                <a:gd name="connsiteY249" fmla="*/ 14346 h 63570"/>
                <a:gd name="connsiteX250" fmla="*/ 443042 w 1222500"/>
                <a:gd name="connsiteY250" fmla="*/ 14346 h 63570"/>
                <a:gd name="connsiteX251" fmla="*/ 443042 w 1222500"/>
                <a:gd name="connsiteY251" fmla="*/ 19315 h 63570"/>
                <a:gd name="connsiteX252" fmla="*/ 443324 w 1222500"/>
                <a:gd name="connsiteY252" fmla="*/ 19315 h 63570"/>
                <a:gd name="connsiteX253" fmla="*/ 447731 w 1222500"/>
                <a:gd name="connsiteY253" fmla="*/ 15096 h 63570"/>
                <a:gd name="connsiteX254" fmla="*/ 454294 w 1222500"/>
                <a:gd name="connsiteY254" fmla="*/ 13314 h 63570"/>
                <a:gd name="connsiteX255" fmla="*/ 463576 w 1222500"/>
                <a:gd name="connsiteY255" fmla="*/ 16877 h 63570"/>
                <a:gd name="connsiteX256" fmla="*/ 466764 w 1222500"/>
                <a:gd name="connsiteY256" fmla="*/ 26441 h 63570"/>
                <a:gd name="connsiteX257" fmla="*/ 466764 w 1222500"/>
                <a:gd name="connsiteY257" fmla="*/ 48194 h 63570"/>
                <a:gd name="connsiteX258" fmla="*/ 461138 w 1222500"/>
                <a:gd name="connsiteY258" fmla="*/ 48194 h 63570"/>
                <a:gd name="connsiteX259" fmla="*/ 461138 w 1222500"/>
                <a:gd name="connsiteY259" fmla="*/ 27378 h 63570"/>
                <a:gd name="connsiteX260" fmla="*/ 458888 w 1222500"/>
                <a:gd name="connsiteY260" fmla="*/ 20534 h 63570"/>
                <a:gd name="connsiteX261" fmla="*/ 452700 w 1222500"/>
                <a:gd name="connsiteY261" fmla="*/ 18377 h 63570"/>
                <a:gd name="connsiteX262" fmla="*/ 447824 w 1222500"/>
                <a:gd name="connsiteY262" fmla="*/ 19971 h 63570"/>
                <a:gd name="connsiteX263" fmla="*/ 444449 w 1222500"/>
                <a:gd name="connsiteY263" fmla="*/ 24003 h 63570"/>
                <a:gd name="connsiteX264" fmla="*/ 443324 w 1222500"/>
                <a:gd name="connsiteY264" fmla="*/ 29160 h 63570"/>
                <a:gd name="connsiteX265" fmla="*/ 443324 w 1222500"/>
                <a:gd name="connsiteY265" fmla="*/ 48194 h 63570"/>
                <a:gd name="connsiteX266" fmla="*/ 437698 w 1222500"/>
                <a:gd name="connsiteY266" fmla="*/ 48194 h 63570"/>
                <a:gd name="connsiteX267" fmla="*/ 437698 w 1222500"/>
                <a:gd name="connsiteY267" fmla="*/ 14346 h 63570"/>
                <a:gd name="connsiteX268" fmla="*/ 489284 w 1222500"/>
                <a:gd name="connsiteY268" fmla="*/ 49225 h 63570"/>
                <a:gd name="connsiteX269" fmla="*/ 481033 w 1222500"/>
                <a:gd name="connsiteY269" fmla="*/ 46975 h 63570"/>
                <a:gd name="connsiteX270" fmla="*/ 475220 w 1222500"/>
                <a:gd name="connsiteY270" fmla="*/ 40599 h 63570"/>
                <a:gd name="connsiteX271" fmla="*/ 473063 w 1222500"/>
                <a:gd name="connsiteY271" fmla="*/ 31223 h 63570"/>
                <a:gd name="connsiteX272" fmla="*/ 475220 w 1222500"/>
                <a:gd name="connsiteY272" fmla="*/ 22034 h 63570"/>
                <a:gd name="connsiteX273" fmla="*/ 481033 w 1222500"/>
                <a:gd name="connsiteY273" fmla="*/ 15658 h 63570"/>
                <a:gd name="connsiteX274" fmla="*/ 489284 w 1222500"/>
                <a:gd name="connsiteY274" fmla="*/ 13314 h 63570"/>
                <a:gd name="connsiteX275" fmla="*/ 496129 w 1222500"/>
                <a:gd name="connsiteY275" fmla="*/ 15096 h 63570"/>
                <a:gd name="connsiteX276" fmla="*/ 500817 w 1222500"/>
                <a:gd name="connsiteY276" fmla="*/ 19409 h 63570"/>
                <a:gd name="connsiteX277" fmla="*/ 501098 w 1222500"/>
                <a:gd name="connsiteY277" fmla="*/ 19409 h 63570"/>
                <a:gd name="connsiteX278" fmla="*/ 500817 w 1222500"/>
                <a:gd name="connsiteY278" fmla="*/ 14627 h 63570"/>
                <a:gd name="connsiteX279" fmla="*/ 500817 w 1222500"/>
                <a:gd name="connsiteY279" fmla="*/ 656 h 63570"/>
                <a:gd name="connsiteX280" fmla="*/ 506536 w 1222500"/>
                <a:gd name="connsiteY280" fmla="*/ 656 h 63570"/>
                <a:gd name="connsiteX281" fmla="*/ 506536 w 1222500"/>
                <a:gd name="connsiteY281" fmla="*/ 48194 h 63570"/>
                <a:gd name="connsiteX282" fmla="*/ 501098 w 1222500"/>
                <a:gd name="connsiteY282" fmla="*/ 48194 h 63570"/>
                <a:gd name="connsiteX283" fmla="*/ 501098 w 1222500"/>
                <a:gd name="connsiteY283" fmla="*/ 43224 h 63570"/>
                <a:gd name="connsiteX284" fmla="*/ 500817 w 1222500"/>
                <a:gd name="connsiteY284" fmla="*/ 43224 h 63570"/>
                <a:gd name="connsiteX285" fmla="*/ 496129 w 1222500"/>
                <a:gd name="connsiteY285" fmla="*/ 47537 h 63570"/>
                <a:gd name="connsiteX286" fmla="*/ 489284 w 1222500"/>
                <a:gd name="connsiteY286" fmla="*/ 49225 h 63570"/>
                <a:gd name="connsiteX287" fmla="*/ 489941 w 1222500"/>
                <a:gd name="connsiteY287" fmla="*/ 44162 h 63570"/>
                <a:gd name="connsiteX288" fmla="*/ 495379 w 1222500"/>
                <a:gd name="connsiteY288" fmla="*/ 42568 h 63570"/>
                <a:gd name="connsiteX289" fmla="*/ 499504 w 1222500"/>
                <a:gd name="connsiteY289" fmla="*/ 38067 h 63570"/>
                <a:gd name="connsiteX290" fmla="*/ 501098 w 1222500"/>
                <a:gd name="connsiteY290" fmla="*/ 31223 h 63570"/>
                <a:gd name="connsiteX291" fmla="*/ 499504 w 1222500"/>
                <a:gd name="connsiteY291" fmla="*/ 24472 h 63570"/>
                <a:gd name="connsiteX292" fmla="*/ 495379 w 1222500"/>
                <a:gd name="connsiteY292" fmla="*/ 19971 h 63570"/>
                <a:gd name="connsiteX293" fmla="*/ 489941 w 1222500"/>
                <a:gd name="connsiteY293" fmla="*/ 18377 h 63570"/>
                <a:gd name="connsiteX294" fmla="*/ 484315 w 1222500"/>
                <a:gd name="connsiteY294" fmla="*/ 19971 h 63570"/>
                <a:gd name="connsiteX295" fmla="*/ 480189 w 1222500"/>
                <a:gd name="connsiteY295" fmla="*/ 24566 h 63570"/>
                <a:gd name="connsiteX296" fmla="*/ 478689 w 1222500"/>
                <a:gd name="connsiteY296" fmla="*/ 31223 h 63570"/>
                <a:gd name="connsiteX297" fmla="*/ 480189 w 1222500"/>
                <a:gd name="connsiteY297" fmla="*/ 38067 h 63570"/>
                <a:gd name="connsiteX298" fmla="*/ 484315 w 1222500"/>
                <a:gd name="connsiteY298" fmla="*/ 42568 h 63570"/>
                <a:gd name="connsiteX299" fmla="*/ 489941 w 1222500"/>
                <a:gd name="connsiteY299" fmla="*/ 44162 h 63570"/>
                <a:gd name="connsiteX300" fmla="*/ 510682 w 1222500"/>
                <a:gd name="connsiteY300" fmla="*/ 48194 h 63570"/>
                <a:gd name="connsiteX301" fmla="*/ 510682 w 1222500"/>
                <a:gd name="connsiteY301" fmla="*/ 48194 h 63570"/>
                <a:gd name="connsiteX302" fmla="*/ 544647 w 1222500"/>
                <a:gd name="connsiteY302" fmla="*/ 49225 h 63570"/>
                <a:gd name="connsiteX303" fmla="*/ 536396 w 1222500"/>
                <a:gd name="connsiteY303" fmla="*/ 46975 h 63570"/>
                <a:gd name="connsiteX304" fmla="*/ 530583 w 1222500"/>
                <a:gd name="connsiteY304" fmla="*/ 40599 h 63570"/>
                <a:gd name="connsiteX305" fmla="*/ 528426 w 1222500"/>
                <a:gd name="connsiteY305" fmla="*/ 31223 h 63570"/>
                <a:gd name="connsiteX306" fmla="*/ 530583 w 1222500"/>
                <a:gd name="connsiteY306" fmla="*/ 22034 h 63570"/>
                <a:gd name="connsiteX307" fmla="*/ 536396 w 1222500"/>
                <a:gd name="connsiteY307" fmla="*/ 15658 h 63570"/>
                <a:gd name="connsiteX308" fmla="*/ 544647 w 1222500"/>
                <a:gd name="connsiteY308" fmla="*/ 13314 h 63570"/>
                <a:gd name="connsiteX309" fmla="*/ 551492 w 1222500"/>
                <a:gd name="connsiteY309" fmla="*/ 15096 h 63570"/>
                <a:gd name="connsiteX310" fmla="*/ 556180 w 1222500"/>
                <a:gd name="connsiteY310" fmla="*/ 19409 h 63570"/>
                <a:gd name="connsiteX311" fmla="*/ 556461 w 1222500"/>
                <a:gd name="connsiteY311" fmla="*/ 19409 h 63570"/>
                <a:gd name="connsiteX312" fmla="*/ 556180 w 1222500"/>
                <a:gd name="connsiteY312" fmla="*/ 14627 h 63570"/>
                <a:gd name="connsiteX313" fmla="*/ 556180 w 1222500"/>
                <a:gd name="connsiteY313" fmla="*/ 656 h 63570"/>
                <a:gd name="connsiteX314" fmla="*/ 561899 w 1222500"/>
                <a:gd name="connsiteY314" fmla="*/ 656 h 63570"/>
                <a:gd name="connsiteX315" fmla="*/ 561899 w 1222500"/>
                <a:gd name="connsiteY315" fmla="*/ 48194 h 63570"/>
                <a:gd name="connsiteX316" fmla="*/ 556461 w 1222500"/>
                <a:gd name="connsiteY316" fmla="*/ 48194 h 63570"/>
                <a:gd name="connsiteX317" fmla="*/ 556461 w 1222500"/>
                <a:gd name="connsiteY317" fmla="*/ 43224 h 63570"/>
                <a:gd name="connsiteX318" fmla="*/ 556180 w 1222500"/>
                <a:gd name="connsiteY318" fmla="*/ 43224 h 63570"/>
                <a:gd name="connsiteX319" fmla="*/ 551492 w 1222500"/>
                <a:gd name="connsiteY319" fmla="*/ 47537 h 63570"/>
                <a:gd name="connsiteX320" fmla="*/ 544647 w 1222500"/>
                <a:gd name="connsiteY320" fmla="*/ 49225 h 63570"/>
                <a:gd name="connsiteX321" fmla="*/ 545304 w 1222500"/>
                <a:gd name="connsiteY321" fmla="*/ 44162 h 63570"/>
                <a:gd name="connsiteX322" fmla="*/ 550742 w 1222500"/>
                <a:gd name="connsiteY322" fmla="*/ 42568 h 63570"/>
                <a:gd name="connsiteX323" fmla="*/ 554867 w 1222500"/>
                <a:gd name="connsiteY323" fmla="*/ 38067 h 63570"/>
                <a:gd name="connsiteX324" fmla="*/ 556461 w 1222500"/>
                <a:gd name="connsiteY324" fmla="*/ 31223 h 63570"/>
                <a:gd name="connsiteX325" fmla="*/ 554867 w 1222500"/>
                <a:gd name="connsiteY325" fmla="*/ 24472 h 63570"/>
                <a:gd name="connsiteX326" fmla="*/ 550742 w 1222500"/>
                <a:gd name="connsiteY326" fmla="*/ 19971 h 63570"/>
                <a:gd name="connsiteX327" fmla="*/ 545304 w 1222500"/>
                <a:gd name="connsiteY327" fmla="*/ 18377 h 63570"/>
                <a:gd name="connsiteX328" fmla="*/ 539678 w 1222500"/>
                <a:gd name="connsiteY328" fmla="*/ 19971 h 63570"/>
                <a:gd name="connsiteX329" fmla="*/ 535552 w 1222500"/>
                <a:gd name="connsiteY329" fmla="*/ 24566 h 63570"/>
                <a:gd name="connsiteX330" fmla="*/ 534052 w 1222500"/>
                <a:gd name="connsiteY330" fmla="*/ 31223 h 63570"/>
                <a:gd name="connsiteX331" fmla="*/ 535552 w 1222500"/>
                <a:gd name="connsiteY331" fmla="*/ 38067 h 63570"/>
                <a:gd name="connsiteX332" fmla="*/ 539678 w 1222500"/>
                <a:gd name="connsiteY332" fmla="*/ 42568 h 63570"/>
                <a:gd name="connsiteX333" fmla="*/ 545304 w 1222500"/>
                <a:gd name="connsiteY333" fmla="*/ 44162 h 63570"/>
                <a:gd name="connsiteX334" fmla="*/ 585497 w 1222500"/>
                <a:gd name="connsiteY334" fmla="*/ 49225 h 63570"/>
                <a:gd name="connsiteX335" fmla="*/ 576495 w 1222500"/>
                <a:gd name="connsiteY335" fmla="*/ 46881 h 63570"/>
                <a:gd name="connsiteX336" fmla="*/ 570307 w 1222500"/>
                <a:gd name="connsiteY336" fmla="*/ 40411 h 63570"/>
                <a:gd name="connsiteX337" fmla="*/ 568057 w 1222500"/>
                <a:gd name="connsiteY337" fmla="*/ 31223 h 63570"/>
                <a:gd name="connsiteX338" fmla="*/ 570307 w 1222500"/>
                <a:gd name="connsiteY338" fmla="*/ 22222 h 63570"/>
                <a:gd name="connsiteX339" fmla="*/ 576495 w 1222500"/>
                <a:gd name="connsiteY339" fmla="*/ 15752 h 63570"/>
                <a:gd name="connsiteX340" fmla="*/ 585497 w 1222500"/>
                <a:gd name="connsiteY340" fmla="*/ 13314 h 63570"/>
                <a:gd name="connsiteX341" fmla="*/ 594404 w 1222500"/>
                <a:gd name="connsiteY341" fmla="*/ 15752 h 63570"/>
                <a:gd name="connsiteX342" fmla="*/ 600592 w 1222500"/>
                <a:gd name="connsiteY342" fmla="*/ 22222 h 63570"/>
                <a:gd name="connsiteX343" fmla="*/ 602842 w 1222500"/>
                <a:gd name="connsiteY343" fmla="*/ 31223 h 63570"/>
                <a:gd name="connsiteX344" fmla="*/ 600592 w 1222500"/>
                <a:gd name="connsiteY344" fmla="*/ 40411 h 63570"/>
                <a:gd name="connsiteX345" fmla="*/ 594404 w 1222500"/>
                <a:gd name="connsiteY345" fmla="*/ 46881 h 63570"/>
                <a:gd name="connsiteX346" fmla="*/ 585497 w 1222500"/>
                <a:gd name="connsiteY346" fmla="*/ 49225 h 63570"/>
                <a:gd name="connsiteX347" fmla="*/ 585497 w 1222500"/>
                <a:gd name="connsiteY347" fmla="*/ 44162 h 63570"/>
                <a:gd name="connsiteX348" fmla="*/ 591310 w 1222500"/>
                <a:gd name="connsiteY348" fmla="*/ 42662 h 63570"/>
                <a:gd name="connsiteX349" fmla="*/ 595623 w 1222500"/>
                <a:gd name="connsiteY349" fmla="*/ 38161 h 63570"/>
                <a:gd name="connsiteX350" fmla="*/ 597217 w 1222500"/>
                <a:gd name="connsiteY350" fmla="*/ 31223 h 63570"/>
                <a:gd name="connsiteX351" fmla="*/ 595623 w 1222500"/>
                <a:gd name="connsiteY351" fmla="*/ 24472 h 63570"/>
                <a:gd name="connsiteX352" fmla="*/ 591310 w 1222500"/>
                <a:gd name="connsiteY352" fmla="*/ 19971 h 63570"/>
                <a:gd name="connsiteX353" fmla="*/ 585497 w 1222500"/>
                <a:gd name="connsiteY353" fmla="*/ 18377 h 63570"/>
                <a:gd name="connsiteX354" fmla="*/ 579683 w 1222500"/>
                <a:gd name="connsiteY354" fmla="*/ 19971 h 63570"/>
                <a:gd name="connsiteX355" fmla="*/ 575277 w 1222500"/>
                <a:gd name="connsiteY355" fmla="*/ 24472 h 63570"/>
                <a:gd name="connsiteX356" fmla="*/ 573683 w 1222500"/>
                <a:gd name="connsiteY356" fmla="*/ 31223 h 63570"/>
                <a:gd name="connsiteX357" fmla="*/ 575277 w 1222500"/>
                <a:gd name="connsiteY357" fmla="*/ 38161 h 63570"/>
                <a:gd name="connsiteX358" fmla="*/ 579683 w 1222500"/>
                <a:gd name="connsiteY358" fmla="*/ 42662 h 63570"/>
                <a:gd name="connsiteX359" fmla="*/ 585497 w 1222500"/>
                <a:gd name="connsiteY359" fmla="*/ 44162 h 63570"/>
                <a:gd name="connsiteX360" fmla="*/ 624310 w 1222500"/>
                <a:gd name="connsiteY360" fmla="*/ 63570 h 63570"/>
                <a:gd name="connsiteX361" fmla="*/ 614465 w 1222500"/>
                <a:gd name="connsiteY361" fmla="*/ 60758 h 63570"/>
                <a:gd name="connsiteX362" fmla="*/ 609215 w 1222500"/>
                <a:gd name="connsiteY362" fmla="*/ 54101 h 63570"/>
                <a:gd name="connsiteX363" fmla="*/ 614465 w 1222500"/>
                <a:gd name="connsiteY363" fmla="*/ 51944 h 63570"/>
                <a:gd name="connsiteX364" fmla="*/ 618122 w 1222500"/>
                <a:gd name="connsiteY364" fmla="*/ 56632 h 63570"/>
                <a:gd name="connsiteX365" fmla="*/ 624310 w 1222500"/>
                <a:gd name="connsiteY365" fmla="*/ 58507 h 63570"/>
                <a:gd name="connsiteX366" fmla="*/ 632468 w 1222500"/>
                <a:gd name="connsiteY366" fmla="*/ 55413 h 63570"/>
                <a:gd name="connsiteX367" fmla="*/ 635374 w 1222500"/>
                <a:gd name="connsiteY367" fmla="*/ 46787 h 63570"/>
                <a:gd name="connsiteX368" fmla="*/ 635374 w 1222500"/>
                <a:gd name="connsiteY368" fmla="*/ 43037 h 63570"/>
                <a:gd name="connsiteX369" fmla="*/ 635093 w 1222500"/>
                <a:gd name="connsiteY369" fmla="*/ 43037 h 63570"/>
                <a:gd name="connsiteX370" fmla="*/ 630405 w 1222500"/>
                <a:gd name="connsiteY370" fmla="*/ 47256 h 63570"/>
                <a:gd name="connsiteX371" fmla="*/ 623560 w 1222500"/>
                <a:gd name="connsiteY371" fmla="*/ 48850 h 63570"/>
                <a:gd name="connsiteX372" fmla="*/ 615497 w 1222500"/>
                <a:gd name="connsiteY372" fmla="*/ 46600 h 63570"/>
                <a:gd name="connsiteX373" fmla="*/ 609777 w 1222500"/>
                <a:gd name="connsiteY373" fmla="*/ 40318 h 63570"/>
                <a:gd name="connsiteX374" fmla="*/ 607621 w 1222500"/>
                <a:gd name="connsiteY374" fmla="*/ 31035 h 63570"/>
                <a:gd name="connsiteX375" fmla="*/ 609777 w 1222500"/>
                <a:gd name="connsiteY375" fmla="*/ 21940 h 63570"/>
                <a:gd name="connsiteX376" fmla="*/ 615497 w 1222500"/>
                <a:gd name="connsiteY376" fmla="*/ 15564 h 63570"/>
                <a:gd name="connsiteX377" fmla="*/ 623560 w 1222500"/>
                <a:gd name="connsiteY377" fmla="*/ 13314 h 63570"/>
                <a:gd name="connsiteX378" fmla="*/ 630405 w 1222500"/>
                <a:gd name="connsiteY378" fmla="*/ 14908 h 63570"/>
                <a:gd name="connsiteX379" fmla="*/ 635093 w 1222500"/>
                <a:gd name="connsiteY379" fmla="*/ 19221 h 63570"/>
                <a:gd name="connsiteX380" fmla="*/ 635374 w 1222500"/>
                <a:gd name="connsiteY380" fmla="*/ 19221 h 63570"/>
                <a:gd name="connsiteX381" fmla="*/ 635374 w 1222500"/>
                <a:gd name="connsiteY381" fmla="*/ 14346 h 63570"/>
                <a:gd name="connsiteX382" fmla="*/ 640719 w 1222500"/>
                <a:gd name="connsiteY382" fmla="*/ 14346 h 63570"/>
                <a:gd name="connsiteX383" fmla="*/ 640719 w 1222500"/>
                <a:gd name="connsiteY383" fmla="*/ 46881 h 63570"/>
                <a:gd name="connsiteX384" fmla="*/ 636218 w 1222500"/>
                <a:gd name="connsiteY384" fmla="*/ 59257 h 63570"/>
                <a:gd name="connsiteX385" fmla="*/ 624310 w 1222500"/>
                <a:gd name="connsiteY385" fmla="*/ 63570 h 63570"/>
                <a:gd name="connsiteX386" fmla="*/ 624310 w 1222500"/>
                <a:gd name="connsiteY386" fmla="*/ 43787 h 63570"/>
                <a:gd name="connsiteX387" fmla="*/ 629842 w 1222500"/>
                <a:gd name="connsiteY387" fmla="*/ 42287 h 63570"/>
                <a:gd name="connsiteX388" fmla="*/ 633874 w 1222500"/>
                <a:gd name="connsiteY388" fmla="*/ 37880 h 63570"/>
                <a:gd name="connsiteX389" fmla="*/ 635374 w 1222500"/>
                <a:gd name="connsiteY389" fmla="*/ 31035 h 63570"/>
                <a:gd name="connsiteX390" fmla="*/ 633874 w 1222500"/>
                <a:gd name="connsiteY390" fmla="*/ 24284 h 63570"/>
                <a:gd name="connsiteX391" fmla="*/ 629842 w 1222500"/>
                <a:gd name="connsiteY391" fmla="*/ 19877 h 63570"/>
                <a:gd name="connsiteX392" fmla="*/ 624310 w 1222500"/>
                <a:gd name="connsiteY392" fmla="*/ 18377 h 63570"/>
                <a:gd name="connsiteX393" fmla="*/ 618778 w 1222500"/>
                <a:gd name="connsiteY393" fmla="*/ 19971 h 63570"/>
                <a:gd name="connsiteX394" fmla="*/ 614747 w 1222500"/>
                <a:gd name="connsiteY394" fmla="*/ 24378 h 63570"/>
                <a:gd name="connsiteX395" fmla="*/ 613246 w 1222500"/>
                <a:gd name="connsiteY395" fmla="*/ 31035 h 63570"/>
                <a:gd name="connsiteX396" fmla="*/ 614747 w 1222500"/>
                <a:gd name="connsiteY396" fmla="*/ 37880 h 63570"/>
                <a:gd name="connsiteX397" fmla="*/ 618778 w 1222500"/>
                <a:gd name="connsiteY397" fmla="*/ 42287 h 63570"/>
                <a:gd name="connsiteX398" fmla="*/ 624310 w 1222500"/>
                <a:gd name="connsiteY398" fmla="*/ 43787 h 63570"/>
                <a:gd name="connsiteX399" fmla="*/ 644907 w 1222500"/>
                <a:gd name="connsiteY399" fmla="*/ 48194 h 63570"/>
                <a:gd name="connsiteX400" fmla="*/ 644907 w 1222500"/>
                <a:gd name="connsiteY400" fmla="*/ 48194 h 63570"/>
                <a:gd name="connsiteX401" fmla="*/ 660777 w 1222500"/>
                <a:gd name="connsiteY401" fmla="*/ 14346 h 63570"/>
                <a:gd name="connsiteX402" fmla="*/ 666590 w 1222500"/>
                <a:gd name="connsiteY402" fmla="*/ 14346 h 63570"/>
                <a:gd name="connsiteX403" fmla="*/ 674653 w 1222500"/>
                <a:gd name="connsiteY403" fmla="*/ 41068 h 63570"/>
                <a:gd name="connsiteX404" fmla="*/ 674747 w 1222500"/>
                <a:gd name="connsiteY404" fmla="*/ 41068 h 63570"/>
                <a:gd name="connsiteX405" fmla="*/ 683279 w 1222500"/>
                <a:gd name="connsiteY405" fmla="*/ 14346 h 63570"/>
                <a:gd name="connsiteX406" fmla="*/ 689093 w 1222500"/>
                <a:gd name="connsiteY406" fmla="*/ 14346 h 63570"/>
                <a:gd name="connsiteX407" fmla="*/ 697625 w 1222500"/>
                <a:gd name="connsiteY407" fmla="*/ 41068 h 63570"/>
                <a:gd name="connsiteX408" fmla="*/ 697719 w 1222500"/>
                <a:gd name="connsiteY408" fmla="*/ 41068 h 63570"/>
                <a:gd name="connsiteX409" fmla="*/ 705688 w 1222500"/>
                <a:gd name="connsiteY409" fmla="*/ 14346 h 63570"/>
                <a:gd name="connsiteX410" fmla="*/ 711408 w 1222500"/>
                <a:gd name="connsiteY410" fmla="*/ 14346 h 63570"/>
                <a:gd name="connsiteX411" fmla="*/ 700438 w 1222500"/>
                <a:gd name="connsiteY411" fmla="*/ 48194 h 63570"/>
                <a:gd name="connsiteX412" fmla="*/ 694718 w 1222500"/>
                <a:gd name="connsiteY412" fmla="*/ 48194 h 63570"/>
                <a:gd name="connsiteX413" fmla="*/ 685998 w 1222500"/>
                <a:gd name="connsiteY413" fmla="*/ 21190 h 63570"/>
                <a:gd name="connsiteX414" fmla="*/ 677279 w 1222500"/>
                <a:gd name="connsiteY414" fmla="*/ 48194 h 63570"/>
                <a:gd name="connsiteX415" fmla="*/ 671653 w 1222500"/>
                <a:gd name="connsiteY415" fmla="*/ 48194 h 63570"/>
                <a:gd name="connsiteX416" fmla="*/ 660777 w 1222500"/>
                <a:gd name="connsiteY416" fmla="*/ 14346 h 63570"/>
                <a:gd name="connsiteX417" fmla="*/ 726225 w 1222500"/>
                <a:gd name="connsiteY417" fmla="*/ 49225 h 63570"/>
                <a:gd name="connsiteX418" fmla="*/ 719568 w 1222500"/>
                <a:gd name="connsiteY418" fmla="*/ 47818 h 63570"/>
                <a:gd name="connsiteX419" fmla="*/ 715067 w 1222500"/>
                <a:gd name="connsiteY419" fmla="*/ 43787 h 63570"/>
                <a:gd name="connsiteX420" fmla="*/ 713473 w 1222500"/>
                <a:gd name="connsiteY420" fmla="*/ 37973 h 63570"/>
                <a:gd name="connsiteX421" fmla="*/ 717505 w 1222500"/>
                <a:gd name="connsiteY421" fmla="*/ 29629 h 63570"/>
                <a:gd name="connsiteX422" fmla="*/ 727725 w 1222500"/>
                <a:gd name="connsiteY422" fmla="*/ 26535 h 63570"/>
                <a:gd name="connsiteX423" fmla="*/ 733444 w 1222500"/>
                <a:gd name="connsiteY423" fmla="*/ 27191 h 63570"/>
                <a:gd name="connsiteX424" fmla="*/ 737476 w 1222500"/>
                <a:gd name="connsiteY424" fmla="*/ 28785 h 63570"/>
                <a:gd name="connsiteX425" fmla="*/ 737476 w 1222500"/>
                <a:gd name="connsiteY425" fmla="*/ 26722 h 63570"/>
                <a:gd name="connsiteX426" fmla="*/ 734757 w 1222500"/>
                <a:gd name="connsiteY426" fmla="*/ 20628 h 63570"/>
                <a:gd name="connsiteX427" fmla="*/ 728100 w 1222500"/>
                <a:gd name="connsiteY427" fmla="*/ 18284 h 63570"/>
                <a:gd name="connsiteX428" fmla="*/ 722849 w 1222500"/>
                <a:gd name="connsiteY428" fmla="*/ 19596 h 63570"/>
                <a:gd name="connsiteX429" fmla="*/ 719099 w 1222500"/>
                <a:gd name="connsiteY429" fmla="*/ 22972 h 63570"/>
                <a:gd name="connsiteX430" fmla="*/ 714786 w 1222500"/>
                <a:gd name="connsiteY430" fmla="*/ 19784 h 63570"/>
                <a:gd name="connsiteX431" fmla="*/ 720318 w 1222500"/>
                <a:gd name="connsiteY431" fmla="*/ 15002 h 63570"/>
                <a:gd name="connsiteX432" fmla="*/ 728100 w 1222500"/>
                <a:gd name="connsiteY432" fmla="*/ 13314 h 63570"/>
                <a:gd name="connsiteX433" fmla="*/ 738883 w 1222500"/>
                <a:gd name="connsiteY433" fmla="*/ 16971 h 63570"/>
                <a:gd name="connsiteX434" fmla="*/ 742821 w 1222500"/>
                <a:gd name="connsiteY434" fmla="*/ 26722 h 63570"/>
                <a:gd name="connsiteX435" fmla="*/ 742821 w 1222500"/>
                <a:gd name="connsiteY435" fmla="*/ 48194 h 63570"/>
                <a:gd name="connsiteX436" fmla="*/ 737476 w 1222500"/>
                <a:gd name="connsiteY436" fmla="*/ 48194 h 63570"/>
                <a:gd name="connsiteX437" fmla="*/ 737476 w 1222500"/>
                <a:gd name="connsiteY437" fmla="*/ 43318 h 63570"/>
                <a:gd name="connsiteX438" fmla="*/ 737195 w 1222500"/>
                <a:gd name="connsiteY438" fmla="*/ 43318 h 63570"/>
                <a:gd name="connsiteX439" fmla="*/ 732788 w 1222500"/>
                <a:gd name="connsiteY439" fmla="*/ 47537 h 63570"/>
                <a:gd name="connsiteX440" fmla="*/ 726225 w 1222500"/>
                <a:gd name="connsiteY440" fmla="*/ 49225 h 63570"/>
                <a:gd name="connsiteX441" fmla="*/ 726787 w 1222500"/>
                <a:gd name="connsiteY441" fmla="*/ 44256 h 63570"/>
                <a:gd name="connsiteX442" fmla="*/ 732038 w 1222500"/>
                <a:gd name="connsiteY442" fmla="*/ 42849 h 63570"/>
                <a:gd name="connsiteX443" fmla="*/ 735976 w 1222500"/>
                <a:gd name="connsiteY443" fmla="*/ 38911 h 63570"/>
                <a:gd name="connsiteX444" fmla="*/ 737476 w 1222500"/>
                <a:gd name="connsiteY444" fmla="*/ 33567 h 63570"/>
                <a:gd name="connsiteX445" fmla="*/ 733538 w 1222500"/>
                <a:gd name="connsiteY445" fmla="*/ 31785 h 63570"/>
                <a:gd name="connsiteX446" fmla="*/ 728569 w 1222500"/>
                <a:gd name="connsiteY446" fmla="*/ 31129 h 63570"/>
                <a:gd name="connsiteX447" fmla="*/ 721631 w 1222500"/>
                <a:gd name="connsiteY447" fmla="*/ 33098 h 63570"/>
                <a:gd name="connsiteX448" fmla="*/ 719286 w 1222500"/>
                <a:gd name="connsiteY448" fmla="*/ 38067 h 63570"/>
                <a:gd name="connsiteX449" fmla="*/ 721349 w 1222500"/>
                <a:gd name="connsiteY449" fmla="*/ 42568 h 63570"/>
                <a:gd name="connsiteX450" fmla="*/ 726787 w 1222500"/>
                <a:gd name="connsiteY450" fmla="*/ 44256 h 63570"/>
                <a:gd name="connsiteX451" fmla="*/ 750692 w 1222500"/>
                <a:gd name="connsiteY451" fmla="*/ 656 h 63570"/>
                <a:gd name="connsiteX452" fmla="*/ 756317 w 1222500"/>
                <a:gd name="connsiteY452" fmla="*/ 656 h 63570"/>
                <a:gd name="connsiteX453" fmla="*/ 756317 w 1222500"/>
                <a:gd name="connsiteY453" fmla="*/ 48194 h 63570"/>
                <a:gd name="connsiteX454" fmla="*/ 750692 w 1222500"/>
                <a:gd name="connsiteY454" fmla="*/ 48194 h 63570"/>
                <a:gd name="connsiteX455" fmla="*/ 750692 w 1222500"/>
                <a:gd name="connsiteY455" fmla="*/ 656 h 63570"/>
                <a:gd name="connsiteX456" fmla="*/ 764698 w 1222500"/>
                <a:gd name="connsiteY456" fmla="*/ 656 h 63570"/>
                <a:gd name="connsiteX457" fmla="*/ 770324 w 1222500"/>
                <a:gd name="connsiteY457" fmla="*/ 656 h 63570"/>
                <a:gd name="connsiteX458" fmla="*/ 770324 w 1222500"/>
                <a:gd name="connsiteY458" fmla="*/ 30566 h 63570"/>
                <a:gd name="connsiteX459" fmla="*/ 786263 w 1222500"/>
                <a:gd name="connsiteY459" fmla="*/ 14346 h 63570"/>
                <a:gd name="connsiteX460" fmla="*/ 793389 w 1222500"/>
                <a:gd name="connsiteY460" fmla="*/ 14346 h 63570"/>
                <a:gd name="connsiteX461" fmla="*/ 793389 w 1222500"/>
                <a:gd name="connsiteY461" fmla="*/ 14627 h 63570"/>
                <a:gd name="connsiteX462" fmla="*/ 780169 w 1222500"/>
                <a:gd name="connsiteY462" fmla="*/ 28035 h 63570"/>
                <a:gd name="connsiteX463" fmla="*/ 793764 w 1222500"/>
                <a:gd name="connsiteY463" fmla="*/ 47912 h 63570"/>
                <a:gd name="connsiteX464" fmla="*/ 793764 w 1222500"/>
                <a:gd name="connsiteY464" fmla="*/ 48194 h 63570"/>
                <a:gd name="connsiteX465" fmla="*/ 787014 w 1222500"/>
                <a:gd name="connsiteY465" fmla="*/ 48194 h 63570"/>
                <a:gd name="connsiteX466" fmla="*/ 776137 w 1222500"/>
                <a:gd name="connsiteY466" fmla="*/ 31973 h 63570"/>
                <a:gd name="connsiteX467" fmla="*/ 770324 w 1222500"/>
                <a:gd name="connsiteY467" fmla="*/ 37786 h 63570"/>
                <a:gd name="connsiteX468" fmla="*/ 770324 w 1222500"/>
                <a:gd name="connsiteY468" fmla="*/ 48194 h 63570"/>
                <a:gd name="connsiteX469" fmla="*/ 764698 w 1222500"/>
                <a:gd name="connsiteY469" fmla="*/ 48194 h 63570"/>
                <a:gd name="connsiteX470" fmla="*/ 764698 w 1222500"/>
                <a:gd name="connsiteY470" fmla="*/ 656 h 63570"/>
                <a:gd name="connsiteX471" fmla="*/ 812227 w 1222500"/>
                <a:gd name="connsiteY471" fmla="*/ 49225 h 63570"/>
                <a:gd name="connsiteX472" fmla="*/ 803601 w 1222500"/>
                <a:gd name="connsiteY472" fmla="*/ 46975 h 63570"/>
                <a:gd name="connsiteX473" fmla="*/ 797507 w 1222500"/>
                <a:gd name="connsiteY473" fmla="*/ 40599 h 63570"/>
                <a:gd name="connsiteX474" fmla="*/ 795350 w 1222500"/>
                <a:gd name="connsiteY474" fmla="*/ 31316 h 63570"/>
                <a:gd name="connsiteX475" fmla="*/ 797413 w 1222500"/>
                <a:gd name="connsiteY475" fmla="*/ 22315 h 63570"/>
                <a:gd name="connsiteX476" fmla="*/ 803226 w 1222500"/>
                <a:gd name="connsiteY476" fmla="*/ 15752 h 63570"/>
                <a:gd name="connsiteX477" fmla="*/ 811759 w 1222500"/>
                <a:gd name="connsiteY477" fmla="*/ 13314 h 63570"/>
                <a:gd name="connsiteX478" fmla="*/ 820385 w 1222500"/>
                <a:gd name="connsiteY478" fmla="*/ 15564 h 63570"/>
                <a:gd name="connsiteX479" fmla="*/ 826010 w 1222500"/>
                <a:gd name="connsiteY479" fmla="*/ 21659 h 63570"/>
                <a:gd name="connsiteX480" fmla="*/ 827979 w 1222500"/>
                <a:gd name="connsiteY480" fmla="*/ 30566 h 63570"/>
                <a:gd name="connsiteX481" fmla="*/ 827886 w 1222500"/>
                <a:gd name="connsiteY481" fmla="*/ 32348 h 63570"/>
                <a:gd name="connsiteX482" fmla="*/ 801070 w 1222500"/>
                <a:gd name="connsiteY482" fmla="*/ 32348 h 63570"/>
                <a:gd name="connsiteX483" fmla="*/ 802851 w 1222500"/>
                <a:gd name="connsiteY483" fmla="*/ 38817 h 63570"/>
                <a:gd name="connsiteX484" fmla="*/ 807071 w 1222500"/>
                <a:gd name="connsiteY484" fmla="*/ 42849 h 63570"/>
                <a:gd name="connsiteX485" fmla="*/ 812415 w 1222500"/>
                <a:gd name="connsiteY485" fmla="*/ 44162 h 63570"/>
                <a:gd name="connsiteX486" fmla="*/ 822447 w 1222500"/>
                <a:gd name="connsiteY486" fmla="*/ 38067 h 63570"/>
                <a:gd name="connsiteX487" fmla="*/ 827229 w 1222500"/>
                <a:gd name="connsiteY487" fmla="*/ 40318 h 63570"/>
                <a:gd name="connsiteX488" fmla="*/ 821322 w 1222500"/>
                <a:gd name="connsiteY488" fmla="*/ 46881 h 63570"/>
                <a:gd name="connsiteX489" fmla="*/ 812227 w 1222500"/>
                <a:gd name="connsiteY489" fmla="*/ 49225 h 63570"/>
                <a:gd name="connsiteX490" fmla="*/ 821979 w 1222500"/>
                <a:gd name="connsiteY490" fmla="*/ 27660 h 63570"/>
                <a:gd name="connsiteX491" fmla="*/ 820760 w 1222500"/>
                <a:gd name="connsiteY491" fmla="*/ 23440 h 63570"/>
                <a:gd name="connsiteX492" fmla="*/ 817478 w 1222500"/>
                <a:gd name="connsiteY492" fmla="*/ 19877 h 63570"/>
                <a:gd name="connsiteX493" fmla="*/ 811759 w 1222500"/>
                <a:gd name="connsiteY493" fmla="*/ 18377 h 63570"/>
                <a:gd name="connsiteX494" fmla="*/ 805008 w 1222500"/>
                <a:gd name="connsiteY494" fmla="*/ 21003 h 63570"/>
                <a:gd name="connsiteX495" fmla="*/ 801351 w 1222500"/>
                <a:gd name="connsiteY495" fmla="*/ 27660 h 63570"/>
                <a:gd name="connsiteX496" fmla="*/ 821979 w 1222500"/>
                <a:gd name="connsiteY496" fmla="*/ 27660 h 63570"/>
                <a:gd name="connsiteX497" fmla="*/ 834599 w 1222500"/>
                <a:gd name="connsiteY497" fmla="*/ 14346 h 63570"/>
                <a:gd name="connsiteX498" fmla="*/ 839943 w 1222500"/>
                <a:gd name="connsiteY498" fmla="*/ 14346 h 63570"/>
                <a:gd name="connsiteX499" fmla="*/ 839943 w 1222500"/>
                <a:gd name="connsiteY499" fmla="*/ 19784 h 63570"/>
                <a:gd name="connsiteX500" fmla="*/ 840224 w 1222500"/>
                <a:gd name="connsiteY500" fmla="*/ 19784 h 63570"/>
                <a:gd name="connsiteX501" fmla="*/ 843975 w 1222500"/>
                <a:gd name="connsiteY501" fmla="*/ 15189 h 63570"/>
                <a:gd name="connsiteX502" fmla="*/ 850069 w 1222500"/>
                <a:gd name="connsiteY502" fmla="*/ 13314 h 63570"/>
                <a:gd name="connsiteX503" fmla="*/ 854007 w 1222500"/>
                <a:gd name="connsiteY503" fmla="*/ 13970 h 63570"/>
                <a:gd name="connsiteX504" fmla="*/ 854007 w 1222500"/>
                <a:gd name="connsiteY504" fmla="*/ 20159 h 63570"/>
                <a:gd name="connsiteX505" fmla="*/ 849226 w 1222500"/>
                <a:gd name="connsiteY505" fmla="*/ 19034 h 63570"/>
                <a:gd name="connsiteX506" fmla="*/ 844725 w 1222500"/>
                <a:gd name="connsiteY506" fmla="*/ 20440 h 63570"/>
                <a:gd name="connsiteX507" fmla="*/ 841443 w 1222500"/>
                <a:gd name="connsiteY507" fmla="*/ 24191 h 63570"/>
                <a:gd name="connsiteX508" fmla="*/ 840224 w 1222500"/>
                <a:gd name="connsiteY508" fmla="*/ 29254 h 63570"/>
                <a:gd name="connsiteX509" fmla="*/ 840224 w 1222500"/>
                <a:gd name="connsiteY509" fmla="*/ 48194 h 63570"/>
                <a:gd name="connsiteX510" fmla="*/ 834599 w 1222500"/>
                <a:gd name="connsiteY510" fmla="*/ 48194 h 63570"/>
                <a:gd name="connsiteX511" fmla="*/ 834599 w 1222500"/>
                <a:gd name="connsiteY511" fmla="*/ 14346 h 63570"/>
                <a:gd name="connsiteX512" fmla="*/ 869978 w 1222500"/>
                <a:gd name="connsiteY512" fmla="*/ 49225 h 63570"/>
                <a:gd name="connsiteX513" fmla="*/ 860883 w 1222500"/>
                <a:gd name="connsiteY513" fmla="*/ 46693 h 63570"/>
                <a:gd name="connsiteX514" fmla="*/ 855632 w 1222500"/>
                <a:gd name="connsiteY514" fmla="*/ 40130 h 63570"/>
                <a:gd name="connsiteX515" fmla="*/ 860696 w 1222500"/>
                <a:gd name="connsiteY515" fmla="*/ 37880 h 63570"/>
                <a:gd name="connsiteX516" fmla="*/ 864446 w 1222500"/>
                <a:gd name="connsiteY516" fmla="*/ 42662 h 63570"/>
                <a:gd name="connsiteX517" fmla="*/ 869978 w 1222500"/>
                <a:gd name="connsiteY517" fmla="*/ 44256 h 63570"/>
                <a:gd name="connsiteX518" fmla="*/ 875416 w 1222500"/>
                <a:gd name="connsiteY518" fmla="*/ 43037 h 63570"/>
                <a:gd name="connsiteX519" fmla="*/ 877666 w 1222500"/>
                <a:gd name="connsiteY519" fmla="*/ 39286 h 63570"/>
                <a:gd name="connsiteX520" fmla="*/ 875885 w 1222500"/>
                <a:gd name="connsiteY520" fmla="*/ 35911 h 63570"/>
                <a:gd name="connsiteX521" fmla="*/ 870166 w 1222500"/>
                <a:gd name="connsiteY521" fmla="*/ 33660 h 63570"/>
                <a:gd name="connsiteX522" fmla="*/ 866134 w 1222500"/>
                <a:gd name="connsiteY522" fmla="*/ 32629 h 63570"/>
                <a:gd name="connsiteX523" fmla="*/ 859383 w 1222500"/>
                <a:gd name="connsiteY523" fmla="*/ 29254 h 63570"/>
                <a:gd name="connsiteX524" fmla="*/ 856851 w 1222500"/>
                <a:gd name="connsiteY524" fmla="*/ 23065 h 63570"/>
                <a:gd name="connsiteX525" fmla="*/ 858633 w 1222500"/>
                <a:gd name="connsiteY525" fmla="*/ 17908 h 63570"/>
                <a:gd name="connsiteX526" fmla="*/ 863321 w 1222500"/>
                <a:gd name="connsiteY526" fmla="*/ 14533 h 63570"/>
                <a:gd name="connsiteX527" fmla="*/ 869603 w 1222500"/>
                <a:gd name="connsiteY527" fmla="*/ 13314 h 63570"/>
                <a:gd name="connsiteX528" fmla="*/ 877573 w 1222500"/>
                <a:gd name="connsiteY528" fmla="*/ 15283 h 63570"/>
                <a:gd name="connsiteX529" fmla="*/ 882448 w 1222500"/>
                <a:gd name="connsiteY529" fmla="*/ 20534 h 63570"/>
                <a:gd name="connsiteX530" fmla="*/ 877573 w 1222500"/>
                <a:gd name="connsiteY530" fmla="*/ 22878 h 63570"/>
                <a:gd name="connsiteX531" fmla="*/ 869509 w 1222500"/>
                <a:gd name="connsiteY531" fmla="*/ 18284 h 63570"/>
                <a:gd name="connsiteX532" fmla="*/ 864634 w 1222500"/>
                <a:gd name="connsiteY532" fmla="*/ 19596 h 63570"/>
                <a:gd name="connsiteX533" fmla="*/ 862571 w 1222500"/>
                <a:gd name="connsiteY533" fmla="*/ 22878 h 63570"/>
                <a:gd name="connsiteX534" fmla="*/ 863977 w 1222500"/>
                <a:gd name="connsiteY534" fmla="*/ 25972 h 63570"/>
                <a:gd name="connsiteX535" fmla="*/ 868384 w 1222500"/>
                <a:gd name="connsiteY535" fmla="*/ 27847 h 63570"/>
                <a:gd name="connsiteX536" fmla="*/ 873353 w 1222500"/>
                <a:gd name="connsiteY536" fmla="*/ 29066 h 63570"/>
                <a:gd name="connsiteX537" fmla="*/ 880854 w 1222500"/>
                <a:gd name="connsiteY537" fmla="*/ 32910 h 63570"/>
                <a:gd name="connsiteX538" fmla="*/ 883386 w 1222500"/>
                <a:gd name="connsiteY538" fmla="*/ 38911 h 63570"/>
                <a:gd name="connsiteX539" fmla="*/ 881511 w 1222500"/>
                <a:gd name="connsiteY539" fmla="*/ 44349 h 63570"/>
                <a:gd name="connsiteX540" fmla="*/ 876635 w 1222500"/>
                <a:gd name="connsiteY540" fmla="*/ 48006 h 63570"/>
                <a:gd name="connsiteX541" fmla="*/ 869978 w 1222500"/>
                <a:gd name="connsiteY541" fmla="*/ 49225 h 63570"/>
                <a:gd name="connsiteX542" fmla="*/ 885344 w 1222500"/>
                <a:gd name="connsiteY542" fmla="*/ 48194 h 63570"/>
                <a:gd name="connsiteX543" fmla="*/ 885344 w 1222500"/>
                <a:gd name="connsiteY543" fmla="*/ 48194 h 63570"/>
                <a:gd name="connsiteX544" fmla="*/ 908246 w 1222500"/>
                <a:gd name="connsiteY544" fmla="*/ 8064 h 63570"/>
                <a:gd name="connsiteX545" fmla="*/ 905339 w 1222500"/>
                <a:gd name="connsiteY545" fmla="*/ 6938 h 63570"/>
                <a:gd name="connsiteX546" fmla="*/ 904214 w 1222500"/>
                <a:gd name="connsiteY546" fmla="*/ 4032 h 63570"/>
                <a:gd name="connsiteX547" fmla="*/ 905339 w 1222500"/>
                <a:gd name="connsiteY547" fmla="*/ 1219 h 63570"/>
                <a:gd name="connsiteX548" fmla="*/ 908246 w 1222500"/>
                <a:gd name="connsiteY548" fmla="*/ 0 h 63570"/>
                <a:gd name="connsiteX549" fmla="*/ 911058 w 1222500"/>
                <a:gd name="connsiteY549" fmla="*/ 1219 h 63570"/>
                <a:gd name="connsiteX550" fmla="*/ 912277 w 1222500"/>
                <a:gd name="connsiteY550" fmla="*/ 4032 h 63570"/>
                <a:gd name="connsiteX551" fmla="*/ 911058 w 1222500"/>
                <a:gd name="connsiteY551" fmla="*/ 6938 h 63570"/>
                <a:gd name="connsiteX552" fmla="*/ 908246 w 1222500"/>
                <a:gd name="connsiteY552" fmla="*/ 8064 h 63570"/>
                <a:gd name="connsiteX553" fmla="*/ 905433 w 1222500"/>
                <a:gd name="connsiteY553" fmla="*/ 14346 h 63570"/>
                <a:gd name="connsiteX554" fmla="*/ 911058 w 1222500"/>
                <a:gd name="connsiteY554" fmla="*/ 14346 h 63570"/>
                <a:gd name="connsiteX555" fmla="*/ 911058 w 1222500"/>
                <a:gd name="connsiteY555" fmla="*/ 48194 h 63570"/>
                <a:gd name="connsiteX556" fmla="*/ 905433 w 1222500"/>
                <a:gd name="connsiteY556" fmla="*/ 48194 h 63570"/>
                <a:gd name="connsiteX557" fmla="*/ 905433 w 1222500"/>
                <a:gd name="connsiteY557" fmla="*/ 14346 h 63570"/>
                <a:gd name="connsiteX558" fmla="*/ 919966 w 1222500"/>
                <a:gd name="connsiteY558" fmla="*/ 14346 h 63570"/>
                <a:gd name="connsiteX559" fmla="*/ 925311 w 1222500"/>
                <a:gd name="connsiteY559" fmla="*/ 14346 h 63570"/>
                <a:gd name="connsiteX560" fmla="*/ 925311 w 1222500"/>
                <a:gd name="connsiteY560" fmla="*/ 19315 h 63570"/>
                <a:gd name="connsiteX561" fmla="*/ 925592 w 1222500"/>
                <a:gd name="connsiteY561" fmla="*/ 19315 h 63570"/>
                <a:gd name="connsiteX562" fmla="*/ 929999 w 1222500"/>
                <a:gd name="connsiteY562" fmla="*/ 15096 h 63570"/>
                <a:gd name="connsiteX563" fmla="*/ 936562 w 1222500"/>
                <a:gd name="connsiteY563" fmla="*/ 13314 h 63570"/>
                <a:gd name="connsiteX564" fmla="*/ 945844 w 1222500"/>
                <a:gd name="connsiteY564" fmla="*/ 16877 h 63570"/>
                <a:gd name="connsiteX565" fmla="*/ 949032 w 1222500"/>
                <a:gd name="connsiteY565" fmla="*/ 26441 h 63570"/>
                <a:gd name="connsiteX566" fmla="*/ 949032 w 1222500"/>
                <a:gd name="connsiteY566" fmla="*/ 48194 h 63570"/>
                <a:gd name="connsiteX567" fmla="*/ 943407 w 1222500"/>
                <a:gd name="connsiteY567" fmla="*/ 48194 h 63570"/>
                <a:gd name="connsiteX568" fmla="*/ 943407 w 1222500"/>
                <a:gd name="connsiteY568" fmla="*/ 27378 h 63570"/>
                <a:gd name="connsiteX569" fmla="*/ 941156 w 1222500"/>
                <a:gd name="connsiteY569" fmla="*/ 20534 h 63570"/>
                <a:gd name="connsiteX570" fmla="*/ 934968 w 1222500"/>
                <a:gd name="connsiteY570" fmla="*/ 18377 h 63570"/>
                <a:gd name="connsiteX571" fmla="*/ 930092 w 1222500"/>
                <a:gd name="connsiteY571" fmla="*/ 19971 h 63570"/>
                <a:gd name="connsiteX572" fmla="*/ 926717 w 1222500"/>
                <a:gd name="connsiteY572" fmla="*/ 24003 h 63570"/>
                <a:gd name="connsiteX573" fmla="*/ 925592 w 1222500"/>
                <a:gd name="connsiteY573" fmla="*/ 29160 h 63570"/>
                <a:gd name="connsiteX574" fmla="*/ 925592 w 1222500"/>
                <a:gd name="connsiteY574" fmla="*/ 48194 h 63570"/>
                <a:gd name="connsiteX575" fmla="*/ 919966 w 1222500"/>
                <a:gd name="connsiteY575" fmla="*/ 48194 h 63570"/>
                <a:gd name="connsiteX576" fmla="*/ 919966 w 1222500"/>
                <a:gd name="connsiteY576" fmla="*/ 14346 h 63570"/>
                <a:gd name="connsiteX577" fmla="*/ 952988 w 1222500"/>
                <a:gd name="connsiteY577" fmla="*/ 48194 h 63570"/>
                <a:gd name="connsiteX578" fmla="*/ 952988 w 1222500"/>
                <a:gd name="connsiteY578" fmla="*/ 48194 h 63570"/>
                <a:gd name="connsiteX579" fmla="*/ 983390 w 1222500"/>
                <a:gd name="connsiteY579" fmla="*/ 49225 h 63570"/>
                <a:gd name="connsiteX580" fmla="*/ 976733 w 1222500"/>
                <a:gd name="connsiteY580" fmla="*/ 47818 h 63570"/>
                <a:gd name="connsiteX581" fmla="*/ 972233 w 1222500"/>
                <a:gd name="connsiteY581" fmla="*/ 43787 h 63570"/>
                <a:gd name="connsiteX582" fmla="*/ 970639 w 1222500"/>
                <a:gd name="connsiteY582" fmla="*/ 37973 h 63570"/>
                <a:gd name="connsiteX583" fmla="*/ 974670 w 1222500"/>
                <a:gd name="connsiteY583" fmla="*/ 29629 h 63570"/>
                <a:gd name="connsiteX584" fmla="*/ 984890 w 1222500"/>
                <a:gd name="connsiteY584" fmla="*/ 26535 h 63570"/>
                <a:gd name="connsiteX585" fmla="*/ 990610 w 1222500"/>
                <a:gd name="connsiteY585" fmla="*/ 27191 h 63570"/>
                <a:gd name="connsiteX586" fmla="*/ 994642 w 1222500"/>
                <a:gd name="connsiteY586" fmla="*/ 28785 h 63570"/>
                <a:gd name="connsiteX587" fmla="*/ 994642 w 1222500"/>
                <a:gd name="connsiteY587" fmla="*/ 26722 h 63570"/>
                <a:gd name="connsiteX588" fmla="*/ 991922 w 1222500"/>
                <a:gd name="connsiteY588" fmla="*/ 20628 h 63570"/>
                <a:gd name="connsiteX589" fmla="*/ 985265 w 1222500"/>
                <a:gd name="connsiteY589" fmla="*/ 18284 h 63570"/>
                <a:gd name="connsiteX590" fmla="*/ 980015 w 1222500"/>
                <a:gd name="connsiteY590" fmla="*/ 19596 h 63570"/>
                <a:gd name="connsiteX591" fmla="*/ 976264 w 1222500"/>
                <a:gd name="connsiteY591" fmla="*/ 22972 h 63570"/>
                <a:gd name="connsiteX592" fmla="*/ 971951 w 1222500"/>
                <a:gd name="connsiteY592" fmla="*/ 19784 h 63570"/>
                <a:gd name="connsiteX593" fmla="*/ 977483 w 1222500"/>
                <a:gd name="connsiteY593" fmla="*/ 15002 h 63570"/>
                <a:gd name="connsiteX594" fmla="*/ 985265 w 1222500"/>
                <a:gd name="connsiteY594" fmla="*/ 13314 h 63570"/>
                <a:gd name="connsiteX595" fmla="*/ 996048 w 1222500"/>
                <a:gd name="connsiteY595" fmla="*/ 16971 h 63570"/>
                <a:gd name="connsiteX596" fmla="*/ 999986 w 1222500"/>
                <a:gd name="connsiteY596" fmla="*/ 26722 h 63570"/>
                <a:gd name="connsiteX597" fmla="*/ 999986 w 1222500"/>
                <a:gd name="connsiteY597" fmla="*/ 48194 h 63570"/>
                <a:gd name="connsiteX598" fmla="*/ 994642 w 1222500"/>
                <a:gd name="connsiteY598" fmla="*/ 48194 h 63570"/>
                <a:gd name="connsiteX599" fmla="*/ 994642 w 1222500"/>
                <a:gd name="connsiteY599" fmla="*/ 43318 h 63570"/>
                <a:gd name="connsiteX600" fmla="*/ 994360 w 1222500"/>
                <a:gd name="connsiteY600" fmla="*/ 43318 h 63570"/>
                <a:gd name="connsiteX601" fmla="*/ 989953 w 1222500"/>
                <a:gd name="connsiteY601" fmla="*/ 47537 h 63570"/>
                <a:gd name="connsiteX602" fmla="*/ 983390 w 1222500"/>
                <a:gd name="connsiteY602" fmla="*/ 49225 h 63570"/>
                <a:gd name="connsiteX603" fmla="*/ 983953 w 1222500"/>
                <a:gd name="connsiteY603" fmla="*/ 44256 h 63570"/>
                <a:gd name="connsiteX604" fmla="*/ 989203 w 1222500"/>
                <a:gd name="connsiteY604" fmla="*/ 42849 h 63570"/>
                <a:gd name="connsiteX605" fmla="*/ 993141 w 1222500"/>
                <a:gd name="connsiteY605" fmla="*/ 38911 h 63570"/>
                <a:gd name="connsiteX606" fmla="*/ 994642 w 1222500"/>
                <a:gd name="connsiteY606" fmla="*/ 33567 h 63570"/>
                <a:gd name="connsiteX607" fmla="*/ 990704 w 1222500"/>
                <a:gd name="connsiteY607" fmla="*/ 31785 h 63570"/>
                <a:gd name="connsiteX608" fmla="*/ 985734 w 1222500"/>
                <a:gd name="connsiteY608" fmla="*/ 31129 h 63570"/>
                <a:gd name="connsiteX609" fmla="*/ 978796 w 1222500"/>
                <a:gd name="connsiteY609" fmla="*/ 33098 h 63570"/>
                <a:gd name="connsiteX610" fmla="*/ 976452 w 1222500"/>
                <a:gd name="connsiteY610" fmla="*/ 38067 h 63570"/>
                <a:gd name="connsiteX611" fmla="*/ 978515 w 1222500"/>
                <a:gd name="connsiteY611" fmla="*/ 42568 h 63570"/>
                <a:gd name="connsiteX612" fmla="*/ 983953 w 1222500"/>
                <a:gd name="connsiteY612" fmla="*/ 44256 h 63570"/>
                <a:gd name="connsiteX613" fmla="*/ 1021870 w 1222500"/>
                <a:gd name="connsiteY613" fmla="*/ 49225 h 63570"/>
                <a:gd name="connsiteX614" fmla="*/ 1013619 w 1222500"/>
                <a:gd name="connsiteY614" fmla="*/ 46975 h 63570"/>
                <a:gd name="connsiteX615" fmla="*/ 1007806 w 1222500"/>
                <a:gd name="connsiteY615" fmla="*/ 40599 h 63570"/>
                <a:gd name="connsiteX616" fmla="*/ 1005649 w 1222500"/>
                <a:gd name="connsiteY616" fmla="*/ 31223 h 63570"/>
                <a:gd name="connsiteX617" fmla="*/ 1007806 w 1222500"/>
                <a:gd name="connsiteY617" fmla="*/ 22034 h 63570"/>
                <a:gd name="connsiteX618" fmla="*/ 1013619 w 1222500"/>
                <a:gd name="connsiteY618" fmla="*/ 15658 h 63570"/>
                <a:gd name="connsiteX619" fmla="*/ 1021870 w 1222500"/>
                <a:gd name="connsiteY619" fmla="*/ 13314 h 63570"/>
                <a:gd name="connsiteX620" fmla="*/ 1028715 w 1222500"/>
                <a:gd name="connsiteY620" fmla="*/ 15096 h 63570"/>
                <a:gd name="connsiteX621" fmla="*/ 1033403 w 1222500"/>
                <a:gd name="connsiteY621" fmla="*/ 19409 h 63570"/>
                <a:gd name="connsiteX622" fmla="*/ 1033684 w 1222500"/>
                <a:gd name="connsiteY622" fmla="*/ 19409 h 63570"/>
                <a:gd name="connsiteX623" fmla="*/ 1033403 w 1222500"/>
                <a:gd name="connsiteY623" fmla="*/ 14627 h 63570"/>
                <a:gd name="connsiteX624" fmla="*/ 1033403 w 1222500"/>
                <a:gd name="connsiteY624" fmla="*/ 656 h 63570"/>
                <a:gd name="connsiteX625" fmla="*/ 1039122 w 1222500"/>
                <a:gd name="connsiteY625" fmla="*/ 656 h 63570"/>
                <a:gd name="connsiteX626" fmla="*/ 1039122 w 1222500"/>
                <a:gd name="connsiteY626" fmla="*/ 48194 h 63570"/>
                <a:gd name="connsiteX627" fmla="*/ 1033684 w 1222500"/>
                <a:gd name="connsiteY627" fmla="*/ 48194 h 63570"/>
                <a:gd name="connsiteX628" fmla="*/ 1033684 w 1222500"/>
                <a:gd name="connsiteY628" fmla="*/ 43224 h 63570"/>
                <a:gd name="connsiteX629" fmla="*/ 1033403 w 1222500"/>
                <a:gd name="connsiteY629" fmla="*/ 43224 h 63570"/>
                <a:gd name="connsiteX630" fmla="*/ 1028715 w 1222500"/>
                <a:gd name="connsiteY630" fmla="*/ 47537 h 63570"/>
                <a:gd name="connsiteX631" fmla="*/ 1021870 w 1222500"/>
                <a:gd name="connsiteY631" fmla="*/ 49225 h 63570"/>
                <a:gd name="connsiteX632" fmla="*/ 1022527 w 1222500"/>
                <a:gd name="connsiteY632" fmla="*/ 44162 h 63570"/>
                <a:gd name="connsiteX633" fmla="*/ 1027965 w 1222500"/>
                <a:gd name="connsiteY633" fmla="*/ 42568 h 63570"/>
                <a:gd name="connsiteX634" fmla="*/ 1032090 w 1222500"/>
                <a:gd name="connsiteY634" fmla="*/ 38067 h 63570"/>
                <a:gd name="connsiteX635" fmla="*/ 1033684 w 1222500"/>
                <a:gd name="connsiteY635" fmla="*/ 31223 h 63570"/>
                <a:gd name="connsiteX636" fmla="*/ 1032090 w 1222500"/>
                <a:gd name="connsiteY636" fmla="*/ 24472 h 63570"/>
                <a:gd name="connsiteX637" fmla="*/ 1027965 w 1222500"/>
                <a:gd name="connsiteY637" fmla="*/ 19971 h 63570"/>
                <a:gd name="connsiteX638" fmla="*/ 1022527 w 1222500"/>
                <a:gd name="connsiteY638" fmla="*/ 18377 h 63570"/>
                <a:gd name="connsiteX639" fmla="*/ 1016901 w 1222500"/>
                <a:gd name="connsiteY639" fmla="*/ 19971 h 63570"/>
                <a:gd name="connsiteX640" fmla="*/ 1012775 w 1222500"/>
                <a:gd name="connsiteY640" fmla="*/ 24566 h 63570"/>
                <a:gd name="connsiteX641" fmla="*/ 1011275 w 1222500"/>
                <a:gd name="connsiteY641" fmla="*/ 31223 h 63570"/>
                <a:gd name="connsiteX642" fmla="*/ 1012775 w 1222500"/>
                <a:gd name="connsiteY642" fmla="*/ 38067 h 63570"/>
                <a:gd name="connsiteX643" fmla="*/ 1016901 w 1222500"/>
                <a:gd name="connsiteY643" fmla="*/ 42568 h 63570"/>
                <a:gd name="connsiteX644" fmla="*/ 1022527 w 1222500"/>
                <a:gd name="connsiteY644" fmla="*/ 44162 h 63570"/>
                <a:gd name="connsiteX645" fmla="*/ 1043737 w 1222500"/>
                <a:gd name="connsiteY645" fmla="*/ 14346 h 63570"/>
                <a:gd name="connsiteX646" fmla="*/ 1049738 w 1222500"/>
                <a:gd name="connsiteY646" fmla="*/ 14346 h 63570"/>
                <a:gd name="connsiteX647" fmla="*/ 1060239 w 1222500"/>
                <a:gd name="connsiteY647" fmla="*/ 41536 h 63570"/>
                <a:gd name="connsiteX648" fmla="*/ 1060426 w 1222500"/>
                <a:gd name="connsiteY648" fmla="*/ 41536 h 63570"/>
                <a:gd name="connsiteX649" fmla="*/ 1071021 w 1222500"/>
                <a:gd name="connsiteY649" fmla="*/ 14346 h 63570"/>
                <a:gd name="connsiteX650" fmla="*/ 1076928 w 1222500"/>
                <a:gd name="connsiteY650" fmla="*/ 14346 h 63570"/>
                <a:gd name="connsiteX651" fmla="*/ 1063146 w 1222500"/>
                <a:gd name="connsiteY651" fmla="*/ 48194 h 63570"/>
                <a:gd name="connsiteX652" fmla="*/ 1057426 w 1222500"/>
                <a:gd name="connsiteY652" fmla="*/ 48194 h 63570"/>
                <a:gd name="connsiteX653" fmla="*/ 1043737 w 1222500"/>
                <a:gd name="connsiteY653" fmla="*/ 14346 h 63570"/>
                <a:gd name="connsiteX654" fmla="*/ 1091726 w 1222500"/>
                <a:gd name="connsiteY654" fmla="*/ 49225 h 63570"/>
                <a:gd name="connsiteX655" fmla="*/ 1085069 w 1222500"/>
                <a:gd name="connsiteY655" fmla="*/ 47818 h 63570"/>
                <a:gd name="connsiteX656" fmla="*/ 1080569 w 1222500"/>
                <a:gd name="connsiteY656" fmla="*/ 43787 h 63570"/>
                <a:gd name="connsiteX657" fmla="*/ 1078975 w 1222500"/>
                <a:gd name="connsiteY657" fmla="*/ 37973 h 63570"/>
                <a:gd name="connsiteX658" fmla="*/ 1083007 w 1222500"/>
                <a:gd name="connsiteY658" fmla="*/ 29629 h 63570"/>
                <a:gd name="connsiteX659" fmla="*/ 1093227 w 1222500"/>
                <a:gd name="connsiteY659" fmla="*/ 26535 h 63570"/>
                <a:gd name="connsiteX660" fmla="*/ 1098946 w 1222500"/>
                <a:gd name="connsiteY660" fmla="*/ 27191 h 63570"/>
                <a:gd name="connsiteX661" fmla="*/ 1102978 w 1222500"/>
                <a:gd name="connsiteY661" fmla="*/ 28785 h 63570"/>
                <a:gd name="connsiteX662" fmla="*/ 1102978 w 1222500"/>
                <a:gd name="connsiteY662" fmla="*/ 26722 h 63570"/>
                <a:gd name="connsiteX663" fmla="*/ 1100259 w 1222500"/>
                <a:gd name="connsiteY663" fmla="*/ 20628 h 63570"/>
                <a:gd name="connsiteX664" fmla="*/ 1093602 w 1222500"/>
                <a:gd name="connsiteY664" fmla="*/ 18284 h 63570"/>
                <a:gd name="connsiteX665" fmla="*/ 1088351 w 1222500"/>
                <a:gd name="connsiteY665" fmla="*/ 19596 h 63570"/>
                <a:gd name="connsiteX666" fmla="*/ 1084600 w 1222500"/>
                <a:gd name="connsiteY666" fmla="*/ 22972 h 63570"/>
                <a:gd name="connsiteX667" fmla="*/ 1080287 w 1222500"/>
                <a:gd name="connsiteY667" fmla="*/ 19784 h 63570"/>
                <a:gd name="connsiteX668" fmla="*/ 1085819 w 1222500"/>
                <a:gd name="connsiteY668" fmla="*/ 15002 h 63570"/>
                <a:gd name="connsiteX669" fmla="*/ 1093602 w 1222500"/>
                <a:gd name="connsiteY669" fmla="*/ 13314 h 63570"/>
                <a:gd name="connsiteX670" fmla="*/ 1104384 w 1222500"/>
                <a:gd name="connsiteY670" fmla="*/ 16971 h 63570"/>
                <a:gd name="connsiteX671" fmla="*/ 1108322 w 1222500"/>
                <a:gd name="connsiteY671" fmla="*/ 26722 h 63570"/>
                <a:gd name="connsiteX672" fmla="*/ 1108322 w 1222500"/>
                <a:gd name="connsiteY672" fmla="*/ 48194 h 63570"/>
                <a:gd name="connsiteX673" fmla="*/ 1102978 w 1222500"/>
                <a:gd name="connsiteY673" fmla="*/ 48194 h 63570"/>
                <a:gd name="connsiteX674" fmla="*/ 1102978 w 1222500"/>
                <a:gd name="connsiteY674" fmla="*/ 43318 h 63570"/>
                <a:gd name="connsiteX675" fmla="*/ 1102696 w 1222500"/>
                <a:gd name="connsiteY675" fmla="*/ 43318 h 63570"/>
                <a:gd name="connsiteX676" fmla="*/ 1098290 w 1222500"/>
                <a:gd name="connsiteY676" fmla="*/ 47537 h 63570"/>
                <a:gd name="connsiteX677" fmla="*/ 1091726 w 1222500"/>
                <a:gd name="connsiteY677" fmla="*/ 49225 h 63570"/>
                <a:gd name="connsiteX678" fmla="*/ 1092289 w 1222500"/>
                <a:gd name="connsiteY678" fmla="*/ 44256 h 63570"/>
                <a:gd name="connsiteX679" fmla="*/ 1097540 w 1222500"/>
                <a:gd name="connsiteY679" fmla="*/ 42849 h 63570"/>
                <a:gd name="connsiteX680" fmla="*/ 1101478 w 1222500"/>
                <a:gd name="connsiteY680" fmla="*/ 38911 h 63570"/>
                <a:gd name="connsiteX681" fmla="*/ 1102978 w 1222500"/>
                <a:gd name="connsiteY681" fmla="*/ 33567 h 63570"/>
                <a:gd name="connsiteX682" fmla="*/ 1099040 w 1222500"/>
                <a:gd name="connsiteY682" fmla="*/ 31785 h 63570"/>
                <a:gd name="connsiteX683" fmla="*/ 1094070 w 1222500"/>
                <a:gd name="connsiteY683" fmla="*/ 31129 h 63570"/>
                <a:gd name="connsiteX684" fmla="*/ 1087132 w 1222500"/>
                <a:gd name="connsiteY684" fmla="*/ 33098 h 63570"/>
                <a:gd name="connsiteX685" fmla="*/ 1084788 w 1222500"/>
                <a:gd name="connsiteY685" fmla="*/ 38067 h 63570"/>
                <a:gd name="connsiteX686" fmla="*/ 1086851 w 1222500"/>
                <a:gd name="connsiteY686" fmla="*/ 42568 h 63570"/>
                <a:gd name="connsiteX687" fmla="*/ 1092289 w 1222500"/>
                <a:gd name="connsiteY687" fmla="*/ 44256 h 63570"/>
                <a:gd name="connsiteX688" fmla="*/ 1116193 w 1222500"/>
                <a:gd name="connsiteY688" fmla="*/ 14346 h 63570"/>
                <a:gd name="connsiteX689" fmla="*/ 1121537 w 1222500"/>
                <a:gd name="connsiteY689" fmla="*/ 14346 h 63570"/>
                <a:gd name="connsiteX690" fmla="*/ 1121537 w 1222500"/>
                <a:gd name="connsiteY690" fmla="*/ 19315 h 63570"/>
                <a:gd name="connsiteX691" fmla="*/ 1121819 w 1222500"/>
                <a:gd name="connsiteY691" fmla="*/ 19315 h 63570"/>
                <a:gd name="connsiteX692" fmla="*/ 1126226 w 1222500"/>
                <a:gd name="connsiteY692" fmla="*/ 15096 h 63570"/>
                <a:gd name="connsiteX693" fmla="*/ 1132789 w 1222500"/>
                <a:gd name="connsiteY693" fmla="*/ 13314 h 63570"/>
                <a:gd name="connsiteX694" fmla="*/ 1142071 w 1222500"/>
                <a:gd name="connsiteY694" fmla="*/ 16877 h 63570"/>
                <a:gd name="connsiteX695" fmla="*/ 1145259 w 1222500"/>
                <a:gd name="connsiteY695" fmla="*/ 26441 h 63570"/>
                <a:gd name="connsiteX696" fmla="*/ 1145259 w 1222500"/>
                <a:gd name="connsiteY696" fmla="*/ 48194 h 63570"/>
                <a:gd name="connsiteX697" fmla="*/ 1139633 w 1222500"/>
                <a:gd name="connsiteY697" fmla="*/ 48194 h 63570"/>
                <a:gd name="connsiteX698" fmla="*/ 1139633 w 1222500"/>
                <a:gd name="connsiteY698" fmla="*/ 27378 h 63570"/>
                <a:gd name="connsiteX699" fmla="*/ 1137383 w 1222500"/>
                <a:gd name="connsiteY699" fmla="*/ 20534 h 63570"/>
                <a:gd name="connsiteX700" fmla="*/ 1131195 w 1222500"/>
                <a:gd name="connsiteY700" fmla="*/ 18377 h 63570"/>
                <a:gd name="connsiteX701" fmla="*/ 1126319 w 1222500"/>
                <a:gd name="connsiteY701" fmla="*/ 19971 h 63570"/>
                <a:gd name="connsiteX702" fmla="*/ 1122944 w 1222500"/>
                <a:gd name="connsiteY702" fmla="*/ 24003 h 63570"/>
                <a:gd name="connsiteX703" fmla="*/ 1121819 w 1222500"/>
                <a:gd name="connsiteY703" fmla="*/ 29160 h 63570"/>
                <a:gd name="connsiteX704" fmla="*/ 1121819 w 1222500"/>
                <a:gd name="connsiteY704" fmla="*/ 48194 h 63570"/>
                <a:gd name="connsiteX705" fmla="*/ 1116193 w 1222500"/>
                <a:gd name="connsiteY705" fmla="*/ 48194 h 63570"/>
                <a:gd name="connsiteX706" fmla="*/ 1116193 w 1222500"/>
                <a:gd name="connsiteY706" fmla="*/ 14346 h 63570"/>
                <a:gd name="connsiteX707" fmla="*/ 1168717 w 1222500"/>
                <a:gd name="connsiteY707" fmla="*/ 49225 h 63570"/>
                <a:gd name="connsiteX708" fmla="*/ 1159903 w 1222500"/>
                <a:gd name="connsiteY708" fmla="*/ 46881 h 63570"/>
                <a:gd name="connsiteX709" fmla="*/ 1153715 w 1222500"/>
                <a:gd name="connsiteY709" fmla="*/ 40505 h 63570"/>
                <a:gd name="connsiteX710" fmla="*/ 1151558 w 1222500"/>
                <a:gd name="connsiteY710" fmla="*/ 31223 h 63570"/>
                <a:gd name="connsiteX711" fmla="*/ 1153715 w 1222500"/>
                <a:gd name="connsiteY711" fmla="*/ 22034 h 63570"/>
                <a:gd name="connsiteX712" fmla="*/ 1159903 w 1222500"/>
                <a:gd name="connsiteY712" fmla="*/ 15658 h 63570"/>
                <a:gd name="connsiteX713" fmla="*/ 1168717 w 1222500"/>
                <a:gd name="connsiteY713" fmla="*/ 13314 h 63570"/>
                <a:gd name="connsiteX714" fmla="*/ 1177999 w 1222500"/>
                <a:gd name="connsiteY714" fmla="*/ 15846 h 63570"/>
                <a:gd name="connsiteX715" fmla="*/ 1183344 w 1222500"/>
                <a:gd name="connsiteY715" fmla="*/ 22597 h 63570"/>
                <a:gd name="connsiteX716" fmla="*/ 1178187 w 1222500"/>
                <a:gd name="connsiteY716" fmla="*/ 24753 h 63570"/>
                <a:gd name="connsiteX717" fmla="*/ 1174436 w 1222500"/>
                <a:gd name="connsiteY717" fmla="*/ 20065 h 63570"/>
                <a:gd name="connsiteX718" fmla="*/ 1168436 w 1222500"/>
                <a:gd name="connsiteY718" fmla="*/ 18377 h 63570"/>
                <a:gd name="connsiteX719" fmla="*/ 1162810 w 1222500"/>
                <a:gd name="connsiteY719" fmla="*/ 20065 h 63570"/>
                <a:gd name="connsiteX720" fmla="*/ 1158684 w 1222500"/>
                <a:gd name="connsiteY720" fmla="*/ 24566 h 63570"/>
                <a:gd name="connsiteX721" fmla="*/ 1157184 w 1222500"/>
                <a:gd name="connsiteY721" fmla="*/ 31223 h 63570"/>
                <a:gd name="connsiteX722" fmla="*/ 1158684 w 1222500"/>
                <a:gd name="connsiteY722" fmla="*/ 37973 h 63570"/>
                <a:gd name="connsiteX723" fmla="*/ 1162810 w 1222500"/>
                <a:gd name="connsiteY723" fmla="*/ 42568 h 63570"/>
                <a:gd name="connsiteX724" fmla="*/ 1168436 w 1222500"/>
                <a:gd name="connsiteY724" fmla="*/ 44162 h 63570"/>
                <a:gd name="connsiteX725" fmla="*/ 1174624 w 1222500"/>
                <a:gd name="connsiteY725" fmla="*/ 42474 h 63570"/>
                <a:gd name="connsiteX726" fmla="*/ 1178468 w 1222500"/>
                <a:gd name="connsiteY726" fmla="*/ 37786 h 63570"/>
                <a:gd name="connsiteX727" fmla="*/ 1183531 w 1222500"/>
                <a:gd name="connsiteY727" fmla="*/ 39942 h 63570"/>
                <a:gd name="connsiteX728" fmla="*/ 1177999 w 1222500"/>
                <a:gd name="connsiteY728" fmla="*/ 46693 h 63570"/>
                <a:gd name="connsiteX729" fmla="*/ 1168717 w 1222500"/>
                <a:gd name="connsiteY729" fmla="*/ 49225 h 63570"/>
                <a:gd name="connsiteX730" fmla="*/ 1204348 w 1222500"/>
                <a:gd name="connsiteY730" fmla="*/ 49225 h 63570"/>
                <a:gd name="connsiteX731" fmla="*/ 1195722 w 1222500"/>
                <a:gd name="connsiteY731" fmla="*/ 46975 h 63570"/>
                <a:gd name="connsiteX732" fmla="*/ 1189628 w 1222500"/>
                <a:gd name="connsiteY732" fmla="*/ 40599 h 63570"/>
                <a:gd name="connsiteX733" fmla="*/ 1187471 w 1222500"/>
                <a:gd name="connsiteY733" fmla="*/ 31316 h 63570"/>
                <a:gd name="connsiteX734" fmla="*/ 1189534 w 1222500"/>
                <a:gd name="connsiteY734" fmla="*/ 22315 h 63570"/>
                <a:gd name="connsiteX735" fmla="*/ 1195347 w 1222500"/>
                <a:gd name="connsiteY735" fmla="*/ 15752 h 63570"/>
                <a:gd name="connsiteX736" fmla="*/ 1203879 w 1222500"/>
                <a:gd name="connsiteY736" fmla="*/ 13314 h 63570"/>
                <a:gd name="connsiteX737" fmla="*/ 1212505 w 1222500"/>
                <a:gd name="connsiteY737" fmla="*/ 15564 h 63570"/>
                <a:gd name="connsiteX738" fmla="*/ 1218131 w 1222500"/>
                <a:gd name="connsiteY738" fmla="*/ 21659 h 63570"/>
                <a:gd name="connsiteX739" fmla="*/ 1220100 w 1222500"/>
                <a:gd name="connsiteY739" fmla="*/ 30566 h 63570"/>
                <a:gd name="connsiteX740" fmla="*/ 1220006 w 1222500"/>
                <a:gd name="connsiteY740" fmla="*/ 32348 h 63570"/>
                <a:gd name="connsiteX741" fmla="*/ 1193190 w 1222500"/>
                <a:gd name="connsiteY741" fmla="*/ 32348 h 63570"/>
                <a:gd name="connsiteX742" fmla="*/ 1194972 w 1222500"/>
                <a:gd name="connsiteY742" fmla="*/ 38817 h 63570"/>
                <a:gd name="connsiteX743" fmla="*/ 1199191 w 1222500"/>
                <a:gd name="connsiteY743" fmla="*/ 42849 h 63570"/>
                <a:gd name="connsiteX744" fmla="*/ 1204536 w 1222500"/>
                <a:gd name="connsiteY744" fmla="*/ 44162 h 63570"/>
                <a:gd name="connsiteX745" fmla="*/ 1214568 w 1222500"/>
                <a:gd name="connsiteY745" fmla="*/ 38067 h 63570"/>
                <a:gd name="connsiteX746" fmla="*/ 1219350 w 1222500"/>
                <a:gd name="connsiteY746" fmla="*/ 40318 h 63570"/>
                <a:gd name="connsiteX747" fmla="*/ 1213443 w 1222500"/>
                <a:gd name="connsiteY747" fmla="*/ 46881 h 63570"/>
                <a:gd name="connsiteX748" fmla="*/ 1204348 w 1222500"/>
                <a:gd name="connsiteY748" fmla="*/ 49225 h 63570"/>
                <a:gd name="connsiteX749" fmla="*/ 1214099 w 1222500"/>
                <a:gd name="connsiteY749" fmla="*/ 27660 h 63570"/>
                <a:gd name="connsiteX750" fmla="*/ 1212880 w 1222500"/>
                <a:gd name="connsiteY750" fmla="*/ 23440 h 63570"/>
                <a:gd name="connsiteX751" fmla="*/ 1209599 w 1222500"/>
                <a:gd name="connsiteY751" fmla="*/ 19877 h 63570"/>
                <a:gd name="connsiteX752" fmla="*/ 1203879 w 1222500"/>
                <a:gd name="connsiteY752" fmla="*/ 18377 h 63570"/>
                <a:gd name="connsiteX753" fmla="*/ 1197128 w 1222500"/>
                <a:gd name="connsiteY753" fmla="*/ 21003 h 63570"/>
                <a:gd name="connsiteX754" fmla="*/ 1193472 w 1222500"/>
                <a:gd name="connsiteY754" fmla="*/ 27660 h 63570"/>
                <a:gd name="connsiteX755" fmla="*/ 1214099 w 1222500"/>
                <a:gd name="connsiteY755" fmla="*/ 27660 h 63570"/>
                <a:gd name="connsiteX756" fmla="*/ 1222501 w 1222500"/>
                <a:gd name="connsiteY756" fmla="*/ 48194 h 63570"/>
                <a:gd name="connsiteX757" fmla="*/ 1222501 w 1222500"/>
                <a:gd name="connsiteY757" fmla="*/ 48194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Lst>
              <a:rect l="l" t="t" r="r" b="b"/>
              <a:pathLst>
                <a:path w="1222500" h="63570">
                  <a:moveTo>
                    <a:pt x="0" y="656"/>
                  </a:moveTo>
                  <a:lnTo>
                    <a:pt x="6282" y="656"/>
                  </a:lnTo>
                  <a:lnTo>
                    <a:pt x="14908" y="35536"/>
                  </a:lnTo>
                  <a:lnTo>
                    <a:pt x="15658" y="38817"/>
                  </a:lnTo>
                  <a:lnTo>
                    <a:pt x="15939" y="38817"/>
                  </a:lnTo>
                  <a:lnTo>
                    <a:pt x="16971" y="35536"/>
                  </a:lnTo>
                  <a:lnTo>
                    <a:pt x="27566" y="656"/>
                  </a:lnTo>
                  <a:lnTo>
                    <a:pt x="33379" y="656"/>
                  </a:lnTo>
                  <a:lnTo>
                    <a:pt x="43505" y="35536"/>
                  </a:lnTo>
                  <a:lnTo>
                    <a:pt x="44537" y="38817"/>
                  </a:lnTo>
                  <a:lnTo>
                    <a:pt x="44818" y="38817"/>
                  </a:lnTo>
                  <a:lnTo>
                    <a:pt x="54194" y="656"/>
                  </a:lnTo>
                  <a:lnTo>
                    <a:pt x="60383" y="656"/>
                  </a:lnTo>
                  <a:lnTo>
                    <a:pt x="47631" y="48194"/>
                  </a:lnTo>
                  <a:lnTo>
                    <a:pt x="41724" y="48194"/>
                  </a:lnTo>
                  <a:lnTo>
                    <a:pt x="31691" y="13783"/>
                  </a:lnTo>
                  <a:lnTo>
                    <a:pt x="30566" y="10126"/>
                  </a:lnTo>
                  <a:lnTo>
                    <a:pt x="30379" y="10126"/>
                  </a:lnTo>
                  <a:lnTo>
                    <a:pt x="29254" y="13783"/>
                  </a:lnTo>
                  <a:lnTo>
                    <a:pt x="18752" y="48194"/>
                  </a:lnTo>
                  <a:lnTo>
                    <a:pt x="12845" y="48194"/>
                  </a:lnTo>
                  <a:lnTo>
                    <a:pt x="0" y="656"/>
                  </a:lnTo>
                  <a:close/>
                  <a:moveTo>
                    <a:pt x="77538" y="49225"/>
                  </a:moveTo>
                  <a:cubicBezTo>
                    <a:pt x="74226" y="49225"/>
                    <a:pt x="71225" y="48444"/>
                    <a:pt x="68537" y="46881"/>
                  </a:cubicBezTo>
                  <a:cubicBezTo>
                    <a:pt x="65912" y="45256"/>
                    <a:pt x="63849" y="43099"/>
                    <a:pt x="62349" y="40411"/>
                  </a:cubicBezTo>
                  <a:cubicBezTo>
                    <a:pt x="60849" y="37661"/>
                    <a:pt x="60099" y="34598"/>
                    <a:pt x="60099" y="31223"/>
                  </a:cubicBezTo>
                  <a:cubicBezTo>
                    <a:pt x="60099" y="27910"/>
                    <a:pt x="60849" y="24909"/>
                    <a:pt x="62349" y="22222"/>
                  </a:cubicBezTo>
                  <a:cubicBezTo>
                    <a:pt x="63849" y="19471"/>
                    <a:pt x="65912" y="17315"/>
                    <a:pt x="68537" y="15752"/>
                  </a:cubicBezTo>
                  <a:cubicBezTo>
                    <a:pt x="71225" y="14127"/>
                    <a:pt x="74226" y="13314"/>
                    <a:pt x="77538" y="13314"/>
                  </a:cubicBezTo>
                  <a:cubicBezTo>
                    <a:pt x="80851" y="13314"/>
                    <a:pt x="83820" y="14127"/>
                    <a:pt x="86446" y="15752"/>
                  </a:cubicBezTo>
                  <a:cubicBezTo>
                    <a:pt x="89134" y="17315"/>
                    <a:pt x="91196" y="19471"/>
                    <a:pt x="92634" y="22222"/>
                  </a:cubicBezTo>
                  <a:cubicBezTo>
                    <a:pt x="94134" y="24909"/>
                    <a:pt x="94884" y="27910"/>
                    <a:pt x="94884" y="31223"/>
                  </a:cubicBezTo>
                  <a:cubicBezTo>
                    <a:pt x="94884" y="34598"/>
                    <a:pt x="94134" y="37661"/>
                    <a:pt x="92634" y="40411"/>
                  </a:cubicBezTo>
                  <a:cubicBezTo>
                    <a:pt x="91196" y="43099"/>
                    <a:pt x="89134" y="45256"/>
                    <a:pt x="86446" y="46881"/>
                  </a:cubicBezTo>
                  <a:cubicBezTo>
                    <a:pt x="83820" y="48444"/>
                    <a:pt x="80851" y="49225"/>
                    <a:pt x="77538" y="49225"/>
                  </a:cubicBezTo>
                  <a:close/>
                  <a:moveTo>
                    <a:pt x="77538" y="44162"/>
                  </a:moveTo>
                  <a:cubicBezTo>
                    <a:pt x="79601" y="44162"/>
                    <a:pt x="81539" y="43662"/>
                    <a:pt x="83352" y="42662"/>
                  </a:cubicBezTo>
                  <a:cubicBezTo>
                    <a:pt x="85164" y="41599"/>
                    <a:pt x="86602" y="40099"/>
                    <a:pt x="87665" y="38161"/>
                  </a:cubicBezTo>
                  <a:cubicBezTo>
                    <a:pt x="88727" y="36161"/>
                    <a:pt x="89259" y="33848"/>
                    <a:pt x="89259" y="31223"/>
                  </a:cubicBezTo>
                  <a:cubicBezTo>
                    <a:pt x="89259" y="28660"/>
                    <a:pt x="88727" y="26410"/>
                    <a:pt x="87665" y="24472"/>
                  </a:cubicBezTo>
                  <a:cubicBezTo>
                    <a:pt x="86602" y="22472"/>
                    <a:pt x="85164" y="20971"/>
                    <a:pt x="83352" y="19971"/>
                  </a:cubicBezTo>
                  <a:cubicBezTo>
                    <a:pt x="81539" y="18909"/>
                    <a:pt x="79601" y="18377"/>
                    <a:pt x="77538" y="18377"/>
                  </a:cubicBezTo>
                  <a:cubicBezTo>
                    <a:pt x="75476" y="18377"/>
                    <a:pt x="73538" y="18909"/>
                    <a:pt x="71725" y="19971"/>
                  </a:cubicBezTo>
                  <a:cubicBezTo>
                    <a:pt x="69913" y="20971"/>
                    <a:pt x="68443" y="22472"/>
                    <a:pt x="67318" y="24472"/>
                  </a:cubicBezTo>
                  <a:cubicBezTo>
                    <a:pt x="66256" y="26410"/>
                    <a:pt x="65724" y="28660"/>
                    <a:pt x="65724" y="31223"/>
                  </a:cubicBezTo>
                  <a:cubicBezTo>
                    <a:pt x="65724" y="33848"/>
                    <a:pt x="66256" y="36161"/>
                    <a:pt x="67318" y="38161"/>
                  </a:cubicBezTo>
                  <a:cubicBezTo>
                    <a:pt x="68443" y="40099"/>
                    <a:pt x="69913" y="41599"/>
                    <a:pt x="71725" y="42662"/>
                  </a:cubicBezTo>
                  <a:cubicBezTo>
                    <a:pt x="73538" y="43662"/>
                    <a:pt x="75476" y="44162"/>
                    <a:pt x="77538" y="44162"/>
                  </a:cubicBezTo>
                  <a:close/>
                  <a:moveTo>
                    <a:pt x="113489" y="49225"/>
                  </a:moveTo>
                  <a:cubicBezTo>
                    <a:pt x="109364" y="49225"/>
                    <a:pt x="106238" y="48037"/>
                    <a:pt x="104113" y="45662"/>
                  </a:cubicBezTo>
                  <a:cubicBezTo>
                    <a:pt x="101987" y="43287"/>
                    <a:pt x="100925" y="39942"/>
                    <a:pt x="100925" y="35629"/>
                  </a:cubicBezTo>
                  <a:lnTo>
                    <a:pt x="100925" y="14346"/>
                  </a:lnTo>
                  <a:lnTo>
                    <a:pt x="106551" y="14346"/>
                  </a:lnTo>
                  <a:lnTo>
                    <a:pt x="106551" y="34786"/>
                  </a:lnTo>
                  <a:cubicBezTo>
                    <a:pt x="106551" y="38036"/>
                    <a:pt x="107270" y="40411"/>
                    <a:pt x="108707" y="41911"/>
                  </a:cubicBezTo>
                  <a:cubicBezTo>
                    <a:pt x="110207" y="43412"/>
                    <a:pt x="112176" y="44162"/>
                    <a:pt x="114614" y="44162"/>
                  </a:cubicBezTo>
                  <a:cubicBezTo>
                    <a:pt x="116552" y="44162"/>
                    <a:pt x="118240" y="43662"/>
                    <a:pt x="119677" y="42662"/>
                  </a:cubicBezTo>
                  <a:cubicBezTo>
                    <a:pt x="121178" y="41599"/>
                    <a:pt x="122334" y="40255"/>
                    <a:pt x="123146" y="38630"/>
                  </a:cubicBezTo>
                  <a:cubicBezTo>
                    <a:pt x="123959" y="37005"/>
                    <a:pt x="124365" y="35286"/>
                    <a:pt x="124365" y="33473"/>
                  </a:cubicBezTo>
                  <a:lnTo>
                    <a:pt x="124365" y="14346"/>
                  </a:lnTo>
                  <a:lnTo>
                    <a:pt x="130085" y="14346"/>
                  </a:lnTo>
                  <a:lnTo>
                    <a:pt x="130085" y="48194"/>
                  </a:lnTo>
                  <a:lnTo>
                    <a:pt x="124647" y="48194"/>
                  </a:lnTo>
                  <a:lnTo>
                    <a:pt x="124647" y="43318"/>
                  </a:lnTo>
                  <a:lnTo>
                    <a:pt x="124365" y="43318"/>
                  </a:lnTo>
                  <a:cubicBezTo>
                    <a:pt x="123490" y="45006"/>
                    <a:pt x="122021" y="46412"/>
                    <a:pt x="119959" y="47537"/>
                  </a:cubicBezTo>
                  <a:cubicBezTo>
                    <a:pt x="117896" y="48662"/>
                    <a:pt x="115739" y="49225"/>
                    <a:pt x="113489" y="49225"/>
                  </a:cubicBezTo>
                  <a:close/>
                  <a:moveTo>
                    <a:pt x="138447" y="656"/>
                  </a:moveTo>
                  <a:lnTo>
                    <a:pt x="144073" y="656"/>
                  </a:lnTo>
                  <a:lnTo>
                    <a:pt x="144073" y="48194"/>
                  </a:lnTo>
                  <a:lnTo>
                    <a:pt x="138447" y="48194"/>
                  </a:lnTo>
                  <a:lnTo>
                    <a:pt x="138447" y="656"/>
                  </a:lnTo>
                  <a:close/>
                  <a:moveTo>
                    <a:pt x="166467" y="49225"/>
                  </a:moveTo>
                  <a:cubicBezTo>
                    <a:pt x="163404" y="49225"/>
                    <a:pt x="160654" y="48475"/>
                    <a:pt x="158216" y="46975"/>
                  </a:cubicBezTo>
                  <a:cubicBezTo>
                    <a:pt x="155778" y="45412"/>
                    <a:pt x="153840" y="43287"/>
                    <a:pt x="152403" y="40599"/>
                  </a:cubicBezTo>
                  <a:cubicBezTo>
                    <a:pt x="150965" y="37848"/>
                    <a:pt x="150246" y="34723"/>
                    <a:pt x="150246" y="31223"/>
                  </a:cubicBezTo>
                  <a:cubicBezTo>
                    <a:pt x="150246" y="27847"/>
                    <a:pt x="150965" y="24784"/>
                    <a:pt x="152403" y="22034"/>
                  </a:cubicBezTo>
                  <a:cubicBezTo>
                    <a:pt x="153840" y="19284"/>
                    <a:pt x="155778" y="17158"/>
                    <a:pt x="158216" y="15658"/>
                  </a:cubicBezTo>
                  <a:cubicBezTo>
                    <a:pt x="160654" y="14096"/>
                    <a:pt x="163404" y="13314"/>
                    <a:pt x="166467" y="13314"/>
                  </a:cubicBezTo>
                  <a:cubicBezTo>
                    <a:pt x="169030" y="13314"/>
                    <a:pt x="171311" y="13908"/>
                    <a:pt x="173312" y="15096"/>
                  </a:cubicBezTo>
                  <a:cubicBezTo>
                    <a:pt x="175374" y="16221"/>
                    <a:pt x="176937" y="17658"/>
                    <a:pt x="178000" y="19409"/>
                  </a:cubicBezTo>
                  <a:lnTo>
                    <a:pt x="178281" y="19409"/>
                  </a:lnTo>
                  <a:lnTo>
                    <a:pt x="178000" y="14627"/>
                  </a:lnTo>
                  <a:lnTo>
                    <a:pt x="178000" y="656"/>
                  </a:lnTo>
                  <a:lnTo>
                    <a:pt x="183719" y="656"/>
                  </a:lnTo>
                  <a:lnTo>
                    <a:pt x="183719" y="48194"/>
                  </a:lnTo>
                  <a:lnTo>
                    <a:pt x="178281" y="48194"/>
                  </a:lnTo>
                  <a:lnTo>
                    <a:pt x="178281" y="43224"/>
                  </a:lnTo>
                  <a:lnTo>
                    <a:pt x="178000" y="43224"/>
                  </a:lnTo>
                  <a:cubicBezTo>
                    <a:pt x="176937" y="44912"/>
                    <a:pt x="175374" y="46350"/>
                    <a:pt x="173312" y="47537"/>
                  </a:cubicBezTo>
                  <a:cubicBezTo>
                    <a:pt x="171311" y="48662"/>
                    <a:pt x="169030" y="49225"/>
                    <a:pt x="166467" y="49225"/>
                  </a:cubicBezTo>
                  <a:close/>
                  <a:moveTo>
                    <a:pt x="167123" y="44162"/>
                  </a:moveTo>
                  <a:cubicBezTo>
                    <a:pt x="169061" y="44162"/>
                    <a:pt x="170874" y="43630"/>
                    <a:pt x="172561" y="42568"/>
                  </a:cubicBezTo>
                  <a:cubicBezTo>
                    <a:pt x="174312" y="41505"/>
                    <a:pt x="175687" y="40005"/>
                    <a:pt x="176687" y="38067"/>
                  </a:cubicBezTo>
                  <a:cubicBezTo>
                    <a:pt x="177750" y="36130"/>
                    <a:pt x="178281" y="33848"/>
                    <a:pt x="178281" y="31223"/>
                  </a:cubicBezTo>
                  <a:cubicBezTo>
                    <a:pt x="178281" y="28660"/>
                    <a:pt x="177750" y="26410"/>
                    <a:pt x="176687" y="24472"/>
                  </a:cubicBezTo>
                  <a:cubicBezTo>
                    <a:pt x="175687" y="22534"/>
                    <a:pt x="174312" y="21034"/>
                    <a:pt x="172561" y="19971"/>
                  </a:cubicBezTo>
                  <a:cubicBezTo>
                    <a:pt x="170874" y="18909"/>
                    <a:pt x="169061" y="18377"/>
                    <a:pt x="167123" y="18377"/>
                  </a:cubicBezTo>
                  <a:cubicBezTo>
                    <a:pt x="165123" y="18377"/>
                    <a:pt x="163248" y="18909"/>
                    <a:pt x="161498" y="19971"/>
                  </a:cubicBezTo>
                  <a:cubicBezTo>
                    <a:pt x="159810" y="21034"/>
                    <a:pt x="158435" y="22565"/>
                    <a:pt x="157372" y="24566"/>
                  </a:cubicBezTo>
                  <a:cubicBezTo>
                    <a:pt x="156372" y="26503"/>
                    <a:pt x="155872" y="28722"/>
                    <a:pt x="155872" y="31223"/>
                  </a:cubicBezTo>
                  <a:cubicBezTo>
                    <a:pt x="155872" y="33785"/>
                    <a:pt x="156372" y="36067"/>
                    <a:pt x="157372" y="38067"/>
                  </a:cubicBezTo>
                  <a:cubicBezTo>
                    <a:pt x="158435" y="40005"/>
                    <a:pt x="159810" y="41505"/>
                    <a:pt x="161498" y="42568"/>
                  </a:cubicBezTo>
                  <a:cubicBezTo>
                    <a:pt x="163248" y="43630"/>
                    <a:pt x="165123" y="44162"/>
                    <a:pt x="167123" y="44162"/>
                  </a:cubicBezTo>
                  <a:close/>
                  <a:moveTo>
                    <a:pt x="187864" y="48194"/>
                  </a:moveTo>
                  <a:lnTo>
                    <a:pt x="187864" y="48194"/>
                  </a:lnTo>
                  <a:close/>
                  <a:moveTo>
                    <a:pt x="207484" y="656"/>
                  </a:moveTo>
                  <a:lnTo>
                    <a:pt x="213110" y="656"/>
                  </a:lnTo>
                  <a:lnTo>
                    <a:pt x="213110" y="48194"/>
                  </a:lnTo>
                  <a:lnTo>
                    <a:pt x="207484" y="48194"/>
                  </a:lnTo>
                  <a:lnTo>
                    <a:pt x="207484" y="656"/>
                  </a:lnTo>
                  <a:close/>
                  <a:moveTo>
                    <a:pt x="224773" y="8064"/>
                  </a:moveTo>
                  <a:cubicBezTo>
                    <a:pt x="223648" y="8064"/>
                    <a:pt x="222679" y="7688"/>
                    <a:pt x="221866" y="6938"/>
                  </a:cubicBezTo>
                  <a:cubicBezTo>
                    <a:pt x="221116" y="6126"/>
                    <a:pt x="220741" y="5157"/>
                    <a:pt x="220741" y="4032"/>
                  </a:cubicBezTo>
                  <a:cubicBezTo>
                    <a:pt x="220741" y="2907"/>
                    <a:pt x="221116" y="1969"/>
                    <a:pt x="221866" y="1219"/>
                  </a:cubicBezTo>
                  <a:cubicBezTo>
                    <a:pt x="222679" y="406"/>
                    <a:pt x="223648" y="0"/>
                    <a:pt x="224773" y="0"/>
                  </a:cubicBezTo>
                  <a:cubicBezTo>
                    <a:pt x="225898" y="0"/>
                    <a:pt x="226836" y="406"/>
                    <a:pt x="227586" y="1219"/>
                  </a:cubicBezTo>
                  <a:cubicBezTo>
                    <a:pt x="228398" y="1969"/>
                    <a:pt x="228805" y="2907"/>
                    <a:pt x="228805" y="4032"/>
                  </a:cubicBezTo>
                  <a:cubicBezTo>
                    <a:pt x="228805" y="5157"/>
                    <a:pt x="228398" y="6126"/>
                    <a:pt x="227586" y="6938"/>
                  </a:cubicBezTo>
                  <a:cubicBezTo>
                    <a:pt x="226836" y="7688"/>
                    <a:pt x="225898" y="8064"/>
                    <a:pt x="224773" y="8064"/>
                  </a:cubicBezTo>
                  <a:close/>
                  <a:moveTo>
                    <a:pt x="221960" y="14346"/>
                  </a:moveTo>
                  <a:lnTo>
                    <a:pt x="227586" y="14346"/>
                  </a:lnTo>
                  <a:lnTo>
                    <a:pt x="227586" y="48194"/>
                  </a:lnTo>
                  <a:lnTo>
                    <a:pt x="221960" y="48194"/>
                  </a:lnTo>
                  <a:lnTo>
                    <a:pt x="221960" y="14346"/>
                  </a:lnTo>
                  <a:close/>
                  <a:moveTo>
                    <a:pt x="236494" y="656"/>
                  </a:moveTo>
                  <a:lnTo>
                    <a:pt x="242120" y="656"/>
                  </a:lnTo>
                  <a:lnTo>
                    <a:pt x="242120" y="30566"/>
                  </a:lnTo>
                  <a:lnTo>
                    <a:pt x="258059" y="14346"/>
                  </a:lnTo>
                  <a:lnTo>
                    <a:pt x="265185" y="14346"/>
                  </a:lnTo>
                  <a:lnTo>
                    <a:pt x="265185" y="14627"/>
                  </a:lnTo>
                  <a:lnTo>
                    <a:pt x="251964" y="28035"/>
                  </a:lnTo>
                  <a:lnTo>
                    <a:pt x="265560" y="47912"/>
                  </a:lnTo>
                  <a:lnTo>
                    <a:pt x="265560" y="48194"/>
                  </a:lnTo>
                  <a:lnTo>
                    <a:pt x="258809" y="48194"/>
                  </a:lnTo>
                  <a:lnTo>
                    <a:pt x="247933" y="31973"/>
                  </a:lnTo>
                  <a:lnTo>
                    <a:pt x="242120" y="37786"/>
                  </a:lnTo>
                  <a:lnTo>
                    <a:pt x="242120" y="48194"/>
                  </a:lnTo>
                  <a:lnTo>
                    <a:pt x="236494" y="48194"/>
                  </a:lnTo>
                  <a:lnTo>
                    <a:pt x="236494" y="656"/>
                  </a:lnTo>
                  <a:close/>
                  <a:moveTo>
                    <a:pt x="284023" y="49225"/>
                  </a:moveTo>
                  <a:cubicBezTo>
                    <a:pt x="280835" y="49225"/>
                    <a:pt x="277959" y="48475"/>
                    <a:pt x="275396" y="46975"/>
                  </a:cubicBezTo>
                  <a:cubicBezTo>
                    <a:pt x="272834" y="45412"/>
                    <a:pt x="270802" y="43287"/>
                    <a:pt x="269302" y="40599"/>
                  </a:cubicBezTo>
                  <a:cubicBezTo>
                    <a:pt x="267864" y="37848"/>
                    <a:pt x="267145" y="34754"/>
                    <a:pt x="267145" y="31316"/>
                  </a:cubicBezTo>
                  <a:cubicBezTo>
                    <a:pt x="267145" y="28066"/>
                    <a:pt x="267833" y="25066"/>
                    <a:pt x="269208" y="22315"/>
                  </a:cubicBezTo>
                  <a:cubicBezTo>
                    <a:pt x="270584" y="19565"/>
                    <a:pt x="272521" y="17377"/>
                    <a:pt x="275021" y="15752"/>
                  </a:cubicBezTo>
                  <a:cubicBezTo>
                    <a:pt x="277522" y="14127"/>
                    <a:pt x="280366" y="13314"/>
                    <a:pt x="283554" y="13314"/>
                  </a:cubicBezTo>
                  <a:cubicBezTo>
                    <a:pt x="286867" y="13314"/>
                    <a:pt x="289742" y="14064"/>
                    <a:pt x="292180" y="15564"/>
                  </a:cubicBezTo>
                  <a:cubicBezTo>
                    <a:pt x="294618" y="17002"/>
                    <a:pt x="296493" y="19034"/>
                    <a:pt x="297806" y="21659"/>
                  </a:cubicBezTo>
                  <a:cubicBezTo>
                    <a:pt x="299118" y="24284"/>
                    <a:pt x="299775" y="27253"/>
                    <a:pt x="299775" y="30566"/>
                  </a:cubicBezTo>
                  <a:cubicBezTo>
                    <a:pt x="299775" y="31129"/>
                    <a:pt x="299743" y="31723"/>
                    <a:pt x="299681" y="32348"/>
                  </a:cubicBezTo>
                  <a:lnTo>
                    <a:pt x="272865" y="32348"/>
                  </a:lnTo>
                  <a:cubicBezTo>
                    <a:pt x="272990" y="34911"/>
                    <a:pt x="273584" y="37067"/>
                    <a:pt x="274646" y="38817"/>
                  </a:cubicBezTo>
                  <a:cubicBezTo>
                    <a:pt x="275772" y="40568"/>
                    <a:pt x="277178" y="41911"/>
                    <a:pt x="278866" y="42849"/>
                  </a:cubicBezTo>
                  <a:cubicBezTo>
                    <a:pt x="280616" y="43724"/>
                    <a:pt x="282397" y="44162"/>
                    <a:pt x="284210" y="44162"/>
                  </a:cubicBezTo>
                  <a:cubicBezTo>
                    <a:pt x="288648" y="44162"/>
                    <a:pt x="291992" y="42130"/>
                    <a:pt x="294243" y="38067"/>
                  </a:cubicBezTo>
                  <a:lnTo>
                    <a:pt x="299024" y="40318"/>
                  </a:lnTo>
                  <a:cubicBezTo>
                    <a:pt x="297649" y="43068"/>
                    <a:pt x="295680" y="45256"/>
                    <a:pt x="293117" y="46881"/>
                  </a:cubicBezTo>
                  <a:cubicBezTo>
                    <a:pt x="290617" y="48444"/>
                    <a:pt x="287586" y="49225"/>
                    <a:pt x="284023" y="49225"/>
                  </a:cubicBezTo>
                  <a:close/>
                  <a:moveTo>
                    <a:pt x="293774" y="27660"/>
                  </a:moveTo>
                  <a:cubicBezTo>
                    <a:pt x="293711" y="26285"/>
                    <a:pt x="293305" y="24878"/>
                    <a:pt x="292555" y="23440"/>
                  </a:cubicBezTo>
                  <a:cubicBezTo>
                    <a:pt x="291867" y="22003"/>
                    <a:pt x="290773" y="20815"/>
                    <a:pt x="289273" y="19877"/>
                  </a:cubicBezTo>
                  <a:cubicBezTo>
                    <a:pt x="287773" y="18877"/>
                    <a:pt x="285867" y="18377"/>
                    <a:pt x="283554" y="18377"/>
                  </a:cubicBezTo>
                  <a:cubicBezTo>
                    <a:pt x="280928" y="18377"/>
                    <a:pt x="278678" y="19252"/>
                    <a:pt x="276803" y="21003"/>
                  </a:cubicBezTo>
                  <a:cubicBezTo>
                    <a:pt x="274928" y="22690"/>
                    <a:pt x="273709" y="24909"/>
                    <a:pt x="273146" y="27660"/>
                  </a:cubicBezTo>
                  <a:lnTo>
                    <a:pt x="293774" y="27660"/>
                  </a:lnTo>
                  <a:close/>
                  <a:moveTo>
                    <a:pt x="302175" y="48194"/>
                  </a:moveTo>
                  <a:lnTo>
                    <a:pt x="302175" y="48194"/>
                  </a:lnTo>
                  <a:close/>
                  <a:moveTo>
                    <a:pt x="334734" y="48756"/>
                  </a:moveTo>
                  <a:cubicBezTo>
                    <a:pt x="333359" y="48756"/>
                    <a:pt x="332078" y="48537"/>
                    <a:pt x="330890" y="48100"/>
                  </a:cubicBezTo>
                  <a:cubicBezTo>
                    <a:pt x="329765" y="47662"/>
                    <a:pt x="328796" y="47037"/>
                    <a:pt x="327983" y="46225"/>
                  </a:cubicBezTo>
                  <a:cubicBezTo>
                    <a:pt x="326233" y="44599"/>
                    <a:pt x="325358" y="42287"/>
                    <a:pt x="325358" y="39286"/>
                  </a:cubicBezTo>
                  <a:lnTo>
                    <a:pt x="325358" y="19409"/>
                  </a:lnTo>
                  <a:lnTo>
                    <a:pt x="319451" y="19409"/>
                  </a:lnTo>
                  <a:lnTo>
                    <a:pt x="319451" y="14346"/>
                  </a:lnTo>
                  <a:lnTo>
                    <a:pt x="325358" y="14346"/>
                  </a:lnTo>
                  <a:lnTo>
                    <a:pt x="325358" y="4782"/>
                  </a:lnTo>
                  <a:lnTo>
                    <a:pt x="330984" y="4782"/>
                  </a:lnTo>
                  <a:lnTo>
                    <a:pt x="330984" y="14346"/>
                  </a:lnTo>
                  <a:lnTo>
                    <a:pt x="339328" y="14346"/>
                  </a:lnTo>
                  <a:lnTo>
                    <a:pt x="339328" y="19409"/>
                  </a:lnTo>
                  <a:lnTo>
                    <a:pt x="330984" y="19409"/>
                  </a:lnTo>
                  <a:lnTo>
                    <a:pt x="330984" y="37880"/>
                  </a:lnTo>
                  <a:cubicBezTo>
                    <a:pt x="330984" y="39755"/>
                    <a:pt x="331328" y="41130"/>
                    <a:pt x="332015" y="42005"/>
                  </a:cubicBezTo>
                  <a:cubicBezTo>
                    <a:pt x="332890" y="43005"/>
                    <a:pt x="334109" y="43505"/>
                    <a:pt x="335672" y="43505"/>
                  </a:cubicBezTo>
                  <a:cubicBezTo>
                    <a:pt x="337047" y="43505"/>
                    <a:pt x="338297" y="43130"/>
                    <a:pt x="339422" y="42380"/>
                  </a:cubicBezTo>
                  <a:lnTo>
                    <a:pt x="339422" y="47818"/>
                  </a:lnTo>
                  <a:cubicBezTo>
                    <a:pt x="338735" y="48131"/>
                    <a:pt x="338047" y="48350"/>
                    <a:pt x="337359" y="48475"/>
                  </a:cubicBezTo>
                  <a:cubicBezTo>
                    <a:pt x="336672" y="48662"/>
                    <a:pt x="335797" y="48756"/>
                    <a:pt x="334734" y="48756"/>
                  </a:cubicBezTo>
                  <a:close/>
                  <a:moveTo>
                    <a:pt x="360194" y="49225"/>
                  </a:moveTo>
                  <a:cubicBezTo>
                    <a:pt x="356882" y="49225"/>
                    <a:pt x="353881" y="48444"/>
                    <a:pt x="351193" y="46881"/>
                  </a:cubicBezTo>
                  <a:cubicBezTo>
                    <a:pt x="348568" y="45256"/>
                    <a:pt x="346505" y="43099"/>
                    <a:pt x="345005" y="40411"/>
                  </a:cubicBezTo>
                  <a:cubicBezTo>
                    <a:pt x="343505" y="37661"/>
                    <a:pt x="342755" y="34598"/>
                    <a:pt x="342755" y="31223"/>
                  </a:cubicBezTo>
                  <a:cubicBezTo>
                    <a:pt x="342755" y="27910"/>
                    <a:pt x="343505" y="24909"/>
                    <a:pt x="345005" y="22222"/>
                  </a:cubicBezTo>
                  <a:cubicBezTo>
                    <a:pt x="346505" y="19471"/>
                    <a:pt x="348568" y="17315"/>
                    <a:pt x="351193" y="15752"/>
                  </a:cubicBezTo>
                  <a:cubicBezTo>
                    <a:pt x="353881" y="14127"/>
                    <a:pt x="356882" y="13314"/>
                    <a:pt x="360194" y="13314"/>
                  </a:cubicBezTo>
                  <a:cubicBezTo>
                    <a:pt x="363507" y="13314"/>
                    <a:pt x="366476" y="14127"/>
                    <a:pt x="369102" y="15752"/>
                  </a:cubicBezTo>
                  <a:cubicBezTo>
                    <a:pt x="371790" y="17315"/>
                    <a:pt x="373853" y="19471"/>
                    <a:pt x="375290" y="22222"/>
                  </a:cubicBezTo>
                  <a:cubicBezTo>
                    <a:pt x="376790" y="24909"/>
                    <a:pt x="377540" y="27910"/>
                    <a:pt x="377540" y="31223"/>
                  </a:cubicBezTo>
                  <a:cubicBezTo>
                    <a:pt x="377540" y="34598"/>
                    <a:pt x="376790" y="37661"/>
                    <a:pt x="375290" y="40411"/>
                  </a:cubicBezTo>
                  <a:cubicBezTo>
                    <a:pt x="373853" y="43099"/>
                    <a:pt x="371790" y="45256"/>
                    <a:pt x="369102" y="46881"/>
                  </a:cubicBezTo>
                  <a:cubicBezTo>
                    <a:pt x="366476" y="48444"/>
                    <a:pt x="363507" y="49225"/>
                    <a:pt x="360194" y="49225"/>
                  </a:cubicBezTo>
                  <a:close/>
                  <a:moveTo>
                    <a:pt x="360194" y="44162"/>
                  </a:moveTo>
                  <a:cubicBezTo>
                    <a:pt x="362257" y="44162"/>
                    <a:pt x="364195" y="43662"/>
                    <a:pt x="366008" y="42662"/>
                  </a:cubicBezTo>
                  <a:cubicBezTo>
                    <a:pt x="367820" y="41599"/>
                    <a:pt x="369258" y="40099"/>
                    <a:pt x="370321" y="38161"/>
                  </a:cubicBezTo>
                  <a:cubicBezTo>
                    <a:pt x="371383" y="36161"/>
                    <a:pt x="371915" y="33848"/>
                    <a:pt x="371915" y="31223"/>
                  </a:cubicBezTo>
                  <a:cubicBezTo>
                    <a:pt x="371915" y="28660"/>
                    <a:pt x="371383" y="26410"/>
                    <a:pt x="370321" y="24472"/>
                  </a:cubicBezTo>
                  <a:cubicBezTo>
                    <a:pt x="369258" y="22472"/>
                    <a:pt x="367820" y="20971"/>
                    <a:pt x="366008" y="19971"/>
                  </a:cubicBezTo>
                  <a:cubicBezTo>
                    <a:pt x="364195" y="18909"/>
                    <a:pt x="362257" y="18377"/>
                    <a:pt x="360194" y="18377"/>
                  </a:cubicBezTo>
                  <a:cubicBezTo>
                    <a:pt x="358132" y="18377"/>
                    <a:pt x="356194" y="18909"/>
                    <a:pt x="354381" y="19971"/>
                  </a:cubicBezTo>
                  <a:cubicBezTo>
                    <a:pt x="352569" y="20971"/>
                    <a:pt x="351100" y="22472"/>
                    <a:pt x="349974" y="24472"/>
                  </a:cubicBezTo>
                  <a:cubicBezTo>
                    <a:pt x="348912" y="26410"/>
                    <a:pt x="348380" y="28660"/>
                    <a:pt x="348380" y="31223"/>
                  </a:cubicBezTo>
                  <a:cubicBezTo>
                    <a:pt x="348380" y="33848"/>
                    <a:pt x="348912" y="36161"/>
                    <a:pt x="349974" y="38161"/>
                  </a:cubicBezTo>
                  <a:cubicBezTo>
                    <a:pt x="351100" y="40099"/>
                    <a:pt x="352569" y="41599"/>
                    <a:pt x="354381" y="42662"/>
                  </a:cubicBezTo>
                  <a:cubicBezTo>
                    <a:pt x="356194" y="43662"/>
                    <a:pt x="358132" y="44162"/>
                    <a:pt x="360194" y="44162"/>
                  </a:cubicBezTo>
                  <a:close/>
                  <a:moveTo>
                    <a:pt x="379975" y="48194"/>
                  </a:moveTo>
                  <a:lnTo>
                    <a:pt x="379975" y="48194"/>
                  </a:lnTo>
                  <a:close/>
                  <a:moveTo>
                    <a:pt x="426020" y="8064"/>
                  </a:moveTo>
                  <a:cubicBezTo>
                    <a:pt x="424895" y="8064"/>
                    <a:pt x="423926" y="7688"/>
                    <a:pt x="423113" y="6938"/>
                  </a:cubicBezTo>
                  <a:cubicBezTo>
                    <a:pt x="422301" y="6126"/>
                    <a:pt x="421894" y="5157"/>
                    <a:pt x="421894" y="4032"/>
                  </a:cubicBezTo>
                  <a:cubicBezTo>
                    <a:pt x="421894" y="2907"/>
                    <a:pt x="422301" y="1969"/>
                    <a:pt x="423113" y="1219"/>
                  </a:cubicBezTo>
                  <a:cubicBezTo>
                    <a:pt x="423926" y="406"/>
                    <a:pt x="424895" y="0"/>
                    <a:pt x="426020" y="0"/>
                  </a:cubicBezTo>
                  <a:cubicBezTo>
                    <a:pt x="427145" y="0"/>
                    <a:pt x="428083" y="406"/>
                    <a:pt x="428833" y="1219"/>
                  </a:cubicBezTo>
                  <a:cubicBezTo>
                    <a:pt x="429646" y="1969"/>
                    <a:pt x="430052" y="2907"/>
                    <a:pt x="430052" y="4032"/>
                  </a:cubicBezTo>
                  <a:cubicBezTo>
                    <a:pt x="430052" y="5157"/>
                    <a:pt x="429646" y="6126"/>
                    <a:pt x="428833" y="6938"/>
                  </a:cubicBezTo>
                  <a:cubicBezTo>
                    <a:pt x="428083" y="7688"/>
                    <a:pt x="427145" y="8064"/>
                    <a:pt x="426020" y="8064"/>
                  </a:cubicBezTo>
                  <a:close/>
                  <a:moveTo>
                    <a:pt x="402111" y="19409"/>
                  </a:moveTo>
                  <a:lnTo>
                    <a:pt x="395922" y="19409"/>
                  </a:lnTo>
                  <a:lnTo>
                    <a:pt x="395922" y="14346"/>
                  </a:lnTo>
                  <a:lnTo>
                    <a:pt x="402111" y="14346"/>
                  </a:lnTo>
                  <a:lnTo>
                    <a:pt x="402111" y="10689"/>
                  </a:lnTo>
                  <a:cubicBezTo>
                    <a:pt x="402111" y="8564"/>
                    <a:pt x="402611" y="6720"/>
                    <a:pt x="403611" y="5157"/>
                  </a:cubicBezTo>
                  <a:cubicBezTo>
                    <a:pt x="404611" y="3532"/>
                    <a:pt x="405924" y="2282"/>
                    <a:pt x="407549" y="1406"/>
                  </a:cubicBezTo>
                  <a:cubicBezTo>
                    <a:pt x="409174" y="531"/>
                    <a:pt x="410987" y="94"/>
                    <a:pt x="412987" y="94"/>
                  </a:cubicBezTo>
                  <a:cubicBezTo>
                    <a:pt x="414862" y="94"/>
                    <a:pt x="416519" y="375"/>
                    <a:pt x="417956" y="938"/>
                  </a:cubicBezTo>
                  <a:lnTo>
                    <a:pt x="417956" y="6470"/>
                  </a:lnTo>
                  <a:cubicBezTo>
                    <a:pt x="417144" y="6157"/>
                    <a:pt x="416362" y="5907"/>
                    <a:pt x="415612" y="5719"/>
                  </a:cubicBezTo>
                  <a:cubicBezTo>
                    <a:pt x="414925" y="5469"/>
                    <a:pt x="414112" y="5344"/>
                    <a:pt x="413175" y="5344"/>
                  </a:cubicBezTo>
                  <a:cubicBezTo>
                    <a:pt x="411737" y="5344"/>
                    <a:pt x="410487" y="5876"/>
                    <a:pt x="409424" y="6938"/>
                  </a:cubicBezTo>
                  <a:cubicBezTo>
                    <a:pt x="408362" y="8001"/>
                    <a:pt x="407830" y="9439"/>
                    <a:pt x="407830" y="11251"/>
                  </a:cubicBezTo>
                  <a:lnTo>
                    <a:pt x="407830" y="14346"/>
                  </a:lnTo>
                  <a:lnTo>
                    <a:pt x="428833" y="14346"/>
                  </a:lnTo>
                  <a:lnTo>
                    <a:pt x="428833" y="48194"/>
                  </a:lnTo>
                  <a:lnTo>
                    <a:pt x="423207" y="48194"/>
                  </a:lnTo>
                  <a:lnTo>
                    <a:pt x="423207" y="19409"/>
                  </a:lnTo>
                  <a:lnTo>
                    <a:pt x="407830" y="19409"/>
                  </a:lnTo>
                  <a:lnTo>
                    <a:pt x="407830" y="48194"/>
                  </a:lnTo>
                  <a:lnTo>
                    <a:pt x="402111" y="48194"/>
                  </a:lnTo>
                  <a:lnTo>
                    <a:pt x="402111" y="19409"/>
                  </a:lnTo>
                  <a:close/>
                  <a:moveTo>
                    <a:pt x="437698" y="14346"/>
                  </a:moveTo>
                  <a:lnTo>
                    <a:pt x="443042" y="14346"/>
                  </a:lnTo>
                  <a:lnTo>
                    <a:pt x="443042" y="19315"/>
                  </a:lnTo>
                  <a:lnTo>
                    <a:pt x="443324" y="19315"/>
                  </a:lnTo>
                  <a:cubicBezTo>
                    <a:pt x="444261" y="17627"/>
                    <a:pt x="445730" y="16221"/>
                    <a:pt x="447731" y="15096"/>
                  </a:cubicBezTo>
                  <a:cubicBezTo>
                    <a:pt x="449793" y="13908"/>
                    <a:pt x="451981" y="13314"/>
                    <a:pt x="454294" y="13314"/>
                  </a:cubicBezTo>
                  <a:cubicBezTo>
                    <a:pt x="458357" y="13314"/>
                    <a:pt x="461451" y="14502"/>
                    <a:pt x="463576" y="16877"/>
                  </a:cubicBezTo>
                  <a:cubicBezTo>
                    <a:pt x="465702" y="19190"/>
                    <a:pt x="466764" y="22378"/>
                    <a:pt x="466764" y="26441"/>
                  </a:cubicBezTo>
                  <a:lnTo>
                    <a:pt x="466764" y="48194"/>
                  </a:lnTo>
                  <a:lnTo>
                    <a:pt x="461138" y="48194"/>
                  </a:lnTo>
                  <a:lnTo>
                    <a:pt x="461138" y="27378"/>
                  </a:lnTo>
                  <a:cubicBezTo>
                    <a:pt x="461138" y="24191"/>
                    <a:pt x="460388" y="21909"/>
                    <a:pt x="458888" y="20534"/>
                  </a:cubicBezTo>
                  <a:cubicBezTo>
                    <a:pt x="457388" y="19096"/>
                    <a:pt x="455325" y="18377"/>
                    <a:pt x="452700" y="18377"/>
                  </a:cubicBezTo>
                  <a:cubicBezTo>
                    <a:pt x="450887" y="18377"/>
                    <a:pt x="449262" y="18909"/>
                    <a:pt x="447824" y="19971"/>
                  </a:cubicBezTo>
                  <a:cubicBezTo>
                    <a:pt x="446387" y="20971"/>
                    <a:pt x="445262" y="22315"/>
                    <a:pt x="444449" y="24003"/>
                  </a:cubicBezTo>
                  <a:cubicBezTo>
                    <a:pt x="443699" y="25628"/>
                    <a:pt x="443324" y="27347"/>
                    <a:pt x="443324" y="29160"/>
                  </a:cubicBezTo>
                  <a:lnTo>
                    <a:pt x="443324" y="48194"/>
                  </a:lnTo>
                  <a:lnTo>
                    <a:pt x="437698" y="48194"/>
                  </a:lnTo>
                  <a:lnTo>
                    <a:pt x="437698" y="14346"/>
                  </a:lnTo>
                  <a:close/>
                  <a:moveTo>
                    <a:pt x="489284" y="49225"/>
                  </a:moveTo>
                  <a:cubicBezTo>
                    <a:pt x="486221" y="49225"/>
                    <a:pt x="483471" y="48475"/>
                    <a:pt x="481033" y="46975"/>
                  </a:cubicBezTo>
                  <a:cubicBezTo>
                    <a:pt x="478595" y="45412"/>
                    <a:pt x="476657" y="43287"/>
                    <a:pt x="475220" y="40599"/>
                  </a:cubicBezTo>
                  <a:cubicBezTo>
                    <a:pt x="473782" y="37848"/>
                    <a:pt x="473063" y="34723"/>
                    <a:pt x="473063" y="31223"/>
                  </a:cubicBezTo>
                  <a:cubicBezTo>
                    <a:pt x="473063" y="27847"/>
                    <a:pt x="473782" y="24784"/>
                    <a:pt x="475220" y="22034"/>
                  </a:cubicBezTo>
                  <a:cubicBezTo>
                    <a:pt x="476657" y="19284"/>
                    <a:pt x="478595" y="17158"/>
                    <a:pt x="481033" y="15658"/>
                  </a:cubicBezTo>
                  <a:cubicBezTo>
                    <a:pt x="483471" y="14096"/>
                    <a:pt x="486221" y="13314"/>
                    <a:pt x="489284" y="13314"/>
                  </a:cubicBezTo>
                  <a:cubicBezTo>
                    <a:pt x="491847" y="13314"/>
                    <a:pt x="494129" y="13908"/>
                    <a:pt x="496129" y="15096"/>
                  </a:cubicBezTo>
                  <a:cubicBezTo>
                    <a:pt x="498192" y="16221"/>
                    <a:pt x="499754" y="17658"/>
                    <a:pt x="500817" y="19409"/>
                  </a:cubicBezTo>
                  <a:lnTo>
                    <a:pt x="501098" y="19409"/>
                  </a:lnTo>
                  <a:lnTo>
                    <a:pt x="500817" y="14627"/>
                  </a:lnTo>
                  <a:lnTo>
                    <a:pt x="500817" y="656"/>
                  </a:lnTo>
                  <a:lnTo>
                    <a:pt x="506536" y="656"/>
                  </a:lnTo>
                  <a:lnTo>
                    <a:pt x="506536" y="48194"/>
                  </a:lnTo>
                  <a:lnTo>
                    <a:pt x="501098" y="48194"/>
                  </a:lnTo>
                  <a:lnTo>
                    <a:pt x="501098" y="43224"/>
                  </a:lnTo>
                  <a:lnTo>
                    <a:pt x="500817" y="43224"/>
                  </a:lnTo>
                  <a:cubicBezTo>
                    <a:pt x="499754" y="44912"/>
                    <a:pt x="498192" y="46350"/>
                    <a:pt x="496129" y="47537"/>
                  </a:cubicBezTo>
                  <a:cubicBezTo>
                    <a:pt x="494129" y="48662"/>
                    <a:pt x="491847" y="49225"/>
                    <a:pt x="489284" y="49225"/>
                  </a:cubicBezTo>
                  <a:close/>
                  <a:moveTo>
                    <a:pt x="489941" y="44162"/>
                  </a:moveTo>
                  <a:cubicBezTo>
                    <a:pt x="491878" y="44162"/>
                    <a:pt x="493691" y="43630"/>
                    <a:pt x="495379" y="42568"/>
                  </a:cubicBezTo>
                  <a:cubicBezTo>
                    <a:pt x="497129" y="41505"/>
                    <a:pt x="498504" y="40005"/>
                    <a:pt x="499504" y="38067"/>
                  </a:cubicBezTo>
                  <a:cubicBezTo>
                    <a:pt x="500567" y="36130"/>
                    <a:pt x="501098" y="33848"/>
                    <a:pt x="501098" y="31223"/>
                  </a:cubicBezTo>
                  <a:cubicBezTo>
                    <a:pt x="501098" y="28660"/>
                    <a:pt x="500567" y="26410"/>
                    <a:pt x="499504" y="24472"/>
                  </a:cubicBezTo>
                  <a:cubicBezTo>
                    <a:pt x="498504" y="22534"/>
                    <a:pt x="497129" y="21034"/>
                    <a:pt x="495379" y="19971"/>
                  </a:cubicBezTo>
                  <a:cubicBezTo>
                    <a:pt x="493691" y="18909"/>
                    <a:pt x="491878" y="18377"/>
                    <a:pt x="489941" y="18377"/>
                  </a:cubicBezTo>
                  <a:cubicBezTo>
                    <a:pt x="487940" y="18377"/>
                    <a:pt x="486065" y="18909"/>
                    <a:pt x="484315" y="19971"/>
                  </a:cubicBezTo>
                  <a:cubicBezTo>
                    <a:pt x="482627" y="21034"/>
                    <a:pt x="481252" y="22565"/>
                    <a:pt x="480189" y="24566"/>
                  </a:cubicBezTo>
                  <a:cubicBezTo>
                    <a:pt x="479189" y="26503"/>
                    <a:pt x="478689" y="28722"/>
                    <a:pt x="478689" y="31223"/>
                  </a:cubicBezTo>
                  <a:cubicBezTo>
                    <a:pt x="478689" y="33785"/>
                    <a:pt x="479189" y="36067"/>
                    <a:pt x="480189" y="38067"/>
                  </a:cubicBezTo>
                  <a:cubicBezTo>
                    <a:pt x="481252" y="40005"/>
                    <a:pt x="482627" y="41505"/>
                    <a:pt x="484315" y="42568"/>
                  </a:cubicBezTo>
                  <a:cubicBezTo>
                    <a:pt x="486065" y="43630"/>
                    <a:pt x="487940" y="44162"/>
                    <a:pt x="489941" y="44162"/>
                  </a:cubicBezTo>
                  <a:close/>
                  <a:moveTo>
                    <a:pt x="510682" y="48194"/>
                  </a:moveTo>
                  <a:lnTo>
                    <a:pt x="510682" y="48194"/>
                  </a:lnTo>
                  <a:close/>
                  <a:moveTo>
                    <a:pt x="544647" y="49225"/>
                  </a:moveTo>
                  <a:cubicBezTo>
                    <a:pt x="541584" y="49225"/>
                    <a:pt x="538834" y="48475"/>
                    <a:pt x="536396" y="46975"/>
                  </a:cubicBezTo>
                  <a:cubicBezTo>
                    <a:pt x="533958" y="45412"/>
                    <a:pt x="532021" y="43287"/>
                    <a:pt x="530583" y="40599"/>
                  </a:cubicBezTo>
                  <a:cubicBezTo>
                    <a:pt x="529145" y="37848"/>
                    <a:pt x="528426" y="34723"/>
                    <a:pt x="528426" y="31223"/>
                  </a:cubicBezTo>
                  <a:cubicBezTo>
                    <a:pt x="528426" y="27847"/>
                    <a:pt x="529145" y="24784"/>
                    <a:pt x="530583" y="22034"/>
                  </a:cubicBezTo>
                  <a:cubicBezTo>
                    <a:pt x="532021" y="19284"/>
                    <a:pt x="533958" y="17158"/>
                    <a:pt x="536396" y="15658"/>
                  </a:cubicBezTo>
                  <a:cubicBezTo>
                    <a:pt x="538834" y="14096"/>
                    <a:pt x="541584" y="13314"/>
                    <a:pt x="544647" y="13314"/>
                  </a:cubicBezTo>
                  <a:cubicBezTo>
                    <a:pt x="547210" y="13314"/>
                    <a:pt x="549492" y="13908"/>
                    <a:pt x="551492" y="15096"/>
                  </a:cubicBezTo>
                  <a:cubicBezTo>
                    <a:pt x="553555" y="16221"/>
                    <a:pt x="555117" y="17658"/>
                    <a:pt x="556180" y="19409"/>
                  </a:cubicBezTo>
                  <a:lnTo>
                    <a:pt x="556461" y="19409"/>
                  </a:lnTo>
                  <a:lnTo>
                    <a:pt x="556180" y="14627"/>
                  </a:lnTo>
                  <a:lnTo>
                    <a:pt x="556180" y="656"/>
                  </a:lnTo>
                  <a:lnTo>
                    <a:pt x="561899" y="656"/>
                  </a:lnTo>
                  <a:lnTo>
                    <a:pt x="561899" y="48194"/>
                  </a:lnTo>
                  <a:lnTo>
                    <a:pt x="556461" y="48194"/>
                  </a:lnTo>
                  <a:lnTo>
                    <a:pt x="556461" y="43224"/>
                  </a:lnTo>
                  <a:lnTo>
                    <a:pt x="556180" y="43224"/>
                  </a:lnTo>
                  <a:cubicBezTo>
                    <a:pt x="555117" y="44912"/>
                    <a:pt x="553555" y="46350"/>
                    <a:pt x="551492" y="47537"/>
                  </a:cubicBezTo>
                  <a:cubicBezTo>
                    <a:pt x="549492" y="48662"/>
                    <a:pt x="547210" y="49225"/>
                    <a:pt x="544647" y="49225"/>
                  </a:cubicBezTo>
                  <a:close/>
                  <a:moveTo>
                    <a:pt x="545304" y="44162"/>
                  </a:moveTo>
                  <a:cubicBezTo>
                    <a:pt x="547241" y="44162"/>
                    <a:pt x="549054" y="43630"/>
                    <a:pt x="550742" y="42568"/>
                  </a:cubicBezTo>
                  <a:cubicBezTo>
                    <a:pt x="552492" y="41505"/>
                    <a:pt x="553867" y="40005"/>
                    <a:pt x="554867" y="38067"/>
                  </a:cubicBezTo>
                  <a:cubicBezTo>
                    <a:pt x="555930" y="36130"/>
                    <a:pt x="556461" y="33848"/>
                    <a:pt x="556461" y="31223"/>
                  </a:cubicBezTo>
                  <a:cubicBezTo>
                    <a:pt x="556461" y="28660"/>
                    <a:pt x="555930" y="26410"/>
                    <a:pt x="554867" y="24472"/>
                  </a:cubicBezTo>
                  <a:cubicBezTo>
                    <a:pt x="553867" y="22534"/>
                    <a:pt x="552492" y="21034"/>
                    <a:pt x="550742" y="19971"/>
                  </a:cubicBezTo>
                  <a:cubicBezTo>
                    <a:pt x="549054" y="18909"/>
                    <a:pt x="547241" y="18377"/>
                    <a:pt x="545304" y="18377"/>
                  </a:cubicBezTo>
                  <a:cubicBezTo>
                    <a:pt x="543303" y="18377"/>
                    <a:pt x="541428" y="18909"/>
                    <a:pt x="539678" y="19971"/>
                  </a:cubicBezTo>
                  <a:cubicBezTo>
                    <a:pt x="537990" y="21034"/>
                    <a:pt x="536615" y="22565"/>
                    <a:pt x="535552" y="24566"/>
                  </a:cubicBezTo>
                  <a:cubicBezTo>
                    <a:pt x="534552" y="26503"/>
                    <a:pt x="534052" y="28722"/>
                    <a:pt x="534052" y="31223"/>
                  </a:cubicBezTo>
                  <a:cubicBezTo>
                    <a:pt x="534052" y="33785"/>
                    <a:pt x="534552" y="36067"/>
                    <a:pt x="535552" y="38067"/>
                  </a:cubicBezTo>
                  <a:cubicBezTo>
                    <a:pt x="536615" y="40005"/>
                    <a:pt x="537990" y="41505"/>
                    <a:pt x="539678" y="42568"/>
                  </a:cubicBezTo>
                  <a:cubicBezTo>
                    <a:pt x="541428" y="43630"/>
                    <a:pt x="543303" y="44162"/>
                    <a:pt x="545304" y="44162"/>
                  </a:cubicBezTo>
                  <a:close/>
                  <a:moveTo>
                    <a:pt x="585497" y="49225"/>
                  </a:moveTo>
                  <a:cubicBezTo>
                    <a:pt x="582184" y="49225"/>
                    <a:pt x="579183" y="48444"/>
                    <a:pt x="576495" y="46881"/>
                  </a:cubicBezTo>
                  <a:cubicBezTo>
                    <a:pt x="573870" y="45256"/>
                    <a:pt x="571807" y="43099"/>
                    <a:pt x="570307" y="40411"/>
                  </a:cubicBezTo>
                  <a:cubicBezTo>
                    <a:pt x="568807" y="37661"/>
                    <a:pt x="568057" y="34598"/>
                    <a:pt x="568057" y="31223"/>
                  </a:cubicBezTo>
                  <a:cubicBezTo>
                    <a:pt x="568057" y="27910"/>
                    <a:pt x="568807" y="24909"/>
                    <a:pt x="570307" y="22222"/>
                  </a:cubicBezTo>
                  <a:cubicBezTo>
                    <a:pt x="571807" y="19471"/>
                    <a:pt x="573870" y="17315"/>
                    <a:pt x="576495" y="15752"/>
                  </a:cubicBezTo>
                  <a:cubicBezTo>
                    <a:pt x="579183" y="14127"/>
                    <a:pt x="582184" y="13314"/>
                    <a:pt x="585497" y="13314"/>
                  </a:cubicBezTo>
                  <a:cubicBezTo>
                    <a:pt x="588809" y="13314"/>
                    <a:pt x="591779" y="14127"/>
                    <a:pt x="594404" y="15752"/>
                  </a:cubicBezTo>
                  <a:cubicBezTo>
                    <a:pt x="597092" y="17315"/>
                    <a:pt x="599155" y="19471"/>
                    <a:pt x="600592" y="22222"/>
                  </a:cubicBezTo>
                  <a:cubicBezTo>
                    <a:pt x="602092" y="24909"/>
                    <a:pt x="602842" y="27910"/>
                    <a:pt x="602842" y="31223"/>
                  </a:cubicBezTo>
                  <a:cubicBezTo>
                    <a:pt x="602842" y="34598"/>
                    <a:pt x="602092" y="37661"/>
                    <a:pt x="600592" y="40411"/>
                  </a:cubicBezTo>
                  <a:cubicBezTo>
                    <a:pt x="599155" y="43099"/>
                    <a:pt x="597092" y="45256"/>
                    <a:pt x="594404" y="46881"/>
                  </a:cubicBezTo>
                  <a:cubicBezTo>
                    <a:pt x="591779" y="48444"/>
                    <a:pt x="588809" y="49225"/>
                    <a:pt x="585497" y="49225"/>
                  </a:cubicBezTo>
                  <a:close/>
                  <a:moveTo>
                    <a:pt x="585497" y="44162"/>
                  </a:moveTo>
                  <a:cubicBezTo>
                    <a:pt x="587559" y="44162"/>
                    <a:pt x="589497" y="43662"/>
                    <a:pt x="591310" y="42662"/>
                  </a:cubicBezTo>
                  <a:cubicBezTo>
                    <a:pt x="593122" y="41599"/>
                    <a:pt x="594560" y="40099"/>
                    <a:pt x="595623" y="38161"/>
                  </a:cubicBezTo>
                  <a:cubicBezTo>
                    <a:pt x="596685" y="36161"/>
                    <a:pt x="597217" y="33848"/>
                    <a:pt x="597217" y="31223"/>
                  </a:cubicBezTo>
                  <a:cubicBezTo>
                    <a:pt x="597217" y="28660"/>
                    <a:pt x="596685" y="26410"/>
                    <a:pt x="595623" y="24472"/>
                  </a:cubicBezTo>
                  <a:cubicBezTo>
                    <a:pt x="594560" y="22472"/>
                    <a:pt x="593122" y="20971"/>
                    <a:pt x="591310" y="19971"/>
                  </a:cubicBezTo>
                  <a:cubicBezTo>
                    <a:pt x="589497" y="18909"/>
                    <a:pt x="587559" y="18377"/>
                    <a:pt x="585497" y="18377"/>
                  </a:cubicBezTo>
                  <a:cubicBezTo>
                    <a:pt x="583434" y="18377"/>
                    <a:pt x="581496" y="18909"/>
                    <a:pt x="579683" y="19971"/>
                  </a:cubicBezTo>
                  <a:cubicBezTo>
                    <a:pt x="577871" y="20971"/>
                    <a:pt x="576402" y="22472"/>
                    <a:pt x="575277" y="24472"/>
                  </a:cubicBezTo>
                  <a:cubicBezTo>
                    <a:pt x="574214" y="26410"/>
                    <a:pt x="573683" y="28660"/>
                    <a:pt x="573683" y="31223"/>
                  </a:cubicBezTo>
                  <a:cubicBezTo>
                    <a:pt x="573683" y="33848"/>
                    <a:pt x="574214" y="36161"/>
                    <a:pt x="575277" y="38161"/>
                  </a:cubicBezTo>
                  <a:cubicBezTo>
                    <a:pt x="576402" y="40099"/>
                    <a:pt x="577871" y="41599"/>
                    <a:pt x="579683" y="42662"/>
                  </a:cubicBezTo>
                  <a:cubicBezTo>
                    <a:pt x="581496" y="43662"/>
                    <a:pt x="583434" y="44162"/>
                    <a:pt x="585497" y="44162"/>
                  </a:cubicBezTo>
                  <a:close/>
                  <a:moveTo>
                    <a:pt x="624310" y="63570"/>
                  </a:moveTo>
                  <a:cubicBezTo>
                    <a:pt x="620310" y="63570"/>
                    <a:pt x="617028" y="62633"/>
                    <a:pt x="614465" y="60758"/>
                  </a:cubicBezTo>
                  <a:cubicBezTo>
                    <a:pt x="611903" y="58945"/>
                    <a:pt x="610152" y="56726"/>
                    <a:pt x="609215" y="54101"/>
                  </a:cubicBezTo>
                  <a:lnTo>
                    <a:pt x="614465" y="51944"/>
                  </a:lnTo>
                  <a:cubicBezTo>
                    <a:pt x="615153" y="53882"/>
                    <a:pt x="616372" y="55444"/>
                    <a:pt x="618122" y="56632"/>
                  </a:cubicBezTo>
                  <a:cubicBezTo>
                    <a:pt x="619872" y="57882"/>
                    <a:pt x="621935" y="58507"/>
                    <a:pt x="624310" y="58507"/>
                  </a:cubicBezTo>
                  <a:cubicBezTo>
                    <a:pt x="627811" y="58507"/>
                    <a:pt x="630530" y="57476"/>
                    <a:pt x="632468" y="55413"/>
                  </a:cubicBezTo>
                  <a:cubicBezTo>
                    <a:pt x="634405" y="53413"/>
                    <a:pt x="635374" y="50538"/>
                    <a:pt x="635374" y="46787"/>
                  </a:cubicBezTo>
                  <a:lnTo>
                    <a:pt x="635374" y="43037"/>
                  </a:lnTo>
                  <a:lnTo>
                    <a:pt x="635093" y="43037"/>
                  </a:lnTo>
                  <a:cubicBezTo>
                    <a:pt x="633968" y="44724"/>
                    <a:pt x="632405" y="46131"/>
                    <a:pt x="630405" y="47256"/>
                  </a:cubicBezTo>
                  <a:cubicBezTo>
                    <a:pt x="628405" y="48319"/>
                    <a:pt x="626123" y="48850"/>
                    <a:pt x="623560" y="48850"/>
                  </a:cubicBezTo>
                  <a:cubicBezTo>
                    <a:pt x="620622" y="48850"/>
                    <a:pt x="617934" y="48100"/>
                    <a:pt x="615497" y="46600"/>
                  </a:cubicBezTo>
                  <a:cubicBezTo>
                    <a:pt x="613121" y="45099"/>
                    <a:pt x="611215" y="43005"/>
                    <a:pt x="609777" y="40318"/>
                  </a:cubicBezTo>
                  <a:cubicBezTo>
                    <a:pt x="608340" y="37630"/>
                    <a:pt x="607621" y="34536"/>
                    <a:pt x="607621" y="31035"/>
                  </a:cubicBezTo>
                  <a:cubicBezTo>
                    <a:pt x="607621" y="27660"/>
                    <a:pt x="608340" y="24628"/>
                    <a:pt x="609777" y="21940"/>
                  </a:cubicBezTo>
                  <a:cubicBezTo>
                    <a:pt x="611215" y="19190"/>
                    <a:pt x="613121" y="17065"/>
                    <a:pt x="615497" y="15564"/>
                  </a:cubicBezTo>
                  <a:cubicBezTo>
                    <a:pt x="617934" y="14064"/>
                    <a:pt x="620622" y="13314"/>
                    <a:pt x="623560" y="13314"/>
                  </a:cubicBezTo>
                  <a:cubicBezTo>
                    <a:pt x="626123" y="13314"/>
                    <a:pt x="628405" y="13845"/>
                    <a:pt x="630405" y="14908"/>
                  </a:cubicBezTo>
                  <a:cubicBezTo>
                    <a:pt x="632405" y="15971"/>
                    <a:pt x="633968" y="17408"/>
                    <a:pt x="635093" y="19221"/>
                  </a:cubicBezTo>
                  <a:lnTo>
                    <a:pt x="635374" y="19221"/>
                  </a:lnTo>
                  <a:lnTo>
                    <a:pt x="635374" y="14346"/>
                  </a:lnTo>
                  <a:lnTo>
                    <a:pt x="640719" y="14346"/>
                  </a:lnTo>
                  <a:lnTo>
                    <a:pt x="640719" y="46881"/>
                  </a:lnTo>
                  <a:cubicBezTo>
                    <a:pt x="640719" y="52319"/>
                    <a:pt x="639218" y="56445"/>
                    <a:pt x="636218" y="59257"/>
                  </a:cubicBezTo>
                  <a:cubicBezTo>
                    <a:pt x="633218" y="62133"/>
                    <a:pt x="629248" y="63570"/>
                    <a:pt x="624310" y="63570"/>
                  </a:cubicBezTo>
                  <a:close/>
                  <a:moveTo>
                    <a:pt x="624310" y="43787"/>
                  </a:moveTo>
                  <a:cubicBezTo>
                    <a:pt x="626373" y="43787"/>
                    <a:pt x="628217" y="43287"/>
                    <a:pt x="629842" y="42287"/>
                  </a:cubicBezTo>
                  <a:cubicBezTo>
                    <a:pt x="631530" y="41224"/>
                    <a:pt x="632874" y="39755"/>
                    <a:pt x="633874" y="37880"/>
                  </a:cubicBezTo>
                  <a:cubicBezTo>
                    <a:pt x="634874" y="35942"/>
                    <a:pt x="635374" y="33660"/>
                    <a:pt x="635374" y="31035"/>
                  </a:cubicBezTo>
                  <a:cubicBezTo>
                    <a:pt x="635374" y="28410"/>
                    <a:pt x="634874" y="26160"/>
                    <a:pt x="633874" y="24284"/>
                  </a:cubicBezTo>
                  <a:cubicBezTo>
                    <a:pt x="632874" y="22347"/>
                    <a:pt x="631530" y="20878"/>
                    <a:pt x="629842" y="19877"/>
                  </a:cubicBezTo>
                  <a:cubicBezTo>
                    <a:pt x="628217" y="18877"/>
                    <a:pt x="626373" y="18377"/>
                    <a:pt x="624310" y="18377"/>
                  </a:cubicBezTo>
                  <a:cubicBezTo>
                    <a:pt x="622310" y="18377"/>
                    <a:pt x="620466" y="18909"/>
                    <a:pt x="618778" y="19971"/>
                  </a:cubicBezTo>
                  <a:cubicBezTo>
                    <a:pt x="617091" y="20971"/>
                    <a:pt x="615747" y="22440"/>
                    <a:pt x="614747" y="24378"/>
                  </a:cubicBezTo>
                  <a:cubicBezTo>
                    <a:pt x="613746" y="26253"/>
                    <a:pt x="613246" y="28472"/>
                    <a:pt x="613246" y="31035"/>
                  </a:cubicBezTo>
                  <a:cubicBezTo>
                    <a:pt x="613246" y="33660"/>
                    <a:pt x="613746" y="35942"/>
                    <a:pt x="614747" y="37880"/>
                  </a:cubicBezTo>
                  <a:cubicBezTo>
                    <a:pt x="615747" y="39817"/>
                    <a:pt x="617091" y="41286"/>
                    <a:pt x="618778" y="42287"/>
                  </a:cubicBezTo>
                  <a:cubicBezTo>
                    <a:pt x="620466" y="43287"/>
                    <a:pt x="622310" y="43787"/>
                    <a:pt x="624310" y="43787"/>
                  </a:cubicBezTo>
                  <a:close/>
                  <a:moveTo>
                    <a:pt x="644907" y="48194"/>
                  </a:moveTo>
                  <a:lnTo>
                    <a:pt x="644907" y="48194"/>
                  </a:lnTo>
                  <a:close/>
                  <a:moveTo>
                    <a:pt x="660777" y="14346"/>
                  </a:moveTo>
                  <a:lnTo>
                    <a:pt x="666590" y="14346"/>
                  </a:lnTo>
                  <a:lnTo>
                    <a:pt x="674653" y="41068"/>
                  </a:lnTo>
                  <a:lnTo>
                    <a:pt x="674747" y="41068"/>
                  </a:lnTo>
                  <a:lnTo>
                    <a:pt x="683279" y="14346"/>
                  </a:lnTo>
                  <a:lnTo>
                    <a:pt x="689093" y="14346"/>
                  </a:lnTo>
                  <a:lnTo>
                    <a:pt x="697625" y="41068"/>
                  </a:lnTo>
                  <a:lnTo>
                    <a:pt x="697719" y="41068"/>
                  </a:lnTo>
                  <a:lnTo>
                    <a:pt x="705688" y="14346"/>
                  </a:lnTo>
                  <a:lnTo>
                    <a:pt x="711408" y="14346"/>
                  </a:lnTo>
                  <a:lnTo>
                    <a:pt x="700438" y="48194"/>
                  </a:lnTo>
                  <a:lnTo>
                    <a:pt x="694718" y="48194"/>
                  </a:lnTo>
                  <a:lnTo>
                    <a:pt x="685998" y="21190"/>
                  </a:lnTo>
                  <a:lnTo>
                    <a:pt x="677279" y="48194"/>
                  </a:lnTo>
                  <a:lnTo>
                    <a:pt x="671653" y="48194"/>
                  </a:lnTo>
                  <a:lnTo>
                    <a:pt x="660777" y="14346"/>
                  </a:lnTo>
                  <a:close/>
                  <a:moveTo>
                    <a:pt x="726225" y="49225"/>
                  </a:moveTo>
                  <a:cubicBezTo>
                    <a:pt x="723724" y="49225"/>
                    <a:pt x="721506" y="48756"/>
                    <a:pt x="719568" y="47818"/>
                  </a:cubicBezTo>
                  <a:cubicBezTo>
                    <a:pt x="717630" y="46818"/>
                    <a:pt x="716130" y="45474"/>
                    <a:pt x="715067" y="43787"/>
                  </a:cubicBezTo>
                  <a:cubicBezTo>
                    <a:pt x="714005" y="42099"/>
                    <a:pt x="713473" y="40161"/>
                    <a:pt x="713473" y="37973"/>
                  </a:cubicBezTo>
                  <a:cubicBezTo>
                    <a:pt x="713473" y="34411"/>
                    <a:pt x="714817" y="31629"/>
                    <a:pt x="717505" y="29629"/>
                  </a:cubicBezTo>
                  <a:cubicBezTo>
                    <a:pt x="720193" y="27566"/>
                    <a:pt x="723600" y="26535"/>
                    <a:pt x="727725" y="26535"/>
                  </a:cubicBezTo>
                  <a:cubicBezTo>
                    <a:pt x="729788" y="26535"/>
                    <a:pt x="731694" y="26753"/>
                    <a:pt x="733444" y="27191"/>
                  </a:cubicBezTo>
                  <a:cubicBezTo>
                    <a:pt x="735195" y="27628"/>
                    <a:pt x="736539" y="28160"/>
                    <a:pt x="737476" y="28785"/>
                  </a:cubicBezTo>
                  <a:lnTo>
                    <a:pt x="737476" y="26722"/>
                  </a:lnTo>
                  <a:cubicBezTo>
                    <a:pt x="737476" y="24159"/>
                    <a:pt x="736570" y="22128"/>
                    <a:pt x="734757" y="20628"/>
                  </a:cubicBezTo>
                  <a:cubicBezTo>
                    <a:pt x="733007" y="19065"/>
                    <a:pt x="730788" y="18284"/>
                    <a:pt x="728100" y="18284"/>
                  </a:cubicBezTo>
                  <a:cubicBezTo>
                    <a:pt x="726225" y="18284"/>
                    <a:pt x="724474" y="18721"/>
                    <a:pt x="722849" y="19596"/>
                  </a:cubicBezTo>
                  <a:cubicBezTo>
                    <a:pt x="721224" y="20409"/>
                    <a:pt x="719974" y="21534"/>
                    <a:pt x="719099" y="22972"/>
                  </a:cubicBezTo>
                  <a:lnTo>
                    <a:pt x="714786" y="19784"/>
                  </a:lnTo>
                  <a:cubicBezTo>
                    <a:pt x="716099" y="17721"/>
                    <a:pt x="717943" y="16127"/>
                    <a:pt x="720318" y="15002"/>
                  </a:cubicBezTo>
                  <a:cubicBezTo>
                    <a:pt x="722693" y="13877"/>
                    <a:pt x="725287" y="13314"/>
                    <a:pt x="728100" y="13314"/>
                  </a:cubicBezTo>
                  <a:cubicBezTo>
                    <a:pt x="732663" y="13314"/>
                    <a:pt x="736257" y="14533"/>
                    <a:pt x="738883" y="16971"/>
                  </a:cubicBezTo>
                  <a:cubicBezTo>
                    <a:pt x="741508" y="19346"/>
                    <a:pt x="742821" y="22597"/>
                    <a:pt x="742821" y="26722"/>
                  </a:cubicBezTo>
                  <a:lnTo>
                    <a:pt x="742821" y="48194"/>
                  </a:lnTo>
                  <a:lnTo>
                    <a:pt x="737476" y="48194"/>
                  </a:lnTo>
                  <a:lnTo>
                    <a:pt x="737476" y="43318"/>
                  </a:lnTo>
                  <a:lnTo>
                    <a:pt x="737195" y="43318"/>
                  </a:lnTo>
                  <a:cubicBezTo>
                    <a:pt x="736195" y="45006"/>
                    <a:pt x="734726" y="46412"/>
                    <a:pt x="732788" y="47537"/>
                  </a:cubicBezTo>
                  <a:cubicBezTo>
                    <a:pt x="730850" y="48662"/>
                    <a:pt x="728663" y="49225"/>
                    <a:pt x="726225" y="49225"/>
                  </a:cubicBezTo>
                  <a:close/>
                  <a:moveTo>
                    <a:pt x="726787" y="44256"/>
                  </a:moveTo>
                  <a:cubicBezTo>
                    <a:pt x="728663" y="44256"/>
                    <a:pt x="730413" y="43787"/>
                    <a:pt x="732038" y="42849"/>
                  </a:cubicBezTo>
                  <a:cubicBezTo>
                    <a:pt x="733726" y="41849"/>
                    <a:pt x="735038" y="40536"/>
                    <a:pt x="735976" y="38911"/>
                  </a:cubicBezTo>
                  <a:cubicBezTo>
                    <a:pt x="736976" y="37286"/>
                    <a:pt x="737476" y="35504"/>
                    <a:pt x="737476" y="33567"/>
                  </a:cubicBezTo>
                  <a:cubicBezTo>
                    <a:pt x="736414" y="32817"/>
                    <a:pt x="735101" y="32223"/>
                    <a:pt x="733538" y="31785"/>
                  </a:cubicBezTo>
                  <a:cubicBezTo>
                    <a:pt x="731975" y="31348"/>
                    <a:pt x="730319" y="31129"/>
                    <a:pt x="728569" y="31129"/>
                  </a:cubicBezTo>
                  <a:cubicBezTo>
                    <a:pt x="725506" y="31129"/>
                    <a:pt x="723193" y="31785"/>
                    <a:pt x="721631" y="33098"/>
                  </a:cubicBezTo>
                  <a:cubicBezTo>
                    <a:pt x="720068" y="34348"/>
                    <a:pt x="719286" y="36005"/>
                    <a:pt x="719286" y="38067"/>
                  </a:cubicBezTo>
                  <a:cubicBezTo>
                    <a:pt x="719286" y="39880"/>
                    <a:pt x="719974" y="41380"/>
                    <a:pt x="721349" y="42568"/>
                  </a:cubicBezTo>
                  <a:cubicBezTo>
                    <a:pt x="722787" y="43693"/>
                    <a:pt x="724600" y="44256"/>
                    <a:pt x="726787" y="44256"/>
                  </a:cubicBezTo>
                  <a:close/>
                  <a:moveTo>
                    <a:pt x="750692" y="656"/>
                  </a:moveTo>
                  <a:lnTo>
                    <a:pt x="756317" y="656"/>
                  </a:lnTo>
                  <a:lnTo>
                    <a:pt x="756317" y="48194"/>
                  </a:lnTo>
                  <a:lnTo>
                    <a:pt x="750692" y="48194"/>
                  </a:lnTo>
                  <a:lnTo>
                    <a:pt x="750692" y="656"/>
                  </a:lnTo>
                  <a:close/>
                  <a:moveTo>
                    <a:pt x="764698" y="656"/>
                  </a:moveTo>
                  <a:lnTo>
                    <a:pt x="770324" y="656"/>
                  </a:lnTo>
                  <a:lnTo>
                    <a:pt x="770324" y="30566"/>
                  </a:lnTo>
                  <a:lnTo>
                    <a:pt x="786263" y="14346"/>
                  </a:lnTo>
                  <a:lnTo>
                    <a:pt x="793389" y="14346"/>
                  </a:lnTo>
                  <a:lnTo>
                    <a:pt x="793389" y="14627"/>
                  </a:lnTo>
                  <a:lnTo>
                    <a:pt x="780169" y="28035"/>
                  </a:lnTo>
                  <a:lnTo>
                    <a:pt x="793764" y="47912"/>
                  </a:lnTo>
                  <a:lnTo>
                    <a:pt x="793764" y="48194"/>
                  </a:lnTo>
                  <a:lnTo>
                    <a:pt x="787014" y="48194"/>
                  </a:lnTo>
                  <a:lnTo>
                    <a:pt x="776137" y="31973"/>
                  </a:lnTo>
                  <a:lnTo>
                    <a:pt x="770324" y="37786"/>
                  </a:lnTo>
                  <a:lnTo>
                    <a:pt x="770324" y="48194"/>
                  </a:lnTo>
                  <a:lnTo>
                    <a:pt x="764698" y="48194"/>
                  </a:lnTo>
                  <a:lnTo>
                    <a:pt x="764698" y="656"/>
                  </a:lnTo>
                  <a:close/>
                  <a:moveTo>
                    <a:pt x="812227" y="49225"/>
                  </a:moveTo>
                  <a:cubicBezTo>
                    <a:pt x="809040" y="49225"/>
                    <a:pt x="806164" y="48475"/>
                    <a:pt x="803601" y="46975"/>
                  </a:cubicBezTo>
                  <a:cubicBezTo>
                    <a:pt x="801039" y="45412"/>
                    <a:pt x="799007" y="43287"/>
                    <a:pt x="797507" y="40599"/>
                  </a:cubicBezTo>
                  <a:cubicBezTo>
                    <a:pt x="796069" y="37848"/>
                    <a:pt x="795350" y="34754"/>
                    <a:pt x="795350" y="31316"/>
                  </a:cubicBezTo>
                  <a:cubicBezTo>
                    <a:pt x="795350" y="28066"/>
                    <a:pt x="796038" y="25066"/>
                    <a:pt x="797413" y="22315"/>
                  </a:cubicBezTo>
                  <a:cubicBezTo>
                    <a:pt x="798788" y="19565"/>
                    <a:pt x="800726" y="17377"/>
                    <a:pt x="803226" y="15752"/>
                  </a:cubicBezTo>
                  <a:cubicBezTo>
                    <a:pt x="805727" y="14127"/>
                    <a:pt x="808571" y="13314"/>
                    <a:pt x="811759" y="13314"/>
                  </a:cubicBezTo>
                  <a:cubicBezTo>
                    <a:pt x="815071" y="13314"/>
                    <a:pt x="817947" y="14064"/>
                    <a:pt x="820385" y="15564"/>
                  </a:cubicBezTo>
                  <a:cubicBezTo>
                    <a:pt x="822822" y="17002"/>
                    <a:pt x="824698" y="19034"/>
                    <a:pt x="826010" y="21659"/>
                  </a:cubicBezTo>
                  <a:cubicBezTo>
                    <a:pt x="827323" y="24284"/>
                    <a:pt x="827979" y="27253"/>
                    <a:pt x="827979" y="30566"/>
                  </a:cubicBezTo>
                  <a:cubicBezTo>
                    <a:pt x="827979" y="31129"/>
                    <a:pt x="827948" y="31723"/>
                    <a:pt x="827886" y="32348"/>
                  </a:cubicBezTo>
                  <a:lnTo>
                    <a:pt x="801070" y="32348"/>
                  </a:lnTo>
                  <a:cubicBezTo>
                    <a:pt x="801195" y="34911"/>
                    <a:pt x="801789" y="37067"/>
                    <a:pt x="802851" y="38817"/>
                  </a:cubicBezTo>
                  <a:cubicBezTo>
                    <a:pt x="803976" y="40568"/>
                    <a:pt x="805383" y="41911"/>
                    <a:pt x="807071" y="42849"/>
                  </a:cubicBezTo>
                  <a:cubicBezTo>
                    <a:pt x="808821" y="43724"/>
                    <a:pt x="810602" y="44162"/>
                    <a:pt x="812415" y="44162"/>
                  </a:cubicBezTo>
                  <a:cubicBezTo>
                    <a:pt x="816853" y="44162"/>
                    <a:pt x="820197" y="42130"/>
                    <a:pt x="822447" y="38067"/>
                  </a:cubicBezTo>
                  <a:lnTo>
                    <a:pt x="827229" y="40318"/>
                  </a:lnTo>
                  <a:cubicBezTo>
                    <a:pt x="825854" y="43068"/>
                    <a:pt x="823885" y="45256"/>
                    <a:pt x="821322" y="46881"/>
                  </a:cubicBezTo>
                  <a:cubicBezTo>
                    <a:pt x="818822" y="48444"/>
                    <a:pt x="815790" y="49225"/>
                    <a:pt x="812227" y="49225"/>
                  </a:cubicBezTo>
                  <a:close/>
                  <a:moveTo>
                    <a:pt x="821979" y="27660"/>
                  </a:moveTo>
                  <a:cubicBezTo>
                    <a:pt x="821916" y="26285"/>
                    <a:pt x="821510" y="24878"/>
                    <a:pt x="820760" y="23440"/>
                  </a:cubicBezTo>
                  <a:cubicBezTo>
                    <a:pt x="820072" y="22003"/>
                    <a:pt x="818978" y="20815"/>
                    <a:pt x="817478" y="19877"/>
                  </a:cubicBezTo>
                  <a:cubicBezTo>
                    <a:pt x="815978" y="18877"/>
                    <a:pt x="814072" y="18377"/>
                    <a:pt x="811759" y="18377"/>
                  </a:cubicBezTo>
                  <a:cubicBezTo>
                    <a:pt x="809133" y="18377"/>
                    <a:pt x="806883" y="19252"/>
                    <a:pt x="805008" y="21003"/>
                  </a:cubicBezTo>
                  <a:cubicBezTo>
                    <a:pt x="803133" y="22690"/>
                    <a:pt x="801914" y="24909"/>
                    <a:pt x="801351" y="27660"/>
                  </a:cubicBezTo>
                  <a:lnTo>
                    <a:pt x="821979" y="27660"/>
                  </a:lnTo>
                  <a:close/>
                  <a:moveTo>
                    <a:pt x="834599" y="14346"/>
                  </a:moveTo>
                  <a:lnTo>
                    <a:pt x="839943" y="14346"/>
                  </a:lnTo>
                  <a:lnTo>
                    <a:pt x="839943" y="19784"/>
                  </a:lnTo>
                  <a:lnTo>
                    <a:pt x="840224" y="19784"/>
                  </a:lnTo>
                  <a:cubicBezTo>
                    <a:pt x="840850" y="17908"/>
                    <a:pt x="842100" y="16377"/>
                    <a:pt x="843975" y="15189"/>
                  </a:cubicBezTo>
                  <a:cubicBezTo>
                    <a:pt x="845913" y="13939"/>
                    <a:pt x="847944" y="13314"/>
                    <a:pt x="850069" y="13314"/>
                  </a:cubicBezTo>
                  <a:cubicBezTo>
                    <a:pt x="851570" y="13314"/>
                    <a:pt x="852882" y="13533"/>
                    <a:pt x="854007" y="13970"/>
                  </a:cubicBezTo>
                  <a:lnTo>
                    <a:pt x="854007" y="20159"/>
                  </a:lnTo>
                  <a:cubicBezTo>
                    <a:pt x="852570" y="19409"/>
                    <a:pt x="850976" y="19034"/>
                    <a:pt x="849226" y="19034"/>
                  </a:cubicBezTo>
                  <a:cubicBezTo>
                    <a:pt x="847600" y="19034"/>
                    <a:pt x="846100" y="19502"/>
                    <a:pt x="844725" y="20440"/>
                  </a:cubicBezTo>
                  <a:cubicBezTo>
                    <a:pt x="843350" y="21378"/>
                    <a:pt x="842256" y="22628"/>
                    <a:pt x="841443" y="24191"/>
                  </a:cubicBezTo>
                  <a:cubicBezTo>
                    <a:pt x="840631" y="25753"/>
                    <a:pt x="840224" y="27441"/>
                    <a:pt x="840224" y="29254"/>
                  </a:cubicBezTo>
                  <a:lnTo>
                    <a:pt x="840224" y="48194"/>
                  </a:lnTo>
                  <a:lnTo>
                    <a:pt x="834599" y="48194"/>
                  </a:lnTo>
                  <a:lnTo>
                    <a:pt x="834599" y="14346"/>
                  </a:lnTo>
                  <a:close/>
                  <a:moveTo>
                    <a:pt x="869978" y="49225"/>
                  </a:moveTo>
                  <a:cubicBezTo>
                    <a:pt x="866352" y="49225"/>
                    <a:pt x="863321" y="48381"/>
                    <a:pt x="860883" y="46693"/>
                  </a:cubicBezTo>
                  <a:cubicBezTo>
                    <a:pt x="858445" y="45006"/>
                    <a:pt x="856695" y="42818"/>
                    <a:pt x="855632" y="40130"/>
                  </a:cubicBezTo>
                  <a:lnTo>
                    <a:pt x="860696" y="37880"/>
                  </a:lnTo>
                  <a:cubicBezTo>
                    <a:pt x="861571" y="39942"/>
                    <a:pt x="862821" y="41536"/>
                    <a:pt x="864446" y="42662"/>
                  </a:cubicBezTo>
                  <a:cubicBezTo>
                    <a:pt x="866134" y="43724"/>
                    <a:pt x="867978" y="44256"/>
                    <a:pt x="869978" y="44256"/>
                  </a:cubicBezTo>
                  <a:cubicBezTo>
                    <a:pt x="872103" y="44256"/>
                    <a:pt x="873916" y="43849"/>
                    <a:pt x="875416" y="43037"/>
                  </a:cubicBezTo>
                  <a:cubicBezTo>
                    <a:pt x="876916" y="42162"/>
                    <a:pt x="877666" y="40911"/>
                    <a:pt x="877666" y="39286"/>
                  </a:cubicBezTo>
                  <a:cubicBezTo>
                    <a:pt x="877666" y="37848"/>
                    <a:pt x="877073" y="36723"/>
                    <a:pt x="875885" y="35911"/>
                  </a:cubicBezTo>
                  <a:cubicBezTo>
                    <a:pt x="874697" y="35036"/>
                    <a:pt x="872791" y="34286"/>
                    <a:pt x="870166" y="33660"/>
                  </a:cubicBezTo>
                  <a:lnTo>
                    <a:pt x="866134" y="32629"/>
                  </a:lnTo>
                  <a:cubicBezTo>
                    <a:pt x="863384" y="31941"/>
                    <a:pt x="861133" y="30816"/>
                    <a:pt x="859383" y="29254"/>
                  </a:cubicBezTo>
                  <a:cubicBezTo>
                    <a:pt x="857695" y="27628"/>
                    <a:pt x="856851" y="25566"/>
                    <a:pt x="856851" y="23065"/>
                  </a:cubicBezTo>
                  <a:cubicBezTo>
                    <a:pt x="856851" y="21128"/>
                    <a:pt x="857445" y="19409"/>
                    <a:pt x="858633" y="17908"/>
                  </a:cubicBezTo>
                  <a:cubicBezTo>
                    <a:pt x="859821" y="16408"/>
                    <a:pt x="861383" y="15283"/>
                    <a:pt x="863321" y="14533"/>
                  </a:cubicBezTo>
                  <a:cubicBezTo>
                    <a:pt x="865259" y="13720"/>
                    <a:pt x="867353" y="13314"/>
                    <a:pt x="869603" y="13314"/>
                  </a:cubicBezTo>
                  <a:cubicBezTo>
                    <a:pt x="872603" y="13314"/>
                    <a:pt x="875260" y="13970"/>
                    <a:pt x="877573" y="15283"/>
                  </a:cubicBezTo>
                  <a:cubicBezTo>
                    <a:pt x="879886" y="16533"/>
                    <a:pt x="881511" y="18284"/>
                    <a:pt x="882448" y="20534"/>
                  </a:cubicBezTo>
                  <a:lnTo>
                    <a:pt x="877573" y="22878"/>
                  </a:lnTo>
                  <a:cubicBezTo>
                    <a:pt x="876073" y="19815"/>
                    <a:pt x="873385" y="18284"/>
                    <a:pt x="869509" y="18284"/>
                  </a:cubicBezTo>
                  <a:cubicBezTo>
                    <a:pt x="867697" y="18284"/>
                    <a:pt x="866071" y="18721"/>
                    <a:pt x="864634" y="19596"/>
                  </a:cubicBezTo>
                  <a:cubicBezTo>
                    <a:pt x="863258" y="20471"/>
                    <a:pt x="862571" y="21565"/>
                    <a:pt x="862571" y="22878"/>
                  </a:cubicBezTo>
                  <a:cubicBezTo>
                    <a:pt x="862571" y="24128"/>
                    <a:pt x="863040" y="25159"/>
                    <a:pt x="863977" y="25972"/>
                  </a:cubicBezTo>
                  <a:cubicBezTo>
                    <a:pt x="864978" y="26722"/>
                    <a:pt x="866446" y="27347"/>
                    <a:pt x="868384" y="27847"/>
                  </a:cubicBezTo>
                  <a:lnTo>
                    <a:pt x="873353" y="29066"/>
                  </a:lnTo>
                  <a:cubicBezTo>
                    <a:pt x="876666" y="29941"/>
                    <a:pt x="879167" y="31223"/>
                    <a:pt x="880854" y="32910"/>
                  </a:cubicBezTo>
                  <a:cubicBezTo>
                    <a:pt x="882542" y="34536"/>
                    <a:pt x="883386" y="36536"/>
                    <a:pt x="883386" y="38911"/>
                  </a:cubicBezTo>
                  <a:cubicBezTo>
                    <a:pt x="883386" y="40974"/>
                    <a:pt x="882761" y="42787"/>
                    <a:pt x="881511" y="44349"/>
                  </a:cubicBezTo>
                  <a:cubicBezTo>
                    <a:pt x="880323" y="45912"/>
                    <a:pt x="878698" y="47131"/>
                    <a:pt x="876635" y="48006"/>
                  </a:cubicBezTo>
                  <a:cubicBezTo>
                    <a:pt x="874635" y="48819"/>
                    <a:pt x="872416" y="49225"/>
                    <a:pt x="869978" y="49225"/>
                  </a:cubicBezTo>
                  <a:close/>
                  <a:moveTo>
                    <a:pt x="885344" y="48194"/>
                  </a:moveTo>
                  <a:lnTo>
                    <a:pt x="885344" y="48194"/>
                  </a:lnTo>
                  <a:close/>
                  <a:moveTo>
                    <a:pt x="908246" y="8064"/>
                  </a:moveTo>
                  <a:cubicBezTo>
                    <a:pt x="907120" y="8064"/>
                    <a:pt x="906152" y="7688"/>
                    <a:pt x="905339" y="6938"/>
                  </a:cubicBezTo>
                  <a:cubicBezTo>
                    <a:pt x="904589" y="6126"/>
                    <a:pt x="904214" y="5157"/>
                    <a:pt x="904214" y="4032"/>
                  </a:cubicBezTo>
                  <a:cubicBezTo>
                    <a:pt x="904214" y="2907"/>
                    <a:pt x="904589" y="1969"/>
                    <a:pt x="905339" y="1219"/>
                  </a:cubicBezTo>
                  <a:cubicBezTo>
                    <a:pt x="906152" y="406"/>
                    <a:pt x="907120" y="0"/>
                    <a:pt x="908246" y="0"/>
                  </a:cubicBezTo>
                  <a:cubicBezTo>
                    <a:pt x="909371" y="0"/>
                    <a:pt x="910308" y="406"/>
                    <a:pt x="911058" y="1219"/>
                  </a:cubicBezTo>
                  <a:cubicBezTo>
                    <a:pt x="911871" y="1969"/>
                    <a:pt x="912277" y="2907"/>
                    <a:pt x="912277" y="4032"/>
                  </a:cubicBezTo>
                  <a:cubicBezTo>
                    <a:pt x="912277" y="5157"/>
                    <a:pt x="911871" y="6126"/>
                    <a:pt x="911058" y="6938"/>
                  </a:cubicBezTo>
                  <a:cubicBezTo>
                    <a:pt x="910308" y="7688"/>
                    <a:pt x="909371" y="8064"/>
                    <a:pt x="908246" y="8064"/>
                  </a:cubicBezTo>
                  <a:close/>
                  <a:moveTo>
                    <a:pt x="905433" y="14346"/>
                  </a:moveTo>
                  <a:lnTo>
                    <a:pt x="911058" y="14346"/>
                  </a:lnTo>
                  <a:lnTo>
                    <a:pt x="911058" y="48194"/>
                  </a:lnTo>
                  <a:lnTo>
                    <a:pt x="905433" y="48194"/>
                  </a:lnTo>
                  <a:lnTo>
                    <a:pt x="905433" y="14346"/>
                  </a:lnTo>
                  <a:close/>
                  <a:moveTo>
                    <a:pt x="919966" y="14346"/>
                  </a:moveTo>
                  <a:lnTo>
                    <a:pt x="925311" y="14346"/>
                  </a:lnTo>
                  <a:lnTo>
                    <a:pt x="925311" y="19315"/>
                  </a:lnTo>
                  <a:lnTo>
                    <a:pt x="925592" y="19315"/>
                  </a:lnTo>
                  <a:cubicBezTo>
                    <a:pt x="926530" y="17627"/>
                    <a:pt x="927999" y="16221"/>
                    <a:pt x="929999" y="15096"/>
                  </a:cubicBezTo>
                  <a:cubicBezTo>
                    <a:pt x="932061" y="13908"/>
                    <a:pt x="934249" y="13314"/>
                    <a:pt x="936562" y="13314"/>
                  </a:cubicBezTo>
                  <a:cubicBezTo>
                    <a:pt x="940625" y="13314"/>
                    <a:pt x="943719" y="14502"/>
                    <a:pt x="945844" y="16877"/>
                  </a:cubicBezTo>
                  <a:cubicBezTo>
                    <a:pt x="947970" y="19190"/>
                    <a:pt x="949032" y="22378"/>
                    <a:pt x="949032" y="26441"/>
                  </a:cubicBezTo>
                  <a:lnTo>
                    <a:pt x="949032" y="48194"/>
                  </a:lnTo>
                  <a:lnTo>
                    <a:pt x="943407" y="48194"/>
                  </a:lnTo>
                  <a:lnTo>
                    <a:pt x="943407" y="27378"/>
                  </a:lnTo>
                  <a:cubicBezTo>
                    <a:pt x="943407" y="24191"/>
                    <a:pt x="942657" y="21909"/>
                    <a:pt x="941156" y="20534"/>
                  </a:cubicBezTo>
                  <a:cubicBezTo>
                    <a:pt x="939656" y="19096"/>
                    <a:pt x="937593" y="18377"/>
                    <a:pt x="934968" y="18377"/>
                  </a:cubicBezTo>
                  <a:cubicBezTo>
                    <a:pt x="933155" y="18377"/>
                    <a:pt x="931530" y="18909"/>
                    <a:pt x="930092" y="19971"/>
                  </a:cubicBezTo>
                  <a:cubicBezTo>
                    <a:pt x="928655" y="20971"/>
                    <a:pt x="927530" y="22315"/>
                    <a:pt x="926717" y="24003"/>
                  </a:cubicBezTo>
                  <a:cubicBezTo>
                    <a:pt x="925967" y="25628"/>
                    <a:pt x="925592" y="27347"/>
                    <a:pt x="925592" y="29160"/>
                  </a:cubicBezTo>
                  <a:lnTo>
                    <a:pt x="925592" y="48194"/>
                  </a:lnTo>
                  <a:lnTo>
                    <a:pt x="919966" y="48194"/>
                  </a:lnTo>
                  <a:lnTo>
                    <a:pt x="919966" y="14346"/>
                  </a:lnTo>
                  <a:close/>
                  <a:moveTo>
                    <a:pt x="952988" y="48194"/>
                  </a:moveTo>
                  <a:lnTo>
                    <a:pt x="952988" y="48194"/>
                  </a:lnTo>
                  <a:close/>
                  <a:moveTo>
                    <a:pt x="983390" y="49225"/>
                  </a:moveTo>
                  <a:cubicBezTo>
                    <a:pt x="980890" y="49225"/>
                    <a:pt x="978671" y="48756"/>
                    <a:pt x="976733" y="47818"/>
                  </a:cubicBezTo>
                  <a:cubicBezTo>
                    <a:pt x="974795" y="46818"/>
                    <a:pt x="973295" y="45474"/>
                    <a:pt x="972233" y="43787"/>
                  </a:cubicBezTo>
                  <a:cubicBezTo>
                    <a:pt x="971170" y="42099"/>
                    <a:pt x="970639" y="40161"/>
                    <a:pt x="970639" y="37973"/>
                  </a:cubicBezTo>
                  <a:cubicBezTo>
                    <a:pt x="970639" y="34411"/>
                    <a:pt x="971982" y="31629"/>
                    <a:pt x="974670" y="29629"/>
                  </a:cubicBezTo>
                  <a:cubicBezTo>
                    <a:pt x="977358" y="27566"/>
                    <a:pt x="980765" y="26535"/>
                    <a:pt x="984890" y="26535"/>
                  </a:cubicBezTo>
                  <a:cubicBezTo>
                    <a:pt x="986953" y="26535"/>
                    <a:pt x="988859" y="26753"/>
                    <a:pt x="990610" y="27191"/>
                  </a:cubicBezTo>
                  <a:cubicBezTo>
                    <a:pt x="992360" y="27628"/>
                    <a:pt x="993704" y="28160"/>
                    <a:pt x="994642" y="28785"/>
                  </a:cubicBezTo>
                  <a:lnTo>
                    <a:pt x="994642" y="26722"/>
                  </a:lnTo>
                  <a:cubicBezTo>
                    <a:pt x="994642" y="24159"/>
                    <a:pt x="993735" y="22128"/>
                    <a:pt x="991922" y="20628"/>
                  </a:cubicBezTo>
                  <a:cubicBezTo>
                    <a:pt x="990172" y="19065"/>
                    <a:pt x="987953" y="18284"/>
                    <a:pt x="985265" y="18284"/>
                  </a:cubicBezTo>
                  <a:cubicBezTo>
                    <a:pt x="983390" y="18284"/>
                    <a:pt x="981640" y="18721"/>
                    <a:pt x="980015" y="19596"/>
                  </a:cubicBezTo>
                  <a:cubicBezTo>
                    <a:pt x="978390" y="20409"/>
                    <a:pt x="977139" y="21534"/>
                    <a:pt x="976264" y="22972"/>
                  </a:cubicBezTo>
                  <a:lnTo>
                    <a:pt x="971951" y="19784"/>
                  </a:lnTo>
                  <a:cubicBezTo>
                    <a:pt x="973264" y="17721"/>
                    <a:pt x="975108" y="16127"/>
                    <a:pt x="977483" y="15002"/>
                  </a:cubicBezTo>
                  <a:cubicBezTo>
                    <a:pt x="979858" y="13877"/>
                    <a:pt x="982453" y="13314"/>
                    <a:pt x="985265" y="13314"/>
                  </a:cubicBezTo>
                  <a:cubicBezTo>
                    <a:pt x="989829" y="13314"/>
                    <a:pt x="993423" y="14533"/>
                    <a:pt x="996048" y="16971"/>
                  </a:cubicBezTo>
                  <a:cubicBezTo>
                    <a:pt x="998673" y="19346"/>
                    <a:pt x="999986" y="22597"/>
                    <a:pt x="999986" y="26722"/>
                  </a:cubicBezTo>
                  <a:lnTo>
                    <a:pt x="999986" y="48194"/>
                  </a:lnTo>
                  <a:lnTo>
                    <a:pt x="994642" y="48194"/>
                  </a:lnTo>
                  <a:lnTo>
                    <a:pt x="994642" y="43318"/>
                  </a:lnTo>
                  <a:lnTo>
                    <a:pt x="994360" y="43318"/>
                  </a:lnTo>
                  <a:cubicBezTo>
                    <a:pt x="993360" y="45006"/>
                    <a:pt x="991891" y="46412"/>
                    <a:pt x="989953" y="47537"/>
                  </a:cubicBezTo>
                  <a:cubicBezTo>
                    <a:pt x="988016" y="48662"/>
                    <a:pt x="985828" y="49225"/>
                    <a:pt x="983390" y="49225"/>
                  </a:cubicBezTo>
                  <a:close/>
                  <a:moveTo>
                    <a:pt x="983953" y="44256"/>
                  </a:moveTo>
                  <a:cubicBezTo>
                    <a:pt x="985828" y="44256"/>
                    <a:pt x="987578" y="43787"/>
                    <a:pt x="989203" y="42849"/>
                  </a:cubicBezTo>
                  <a:cubicBezTo>
                    <a:pt x="990891" y="41849"/>
                    <a:pt x="992204" y="40536"/>
                    <a:pt x="993141" y="38911"/>
                  </a:cubicBezTo>
                  <a:cubicBezTo>
                    <a:pt x="994142" y="37286"/>
                    <a:pt x="994642" y="35504"/>
                    <a:pt x="994642" y="33567"/>
                  </a:cubicBezTo>
                  <a:cubicBezTo>
                    <a:pt x="993579" y="32817"/>
                    <a:pt x="992266" y="32223"/>
                    <a:pt x="990704" y="31785"/>
                  </a:cubicBezTo>
                  <a:cubicBezTo>
                    <a:pt x="989141" y="31348"/>
                    <a:pt x="987485" y="31129"/>
                    <a:pt x="985734" y="31129"/>
                  </a:cubicBezTo>
                  <a:cubicBezTo>
                    <a:pt x="982671" y="31129"/>
                    <a:pt x="980359" y="31785"/>
                    <a:pt x="978796" y="33098"/>
                  </a:cubicBezTo>
                  <a:cubicBezTo>
                    <a:pt x="977233" y="34348"/>
                    <a:pt x="976452" y="36005"/>
                    <a:pt x="976452" y="38067"/>
                  </a:cubicBezTo>
                  <a:cubicBezTo>
                    <a:pt x="976452" y="39880"/>
                    <a:pt x="977139" y="41380"/>
                    <a:pt x="978515" y="42568"/>
                  </a:cubicBezTo>
                  <a:cubicBezTo>
                    <a:pt x="979952" y="43693"/>
                    <a:pt x="981765" y="44256"/>
                    <a:pt x="983953" y="44256"/>
                  </a:cubicBezTo>
                  <a:close/>
                  <a:moveTo>
                    <a:pt x="1021870" y="49225"/>
                  </a:moveTo>
                  <a:cubicBezTo>
                    <a:pt x="1018807" y="49225"/>
                    <a:pt x="1016057" y="48475"/>
                    <a:pt x="1013619" y="46975"/>
                  </a:cubicBezTo>
                  <a:cubicBezTo>
                    <a:pt x="1011181" y="45412"/>
                    <a:pt x="1009243" y="43287"/>
                    <a:pt x="1007806" y="40599"/>
                  </a:cubicBezTo>
                  <a:cubicBezTo>
                    <a:pt x="1006368" y="37848"/>
                    <a:pt x="1005649" y="34723"/>
                    <a:pt x="1005649" y="31223"/>
                  </a:cubicBezTo>
                  <a:cubicBezTo>
                    <a:pt x="1005649" y="27847"/>
                    <a:pt x="1006368" y="24784"/>
                    <a:pt x="1007806" y="22034"/>
                  </a:cubicBezTo>
                  <a:cubicBezTo>
                    <a:pt x="1009243" y="19284"/>
                    <a:pt x="1011181" y="17158"/>
                    <a:pt x="1013619" y="15658"/>
                  </a:cubicBezTo>
                  <a:cubicBezTo>
                    <a:pt x="1016057" y="14096"/>
                    <a:pt x="1018807" y="13314"/>
                    <a:pt x="1021870" y="13314"/>
                  </a:cubicBezTo>
                  <a:cubicBezTo>
                    <a:pt x="1024433" y="13314"/>
                    <a:pt x="1026715" y="13908"/>
                    <a:pt x="1028715" y="15096"/>
                  </a:cubicBezTo>
                  <a:cubicBezTo>
                    <a:pt x="1030778" y="16221"/>
                    <a:pt x="1032340" y="17658"/>
                    <a:pt x="1033403" y="19409"/>
                  </a:cubicBezTo>
                  <a:lnTo>
                    <a:pt x="1033684" y="19409"/>
                  </a:lnTo>
                  <a:lnTo>
                    <a:pt x="1033403" y="14627"/>
                  </a:lnTo>
                  <a:lnTo>
                    <a:pt x="1033403" y="656"/>
                  </a:lnTo>
                  <a:lnTo>
                    <a:pt x="1039122" y="656"/>
                  </a:lnTo>
                  <a:lnTo>
                    <a:pt x="1039122" y="48194"/>
                  </a:lnTo>
                  <a:lnTo>
                    <a:pt x="1033684" y="48194"/>
                  </a:lnTo>
                  <a:lnTo>
                    <a:pt x="1033684" y="43224"/>
                  </a:lnTo>
                  <a:lnTo>
                    <a:pt x="1033403" y="43224"/>
                  </a:lnTo>
                  <a:cubicBezTo>
                    <a:pt x="1032340" y="44912"/>
                    <a:pt x="1030778" y="46350"/>
                    <a:pt x="1028715" y="47537"/>
                  </a:cubicBezTo>
                  <a:cubicBezTo>
                    <a:pt x="1026715" y="48662"/>
                    <a:pt x="1024433" y="49225"/>
                    <a:pt x="1021870" y="49225"/>
                  </a:cubicBezTo>
                  <a:close/>
                  <a:moveTo>
                    <a:pt x="1022527" y="44162"/>
                  </a:moveTo>
                  <a:cubicBezTo>
                    <a:pt x="1024464" y="44162"/>
                    <a:pt x="1026277" y="43630"/>
                    <a:pt x="1027965" y="42568"/>
                  </a:cubicBezTo>
                  <a:cubicBezTo>
                    <a:pt x="1029715" y="41505"/>
                    <a:pt x="1031090" y="40005"/>
                    <a:pt x="1032090" y="38067"/>
                  </a:cubicBezTo>
                  <a:cubicBezTo>
                    <a:pt x="1033153" y="36130"/>
                    <a:pt x="1033684" y="33848"/>
                    <a:pt x="1033684" y="31223"/>
                  </a:cubicBezTo>
                  <a:cubicBezTo>
                    <a:pt x="1033684" y="28660"/>
                    <a:pt x="1033153" y="26410"/>
                    <a:pt x="1032090" y="24472"/>
                  </a:cubicBezTo>
                  <a:cubicBezTo>
                    <a:pt x="1031090" y="22534"/>
                    <a:pt x="1029715" y="21034"/>
                    <a:pt x="1027965" y="19971"/>
                  </a:cubicBezTo>
                  <a:cubicBezTo>
                    <a:pt x="1026277" y="18909"/>
                    <a:pt x="1024464" y="18377"/>
                    <a:pt x="1022527" y="18377"/>
                  </a:cubicBezTo>
                  <a:cubicBezTo>
                    <a:pt x="1020526" y="18377"/>
                    <a:pt x="1018651" y="18909"/>
                    <a:pt x="1016901" y="19971"/>
                  </a:cubicBezTo>
                  <a:cubicBezTo>
                    <a:pt x="1015213" y="21034"/>
                    <a:pt x="1013838" y="22565"/>
                    <a:pt x="1012775" y="24566"/>
                  </a:cubicBezTo>
                  <a:cubicBezTo>
                    <a:pt x="1011775" y="26503"/>
                    <a:pt x="1011275" y="28722"/>
                    <a:pt x="1011275" y="31223"/>
                  </a:cubicBezTo>
                  <a:cubicBezTo>
                    <a:pt x="1011275" y="33785"/>
                    <a:pt x="1011775" y="36067"/>
                    <a:pt x="1012775" y="38067"/>
                  </a:cubicBezTo>
                  <a:cubicBezTo>
                    <a:pt x="1013838" y="40005"/>
                    <a:pt x="1015213" y="41505"/>
                    <a:pt x="1016901" y="42568"/>
                  </a:cubicBezTo>
                  <a:cubicBezTo>
                    <a:pt x="1018651" y="43630"/>
                    <a:pt x="1020526" y="44162"/>
                    <a:pt x="1022527" y="44162"/>
                  </a:cubicBezTo>
                  <a:close/>
                  <a:moveTo>
                    <a:pt x="1043737" y="14346"/>
                  </a:moveTo>
                  <a:lnTo>
                    <a:pt x="1049738" y="14346"/>
                  </a:lnTo>
                  <a:lnTo>
                    <a:pt x="1060239" y="41536"/>
                  </a:lnTo>
                  <a:lnTo>
                    <a:pt x="1060426" y="41536"/>
                  </a:lnTo>
                  <a:lnTo>
                    <a:pt x="1071021" y="14346"/>
                  </a:lnTo>
                  <a:lnTo>
                    <a:pt x="1076928" y="14346"/>
                  </a:lnTo>
                  <a:lnTo>
                    <a:pt x="1063146" y="48194"/>
                  </a:lnTo>
                  <a:lnTo>
                    <a:pt x="1057426" y="48194"/>
                  </a:lnTo>
                  <a:lnTo>
                    <a:pt x="1043737" y="14346"/>
                  </a:lnTo>
                  <a:close/>
                  <a:moveTo>
                    <a:pt x="1091726" y="49225"/>
                  </a:moveTo>
                  <a:cubicBezTo>
                    <a:pt x="1089226" y="49225"/>
                    <a:pt x="1087007" y="48756"/>
                    <a:pt x="1085069" y="47818"/>
                  </a:cubicBezTo>
                  <a:cubicBezTo>
                    <a:pt x="1083131" y="46818"/>
                    <a:pt x="1081631" y="45474"/>
                    <a:pt x="1080569" y="43787"/>
                  </a:cubicBezTo>
                  <a:cubicBezTo>
                    <a:pt x="1079506" y="42099"/>
                    <a:pt x="1078975" y="40161"/>
                    <a:pt x="1078975" y="37973"/>
                  </a:cubicBezTo>
                  <a:cubicBezTo>
                    <a:pt x="1078975" y="34411"/>
                    <a:pt x="1080319" y="31629"/>
                    <a:pt x="1083007" y="29629"/>
                  </a:cubicBezTo>
                  <a:cubicBezTo>
                    <a:pt x="1085694" y="27566"/>
                    <a:pt x="1089101" y="26535"/>
                    <a:pt x="1093227" y="26535"/>
                  </a:cubicBezTo>
                  <a:cubicBezTo>
                    <a:pt x="1095289" y="26535"/>
                    <a:pt x="1097196" y="26753"/>
                    <a:pt x="1098946" y="27191"/>
                  </a:cubicBezTo>
                  <a:cubicBezTo>
                    <a:pt x="1100696" y="27628"/>
                    <a:pt x="1102040" y="28160"/>
                    <a:pt x="1102978" y="28785"/>
                  </a:cubicBezTo>
                  <a:lnTo>
                    <a:pt x="1102978" y="26722"/>
                  </a:lnTo>
                  <a:cubicBezTo>
                    <a:pt x="1102978" y="24159"/>
                    <a:pt x="1102071" y="22128"/>
                    <a:pt x="1100259" y="20628"/>
                  </a:cubicBezTo>
                  <a:cubicBezTo>
                    <a:pt x="1098508" y="19065"/>
                    <a:pt x="1096290" y="18284"/>
                    <a:pt x="1093602" y="18284"/>
                  </a:cubicBezTo>
                  <a:cubicBezTo>
                    <a:pt x="1091726" y="18284"/>
                    <a:pt x="1089976" y="18721"/>
                    <a:pt x="1088351" y="19596"/>
                  </a:cubicBezTo>
                  <a:cubicBezTo>
                    <a:pt x="1086726" y="20409"/>
                    <a:pt x="1085475" y="21534"/>
                    <a:pt x="1084600" y="22972"/>
                  </a:cubicBezTo>
                  <a:lnTo>
                    <a:pt x="1080287" y="19784"/>
                  </a:lnTo>
                  <a:cubicBezTo>
                    <a:pt x="1081600" y="17721"/>
                    <a:pt x="1083444" y="16127"/>
                    <a:pt x="1085819" y="15002"/>
                  </a:cubicBezTo>
                  <a:cubicBezTo>
                    <a:pt x="1088195" y="13877"/>
                    <a:pt x="1090789" y="13314"/>
                    <a:pt x="1093602" y="13314"/>
                  </a:cubicBezTo>
                  <a:cubicBezTo>
                    <a:pt x="1098165" y="13314"/>
                    <a:pt x="1101759" y="14533"/>
                    <a:pt x="1104384" y="16971"/>
                  </a:cubicBezTo>
                  <a:cubicBezTo>
                    <a:pt x="1107010" y="19346"/>
                    <a:pt x="1108322" y="22597"/>
                    <a:pt x="1108322" y="26722"/>
                  </a:cubicBezTo>
                  <a:lnTo>
                    <a:pt x="1108322" y="48194"/>
                  </a:lnTo>
                  <a:lnTo>
                    <a:pt x="1102978" y="48194"/>
                  </a:lnTo>
                  <a:lnTo>
                    <a:pt x="1102978" y="43318"/>
                  </a:lnTo>
                  <a:lnTo>
                    <a:pt x="1102696" y="43318"/>
                  </a:lnTo>
                  <a:cubicBezTo>
                    <a:pt x="1101696" y="45006"/>
                    <a:pt x="1100228" y="46412"/>
                    <a:pt x="1098290" y="47537"/>
                  </a:cubicBezTo>
                  <a:cubicBezTo>
                    <a:pt x="1096352" y="48662"/>
                    <a:pt x="1094164" y="49225"/>
                    <a:pt x="1091726" y="49225"/>
                  </a:cubicBezTo>
                  <a:close/>
                  <a:moveTo>
                    <a:pt x="1092289" y="44256"/>
                  </a:moveTo>
                  <a:cubicBezTo>
                    <a:pt x="1094164" y="44256"/>
                    <a:pt x="1095915" y="43787"/>
                    <a:pt x="1097540" y="42849"/>
                  </a:cubicBezTo>
                  <a:cubicBezTo>
                    <a:pt x="1099227" y="41849"/>
                    <a:pt x="1100540" y="40536"/>
                    <a:pt x="1101478" y="38911"/>
                  </a:cubicBezTo>
                  <a:cubicBezTo>
                    <a:pt x="1102478" y="37286"/>
                    <a:pt x="1102978" y="35504"/>
                    <a:pt x="1102978" y="33567"/>
                  </a:cubicBezTo>
                  <a:cubicBezTo>
                    <a:pt x="1101915" y="32817"/>
                    <a:pt x="1100603" y="32223"/>
                    <a:pt x="1099040" y="31785"/>
                  </a:cubicBezTo>
                  <a:cubicBezTo>
                    <a:pt x="1097477" y="31348"/>
                    <a:pt x="1095821" y="31129"/>
                    <a:pt x="1094070" y="31129"/>
                  </a:cubicBezTo>
                  <a:cubicBezTo>
                    <a:pt x="1091007" y="31129"/>
                    <a:pt x="1088695" y="31785"/>
                    <a:pt x="1087132" y="33098"/>
                  </a:cubicBezTo>
                  <a:cubicBezTo>
                    <a:pt x="1085569" y="34348"/>
                    <a:pt x="1084788" y="36005"/>
                    <a:pt x="1084788" y="38067"/>
                  </a:cubicBezTo>
                  <a:cubicBezTo>
                    <a:pt x="1084788" y="39880"/>
                    <a:pt x="1085475" y="41380"/>
                    <a:pt x="1086851" y="42568"/>
                  </a:cubicBezTo>
                  <a:cubicBezTo>
                    <a:pt x="1088288" y="43693"/>
                    <a:pt x="1090101" y="44256"/>
                    <a:pt x="1092289" y="44256"/>
                  </a:cubicBezTo>
                  <a:close/>
                  <a:moveTo>
                    <a:pt x="1116193" y="14346"/>
                  </a:moveTo>
                  <a:lnTo>
                    <a:pt x="1121537" y="14346"/>
                  </a:lnTo>
                  <a:lnTo>
                    <a:pt x="1121537" y="19315"/>
                  </a:lnTo>
                  <a:lnTo>
                    <a:pt x="1121819" y="19315"/>
                  </a:lnTo>
                  <a:cubicBezTo>
                    <a:pt x="1122756" y="17627"/>
                    <a:pt x="1124225" y="16221"/>
                    <a:pt x="1126226" y="15096"/>
                  </a:cubicBezTo>
                  <a:cubicBezTo>
                    <a:pt x="1128288" y="13908"/>
                    <a:pt x="1130476" y="13314"/>
                    <a:pt x="1132789" y="13314"/>
                  </a:cubicBezTo>
                  <a:cubicBezTo>
                    <a:pt x="1136852" y="13314"/>
                    <a:pt x="1139946" y="14502"/>
                    <a:pt x="1142071" y="16877"/>
                  </a:cubicBezTo>
                  <a:cubicBezTo>
                    <a:pt x="1144197" y="19190"/>
                    <a:pt x="1145259" y="22378"/>
                    <a:pt x="1145259" y="26441"/>
                  </a:cubicBezTo>
                  <a:lnTo>
                    <a:pt x="1145259" y="48194"/>
                  </a:lnTo>
                  <a:lnTo>
                    <a:pt x="1139633" y="48194"/>
                  </a:lnTo>
                  <a:lnTo>
                    <a:pt x="1139633" y="27378"/>
                  </a:lnTo>
                  <a:cubicBezTo>
                    <a:pt x="1139633" y="24191"/>
                    <a:pt x="1138883" y="21909"/>
                    <a:pt x="1137383" y="20534"/>
                  </a:cubicBezTo>
                  <a:cubicBezTo>
                    <a:pt x="1135883" y="19096"/>
                    <a:pt x="1133820" y="18377"/>
                    <a:pt x="1131195" y="18377"/>
                  </a:cubicBezTo>
                  <a:cubicBezTo>
                    <a:pt x="1129382" y="18377"/>
                    <a:pt x="1127757" y="18909"/>
                    <a:pt x="1126319" y="19971"/>
                  </a:cubicBezTo>
                  <a:cubicBezTo>
                    <a:pt x="1124882" y="20971"/>
                    <a:pt x="1123757" y="22315"/>
                    <a:pt x="1122944" y="24003"/>
                  </a:cubicBezTo>
                  <a:cubicBezTo>
                    <a:pt x="1122194" y="25628"/>
                    <a:pt x="1121819" y="27347"/>
                    <a:pt x="1121819" y="29160"/>
                  </a:cubicBezTo>
                  <a:lnTo>
                    <a:pt x="1121819" y="48194"/>
                  </a:lnTo>
                  <a:lnTo>
                    <a:pt x="1116193" y="48194"/>
                  </a:lnTo>
                  <a:lnTo>
                    <a:pt x="1116193" y="14346"/>
                  </a:lnTo>
                  <a:close/>
                  <a:moveTo>
                    <a:pt x="1168717" y="49225"/>
                  </a:moveTo>
                  <a:cubicBezTo>
                    <a:pt x="1165466" y="49225"/>
                    <a:pt x="1162529" y="48444"/>
                    <a:pt x="1159903" y="46881"/>
                  </a:cubicBezTo>
                  <a:cubicBezTo>
                    <a:pt x="1157278" y="45318"/>
                    <a:pt x="1155215" y="43193"/>
                    <a:pt x="1153715" y="40505"/>
                  </a:cubicBezTo>
                  <a:cubicBezTo>
                    <a:pt x="1152277" y="37755"/>
                    <a:pt x="1151558" y="34661"/>
                    <a:pt x="1151558" y="31223"/>
                  </a:cubicBezTo>
                  <a:cubicBezTo>
                    <a:pt x="1151558" y="27847"/>
                    <a:pt x="1152277" y="24784"/>
                    <a:pt x="1153715" y="22034"/>
                  </a:cubicBezTo>
                  <a:cubicBezTo>
                    <a:pt x="1155215" y="19284"/>
                    <a:pt x="1157278" y="17158"/>
                    <a:pt x="1159903" y="15658"/>
                  </a:cubicBezTo>
                  <a:cubicBezTo>
                    <a:pt x="1162529" y="14096"/>
                    <a:pt x="1165466" y="13314"/>
                    <a:pt x="1168717" y="13314"/>
                  </a:cubicBezTo>
                  <a:cubicBezTo>
                    <a:pt x="1172405" y="13314"/>
                    <a:pt x="1175499" y="14158"/>
                    <a:pt x="1177999" y="15846"/>
                  </a:cubicBezTo>
                  <a:cubicBezTo>
                    <a:pt x="1180500" y="17533"/>
                    <a:pt x="1182281" y="19784"/>
                    <a:pt x="1183344" y="22597"/>
                  </a:cubicBezTo>
                  <a:lnTo>
                    <a:pt x="1178187" y="24753"/>
                  </a:lnTo>
                  <a:cubicBezTo>
                    <a:pt x="1177374" y="22690"/>
                    <a:pt x="1176124" y="21128"/>
                    <a:pt x="1174436" y="20065"/>
                  </a:cubicBezTo>
                  <a:cubicBezTo>
                    <a:pt x="1172811" y="18940"/>
                    <a:pt x="1170811" y="18377"/>
                    <a:pt x="1168436" y="18377"/>
                  </a:cubicBezTo>
                  <a:cubicBezTo>
                    <a:pt x="1166435" y="18377"/>
                    <a:pt x="1164560" y="18940"/>
                    <a:pt x="1162810" y="20065"/>
                  </a:cubicBezTo>
                  <a:cubicBezTo>
                    <a:pt x="1161122" y="21128"/>
                    <a:pt x="1159747" y="22628"/>
                    <a:pt x="1158684" y="24566"/>
                  </a:cubicBezTo>
                  <a:cubicBezTo>
                    <a:pt x="1157684" y="26503"/>
                    <a:pt x="1157184" y="28722"/>
                    <a:pt x="1157184" y="31223"/>
                  </a:cubicBezTo>
                  <a:cubicBezTo>
                    <a:pt x="1157184" y="33785"/>
                    <a:pt x="1157684" y="36036"/>
                    <a:pt x="1158684" y="37973"/>
                  </a:cubicBezTo>
                  <a:cubicBezTo>
                    <a:pt x="1159747" y="39911"/>
                    <a:pt x="1161122" y="41443"/>
                    <a:pt x="1162810" y="42568"/>
                  </a:cubicBezTo>
                  <a:cubicBezTo>
                    <a:pt x="1164560" y="43630"/>
                    <a:pt x="1166435" y="44162"/>
                    <a:pt x="1168436" y="44162"/>
                  </a:cubicBezTo>
                  <a:cubicBezTo>
                    <a:pt x="1170873" y="44162"/>
                    <a:pt x="1172936" y="43599"/>
                    <a:pt x="1174624" y="42474"/>
                  </a:cubicBezTo>
                  <a:cubicBezTo>
                    <a:pt x="1176374" y="41349"/>
                    <a:pt x="1177655" y="39786"/>
                    <a:pt x="1178468" y="37786"/>
                  </a:cubicBezTo>
                  <a:lnTo>
                    <a:pt x="1183531" y="39942"/>
                  </a:lnTo>
                  <a:cubicBezTo>
                    <a:pt x="1182406" y="42693"/>
                    <a:pt x="1180562" y="44943"/>
                    <a:pt x="1177999" y="46693"/>
                  </a:cubicBezTo>
                  <a:cubicBezTo>
                    <a:pt x="1175437" y="48381"/>
                    <a:pt x="1172342" y="49225"/>
                    <a:pt x="1168717" y="49225"/>
                  </a:cubicBezTo>
                  <a:close/>
                  <a:moveTo>
                    <a:pt x="1204348" y="49225"/>
                  </a:moveTo>
                  <a:cubicBezTo>
                    <a:pt x="1201160" y="49225"/>
                    <a:pt x="1198285" y="48475"/>
                    <a:pt x="1195722" y="46975"/>
                  </a:cubicBezTo>
                  <a:cubicBezTo>
                    <a:pt x="1193159" y="45412"/>
                    <a:pt x="1191128" y="43287"/>
                    <a:pt x="1189628" y="40599"/>
                  </a:cubicBezTo>
                  <a:cubicBezTo>
                    <a:pt x="1188190" y="37848"/>
                    <a:pt x="1187471" y="34754"/>
                    <a:pt x="1187471" y="31316"/>
                  </a:cubicBezTo>
                  <a:cubicBezTo>
                    <a:pt x="1187471" y="28066"/>
                    <a:pt x="1188158" y="25066"/>
                    <a:pt x="1189534" y="22315"/>
                  </a:cubicBezTo>
                  <a:cubicBezTo>
                    <a:pt x="1190909" y="19565"/>
                    <a:pt x="1192847" y="17377"/>
                    <a:pt x="1195347" y="15752"/>
                  </a:cubicBezTo>
                  <a:cubicBezTo>
                    <a:pt x="1197847" y="14127"/>
                    <a:pt x="1200691" y="13314"/>
                    <a:pt x="1203879" y="13314"/>
                  </a:cubicBezTo>
                  <a:cubicBezTo>
                    <a:pt x="1207192" y="13314"/>
                    <a:pt x="1210068" y="14064"/>
                    <a:pt x="1212505" y="15564"/>
                  </a:cubicBezTo>
                  <a:cubicBezTo>
                    <a:pt x="1214943" y="17002"/>
                    <a:pt x="1216818" y="19034"/>
                    <a:pt x="1218131" y="21659"/>
                  </a:cubicBezTo>
                  <a:cubicBezTo>
                    <a:pt x="1219444" y="24284"/>
                    <a:pt x="1220100" y="27253"/>
                    <a:pt x="1220100" y="30566"/>
                  </a:cubicBezTo>
                  <a:cubicBezTo>
                    <a:pt x="1220100" y="31129"/>
                    <a:pt x="1220069" y="31723"/>
                    <a:pt x="1220006" y="32348"/>
                  </a:cubicBezTo>
                  <a:lnTo>
                    <a:pt x="1193190" y="32348"/>
                  </a:lnTo>
                  <a:cubicBezTo>
                    <a:pt x="1193315" y="34911"/>
                    <a:pt x="1193909" y="37067"/>
                    <a:pt x="1194972" y="38817"/>
                  </a:cubicBezTo>
                  <a:cubicBezTo>
                    <a:pt x="1196097" y="40568"/>
                    <a:pt x="1197503" y="41911"/>
                    <a:pt x="1199191" y="42849"/>
                  </a:cubicBezTo>
                  <a:cubicBezTo>
                    <a:pt x="1200942" y="43724"/>
                    <a:pt x="1202723" y="44162"/>
                    <a:pt x="1204536" y="44162"/>
                  </a:cubicBezTo>
                  <a:cubicBezTo>
                    <a:pt x="1208974" y="44162"/>
                    <a:pt x="1212318" y="42130"/>
                    <a:pt x="1214568" y="38067"/>
                  </a:cubicBezTo>
                  <a:lnTo>
                    <a:pt x="1219350" y="40318"/>
                  </a:lnTo>
                  <a:cubicBezTo>
                    <a:pt x="1217975" y="43068"/>
                    <a:pt x="1216006" y="45256"/>
                    <a:pt x="1213443" y="46881"/>
                  </a:cubicBezTo>
                  <a:cubicBezTo>
                    <a:pt x="1210943" y="48444"/>
                    <a:pt x="1207911" y="49225"/>
                    <a:pt x="1204348" y="49225"/>
                  </a:cubicBezTo>
                  <a:close/>
                  <a:moveTo>
                    <a:pt x="1214099" y="27660"/>
                  </a:moveTo>
                  <a:cubicBezTo>
                    <a:pt x="1214037" y="26285"/>
                    <a:pt x="1213631" y="24878"/>
                    <a:pt x="1212880" y="23440"/>
                  </a:cubicBezTo>
                  <a:cubicBezTo>
                    <a:pt x="1212193" y="22003"/>
                    <a:pt x="1211099" y="20815"/>
                    <a:pt x="1209599" y="19877"/>
                  </a:cubicBezTo>
                  <a:cubicBezTo>
                    <a:pt x="1208099" y="18877"/>
                    <a:pt x="1206192" y="18377"/>
                    <a:pt x="1203879" y="18377"/>
                  </a:cubicBezTo>
                  <a:cubicBezTo>
                    <a:pt x="1201254" y="18377"/>
                    <a:pt x="1199004" y="19252"/>
                    <a:pt x="1197128" y="21003"/>
                  </a:cubicBezTo>
                  <a:cubicBezTo>
                    <a:pt x="1195253" y="22690"/>
                    <a:pt x="1194034" y="24909"/>
                    <a:pt x="1193472" y="27660"/>
                  </a:cubicBezTo>
                  <a:lnTo>
                    <a:pt x="1214099" y="27660"/>
                  </a:lnTo>
                  <a:close/>
                  <a:moveTo>
                    <a:pt x="1222501" y="48194"/>
                  </a:moveTo>
                  <a:lnTo>
                    <a:pt x="1222501" y="48194"/>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1" name="Freeform: Shape 190">
              <a:extLst>
                <a:ext uri="{FF2B5EF4-FFF2-40B4-BE49-F238E27FC236}">
                  <a16:creationId xmlns:a16="http://schemas.microsoft.com/office/drawing/2014/main" id="{1CAF2FD5-F570-3CE3-F1E0-8EB9A920797F}"/>
                </a:ext>
              </a:extLst>
            </p:cNvPr>
            <p:cNvSpPr/>
            <p:nvPr/>
          </p:nvSpPr>
          <p:spPr>
            <a:xfrm>
              <a:off x="3009231" y="681079"/>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2" name="Freeform: Shape 191">
              <a:extLst>
                <a:ext uri="{FF2B5EF4-FFF2-40B4-BE49-F238E27FC236}">
                  <a16:creationId xmlns:a16="http://schemas.microsoft.com/office/drawing/2014/main" id="{EA5E2092-D2E4-8937-7081-721DCA8FA733}"/>
                </a:ext>
              </a:extLst>
            </p:cNvPr>
            <p:cNvSpPr/>
            <p:nvPr/>
          </p:nvSpPr>
          <p:spPr>
            <a:xfrm>
              <a:off x="3084863" y="665890"/>
              <a:ext cx="734543" cy="63570"/>
            </a:xfrm>
            <a:custGeom>
              <a:avLst/>
              <a:gdLst>
                <a:gd name="connsiteX0" fmla="*/ 0 w 734543"/>
                <a:gd name="connsiteY0" fmla="*/ 656 h 63570"/>
                <a:gd name="connsiteX1" fmla="*/ 14346 w 734543"/>
                <a:gd name="connsiteY1" fmla="*/ 656 h 63570"/>
                <a:gd name="connsiteX2" fmla="*/ 27003 w 734543"/>
                <a:gd name="connsiteY2" fmla="*/ 3750 h 63570"/>
                <a:gd name="connsiteX3" fmla="*/ 35442 w 734543"/>
                <a:gd name="connsiteY3" fmla="*/ 12095 h 63570"/>
                <a:gd name="connsiteX4" fmla="*/ 38349 w 734543"/>
                <a:gd name="connsiteY4" fmla="*/ 24472 h 63570"/>
                <a:gd name="connsiteX5" fmla="*/ 35442 w 734543"/>
                <a:gd name="connsiteY5" fmla="*/ 36848 h 63570"/>
                <a:gd name="connsiteX6" fmla="*/ 27003 w 734543"/>
                <a:gd name="connsiteY6" fmla="*/ 45193 h 63570"/>
                <a:gd name="connsiteX7" fmla="*/ 14346 w 734543"/>
                <a:gd name="connsiteY7" fmla="*/ 48194 h 63570"/>
                <a:gd name="connsiteX8" fmla="*/ 0 w 734543"/>
                <a:gd name="connsiteY8" fmla="*/ 48194 h 63570"/>
                <a:gd name="connsiteX9" fmla="*/ 0 w 734543"/>
                <a:gd name="connsiteY9" fmla="*/ 656 h 63570"/>
                <a:gd name="connsiteX10" fmla="*/ 14346 w 734543"/>
                <a:gd name="connsiteY10" fmla="*/ 42849 h 63570"/>
                <a:gd name="connsiteX11" fmla="*/ 27660 w 734543"/>
                <a:gd name="connsiteY11" fmla="*/ 37973 h 63570"/>
                <a:gd name="connsiteX12" fmla="*/ 32629 w 734543"/>
                <a:gd name="connsiteY12" fmla="*/ 24472 h 63570"/>
                <a:gd name="connsiteX13" fmla="*/ 27660 w 734543"/>
                <a:gd name="connsiteY13" fmla="*/ 10876 h 63570"/>
                <a:gd name="connsiteX14" fmla="*/ 14346 w 734543"/>
                <a:gd name="connsiteY14" fmla="*/ 6001 h 63570"/>
                <a:gd name="connsiteX15" fmla="*/ 5626 w 734543"/>
                <a:gd name="connsiteY15" fmla="*/ 6001 h 63570"/>
                <a:gd name="connsiteX16" fmla="*/ 5626 w 734543"/>
                <a:gd name="connsiteY16" fmla="*/ 42849 h 63570"/>
                <a:gd name="connsiteX17" fmla="*/ 14346 w 734543"/>
                <a:gd name="connsiteY17" fmla="*/ 42849 h 63570"/>
                <a:gd name="connsiteX18" fmla="*/ 60110 w 734543"/>
                <a:gd name="connsiteY18" fmla="*/ 49225 h 63570"/>
                <a:gd name="connsiteX19" fmla="*/ 51109 w 734543"/>
                <a:gd name="connsiteY19" fmla="*/ 46881 h 63570"/>
                <a:gd name="connsiteX20" fmla="*/ 44921 w 734543"/>
                <a:gd name="connsiteY20" fmla="*/ 40411 h 63570"/>
                <a:gd name="connsiteX21" fmla="*/ 42670 w 734543"/>
                <a:gd name="connsiteY21" fmla="*/ 31223 h 63570"/>
                <a:gd name="connsiteX22" fmla="*/ 44921 w 734543"/>
                <a:gd name="connsiteY22" fmla="*/ 22222 h 63570"/>
                <a:gd name="connsiteX23" fmla="*/ 51109 w 734543"/>
                <a:gd name="connsiteY23" fmla="*/ 15752 h 63570"/>
                <a:gd name="connsiteX24" fmla="*/ 60110 w 734543"/>
                <a:gd name="connsiteY24" fmla="*/ 13314 h 63570"/>
                <a:gd name="connsiteX25" fmla="*/ 69017 w 734543"/>
                <a:gd name="connsiteY25" fmla="*/ 15752 h 63570"/>
                <a:gd name="connsiteX26" fmla="*/ 75206 w 734543"/>
                <a:gd name="connsiteY26" fmla="*/ 22222 h 63570"/>
                <a:gd name="connsiteX27" fmla="*/ 77456 w 734543"/>
                <a:gd name="connsiteY27" fmla="*/ 31223 h 63570"/>
                <a:gd name="connsiteX28" fmla="*/ 75206 w 734543"/>
                <a:gd name="connsiteY28" fmla="*/ 40411 h 63570"/>
                <a:gd name="connsiteX29" fmla="*/ 69017 w 734543"/>
                <a:gd name="connsiteY29" fmla="*/ 46881 h 63570"/>
                <a:gd name="connsiteX30" fmla="*/ 60110 w 734543"/>
                <a:gd name="connsiteY30" fmla="*/ 49225 h 63570"/>
                <a:gd name="connsiteX31" fmla="*/ 60110 w 734543"/>
                <a:gd name="connsiteY31" fmla="*/ 44162 h 63570"/>
                <a:gd name="connsiteX32" fmla="*/ 65923 w 734543"/>
                <a:gd name="connsiteY32" fmla="*/ 42662 h 63570"/>
                <a:gd name="connsiteX33" fmla="*/ 70236 w 734543"/>
                <a:gd name="connsiteY33" fmla="*/ 38161 h 63570"/>
                <a:gd name="connsiteX34" fmla="*/ 71830 w 734543"/>
                <a:gd name="connsiteY34" fmla="*/ 31223 h 63570"/>
                <a:gd name="connsiteX35" fmla="*/ 70236 w 734543"/>
                <a:gd name="connsiteY35" fmla="*/ 24472 h 63570"/>
                <a:gd name="connsiteX36" fmla="*/ 65923 w 734543"/>
                <a:gd name="connsiteY36" fmla="*/ 19971 h 63570"/>
                <a:gd name="connsiteX37" fmla="*/ 60110 w 734543"/>
                <a:gd name="connsiteY37" fmla="*/ 18377 h 63570"/>
                <a:gd name="connsiteX38" fmla="*/ 54297 w 734543"/>
                <a:gd name="connsiteY38" fmla="*/ 19971 h 63570"/>
                <a:gd name="connsiteX39" fmla="*/ 49890 w 734543"/>
                <a:gd name="connsiteY39" fmla="*/ 24472 h 63570"/>
                <a:gd name="connsiteX40" fmla="*/ 48296 w 734543"/>
                <a:gd name="connsiteY40" fmla="*/ 31223 h 63570"/>
                <a:gd name="connsiteX41" fmla="*/ 49890 w 734543"/>
                <a:gd name="connsiteY41" fmla="*/ 38161 h 63570"/>
                <a:gd name="connsiteX42" fmla="*/ 54297 w 734543"/>
                <a:gd name="connsiteY42" fmla="*/ 42662 h 63570"/>
                <a:gd name="connsiteX43" fmla="*/ 60110 w 734543"/>
                <a:gd name="connsiteY43" fmla="*/ 44162 h 63570"/>
                <a:gd name="connsiteX44" fmla="*/ 98924 w 734543"/>
                <a:gd name="connsiteY44" fmla="*/ 63570 h 63570"/>
                <a:gd name="connsiteX45" fmla="*/ 89079 w 734543"/>
                <a:gd name="connsiteY45" fmla="*/ 60758 h 63570"/>
                <a:gd name="connsiteX46" fmla="*/ 83828 w 734543"/>
                <a:gd name="connsiteY46" fmla="*/ 54101 h 63570"/>
                <a:gd name="connsiteX47" fmla="*/ 89079 w 734543"/>
                <a:gd name="connsiteY47" fmla="*/ 51944 h 63570"/>
                <a:gd name="connsiteX48" fmla="*/ 92736 w 734543"/>
                <a:gd name="connsiteY48" fmla="*/ 56632 h 63570"/>
                <a:gd name="connsiteX49" fmla="*/ 98924 w 734543"/>
                <a:gd name="connsiteY49" fmla="*/ 58507 h 63570"/>
                <a:gd name="connsiteX50" fmla="*/ 107081 w 734543"/>
                <a:gd name="connsiteY50" fmla="*/ 55413 h 63570"/>
                <a:gd name="connsiteX51" fmla="*/ 109988 w 734543"/>
                <a:gd name="connsiteY51" fmla="*/ 46787 h 63570"/>
                <a:gd name="connsiteX52" fmla="*/ 109988 w 734543"/>
                <a:gd name="connsiteY52" fmla="*/ 43037 h 63570"/>
                <a:gd name="connsiteX53" fmla="*/ 109707 w 734543"/>
                <a:gd name="connsiteY53" fmla="*/ 43037 h 63570"/>
                <a:gd name="connsiteX54" fmla="*/ 105019 w 734543"/>
                <a:gd name="connsiteY54" fmla="*/ 47256 h 63570"/>
                <a:gd name="connsiteX55" fmla="*/ 98174 w 734543"/>
                <a:gd name="connsiteY55" fmla="*/ 48850 h 63570"/>
                <a:gd name="connsiteX56" fmla="*/ 90111 w 734543"/>
                <a:gd name="connsiteY56" fmla="*/ 46600 h 63570"/>
                <a:gd name="connsiteX57" fmla="*/ 84391 w 734543"/>
                <a:gd name="connsiteY57" fmla="*/ 40318 h 63570"/>
                <a:gd name="connsiteX58" fmla="*/ 82235 w 734543"/>
                <a:gd name="connsiteY58" fmla="*/ 31035 h 63570"/>
                <a:gd name="connsiteX59" fmla="*/ 84391 w 734543"/>
                <a:gd name="connsiteY59" fmla="*/ 21940 h 63570"/>
                <a:gd name="connsiteX60" fmla="*/ 90111 w 734543"/>
                <a:gd name="connsiteY60" fmla="*/ 15564 h 63570"/>
                <a:gd name="connsiteX61" fmla="*/ 98174 w 734543"/>
                <a:gd name="connsiteY61" fmla="*/ 13314 h 63570"/>
                <a:gd name="connsiteX62" fmla="*/ 105019 w 734543"/>
                <a:gd name="connsiteY62" fmla="*/ 14908 h 63570"/>
                <a:gd name="connsiteX63" fmla="*/ 109707 w 734543"/>
                <a:gd name="connsiteY63" fmla="*/ 19221 h 63570"/>
                <a:gd name="connsiteX64" fmla="*/ 109988 w 734543"/>
                <a:gd name="connsiteY64" fmla="*/ 19221 h 63570"/>
                <a:gd name="connsiteX65" fmla="*/ 109988 w 734543"/>
                <a:gd name="connsiteY65" fmla="*/ 14346 h 63570"/>
                <a:gd name="connsiteX66" fmla="*/ 115332 w 734543"/>
                <a:gd name="connsiteY66" fmla="*/ 14346 h 63570"/>
                <a:gd name="connsiteX67" fmla="*/ 115332 w 734543"/>
                <a:gd name="connsiteY67" fmla="*/ 46881 h 63570"/>
                <a:gd name="connsiteX68" fmla="*/ 110832 w 734543"/>
                <a:gd name="connsiteY68" fmla="*/ 59257 h 63570"/>
                <a:gd name="connsiteX69" fmla="*/ 98924 w 734543"/>
                <a:gd name="connsiteY69" fmla="*/ 63570 h 63570"/>
                <a:gd name="connsiteX70" fmla="*/ 98924 w 734543"/>
                <a:gd name="connsiteY70" fmla="*/ 43787 h 63570"/>
                <a:gd name="connsiteX71" fmla="*/ 104456 w 734543"/>
                <a:gd name="connsiteY71" fmla="*/ 42287 h 63570"/>
                <a:gd name="connsiteX72" fmla="*/ 108488 w 734543"/>
                <a:gd name="connsiteY72" fmla="*/ 37880 h 63570"/>
                <a:gd name="connsiteX73" fmla="*/ 109988 w 734543"/>
                <a:gd name="connsiteY73" fmla="*/ 31035 h 63570"/>
                <a:gd name="connsiteX74" fmla="*/ 108488 w 734543"/>
                <a:gd name="connsiteY74" fmla="*/ 24284 h 63570"/>
                <a:gd name="connsiteX75" fmla="*/ 104456 w 734543"/>
                <a:gd name="connsiteY75" fmla="*/ 19877 h 63570"/>
                <a:gd name="connsiteX76" fmla="*/ 98924 w 734543"/>
                <a:gd name="connsiteY76" fmla="*/ 18377 h 63570"/>
                <a:gd name="connsiteX77" fmla="*/ 93392 w 734543"/>
                <a:gd name="connsiteY77" fmla="*/ 19971 h 63570"/>
                <a:gd name="connsiteX78" fmla="*/ 89360 w 734543"/>
                <a:gd name="connsiteY78" fmla="*/ 24378 h 63570"/>
                <a:gd name="connsiteX79" fmla="*/ 87860 w 734543"/>
                <a:gd name="connsiteY79" fmla="*/ 31035 h 63570"/>
                <a:gd name="connsiteX80" fmla="*/ 89360 w 734543"/>
                <a:gd name="connsiteY80" fmla="*/ 37880 h 63570"/>
                <a:gd name="connsiteX81" fmla="*/ 93392 w 734543"/>
                <a:gd name="connsiteY81" fmla="*/ 42287 h 63570"/>
                <a:gd name="connsiteX82" fmla="*/ 98924 w 734543"/>
                <a:gd name="connsiteY82" fmla="*/ 43787 h 63570"/>
                <a:gd name="connsiteX83" fmla="*/ 119521 w 734543"/>
                <a:gd name="connsiteY83" fmla="*/ 48194 h 63570"/>
                <a:gd name="connsiteX84" fmla="*/ 119521 w 734543"/>
                <a:gd name="connsiteY84" fmla="*/ 48194 h 63570"/>
                <a:gd name="connsiteX85" fmla="*/ 135390 w 734543"/>
                <a:gd name="connsiteY85" fmla="*/ 14346 h 63570"/>
                <a:gd name="connsiteX86" fmla="*/ 141204 w 734543"/>
                <a:gd name="connsiteY86" fmla="*/ 14346 h 63570"/>
                <a:gd name="connsiteX87" fmla="*/ 149267 w 734543"/>
                <a:gd name="connsiteY87" fmla="*/ 41068 h 63570"/>
                <a:gd name="connsiteX88" fmla="*/ 149361 w 734543"/>
                <a:gd name="connsiteY88" fmla="*/ 41068 h 63570"/>
                <a:gd name="connsiteX89" fmla="*/ 157893 w 734543"/>
                <a:gd name="connsiteY89" fmla="*/ 14346 h 63570"/>
                <a:gd name="connsiteX90" fmla="*/ 163707 w 734543"/>
                <a:gd name="connsiteY90" fmla="*/ 14346 h 63570"/>
                <a:gd name="connsiteX91" fmla="*/ 172239 w 734543"/>
                <a:gd name="connsiteY91" fmla="*/ 41068 h 63570"/>
                <a:gd name="connsiteX92" fmla="*/ 172333 w 734543"/>
                <a:gd name="connsiteY92" fmla="*/ 41068 h 63570"/>
                <a:gd name="connsiteX93" fmla="*/ 180302 w 734543"/>
                <a:gd name="connsiteY93" fmla="*/ 14346 h 63570"/>
                <a:gd name="connsiteX94" fmla="*/ 186022 w 734543"/>
                <a:gd name="connsiteY94" fmla="*/ 14346 h 63570"/>
                <a:gd name="connsiteX95" fmla="*/ 175052 w 734543"/>
                <a:gd name="connsiteY95" fmla="*/ 48194 h 63570"/>
                <a:gd name="connsiteX96" fmla="*/ 169332 w 734543"/>
                <a:gd name="connsiteY96" fmla="*/ 48194 h 63570"/>
                <a:gd name="connsiteX97" fmla="*/ 160612 w 734543"/>
                <a:gd name="connsiteY97" fmla="*/ 21190 h 63570"/>
                <a:gd name="connsiteX98" fmla="*/ 151893 w 734543"/>
                <a:gd name="connsiteY98" fmla="*/ 48194 h 63570"/>
                <a:gd name="connsiteX99" fmla="*/ 146267 w 734543"/>
                <a:gd name="connsiteY99" fmla="*/ 48194 h 63570"/>
                <a:gd name="connsiteX100" fmla="*/ 135390 w 734543"/>
                <a:gd name="connsiteY100" fmla="*/ 14346 h 63570"/>
                <a:gd name="connsiteX101" fmla="*/ 200839 w 734543"/>
                <a:gd name="connsiteY101" fmla="*/ 49225 h 63570"/>
                <a:gd name="connsiteX102" fmla="*/ 194182 w 734543"/>
                <a:gd name="connsiteY102" fmla="*/ 47818 h 63570"/>
                <a:gd name="connsiteX103" fmla="*/ 189681 w 734543"/>
                <a:gd name="connsiteY103" fmla="*/ 43787 h 63570"/>
                <a:gd name="connsiteX104" fmla="*/ 188087 w 734543"/>
                <a:gd name="connsiteY104" fmla="*/ 37973 h 63570"/>
                <a:gd name="connsiteX105" fmla="*/ 192119 w 734543"/>
                <a:gd name="connsiteY105" fmla="*/ 29629 h 63570"/>
                <a:gd name="connsiteX106" fmla="*/ 202339 w 734543"/>
                <a:gd name="connsiteY106" fmla="*/ 26535 h 63570"/>
                <a:gd name="connsiteX107" fmla="*/ 208058 w 734543"/>
                <a:gd name="connsiteY107" fmla="*/ 27191 h 63570"/>
                <a:gd name="connsiteX108" fmla="*/ 212090 w 734543"/>
                <a:gd name="connsiteY108" fmla="*/ 28785 h 63570"/>
                <a:gd name="connsiteX109" fmla="*/ 212090 w 734543"/>
                <a:gd name="connsiteY109" fmla="*/ 26722 h 63570"/>
                <a:gd name="connsiteX110" fmla="*/ 209371 w 734543"/>
                <a:gd name="connsiteY110" fmla="*/ 20628 h 63570"/>
                <a:gd name="connsiteX111" fmla="*/ 202714 w 734543"/>
                <a:gd name="connsiteY111" fmla="*/ 18284 h 63570"/>
                <a:gd name="connsiteX112" fmla="*/ 197463 w 734543"/>
                <a:gd name="connsiteY112" fmla="*/ 19596 h 63570"/>
                <a:gd name="connsiteX113" fmla="*/ 193713 w 734543"/>
                <a:gd name="connsiteY113" fmla="*/ 22972 h 63570"/>
                <a:gd name="connsiteX114" fmla="*/ 189400 w 734543"/>
                <a:gd name="connsiteY114" fmla="*/ 19784 h 63570"/>
                <a:gd name="connsiteX115" fmla="*/ 194932 w 734543"/>
                <a:gd name="connsiteY115" fmla="*/ 15002 h 63570"/>
                <a:gd name="connsiteX116" fmla="*/ 202714 w 734543"/>
                <a:gd name="connsiteY116" fmla="*/ 13314 h 63570"/>
                <a:gd name="connsiteX117" fmla="*/ 213497 w 734543"/>
                <a:gd name="connsiteY117" fmla="*/ 16971 h 63570"/>
                <a:gd name="connsiteX118" fmla="*/ 217435 w 734543"/>
                <a:gd name="connsiteY118" fmla="*/ 26722 h 63570"/>
                <a:gd name="connsiteX119" fmla="*/ 217435 w 734543"/>
                <a:gd name="connsiteY119" fmla="*/ 48194 h 63570"/>
                <a:gd name="connsiteX120" fmla="*/ 212090 w 734543"/>
                <a:gd name="connsiteY120" fmla="*/ 48194 h 63570"/>
                <a:gd name="connsiteX121" fmla="*/ 212090 w 734543"/>
                <a:gd name="connsiteY121" fmla="*/ 43318 h 63570"/>
                <a:gd name="connsiteX122" fmla="*/ 211809 w 734543"/>
                <a:gd name="connsiteY122" fmla="*/ 43318 h 63570"/>
                <a:gd name="connsiteX123" fmla="*/ 207402 w 734543"/>
                <a:gd name="connsiteY123" fmla="*/ 47537 h 63570"/>
                <a:gd name="connsiteX124" fmla="*/ 200839 w 734543"/>
                <a:gd name="connsiteY124" fmla="*/ 49225 h 63570"/>
                <a:gd name="connsiteX125" fmla="*/ 201401 w 734543"/>
                <a:gd name="connsiteY125" fmla="*/ 44256 h 63570"/>
                <a:gd name="connsiteX126" fmla="*/ 206652 w 734543"/>
                <a:gd name="connsiteY126" fmla="*/ 42849 h 63570"/>
                <a:gd name="connsiteX127" fmla="*/ 210590 w 734543"/>
                <a:gd name="connsiteY127" fmla="*/ 38911 h 63570"/>
                <a:gd name="connsiteX128" fmla="*/ 212090 w 734543"/>
                <a:gd name="connsiteY128" fmla="*/ 33567 h 63570"/>
                <a:gd name="connsiteX129" fmla="*/ 208152 w 734543"/>
                <a:gd name="connsiteY129" fmla="*/ 31785 h 63570"/>
                <a:gd name="connsiteX130" fmla="*/ 203183 w 734543"/>
                <a:gd name="connsiteY130" fmla="*/ 31129 h 63570"/>
                <a:gd name="connsiteX131" fmla="*/ 196244 w 734543"/>
                <a:gd name="connsiteY131" fmla="*/ 33098 h 63570"/>
                <a:gd name="connsiteX132" fmla="*/ 193900 w 734543"/>
                <a:gd name="connsiteY132" fmla="*/ 38067 h 63570"/>
                <a:gd name="connsiteX133" fmla="*/ 195963 w 734543"/>
                <a:gd name="connsiteY133" fmla="*/ 42568 h 63570"/>
                <a:gd name="connsiteX134" fmla="*/ 201401 w 734543"/>
                <a:gd name="connsiteY134" fmla="*/ 44256 h 63570"/>
                <a:gd name="connsiteX135" fmla="*/ 225305 w 734543"/>
                <a:gd name="connsiteY135" fmla="*/ 656 h 63570"/>
                <a:gd name="connsiteX136" fmla="*/ 230931 w 734543"/>
                <a:gd name="connsiteY136" fmla="*/ 656 h 63570"/>
                <a:gd name="connsiteX137" fmla="*/ 230931 w 734543"/>
                <a:gd name="connsiteY137" fmla="*/ 48194 h 63570"/>
                <a:gd name="connsiteX138" fmla="*/ 225305 w 734543"/>
                <a:gd name="connsiteY138" fmla="*/ 48194 h 63570"/>
                <a:gd name="connsiteX139" fmla="*/ 225305 w 734543"/>
                <a:gd name="connsiteY139" fmla="*/ 656 h 63570"/>
                <a:gd name="connsiteX140" fmla="*/ 239312 w 734543"/>
                <a:gd name="connsiteY140" fmla="*/ 656 h 63570"/>
                <a:gd name="connsiteX141" fmla="*/ 244938 w 734543"/>
                <a:gd name="connsiteY141" fmla="*/ 656 h 63570"/>
                <a:gd name="connsiteX142" fmla="*/ 244938 w 734543"/>
                <a:gd name="connsiteY142" fmla="*/ 30566 h 63570"/>
                <a:gd name="connsiteX143" fmla="*/ 260877 w 734543"/>
                <a:gd name="connsiteY143" fmla="*/ 14346 h 63570"/>
                <a:gd name="connsiteX144" fmla="*/ 268003 w 734543"/>
                <a:gd name="connsiteY144" fmla="*/ 14346 h 63570"/>
                <a:gd name="connsiteX145" fmla="*/ 268003 w 734543"/>
                <a:gd name="connsiteY145" fmla="*/ 14627 h 63570"/>
                <a:gd name="connsiteX146" fmla="*/ 254783 w 734543"/>
                <a:gd name="connsiteY146" fmla="*/ 28035 h 63570"/>
                <a:gd name="connsiteX147" fmla="*/ 268378 w 734543"/>
                <a:gd name="connsiteY147" fmla="*/ 47912 h 63570"/>
                <a:gd name="connsiteX148" fmla="*/ 268378 w 734543"/>
                <a:gd name="connsiteY148" fmla="*/ 48194 h 63570"/>
                <a:gd name="connsiteX149" fmla="*/ 261627 w 734543"/>
                <a:gd name="connsiteY149" fmla="*/ 48194 h 63570"/>
                <a:gd name="connsiteX150" fmla="*/ 250751 w 734543"/>
                <a:gd name="connsiteY150" fmla="*/ 31973 h 63570"/>
                <a:gd name="connsiteX151" fmla="*/ 244938 w 734543"/>
                <a:gd name="connsiteY151" fmla="*/ 37786 h 63570"/>
                <a:gd name="connsiteX152" fmla="*/ 244938 w 734543"/>
                <a:gd name="connsiteY152" fmla="*/ 48194 h 63570"/>
                <a:gd name="connsiteX153" fmla="*/ 239312 w 734543"/>
                <a:gd name="connsiteY153" fmla="*/ 48194 h 63570"/>
                <a:gd name="connsiteX154" fmla="*/ 239312 w 734543"/>
                <a:gd name="connsiteY154" fmla="*/ 656 h 63570"/>
                <a:gd name="connsiteX155" fmla="*/ 276117 w 734543"/>
                <a:gd name="connsiteY155" fmla="*/ 8064 h 63570"/>
                <a:gd name="connsiteX156" fmla="*/ 273210 w 734543"/>
                <a:gd name="connsiteY156" fmla="*/ 6938 h 63570"/>
                <a:gd name="connsiteX157" fmla="*/ 272085 w 734543"/>
                <a:gd name="connsiteY157" fmla="*/ 4032 h 63570"/>
                <a:gd name="connsiteX158" fmla="*/ 273210 w 734543"/>
                <a:gd name="connsiteY158" fmla="*/ 1219 h 63570"/>
                <a:gd name="connsiteX159" fmla="*/ 276117 w 734543"/>
                <a:gd name="connsiteY159" fmla="*/ 0 h 63570"/>
                <a:gd name="connsiteX160" fmla="*/ 278930 w 734543"/>
                <a:gd name="connsiteY160" fmla="*/ 1219 h 63570"/>
                <a:gd name="connsiteX161" fmla="*/ 280149 w 734543"/>
                <a:gd name="connsiteY161" fmla="*/ 4032 h 63570"/>
                <a:gd name="connsiteX162" fmla="*/ 278930 w 734543"/>
                <a:gd name="connsiteY162" fmla="*/ 6938 h 63570"/>
                <a:gd name="connsiteX163" fmla="*/ 276117 w 734543"/>
                <a:gd name="connsiteY163" fmla="*/ 8064 h 63570"/>
                <a:gd name="connsiteX164" fmla="*/ 273304 w 734543"/>
                <a:gd name="connsiteY164" fmla="*/ 14346 h 63570"/>
                <a:gd name="connsiteX165" fmla="*/ 278930 w 734543"/>
                <a:gd name="connsiteY165" fmla="*/ 14346 h 63570"/>
                <a:gd name="connsiteX166" fmla="*/ 278930 w 734543"/>
                <a:gd name="connsiteY166" fmla="*/ 48194 h 63570"/>
                <a:gd name="connsiteX167" fmla="*/ 273304 w 734543"/>
                <a:gd name="connsiteY167" fmla="*/ 48194 h 63570"/>
                <a:gd name="connsiteX168" fmla="*/ 273304 w 734543"/>
                <a:gd name="connsiteY168" fmla="*/ 14346 h 63570"/>
                <a:gd name="connsiteX169" fmla="*/ 287838 w 734543"/>
                <a:gd name="connsiteY169" fmla="*/ 14346 h 63570"/>
                <a:gd name="connsiteX170" fmla="*/ 293182 w 734543"/>
                <a:gd name="connsiteY170" fmla="*/ 14346 h 63570"/>
                <a:gd name="connsiteX171" fmla="*/ 293182 w 734543"/>
                <a:gd name="connsiteY171" fmla="*/ 19315 h 63570"/>
                <a:gd name="connsiteX172" fmla="*/ 293464 w 734543"/>
                <a:gd name="connsiteY172" fmla="*/ 19315 h 63570"/>
                <a:gd name="connsiteX173" fmla="*/ 297870 w 734543"/>
                <a:gd name="connsiteY173" fmla="*/ 15096 h 63570"/>
                <a:gd name="connsiteX174" fmla="*/ 304434 w 734543"/>
                <a:gd name="connsiteY174" fmla="*/ 13314 h 63570"/>
                <a:gd name="connsiteX175" fmla="*/ 313716 w 734543"/>
                <a:gd name="connsiteY175" fmla="*/ 16877 h 63570"/>
                <a:gd name="connsiteX176" fmla="*/ 316904 w 734543"/>
                <a:gd name="connsiteY176" fmla="*/ 26441 h 63570"/>
                <a:gd name="connsiteX177" fmla="*/ 316904 w 734543"/>
                <a:gd name="connsiteY177" fmla="*/ 48194 h 63570"/>
                <a:gd name="connsiteX178" fmla="*/ 311278 w 734543"/>
                <a:gd name="connsiteY178" fmla="*/ 48194 h 63570"/>
                <a:gd name="connsiteX179" fmla="*/ 311278 w 734543"/>
                <a:gd name="connsiteY179" fmla="*/ 27378 h 63570"/>
                <a:gd name="connsiteX180" fmla="*/ 309028 w 734543"/>
                <a:gd name="connsiteY180" fmla="*/ 20534 h 63570"/>
                <a:gd name="connsiteX181" fmla="*/ 302840 w 734543"/>
                <a:gd name="connsiteY181" fmla="*/ 18377 h 63570"/>
                <a:gd name="connsiteX182" fmla="*/ 297964 w 734543"/>
                <a:gd name="connsiteY182" fmla="*/ 19971 h 63570"/>
                <a:gd name="connsiteX183" fmla="*/ 294589 w 734543"/>
                <a:gd name="connsiteY183" fmla="*/ 24003 h 63570"/>
                <a:gd name="connsiteX184" fmla="*/ 293464 w 734543"/>
                <a:gd name="connsiteY184" fmla="*/ 29160 h 63570"/>
                <a:gd name="connsiteX185" fmla="*/ 293464 w 734543"/>
                <a:gd name="connsiteY185" fmla="*/ 48194 h 63570"/>
                <a:gd name="connsiteX186" fmla="*/ 287838 w 734543"/>
                <a:gd name="connsiteY186" fmla="*/ 48194 h 63570"/>
                <a:gd name="connsiteX187" fmla="*/ 287838 w 734543"/>
                <a:gd name="connsiteY187" fmla="*/ 14346 h 63570"/>
                <a:gd name="connsiteX188" fmla="*/ 339561 w 734543"/>
                <a:gd name="connsiteY188" fmla="*/ 63570 h 63570"/>
                <a:gd name="connsiteX189" fmla="*/ 329716 w 734543"/>
                <a:gd name="connsiteY189" fmla="*/ 60758 h 63570"/>
                <a:gd name="connsiteX190" fmla="*/ 324465 w 734543"/>
                <a:gd name="connsiteY190" fmla="*/ 54101 h 63570"/>
                <a:gd name="connsiteX191" fmla="*/ 329716 w 734543"/>
                <a:gd name="connsiteY191" fmla="*/ 51944 h 63570"/>
                <a:gd name="connsiteX192" fmla="*/ 333372 w 734543"/>
                <a:gd name="connsiteY192" fmla="*/ 56632 h 63570"/>
                <a:gd name="connsiteX193" fmla="*/ 339561 w 734543"/>
                <a:gd name="connsiteY193" fmla="*/ 58507 h 63570"/>
                <a:gd name="connsiteX194" fmla="*/ 347718 w 734543"/>
                <a:gd name="connsiteY194" fmla="*/ 55413 h 63570"/>
                <a:gd name="connsiteX195" fmla="*/ 350625 w 734543"/>
                <a:gd name="connsiteY195" fmla="*/ 46787 h 63570"/>
                <a:gd name="connsiteX196" fmla="*/ 350625 w 734543"/>
                <a:gd name="connsiteY196" fmla="*/ 43037 h 63570"/>
                <a:gd name="connsiteX197" fmla="*/ 350343 w 734543"/>
                <a:gd name="connsiteY197" fmla="*/ 43037 h 63570"/>
                <a:gd name="connsiteX198" fmla="*/ 345655 w 734543"/>
                <a:gd name="connsiteY198" fmla="*/ 47256 h 63570"/>
                <a:gd name="connsiteX199" fmla="*/ 338811 w 734543"/>
                <a:gd name="connsiteY199" fmla="*/ 48850 h 63570"/>
                <a:gd name="connsiteX200" fmla="*/ 330747 w 734543"/>
                <a:gd name="connsiteY200" fmla="*/ 46600 h 63570"/>
                <a:gd name="connsiteX201" fmla="*/ 325028 w 734543"/>
                <a:gd name="connsiteY201" fmla="*/ 40318 h 63570"/>
                <a:gd name="connsiteX202" fmla="*/ 322871 w 734543"/>
                <a:gd name="connsiteY202" fmla="*/ 31035 h 63570"/>
                <a:gd name="connsiteX203" fmla="*/ 325028 w 734543"/>
                <a:gd name="connsiteY203" fmla="*/ 21940 h 63570"/>
                <a:gd name="connsiteX204" fmla="*/ 330747 w 734543"/>
                <a:gd name="connsiteY204" fmla="*/ 15564 h 63570"/>
                <a:gd name="connsiteX205" fmla="*/ 338811 w 734543"/>
                <a:gd name="connsiteY205" fmla="*/ 13314 h 63570"/>
                <a:gd name="connsiteX206" fmla="*/ 345655 w 734543"/>
                <a:gd name="connsiteY206" fmla="*/ 14908 h 63570"/>
                <a:gd name="connsiteX207" fmla="*/ 350343 w 734543"/>
                <a:gd name="connsiteY207" fmla="*/ 19221 h 63570"/>
                <a:gd name="connsiteX208" fmla="*/ 350625 w 734543"/>
                <a:gd name="connsiteY208" fmla="*/ 19221 h 63570"/>
                <a:gd name="connsiteX209" fmla="*/ 350625 w 734543"/>
                <a:gd name="connsiteY209" fmla="*/ 14346 h 63570"/>
                <a:gd name="connsiteX210" fmla="*/ 355969 w 734543"/>
                <a:gd name="connsiteY210" fmla="*/ 14346 h 63570"/>
                <a:gd name="connsiteX211" fmla="*/ 355969 w 734543"/>
                <a:gd name="connsiteY211" fmla="*/ 46881 h 63570"/>
                <a:gd name="connsiteX212" fmla="*/ 351468 w 734543"/>
                <a:gd name="connsiteY212" fmla="*/ 59257 h 63570"/>
                <a:gd name="connsiteX213" fmla="*/ 339561 w 734543"/>
                <a:gd name="connsiteY213" fmla="*/ 63570 h 63570"/>
                <a:gd name="connsiteX214" fmla="*/ 339561 w 734543"/>
                <a:gd name="connsiteY214" fmla="*/ 43787 h 63570"/>
                <a:gd name="connsiteX215" fmla="*/ 345093 w 734543"/>
                <a:gd name="connsiteY215" fmla="*/ 42287 h 63570"/>
                <a:gd name="connsiteX216" fmla="*/ 349124 w 734543"/>
                <a:gd name="connsiteY216" fmla="*/ 37880 h 63570"/>
                <a:gd name="connsiteX217" fmla="*/ 350625 w 734543"/>
                <a:gd name="connsiteY217" fmla="*/ 31035 h 63570"/>
                <a:gd name="connsiteX218" fmla="*/ 349124 w 734543"/>
                <a:gd name="connsiteY218" fmla="*/ 24284 h 63570"/>
                <a:gd name="connsiteX219" fmla="*/ 345093 w 734543"/>
                <a:gd name="connsiteY219" fmla="*/ 19877 h 63570"/>
                <a:gd name="connsiteX220" fmla="*/ 339561 w 734543"/>
                <a:gd name="connsiteY220" fmla="*/ 18377 h 63570"/>
                <a:gd name="connsiteX221" fmla="*/ 334029 w 734543"/>
                <a:gd name="connsiteY221" fmla="*/ 19971 h 63570"/>
                <a:gd name="connsiteX222" fmla="*/ 329997 w 734543"/>
                <a:gd name="connsiteY222" fmla="*/ 24378 h 63570"/>
                <a:gd name="connsiteX223" fmla="*/ 328497 w 734543"/>
                <a:gd name="connsiteY223" fmla="*/ 31035 h 63570"/>
                <a:gd name="connsiteX224" fmla="*/ 329997 w 734543"/>
                <a:gd name="connsiteY224" fmla="*/ 37880 h 63570"/>
                <a:gd name="connsiteX225" fmla="*/ 334029 w 734543"/>
                <a:gd name="connsiteY225" fmla="*/ 42287 h 63570"/>
                <a:gd name="connsiteX226" fmla="*/ 339561 w 734543"/>
                <a:gd name="connsiteY226" fmla="*/ 43787 h 63570"/>
                <a:gd name="connsiteX227" fmla="*/ 360157 w 734543"/>
                <a:gd name="connsiteY227" fmla="*/ 48194 h 63570"/>
                <a:gd name="connsiteX228" fmla="*/ 360157 w 734543"/>
                <a:gd name="connsiteY228" fmla="*/ 48194 h 63570"/>
                <a:gd name="connsiteX229" fmla="*/ 383059 w 734543"/>
                <a:gd name="connsiteY229" fmla="*/ 8064 h 63570"/>
                <a:gd name="connsiteX230" fmla="*/ 380153 w 734543"/>
                <a:gd name="connsiteY230" fmla="*/ 6938 h 63570"/>
                <a:gd name="connsiteX231" fmla="*/ 379027 w 734543"/>
                <a:gd name="connsiteY231" fmla="*/ 4032 h 63570"/>
                <a:gd name="connsiteX232" fmla="*/ 380153 w 734543"/>
                <a:gd name="connsiteY232" fmla="*/ 1219 h 63570"/>
                <a:gd name="connsiteX233" fmla="*/ 383059 w 734543"/>
                <a:gd name="connsiteY233" fmla="*/ 0 h 63570"/>
                <a:gd name="connsiteX234" fmla="*/ 385872 w 734543"/>
                <a:gd name="connsiteY234" fmla="*/ 1219 h 63570"/>
                <a:gd name="connsiteX235" fmla="*/ 387091 w 734543"/>
                <a:gd name="connsiteY235" fmla="*/ 4032 h 63570"/>
                <a:gd name="connsiteX236" fmla="*/ 385872 w 734543"/>
                <a:gd name="connsiteY236" fmla="*/ 6938 h 63570"/>
                <a:gd name="connsiteX237" fmla="*/ 383059 w 734543"/>
                <a:gd name="connsiteY237" fmla="*/ 8064 h 63570"/>
                <a:gd name="connsiteX238" fmla="*/ 380246 w 734543"/>
                <a:gd name="connsiteY238" fmla="*/ 14346 h 63570"/>
                <a:gd name="connsiteX239" fmla="*/ 385872 w 734543"/>
                <a:gd name="connsiteY239" fmla="*/ 14346 h 63570"/>
                <a:gd name="connsiteX240" fmla="*/ 385872 w 734543"/>
                <a:gd name="connsiteY240" fmla="*/ 48194 h 63570"/>
                <a:gd name="connsiteX241" fmla="*/ 380246 w 734543"/>
                <a:gd name="connsiteY241" fmla="*/ 48194 h 63570"/>
                <a:gd name="connsiteX242" fmla="*/ 380246 w 734543"/>
                <a:gd name="connsiteY242" fmla="*/ 14346 h 63570"/>
                <a:gd name="connsiteX243" fmla="*/ 406594 w 734543"/>
                <a:gd name="connsiteY243" fmla="*/ 49225 h 63570"/>
                <a:gd name="connsiteX244" fmla="*/ 397499 w 734543"/>
                <a:gd name="connsiteY244" fmla="*/ 46693 h 63570"/>
                <a:gd name="connsiteX245" fmla="*/ 392249 w 734543"/>
                <a:gd name="connsiteY245" fmla="*/ 40130 h 63570"/>
                <a:gd name="connsiteX246" fmla="*/ 397312 w 734543"/>
                <a:gd name="connsiteY246" fmla="*/ 37880 h 63570"/>
                <a:gd name="connsiteX247" fmla="*/ 401062 w 734543"/>
                <a:gd name="connsiteY247" fmla="*/ 42662 h 63570"/>
                <a:gd name="connsiteX248" fmla="*/ 406594 w 734543"/>
                <a:gd name="connsiteY248" fmla="*/ 44256 h 63570"/>
                <a:gd name="connsiteX249" fmla="*/ 412032 w 734543"/>
                <a:gd name="connsiteY249" fmla="*/ 43037 h 63570"/>
                <a:gd name="connsiteX250" fmla="*/ 414283 w 734543"/>
                <a:gd name="connsiteY250" fmla="*/ 39286 h 63570"/>
                <a:gd name="connsiteX251" fmla="*/ 412501 w 734543"/>
                <a:gd name="connsiteY251" fmla="*/ 35911 h 63570"/>
                <a:gd name="connsiteX252" fmla="*/ 406782 w 734543"/>
                <a:gd name="connsiteY252" fmla="*/ 33660 h 63570"/>
                <a:gd name="connsiteX253" fmla="*/ 402750 w 734543"/>
                <a:gd name="connsiteY253" fmla="*/ 32629 h 63570"/>
                <a:gd name="connsiteX254" fmla="*/ 395999 w 734543"/>
                <a:gd name="connsiteY254" fmla="*/ 29254 h 63570"/>
                <a:gd name="connsiteX255" fmla="*/ 393467 w 734543"/>
                <a:gd name="connsiteY255" fmla="*/ 23065 h 63570"/>
                <a:gd name="connsiteX256" fmla="*/ 395249 w 734543"/>
                <a:gd name="connsiteY256" fmla="*/ 17908 h 63570"/>
                <a:gd name="connsiteX257" fmla="*/ 399937 w 734543"/>
                <a:gd name="connsiteY257" fmla="*/ 14533 h 63570"/>
                <a:gd name="connsiteX258" fmla="*/ 406219 w 734543"/>
                <a:gd name="connsiteY258" fmla="*/ 13314 h 63570"/>
                <a:gd name="connsiteX259" fmla="*/ 414189 w 734543"/>
                <a:gd name="connsiteY259" fmla="*/ 15283 h 63570"/>
                <a:gd name="connsiteX260" fmla="*/ 419064 w 734543"/>
                <a:gd name="connsiteY260" fmla="*/ 20534 h 63570"/>
                <a:gd name="connsiteX261" fmla="*/ 414189 w 734543"/>
                <a:gd name="connsiteY261" fmla="*/ 22878 h 63570"/>
                <a:gd name="connsiteX262" fmla="*/ 406125 w 734543"/>
                <a:gd name="connsiteY262" fmla="*/ 18284 h 63570"/>
                <a:gd name="connsiteX263" fmla="*/ 401250 w 734543"/>
                <a:gd name="connsiteY263" fmla="*/ 19596 h 63570"/>
                <a:gd name="connsiteX264" fmla="*/ 399187 w 734543"/>
                <a:gd name="connsiteY264" fmla="*/ 22878 h 63570"/>
                <a:gd name="connsiteX265" fmla="*/ 400593 w 734543"/>
                <a:gd name="connsiteY265" fmla="*/ 25972 h 63570"/>
                <a:gd name="connsiteX266" fmla="*/ 405000 w 734543"/>
                <a:gd name="connsiteY266" fmla="*/ 27847 h 63570"/>
                <a:gd name="connsiteX267" fmla="*/ 409969 w 734543"/>
                <a:gd name="connsiteY267" fmla="*/ 29066 h 63570"/>
                <a:gd name="connsiteX268" fmla="*/ 417470 w 734543"/>
                <a:gd name="connsiteY268" fmla="*/ 32910 h 63570"/>
                <a:gd name="connsiteX269" fmla="*/ 420002 w 734543"/>
                <a:gd name="connsiteY269" fmla="*/ 38911 h 63570"/>
                <a:gd name="connsiteX270" fmla="*/ 418127 w 734543"/>
                <a:gd name="connsiteY270" fmla="*/ 44349 h 63570"/>
                <a:gd name="connsiteX271" fmla="*/ 413251 w 734543"/>
                <a:gd name="connsiteY271" fmla="*/ 48006 h 63570"/>
                <a:gd name="connsiteX272" fmla="*/ 406594 w 734543"/>
                <a:gd name="connsiteY272" fmla="*/ 49225 h 63570"/>
                <a:gd name="connsiteX273" fmla="*/ 421960 w 734543"/>
                <a:gd name="connsiteY273" fmla="*/ 48194 h 63570"/>
                <a:gd name="connsiteX274" fmla="*/ 421960 w 734543"/>
                <a:gd name="connsiteY274" fmla="*/ 48194 h 63570"/>
                <a:gd name="connsiteX275" fmla="*/ 456581 w 734543"/>
                <a:gd name="connsiteY275" fmla="*/ 49225 h 63570"/>
                <a:gd name="connsiteX276" fmla="*/ 447955 w 734543"/>
                <a:gd name="connsiteY276" fmla="*/ 46975 h 63570"/>
                <a:gd name="connsiteX277" fmla="*/ 441861 w 734543"/>
                <a:gd name="connsiteY277" fmla="*/ 40599 h 63570"/>
                <a:gd name="connsiteX278" fmla="*/ 439704 w 734543"/>
                <a:gd name="connsiteY278" fmla="*/ 31316 h 63570"/>
                <a:gd name="connsiteX279" fmla="*/ 441767 w 734543"/>
                <a:gd name="connsiteY279" fmla="*/ 22315 h 63570"/>
                <a:gd name="connsiteX280" fmla="*/ 447580 w 734543"/>
                <a:gd name="connsiteY280" fmla="*/ 15752 h 63570"/>
                <a:gd name="connsiteX281" fmla="*/ 456113 w 734543"/>
                <a:gd name="connsiteY281" fmla="*/ 13314 h 63570"/>
                <a:gd name="connsiteX282" fmla="*/ 464739 w 734543"/>
                <a:gd name="connsiteY282" fmla="*/ 15564 h 63570"/>
                <a:gd name="connsiteX283" fmla="*/ 470364 w 734543"/>
                <a:gd name="connsiteY283" fmla="*/ 21659 h 63570"/>
                <a:gd name="connsiteX284" fmla="*/ 472333 w 734543"/>
                <a:gd name="connsiteY284" fmla="*/ 30566 h 63570"/>
                <a:gd name="connsiteX285" fmla="*/ 472240 w 734543"/>
                <a:gd name="connsiteY285" fmla="*/ 32348 h 63570"/>
                <a:gd name="connsiteX286" fmla="*/ 445424 w 734543"/>
                <a:gd name="connsiteY286" fmla="*/ 32348 h 63570"/>
                <a:gd name="connsiteX287" fmla="*/ 447205 w 734543"/>
                <a:gd name="connsiteY287" fmla="*/ 38817 h 63570"/>
                <a:gd name="connsiteX288" fmla="*/ 451425 w 734543"/>
                <a:gd name="connsiteY288" fmla="*/ 42849 h 63570"/>
                <a:gd name="connsiteX289" fmla="*/ 456769 w 734543"/>
                <a:gd name="connsiteY289" fmla="*/ 44162 h 63570"/>
                <a:gd name="connsiteX290" fmla="*/ 466802 w 734543"/>
                <a:gd name="connsiteY290" fmla="*/ 38067 h 63570"/>
                <a:gd name="connsiteX291" fmla="*/ 471583 w 734543"/>
                <a:gd name="connsiteY291" fmla="*/ 40318 h 63570"/>
                <a:gd name="connsiteX292" fmla="*/ 465676 w 734543"/>
                <a:gd name="connsiteY292" fmla="*/ 46881 h 63570"/>
                <a:gd name="connsiteX293" fmla="*/ 456581 w 734543"/>
                <a:gd name="connsiteY293" fmla="*/ 49225 h 63570"/>
                <a:gd name="connsiteX294" fmla="*/ 466333 w 734543"/>
                <a:gd name="connsiteY294" fmla="*/ 27660 h 63570"/>
                <a:gd name="connsiteX295" fmla="*/ 465114 w 734543"/>
                <a:gd name="connsiteY295" fmla="*/ 23440 h 63570"/>
                <a:gd name="connsiteX296" fmla="*/ 461832 w 734543"/>
                <a:gd name="connsiteY296" fmla="*/ 19877 h 63570"/>
                <a:gd name="connsiteX297" fmla="*/ 456113 w 734543"/>
                <a:gd name="connsiteY297" fmla="*/ 18377 h 63570"/>
                <a:gd name="connsiteX298" fmla="*/ 449362 w 734543"/>
                <a:gd name="connsiteY298" fmla="*/ 21003 h 63570"/>
                <a:gd name="connsiteX299" fmla="*/ 445705 w 734543"/>
                <a:gd name="connsiteY299" fmla="*/ 27660 h 63570"/>
                <a:gd name="connsiteX300" fmla="*/ 466333 w 734543"/>
                <a:gd name="connsiteY300" fmla="*/ 27660 h 63570"/>
                <a:gd name="connsiteX301" fmla="*/ 486915 w 734543"/>
                <a:gd name="connsiteY301" fmla="*/ 31035 h 63570"/>
                <a:gd name="connsiteX302" fmla="*/ 475195 w 734543"/>
                <a:gd name="connsiteY302" fmla="*/ 14346 h 63570"/>
                <a:gd name="connsiteX303" fmla="*/ 481570 w 734543"/>
                <a:gd name="connsiteY303" fmla="*/ 14346 h 63570"/>
                <a:gd name="connsiteX304" fmla="*/ 490290 w 734543"/>
                <a:gd name="connsiteY304" fmla="*/ 26910 h 63570"/>
                <a:gd name="connsiteX305" fmla="*/ 498729 w 734543"/>
                <a:gd name="connsiteY305" fmla="*/ 14346 h 63570"/>
                <a:gd name="connsiteX306" fmla="*/ 505292 w 734543"/>
                <a:gd name="connsiteY306" fmla="*/ 14346 h 63570"/>
                <a:gd name="connsiteX307" fmla="*/ 493478 w 734543"/>
                <a:gd name="connsiteY307" fmla="*/ 31035 h 63570"/>
                <a:gd name="connsiteX308" fmla="*/ 505573 w 734543"/>
                <a:gd name="connsiteY308" fmla="*/ 48194 h 63570"/>
                <a:gd name="connsiteX309" fmla="*/ 498916 w 734543"/>
                <a:gd name="connsiteY309" fmla="*/ 48194 h 63570"/>
                <a:gd name="connsiteX310" fmla="*/ 490197 w 734543"/>
                <a:gd name="connsiteY310" fmla="*/ 35161 h 63570"/>
                <a:gd name="connsiteX311" fmla="*/ 481477 w 734543"/>
                <a:gd name="connsiteY311" fmla="*/ 48194 h 63570"/>
                <a:gd name="connsiteX312" fmla="*/ 474913 w 734543"/>
                <a:gd name="connsiteY312" fmla="*/ 48194 h 63570"/>
                <a:gd name="connsiteX313" fmla="*/ 486915 w 734543"/>
                <a:gd name="connsiteY313" fmla="*/ 31035 h 63570"/>
                <a:gd name="connsiteX314" fmla="*/ 510336 w 734543"/>
                <a:gd name="connsiteY314" fmla="*/ 14346 h 63570"/>
                <a:gd name="connsiteX315" fmla="*/ 515680 w 734543"/>
                <a:gd name="connsiteY315" fmla="*/ 14346 h 63570"/>
                <a:gd name="connsiteX316" fmla="*/ 515680 w 734543"/>
                <a:gd name="connsiteY316" fmla="*/ 19409 h 63570"/>
                <a:gd name="connsiteX317" fmla="*/ 515962 w 734543"/>
                <a:gd name="connsiteY317" fmla="*/ 19409 h 63570"/>
                <a:gd name="connsiteX318" fmla="*/ 520556 w 734543"/>
                <a:gd name="connsiteY318" fmla="*/ 15096 h 63570"/>
                <a:gd name="connsiteX319" fmla="*/ 527494 w 734543"/>
                <a:gd name="connsiteY319" fmla="*/ 13314 h 63570"/>
                <a:gd name="connsiteX320" fmla="*/ 535745 w 734543"/>
                <a:gd name="connsiteY320" fmla="*/ 15658 h 63570"/>
                <a:gd name="connsiteX321" fmla="*/ 541559 w 734543"/>
                <a:gd name="connsiteY321" fmla="*/ 22034 h 63570"/>
                <a:gd name="connsiteX322" fmla="*/ 543715 w 734543"/>
                <a:gd name="connsiteY322" fmla="*/ 31223 h 63570"/>
                <a:gd name="connsiteX323" fmla="*/ 541559 w 734543"/>
                <a:gd name="connsiteY323" fmla="*/ 40599 h 63570"/>
                <a:gd name="connsiteX324" fmla="*/ 535745 w 734543"/>
                <a:gd name="connsiteY324" fmla="*/ 46975 h 63570"/>
                <a:gd name="connsiteX325" fmla="*/ 527494 w 734543"/>
                <a:gd name="connsiteY325" fmla="*/ 49225 h 63570"/>
                <a:gd name="connsiteX326" fmla="*/ 520556 w 734543"/>
                <a:gd name="connsiteY326" fmla="*/ 47537 h 63570"/>
                <a:gd name="connsiteX327" fmla="*/ 515962 w 734543"/>
                <a:gd name="connsiteY327" fmla="*/ 43224 h 63570"/>
                <a:gd name="connsiteX328" fmla="*/ 515680 w 734543"/>
                <a:gd name="connsiteY328" fmla="*/ 43224 h 63570"/>
                <a:gd name="connsiteX329" fmla="*/ 515962 w 734543"/>
                <a:gd name="connsiteY329" fmla="*/ 47818 h 63570"/>
                <a:gd name="connsiteX330" fmla="*/ 515962 w 734543"/>
                <a:gd name="connsiteY330" fmla="*/ 62539 h 63570"/>
                <a:gd name="connsiteX331" fmla="*/ 510336 w 734543"/>
                <a:gd name="connsiteY331" fmla="*/ 62539 h 63570"/>
                <a:gd name="connsiteX332" fmla="*/ 510336 w 734543"/>
                <a:gd name="connsiteY332" fmla="*/ 14346 h 63570"/>
                <a:gd name="connsiteX333" fmla="*/ 526932 w 734543"/>
                <a:gd name="connsiteY333" fmla="*/ 44162 h 63570"/>
                <a:gd name="connsiteX334" fmla="*/ 532370 w 734543"/>
                <a:gd name="connsiteY334" fmla="*/ 42568 h 63570"/>
                <a:gd name="connsiteX335" fmla="*/ 536495 w 734543"/>
                <a:gd name="connsiteY335" fmla="*/ 38067 h 63570"/>
                <a:gd name="connsiteX336" fmla="*/ 538089 w 734543"/>
                <a:gd name="connsiteY336" fmla="*/ 31223 h 63570"/>
                <a:gd name="connsiteX337" fmla="*/ 536495 w 734543"/>
                <a:gd name="connsiteY337" fmla="*/ 24472 h 63570"/>
                <a:gd name="connsiteX338" fmla="*/ 532370 w 734543"/>
                <a:gd name="connsiteY338" fmla="*/ 19971 h 63570"/>
                <a:gd name="connsiteX339" fmla="*/ 526932 w 734543"/>
                <a:gd name="connsiteY339" fmla="*/ 18377 h 63570"/>
                <a:gd name="connsiteX340" fmla="*/ 521306 w 734543"/>
                <a:gd name="connsiteY340" fmla="*/ 19971 h 63570"/>
                <a:gd name="connsiteX341" fmla="*/ 517180 w 734543"/>
                <a:gd name="connsiteY341" fmla="*/ 24472 h 63570"/>
                <a:gd name="connsiteX342" fmla="*/ 515680 w 734543"/>
                <a:gd name="connsiteY342" fmla="*/ 31223 h 63570"/>
                <a:gd name="connsiteX343" fmla="*/ 517180 w 734543"/>
                <a:gd name="connsiteY343" fmla="*/ 38067 h 63570"/>
                <a:gd name="connsiteX344" fmla="*/ 521306 w 734543"/>
                <a:gd name="connsiteY344" fmla="*/ 42568 h 63570"/>
                <a:gd name="connsiteX345" fmla="*/ 526932 w 734543"/>
                <a:gd name="connsiteY345" fmla="*/ 44162 h 63570"/>
                <a:gd name="connsiteX346" fmla="*/ 565316 w 734543"/>
                <a:gd name="connsiteY346" fmla="*/ 49225 h 63570"/>
                <a:gd name="connsiteX347" fmla="*/ 556690 w 734543"/>
                <a:gd name="connsiteY347" fmla="*/ 46975 h 63570"/>
                <a:gd name="connsiteX348" fmla="*/ 550595 w 734543"/>
                <a:gd name="connsiteY348" fmla="*/ 40599 h 63570"/>
                <a:gd name="connsiteX349" fmla="*/ 548439 w 734543"/>
                <a:gd name="connsiteY349" fmla="*/ 31316 h 63570"/>
                <a:gd name="connsiteX350" fmla="*/ 550501 w 734543"/>
                <a:gd name="connsiteY350" fmla="*/ 22315 h 63570"/>
                <a:gd name="connsiteX351" fmla="*/ 556315 w 734543"/>
                <a:gd name="connsiteY351" fmla="*/ 15752 h 63570"/>
                <a:gd name="connsiteX352" fmla="*/ 564847 w 734543"/>
                <a:gd name="connsiteY352" fmla="*/ 13314 h 63570"/>
                <a:gd name="connsiteX353" fmla="*/ 573473 w 734543"/>
                <a:gd name="connsiteY353" fmla="*/ 15564 h 63570"/>
                <a:gd name="connsiteX354" fmla="*/ 579099 w 734543"/>
                <a:gd name="connsiteY354" fmla="*/ 21659 h 63570"/>
                <a:gd name="connsiteX355" fmla="*/ 581068 w 734543"/>
                <a:gd name="connsiteY355" fmla="*/ 30566 h 63570"/>
                <a:gd name="connsiteX356" fmla="*/ 580974 w 734543"/>
                <a:gd name="connsiteY356" fmla="*/ 32348 h 63570"/>
                <a:gd name="connsiteX357" fmla="*/ 554158 w 734543"/>
                <a:gd name="connsiteY357" fmla="*/ 32348 h 63570"/>
                <a:gd name="connsiteX358" fmla="*/ 555940 w 734543"/>
                <a:gd name="connsiteY358" fmla="*/ 38817 h 63570"/>
                <a:gd name="connsiteX359" fmla="*/ 560159 w 734543"/>
                <a:gd name="connsiteY359" fmla="*/ 42849 h 63570"/>
                <a:gd name="connsiteX360" fmla="*/ 565503 w 734543"/>
                <a:gd name="connsiteY360" fmla="*/ 44162 h 63570"/>
                <a:gd name="connsiteX361" fmla="*/ 575536 w 734543"/>
                <a:gd name="connsiteY361" fmla="*/ 38067 h 63570"/>
                <a:gd name="connsiteX362" fmla="*/ 580318 w 734543"/>
                <a:gd name="connsiteY362" fmla="*/ 40318 h 63570"/>
                <a:gd name="connsiteX363" fmla="*/ 574411 w 734543"/>
                <a:gd name="connsiteY363" fmla="*/ 46881 h 63570"/>
                <a:gd name="connsiteX364" fmla="*/ 565316 w 734543"/>
                <a:gd name="connsiteY364" fmla="*/ 49225 h 63570"/>
                <a:gd name="connsiteX365" fmla="*/ 575067 w 734543"/>
                <a:gd name="connsiteY365" fmla="*/ 27660 h 63570"/>
                <a:gd name="connsiteX366" fmla="*/ 573848 w 734543"/>
                <a:gd name="connsiteY366" fmla="*/ 23440 h 63570"/>
                <a:gd name="connsiteX367" fmla="*/ 570566 w 734543"/>
                <a:gd name="connsiteY367" fmla="*/ 19877 h 63570"/>
                <a:gd name="connsiteX368" fmla="*/ 564847 w 734543"/>
                <a:gd name="connsiteY368" fmla="*/ 18377 h 63570"/>
                <a:gd name="connsiteX369" fmla="*/ 558096 w 734543"/>
                <a:gd name="connsiteY369" fmla="*/ 21003 h 63570"/>
                <a:gd name="connsiteX370" fmla="*/ 554439 w 734543"/>
                <a:gd name="connsiteY370" fmla="*/ 27660 h 63570"/>
                <a:gd name="connsiteX371" fmla="*/ 575067 w 734543"/>
                <a:gd name="connsiteY371" fmla="*/ 27660 h 63570"/>
                <a:gd name="connsiteX372" fmla="*/ 587687 w 734543"/>
                <a:gd name="connsiteY372" fmla="*/ 14346 h 63570"/>
                <a:gd name="connsiteX373" fmla="*/ 593032 w 734543"/>
                <a:gd name="connsiteY373" fmla="*/ 14346 h 63570"/>
                <a:gd name="connsiteX374" fmla="*/ 593032 w 734543"/>
                <a:gd name="connsiteY374" fmla="*/ 19315 h 63570"/>
                <a:gd name="connsiteX375" fmla="*/ 593313 w 734543"/>
                <a:gd name="connsiteY375" fmla="*/ 19315 h 63570"/>
                <a:gd name="connsiteX376" fmla="*/ 597720 w 734543"/>
                <a:gd name="connsiteY376" fmla="*/ 15096 h 63570"/>
                <a:gd name="connsiteX377" fmla="*/ 604283 w 734543"/>
                <a:gd name="connsiteY377" fmla="*/ 13314 h 63570"/>
                <a:gd name="connsiteX378" fmla="*/ 613566 w 734543"/>
                <a:gd name="connsiteY378" fmla="*/ 16877 h 63570"/>
                <a:gd name="connsiteX379" fmla="*/ 616754 w 734543"/>
                <a:gd name="connsiteY379" fmla="*/ 26441 h 63570"/>
                <a:gd name="connsiteX380" fmla="*/ 616754 w 734543"/>
                <a:gd name="connsiteY380" fmla="*/ 48194 h 63570"/>
                <a:gd name="connsiteX381" fmla="*/ 611128 w 734543"/>
                <a:gd name="connsiteY381" fmla="*/ 48194 h 63570"/>
                <a:gd name="connsiteX382" fmla="*/ 611128 w 734543"/>
                <a:gd name="connsiteY382" fmla="*/ 27378 h 63570"/>
                <a:gd name="connsiteX383" fmla="*/ 608878 w 734543"/>
                <a:gd name="connsiteY383" fmla="*/ 20534 h 63570"/>
                <a:gd name="connsiteX384" fmla="*/ 602689 w 734543"/>
                <a:gd name="connsiteY384" fmla="*/ 18377 h 63570"/>
                <a:gd name="connsiteX385" fmla="*/ 597814 w 734543"/>
                <a:gd name="connsiteY385" fmla="*/ 19971 h 63570"/>
                <a:gd name="connsiteX386" fmla="*/ 594438 w 734543"/>
                <a:gd name="connsiteY386" fmla="*/ 24003 h 63570"/>
                <a:gd name="connsiteX387" fmla="*/ 593313 w 734543"/>
                <a:gd name="connsiteY387" fmla="*/ 29160 h 63570"/>
                <a:gd name="connsiteX388" fmla="*/ 593313 w 734543"/>
                <a:gd name="connsiteY388" fmla="*/ 48194 h 63570"/>
                <a:gd name="connsiteX389" fmla="*/ 587687 w 734543"/>
                <a:gd name="connsiteY389" fmla="*/ 48194 h 63570"/>
                <a:gd name="connsiteX390" fmla="*/ 587687 w 734543"/>
                <a:gd name="connsiteY390" fmla="*/ 14346 h 63570"/>
                <a:gd name="connsiteX391" fmla="*/ 636410 w 734543"/>
                <a:gd name="connsiteY391" fmla="*/ 49225 h 63570"/>
                <a:gd name="connsiteX392" fmla="*/ 627315 w 734543"/>
                <a:gd name="connsiteY392" fmla="*/ 46693 h 63570"/>
                <a:gd name="connsiteX393" fmla="*/ 622064 w 734543"/>
                <a:gd name="connsiteY393" fmla="*/ 40130 h 63570"/>
                <a:gd name="connsiteX394" fmla="*/ 627127 w 734543"/>
                <a:gd name="connsiteY394" fmla="*/ 37880 h 63570"/>
                <a:gd name="connsiteX395" fmla="*/ 630878 w 734543"/>
                <a:gd name="connsiteY395" fmla="*/ 42662 h 63570"/>
                <a:gd name="connsiteX396" fmla="*/ 636410 w 734543"/>
                <a:gd name="connsiteY396" fmla="*/ 44256 h 63570"/>
                <a:gd name="connsiteX397" fmla="*/ 641848 w 734543"/>
                <a:gd name="connsiteY397" fmla="*/ 43037 h 63570"/>
                <a:gd name="connsiteX398" fmla="*/ 644098 w 734543"/>
                <a:gd name="connsiteY398" fmla="*/ 39286 h 63570"/>
                <a:gd name="connsiteX399" fmla="*/ 642317 w 734543"/>
                <a:gd name="connsiteY399" fmla="*/ 35911 h 63570"/>
                <a:gd name="connsiteX400" fmla="*/ 636597 w 734543"/>
                <a:gd name="connsiteY400" fmla="*/ 33660 h 63570"/>
                <a:gd name="connsiteX401" fmla="*/ 632566 w 734543"/>
                <a:gd name="connsiteY401" fmla="*/ 32629 h 63570"/>
                <a:gd name="connsiteX402" fmla="*/ 625815 w 734543"/>
                <a:gd name="connsiteY402" fmla="*/ 29254 h 63570"/>
                <a:gd name="connsiteX403" fmla="*/ 623283 w 734543"/>
                <a:gd name="connsiteY403" fmla="*/ 23065 h 63570"/>
                <a:gd name="connsiteX404" fmla="*/ 625065 w 734543"/>
                <a:gd name="connsiteY404" fmla="*/ 17908 h 63570"/>
                <a:gd name="connsiteX405" fmla="*/ 629753 w 734543"/>
                <a:gd name="connsiteY405" fmla="*/ 14533 h 63570"/>
                <a:gd name="connsiteX406" fmla="*/ 636035 w 734543"/>
                <a:gd name="connsiteY406" fmla="*/ 13314 h 63570"/>
                <a:gd name="connsiteX407" fmla="*/ 644005 w 734543"/>
                <a:gd name="connsiteY407" fmla="*/ 15283 h 63570"/>
                <a:gd name="connsiteX408" fmla="*/ 648880 w 734543"/>
                <a:gd name="connsiteY408" fmla="*/ 20534 h 63570"/>
                <a:gd name="connsiteX409" fmla="*/ 644005 w 734543"/>
                <a:gd name="connsiteY409" fmla="*/ 22878 h 63570"/>
                <a:gd name="connsiteX410" fmla="*/ 635941 w 734543"/>
                <a:gd name="connsiteY410" fmla="*/ 18284 h 63570"/>
                <a:gd name="connsiteX411" fmla="*/ 631065 w 734543"/>
                <a:gd name="connsiteY411" fmla="*/ 19596 h 63570"/>
                <a:gd name="connsiteX412" fmla="*/ 629003 w 734543"/>
                <a:gd name="connsiteY412" fmla="*/ 22878 h 63570"/>
                <a:gd name="connsiteX413" fmla="*/ 630409 w 734543"/>
                <a:gd name="connsiteY413" fmla="*/ 25972 h 63570"/>
                <a:gd name="connsiteX414" fmla="*/ 634816 w 734543"/>
                <a:gd name="connsiteY414" fmla="*/ 27847 h 63570"/>
                <a:gd name="connsiteX415" fmla="*/ 639785 w 734543"/>
                <a:gd name="connsiteY415" fmla="*/ 29066 h 63570"/>
                <a:gd name="connsiteX416" fmla="*/ 647286 w 734543"/>
                <a:gd name="connsiteY416" fmla="*/ 32910 h 63570"/>
                <a:gd name="connsiteX417" fmla="*/ 649818 w 734543"/>
                <a:gd name="connsiteY417" fmla="*/ 38911 h 63570"/>
                <a:gd name="connsiteX418" fmla="*/ 647943 w 734543"/>
                <a:gd name="connsiteY418" fmla="*/ 44349 h 63570"/>
                <a:gd name="connsiteX419" fmla="*/ 643067 w 734543"/>
                <a:gd name="connsiteY419" fmla="*/ 48006 h 63570"/>
                <a:gd name="connsiteX420" fmla="*/ 636410 w 734543"/>
                <a:gd name="connsiteY420" fmla="*/ 49225 h 63570"/>
                <a:gd name="connsiteX421" fmla="*/ 658945 w 734543"/>
                <a:gd name="connsiteY421" fmla="*/ 8064 h 63570"/>
                <a:gd name="connsiteX422" fmla="*/ 656038 w 734543"/>
                <a:gd name="connsiteY422" fmla="*/ 6938 h 63570"/>
                <a:gd name="connsiteX423" fmla="*/ 654913 w 734543"/>
                <a:gd name="connsiteY423" fmla="*/ 4032 h 63570"/>
                <a:gd name="connsiteX424" fmla="*/ 656038 w 734543"/>
                <a:gd name="connsiteY424" fmla="*/ 1219 h 63570"/>
                <a:gd name="connsiteX425" fmla="*/ 658945 w 734543"/>
                <a:gd name="connsiteY425" fmla="*/ 0 h 63570"/>
                <a:gd name="connsiteX426" fmla="*/ 661757 w 734543"/>
                <a:gd name="connsiteY426" fmla="*/ 1219 h 63570"/>
                <a:gd name="connsiteX427" fmla="*/ 662976 w 734543"/>
                <a:gd name="connsiteY427" fmla="*/ 4032 h 63570"/>
                <a:gd name="connsiteX428" fmla="*/ 661757 w 734543"/>
                <a:gd name="connsiteY428" fmla="*/ 6938 h 63570"/>
                <a:gd name="connsiteX429" fmla="*/ 658945 w 734543"/>
                <a:gd name="connsiteY429" fmla="*/ 8064 h 63570"/>
                <a:gd name="connsiteX430" fmla="*/ 656132 w 734543"/>
                <a:gd name="connsiteY430" fmla="*/ 14346 h 63570"/>
                <a:gd name="connsiteX431" fmla="*/ 661757 w 734543"/>
                <a:gd name="connsiteY431" fmla="*/ 14346 h 63570"/>
                <a:gd name="connsiteX432" fmla="*/ 661757 w 734543"/>
                <a:gd name="connsiteY432" fmla="*/ 48194 h 63570"/>
                <a:gd name="connsiteX433" fmla="*/ 656132 w 734543"/>
                <a:gd name="connsiteY433" fmla="*/ 48194 h 63570"/>
                <a:gd name="connsiteX434" fmla="*/ 656132 w 734543"/>
                <a:gd name="connsiteY434" fmla="*/ 14346 h 63570"/>
                <a:gd name="connsiteX435" fmla="*/ 666915 w 734543"/>
                <a:gd name="connsiteY435" fmla="*/ 14346 h 63570"/>
                <a:gd name="connsiteX436" fmla="*/ 672916 w 734543"/>
                <a:gd name="connsiteY436" fmla="*/ 14346 h 63570"/>
                <a:gd name="connsiteX437" fmla="*/ 683417 w 734543"/>
                <a:gd name="connsiteY437" fmla="*/ 41536 h 63570"/>
                <a:gd name="connsiteX438" fmla="*/ 683605 w 734543"/>
                <a:gd name="connsiteY438" fmla="*/ 41536 h 63570"/>
                <a:gd name="connsiteX439" fmla="*/ 694200 w 734543"/>
                <a:gd name="connsiteY439" fmla="*/ 14346 h 63570"/>
                <a:gd name="connsiteX440" fmla="*/ 700107 w 734543"/>
                <a:gd name="connsiteY440" fmla="*/ 14346 h 63570"/>
                <a:gd name="connsiteX441" fmla="*/ 686324 w 734543"/>
                <a:gd name="connsiteY441" fmla="*/ 48194 h 63570"/>
                <a:gd name="connsiteX442" fmla="*/ 680604 w 734543"/>
                <a:gd name="connsiteY442" fmla="*/ 48194 h 63570"/>
                <a:gd name="connsiteX443" fmla="*/ 666915 w 734543"/>
                <a:gd name="connsiteY443" fmla="*/ 14346 h 63570"/>
                <a:gd name="connsiteX444" fmla="*/ 718792 w 734543"/>
                <a:gd name="connsiteY444" fmla="*/ 49225 h 63570"/>
                <a:gd name="connsiteX445" fmla="*/ 710166 w 734543"/>
                <a:gd name="connsiteY445" fmla="*/ 46975 h 63570"/>
                <a:gd name="connsiteX446" fmla="*/ 704071 w 734543"/>
                <a:gd name="connsiteY446" fmla="*/ 40599 h 63570"/>
                <a:gd name="connsiteX447" fmla="*/ 701915 w 734543"/>
                <a:gd name="connsiteY447" fmla="*/ 31316 h 63570"/>
                <a:gd name="connsiteX448" fmla="*/ 703978 w 734543"/>
                <a:gd name="connsiteY448" fmla="*/ 22315 h 63570"/>
                <a:gd name="connsiteX449" fmla="*/ 709791 w 734543"/>
                <a:gd name="connsiteY449" fmla="*/ 15752 h 63570"/>
                <a:gd name="connsiteX450" fmla="*/ 718323 w 734543"/>
                <a:gd name="connsiteY450" fmla="*/ 13314 h 63570"/>
                <a:gd name="connsiteX451" fmla="*/ 726949 w 734543"/>
                <a:gd name="connsiteY451" fmla="*/ 15564 h 63570"/>
                <a:gd name="connsiteX452" fmla="*/ 732575 w 734543"/>
                <a:gd name="connsiteY452" fmla="*/ 21659 h 63570"/>
                <a:gd name="connsiteX453" fmla="*/ 734544 w 734543"/>
                <a:gd name="connsiteY453" fmla="*/ 30566 h 63570"/>
                <a:gd name="connsiteX454" fmla="*/ 734450 w 734543"/>
                <a:gd name="connsiteY454" fmla="*/ 32348 h 63570"/>
                <a:gd name="connsiteX455" fmla="*/ 707634 w 734543"/>
                <a:gd name="connsiteY455" fmla="*/ 32348 h 63570"/>
                <a:gd name="connsiteX456" fmla="*/ 709416 w 734543"/>
                <a:gd name="connsiteY456" fmla="*/ 38817 h 63570"/>
                <a:gd name="connsiteX457" fmla="*/ 713635 w 734543"/>
                <a:gd name="connsiteY457" fmla="*/ 42849 h 63570"/>
                <a:gd name="connsiteX458" fmla="*/ 718980 w 734543"/>
                <a:gd name="connsiteY458" fmla="*/ 44162 h 63570"/>
                <a:gd name="connsiteX459" fmla="*/ 729012 w 734543"/>
                <a:gd name="connsiteY459" fmla="*/ 38067 h 63570"/>
                <a:gd name="connsiteX460" fmla="*/ 733794 w 734543"/>
                <a:gd name="connsiteY460" fmla="*/ 40318 h 63570"/>
                <a:gd name="connsiteX461" fmla="*/ 727887 w 734543"/>
                <a:gd name="connsiteY461" fmla="*/ 46881 h 63570"/>
                <a:gd name="connsiteX462" fmla="*/ 718792 w 734543"/>
                <a:gd name="connsiteY462" fmla="*/ 49225 h 63570"/>
                <a:gd name="connsiteX463" fmla="*/ 728543 w 734543"/>
                <a:gd name="connsiteY463" fmla="*/ 27660 h 63570"/>
                <a:gd name="connsiteX464" fmla="*/ 727324 w 734543"/>
                <a:gd name="connsiteY464" fmla="*/ 23440 h 63570"/>
                <a:gd name="connsiteX465" fmla="*/ 724043 w 734543"/>
                <a:gd name="connsiteY465" fmla="*/ 19877 h 63570"/>
                <a:gd name="connsiteX466" fmla="*/ 718323 w 734543"/>
                <a:gd name="connsiteY466" fmla="*/ 18377 h 63570"/>
                <a:gd name="connsiteX467" fmla="*/ 711572 w 734543"/>
                <a:gd name="connsiteY467" fmla="*/ 21003 h 63570"/>
                <a:gd name="connsiteX468" fmla="*/ 707916 w 734543"/>
                <a:gd name="connsiteY468" fmla="*/ 27660 h 63570"/>
                <a:gd name="connsiteX469" fmla="*/ 728543 w 734543"/>
                <a:gd name="connsiteY469" fmla="*/ 27660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734543" h="63570">
                  <a:moveTo>
                    <a:pt x="0" y="656"/>
                  </a:moveTo>
                  <a:lnTo>
                    <a:pt x="14346" y="656"/>
                  </a:lnTo>
                  <a:cubicBezTo>
                    <a:pt x="19159" y="656"/>
                    <a:pt x="23378" y="1688"/>
                    <a:pt x="27003" y="3750"/>
                  </a:cubicBezTo>
                  <a:cubicBezTo>
                    <a:pt x="30691" y="5751"/>
                    <a:pt x="33504" y="8532"/>
                    <a:pt x="35442" y="12095"/>
                  </a:cubicBezTo>
                  <a:cubicBezTo>
                    <a:pt x="37380" y="15658"/>
                    <a:pt x="38349" y="19784"/>
                    <a:pt x="38349" y="24472"/>
                  </a:cubicBezTo>
                  <a:cubicBezTo>
                    <a:pt x="38349" y="29097"/>
                    <a:pt x="37380" y="33223"/>
                    <a:pt x="35442" y="36848"/>
                  </a:cubicBezTo>
                  <a:cubicBezTo>
                    <a:pt x="33504" y="40411"/>
                    <a:pt x="30691" y="43193"/>
                    <a:pt x="27003" y="45193"/>
                  </a:cubicBezTo>
                  <a:cubicBezTo>
                    <a:pt x="23378" y="47193"/>
                    <a:pt x="19159" y="48194"/>
                    <a:pt x="14346" y="48194"/>
                  </a:cubicBezTo>
                  <a:lnTo>
                    <a:pt x="0" y="48194"/>
                  </a:lnTo>
                  <a:lnTo>
                    <a:pt x="0" y="656"/>
                  </a:lnTo>
                  <a:close/>
                  <a:moveTo>
                    <a:pt x="14346" y="42849"/>
                  </a:moveTo>
                  <a:cubicBezTo>
                    <a:pt x="19909" y="42849"/>
                    <a:pt x="24347" y="41224"/>
                    <a:pt x="27660" y="37973"/>
                  </a:cubicBezTo>
                  <a:cubicBezTo>
                    <a:pt x="30972" y="34723"/>
                    <a:pt x="32629" y="30223"/>
                    <a:pt x="32629" y="24472"/>
                  </a:cubicBezTo>
                  <a:cubicBezTo>
                    <a:pt x="32629" y="18659"/>
                    <a:pt x="30972" y="14127"/>
                    <a:pt x="27660" y="10876"/>
                  </a:cubicBezTo>
                  <a:cubicBezTo>
                    <a:pt x="24347" y="7626"/>
                    <a:pt x="19909" y="6001"/>
                    <a:pt x="14346" y="6001"/>
                  </a:cubicBezTo>
                  <a:lnTo>
                    <a:pt x="5626" y="6001"/>
                  </a:lnTo>
                  <a:lnTo>
                    <a:pt x="5626" y="42849"/>
                  </a:lnTo>
                  <a:lnTo>
                    <a:pt x="14346" y="42849"/>
                  </a:lnTo>
                  <a:close/>
                  <a:moveTo>
                    <a:pt x="60110" y="49225"/>
                  </a:moveTo>
                  <a:cubicBezTo>
                    <a:pt x="56797" y="49225"/>
                    <a:pt x="53797" y="48444"/>
                    <a:pt x="51109" y="46881"/>
                  </a:cubicBezTo>
                  <a:cubicBezTo>
                    <a:pt x="48484" y="45256"/>
                    <a:pt x="46421" y="43099"/>
                    <a:pt x="44921" y="40411"/>
                  </a:cubicBezTo>
                  <a:cubicBezTo>
                    <a:pt x="43420" y="37661"/>
                    <a:pt x="42670" y="34598"/>
                    <a:pt x="42670" y="31223"/>
                  </a:cubicBezTo>
                  <a:cubicBezTo>
                    <a:pt x="42670" y="27910"/>
                    <a:pt x="43420" y="24909"/>
                    <a:pt x="44921" y="22222"/>
                  </a:cubicBezTo>
                  <a:cubicBezTo>
                    <a:pt x="46421" y="19471"/>
                    <a:pt x="48484" y="17315"/>
                    <a:pt x="51109" y="15752"/>
                  </a:cubicBezTo>
                  <a:cubicBezTo>
                    <a:pt x="53797" y="14127"/>
                    <a:pt x="56797" y="13314"/>
                    <a:pt x="60110" y="13314"/>
                  </a:cubicBezTo>
                  <a:cubicBezTo>
                    <a:pt x="63423" y="13314"/>
                    <a:pt x="66392" y="14127"/>
                    <a:pt x="69017" y="15752"/>
                  </a:cubicBezTo>
                  <a:cubicBezTo>
                    <a:pt x="71705" y="17315"/>
                    <a:pt x="73768" y="19471"/>
                    <a:pt x="75206" y="22222"/>
                  </a:cubicBezTo>
                  <a:cubicBezTo>
                    <a:pt x="76706" y="24909"/>
                    <a:pt x="77456" y="27910"/>
                    <a:pt x="77456" y="31223"/>
                  </a:cubicBezTo>
                  <a:cubicBezTo>
                    <a:pt x="77456" y="34598"/>
                    <a:pt x="76706" y="37661"/>
                    <a:pt x="75206" y="40411"/>
                  </a:cubicBezTo>
                  <a:cubicBezTo>
                    <a:pt x="73768" y="43099"/>
                    <a:pt x="71705" y="45256"/>
                    <a:pt x="69017" y="46881"/>
                  </a:cubicBezTo>
                  <a:cubicBezTo>
                    <a:pt x="66392" y="48444"/>
                    <a:pt x="63423" y="49225"/>
                    <a:pt x="60110" y="49225"/>
                  </a:cubicBezTo>
                  <a:close/>
                  <a:moveTo>
                    <a:pt x="60110" y="44162"/>
                  </a:moveTo>
                  <a:cubicBezTo>
                    <a:pt x="62173" y="44162"/>
                    <a:pt x="64111" y="43662"/>
                    <a:pt x="65923" y="42662"/>
                  </a:cubicBezTo>
                  <a:cubicBezTo>
                    <a:pt x="67736" y="41599"/>
                    <a:pt x="69174" y="40099"/>
                    <a:pt x="70236" y="38161"/>
                  </a:cubicBezTo>
                  <a:cubicBezTo>
                    <a:pt x="71299" y="36161"/>
                    <a:pt x="71830" y="33848"/>
                    <a:pt x="71830" y="31223"/>
                  </a:cubicBezTo>
                  <a:cubicBezTo>
                    <a:pt x="71830" y="28660"/>
                    <a:pt x="71299" y="26410"/>
                    <a:pt x="70236" y="24472"/>
                  </a:cubicBezTo>
                  <a:cubicBezTo>
                    <a:pt x="69174" y="22472"/>
                    <a:pt x="67736" y="20971"/>
                    <a:pt x="65923" y="19971"/>
                  </a:cubicBezTo>
                  <a:cubicBezTo>
                    <a:pt x="64111" y="18909"/>
                    <a:pt x="62173" y="18377"/>
                    <a:pt x="60110" y="18377"/>
                  </a:cubicBezTo>
                  <a:cubicBezTo>
                    <a:pt x="58047" y="18377"/>
                    <a:pt x="56110" y="18909"/>
                    <a:pt x="54297" y="19971"/>
                  </a:cubicBezTo>
                  <a:cubicBezTo>
                    <a:pt x="52484" y="20971"/>
                    <a:pt x="51015" y="22472"/>
                    <a:pt x="49890" y="24472"/>
                  </a:cubicBezTo>
                  <a:cubicBezTo>
                    <a:pt x="48828" y="26410"/>
                    <a:pt x="48296" y="28660"/>
                    <a:pt x="48296" y="31223"/>
                  </a:cubicBezTo>
                  <a:cubicBezTo>
                    <a:pt x="48296" y="33848"/>
                    <a:pt x="48828" y="36161"/>
                    <a:pt x="49890" y="38161"/>
                  </a:cubicBezTo>
                  <a:cubicBezTo>
                    <a:pt x="51015" y="40099"/>
                    <a:pt x="52484" y="41599"/>
                    <a:pt x="54297" y="42662"/>
                  </a:cubicBezTo>
                  <a:cubicBezTo>
                    <a:pt x="56109" y="43662"/>
                    <a:pt x="58047" y="44162"/>
                    <a:pt x="60110" y="44162"/>
                  </a:cubicBezTo>
                  <a:close/>
                  <a:moveTo>
                    <a:pt x="98924" y="63570"/>
                  </a:moveTo>
                  <a:cubicBezTo>
                    <a:pt x="94923" y="63570"/>
                    <a:pt x="91642" y="62633"/>
                    <a:pt x="89079" y="60758"/>
                  </a:cubicBezTo>
                  <a:cubicBezTo>
                    <a:pt x="86516" y="58945"/>
                    <a:pt x="84766" y="56726"/>
                    <a:pt x="83828" y="54101"/>
                  </a:cubicBezTo>
                  <a:lnTo>
                    <a:pt x="89079" y="51944"/>
                  </a:lnTo>
                  <a:cubicBezTo>
                    <a:pt x="89767" y="53882"/>
                    <a:pt x="90986" y="55444"/>
                    <a:pt x="92736" y="56632"/>
                  </a:cubicBezTo>
                  <a:cubicBezTo>
                    <a:pt x="94486" y="57882"/>
                    <a:pt x="96549" y="58507"/>
                    <a:pt x="98924" y="58507"/>
                  </a:cubicBezTo>
                  <a:cubicBezTo>
                    <a:pt x="102424" y="58507"/>
                    <a:pt x="105144" y="57476"/>
                    <a:pt x="107081" y="55413"/>
                  </a:cubicBezTo>
                  <a:cubicBezTo>
                    <a:pt x="109019" y="53413"/>
                    <a:pt x="109988" y="50538"/>
                    <a:pt x="109988" y="46787"/>
                  </a:cubicBezTo>
                  <a:lnTo>
                    <a:pt x="109988" y="43037"/>
                  </a:lnTo>
                  <a:lnTo>
                    <a:pt x="109707" y="43037"/>
                  </a:lnTo>
                  <a:cubicBezTo>
                    <a:pt x="108582" y="44724"/>
                    <a:pt x="107019" y="46131"/>
                    <a:pt x="105019" y="47256"/>
                  </a:cubicBezTo>
                  <a:cubicBezTo>
                    <a:pt x="103018" y="48319"/>
                    <a:pt x="100737" y="48850"/>
                    <a:pt x="98174" y="48850"/>
                  </a:cubicBezTo>
                  <a:cubicBezTo>
                    <a:pt x="95236" y="48850"/>
                    <a:pt x="92548" y="48100"/>
                    <a:pt x="90111" y="46600"/>
                  </a:cubicBezTo>
                  <a:cubicBezTo>
                    <a:pt x="87735" y="45099"/>
                    <a:pt x="85829" y="43005"/>
                    <a:pt x="84391" y="40318"/>
                  </a:cubicBezTo>
                  <a:cubicBezTo>
                    <a:pt x="82953" y="37630"/>
                    <a:pt x="82235" y="34536"/>
                    <a:pt x="82235" y="31035"/>
                  </a:cubicBezTo>
                  <a:cubicBezTo>
                    <a:pt x="82235" y="27660"/>
                    <a:pt x="82953" y="24628"/>
                    <a:pt x="84391" y="21940"/>
                  </a:cubicBezTo>
                  <a:cubicBezTo>
                    <a:pt x="85829" y="19190"/>
                    <a:pt x="87735" y="17065"/>
                    <a:pt x="90111" y="15564"/>
                  </a:cubicBezTo>
                  <a:cubicBezTo>
                    <a:pt x="92548" y="14064"/>
                    <a:pt x="95236" y="13314"/>
                    <a:pt x="98174" y="13314"/>
                  </a:cubicBezTo>
                  <a:cubicBezTo>
                    <a:pt x="100737" y="13314"/>
                    <a:pt x="103018" y="13845"/>
                    <a:pt x="105019" y="14908"/>
                  </a:cubicBezTo>
                  <a:cubicBezTo>
                    <a:pt x="107019" y="15971"/>
                    <a:pt x="108582" y="17408"/>
                    <a:pt x="109707" y="19221"/>
                  </a:cubicBezTo>
                  <a:lnTo>
                    <a:pt x="109988" y="19221"/>
                  </a:lnTo>
                  <a:lnTo>
                    <a:pt x="109988" y="14346"/>
                  </a:lnTo>
                  <a:lnTo>
                    <a:pt x="115332" y="14346"/>
                  </a:lnTo>
                  <a:lnTo>
                    <a:pt x="115332" y="46881"/>
                  </a:lnTo>
                  <a:cubicBezTo>
                    <a:pt x="115332" y="52319"/>
                    <a:pt x="113832" y="56445"/>
                    <a:pt x="110832" y="59257"/>
                  </a:cubicBezTo>
                  <a:cubicBezTo>
                    <a:pt x="107831" y="62133"/>
                    <a:pt x="103862" y="63570"/>
                    <a:pt x="98924" y="63570"/>
                  </a:cubicBezTo>
                  <a:close/>
                  <a:moveTo>
                    <a:pt x="98924" y="43787"/>
                  </a:moveTo>
                  <a:cubicBezTo>
                    <a:pt x="100987" y="43787"/>
                    <a:pt x="102831" y="43287"/>
                    <a:pt x="104456" y="42287"/>
                  </a:cubicBezTo>
                  <a:cubicBezTo>
                    <a:pt x="106144" y="41224"/>
                    <a:pt x="107488" y="39755"/>
                    <a:pt x="108488" y="37880"/>
                  </a:cubicBezTo>
                  <a:cubicBezTo>
                    <a:pt x="109488" y="35942"/>
                    <a:pt x="109988" y="33660"/>
                    <a:pt x="109988" y="31035"/>
                  </a:cubicBezTo>
                  <a:cubicBezTo>
                    <a:pt x="109988" y="28410"/>
                    <a:pt x="109488" y="26160"/>
                    <a:pt x="108488" y="24284"/>
                  </a:cubicBezTo>
                  <a:cubicBezTo>
                    <a:pt x="107488" y="22347"/>
                    <a:pt x="106144" y="20878"/>
                    <a:pt x="104456" y="19877"/>
                  </a:cubicBezTo>
                  <a:cubicBezTo>
                    <a:pt x="102831" y="18877"/>
                    <a:pt x="100987" y="18377"/>
                    <a:pt x="98924" y="18377"/>
                  </a:cubicBezTo>
                  <a:cubicBezTo>
                    <a:pt x="96924" y="18377"/>
                    <a:pt x="95080" y="18909"/>
                    <a:pt x="93392" y="19971"/>
                  </a:cubicBezTo>
                  <a:cubicBezTo>
                    <a:pt x="91704" y="20971"/>
                    <a:pt x="90361" y="22440"/>
                    <a:pt x="89360" y="24378"/>
                  </a:cubicBezTo>
                  <a:cubicBezTo>
                    <a:pt x="88360" y="26253"/>
                    <a:pt x="87860" y="28472"/>
                    <a:pt x="87860" y="31035"/>
                  </a:cubicBezTo>
                  <a:cubicBezTo>
                    <a:pt x="87860" y="33660"/>
                    <a:pt x="88361" y="35942"/>
                    <a:pt x="89360" y="37880"/>
                  </a:cubicBezTo>
                  <a:cubicBezTo>
                    <a:pt x="90361" y="39817"/>
                    <a:pt x="91704" y="41286"/>
                    <a:pt x="93392" y="42287"/>
                  </a:cubicBezTo>
                  <a:cubicBezTo>
                    <a:pt x="95080" y="43287"/>
                    <a:pt x="96924" y="43787"/>
                    <a:pt x="98924" y="43787"/>
                  </a:cubicBezTo>
                  <a:close/>
                  <a:moveTo>
                    <a:pt x="119521" y="48194"/>
                  </a:moveTo>
                  <a:lnTo>
                    <a:pt x="119521" y="48194"/>
                  </a:lnTo>
                  <a:close/>
                  <a:moveTo>
                    <a:pt x="135390" y="14346"/>
                  </a:moveTo>
                  <a:lnTo>
                    <a:pt x="141204" y="14346"/>
                  </a:lnTo>
                  <a:lnTo>
                    <a:pt x="149267" y="41068"/>
                  </a:lnTo>
                  <a:lnTo>
                    <a:pt x="149361" y="41068"/>
                  </a:lnTo>
                  <a:lnTo>
                    <a:pt x="157893" y="14346"/>
                  </a:lnTo>
                  <a:lnTo>
                    <a:pt x="163707" y="14346"/>
                  </a:lnTo>
                  <a:lnTo>
                    <a:pt x="172239" y="41068"/>
                  </a:lnTo>
                  <a:lnTo>
                    <a:pt x="172333" y="41068"/>
                  </a:lnTo>
                  <a:lnTo>
                    <a:pt x="180302" y="14346"/>
                  </a:lnTo>
                  <a:lnTo>
                    <a:pt x="186022" y="14346"/>
                  </a:lnTo>
                  <a:lnTo>
                    <a:pt x="175052" y="48194"/>
                  </a:lnTo>
                  <a:lnTo>
                    <a:pt x="169332" y="48194"/>
                  </a:lnTo>
                  <a:lnTo>
                    <a:pt x="160612" y="21190"/>
                  </a:lnTo>
                  <a:lnTo>
                    <a:pt x="151893" y="48194"/>
                  </a:lnTo>
                  <a:lnTo>
                    <a:pt x="146267" y="48194"/>
                  </a:lnTo>
                  <a:lnTo>
                    <a:pt x="135390" y="14346"/>
                  </a:lnTo>
                  <a:close/>
                  <a:moveTo>
                    <a:pt x="200839" y="49225"/>
                  </a:moveTo>
                  <a:cubicBezTo>
                    <a:pt x="198338" y="49225"/>
                    <a:pt x="196119" y="48756"/>
                    <a:pt x="194182" y="47818"/>
                  </a:cubicBezTo>
                  <a:cubicBezTo>
                    <a:pt x="192244" y="46818"/>
                    <a:pt x="190744" y="45474"/>
                    <a:pt x="189681" y="43787"/>
                  </a:cubicBezTo>
                  <a:cubicBezTo>
                    <a:pt x="188619" y="42099"/>
                    <a:pt x="188087" y="40161"/>
                    <a:pt x="188087" y="37973"/>
                  </a:cubicBezTo>
                  <a:cubicBezTo>
                    <a:pt x="188087" y="34411"/>
                    <a:pt x="189431" y="31629"/>
                    <a:pt x="192119" y="29629"/>
                  </a:cubicBezTo>
                  <a:cubicBezTo>
                    <a:pt x="194807" y="27566"/>
                    <a:pt x="198213" y="26535"/>
                    <a:pt x="202339" y="26535"/>
                  </a:cubicBezTo>
                  <a:cubicBezTo>
                    <a:pt x="204402" y="26535"/>
                    <a:pt x="206308" y="26753"/>
                    <a:pt x="208058" y="27191"/>
                  </a:cubicBezTo>
                  <a:cubicBezTo>
                    <a:pt x="209809" y="27628"/>
                    <a:pt x="211152" y="28160"/>
                    <a:pt x="212090" y="28785"/>
                  </a:cubicBezTo>
                  <a:lnTo>
                    <a:pt x="212090" y="26722"/>
                  </a:lnTo>
                  <a:cubicBezTo>
                    <a:pt x="212090" y="24159"/>
                    <a:pt x="211184" y="22128"/>
                    <a:pt x="209371" y="20628"/>
                  </a:cubicBezTo>
                  <a:cubicBezTo>
                    <a:pt x="207621" y="19065"/>
                    <a:pt x="205402" y="18284"/>
                    <a:pt x="202714" y="18284"/>
                  </a:cubicBezTo>
                  <a:cubicBezTo>
                    <a:pt x="200839" y="18284"/>
                    <a:pt x="199088" y="18721"/>
                    <a:pt x="197463" y="19596"/>
                  </a:cubicBezTo>
                  <a:cubicBezTo>
                    <a:pt x="195838" y="20409"/>
                    <a:pt x="194588" y="21534"/>
                    <a:pt x="193713" y="22972"/>
                  </a:cubicBezTo>
                  <a:lnTo>
                    <a:pt x="189400" y="19784"/>
                  </a:lnTo>
                  <a:cubicBezTo>
                    <a:pt x="190712" y="17721"/>
                    <a:pt x="192557" y="16127"/>
                    <a:pt x="194932" y="15002"/>
                  </a:cubicBezTo>
                  <a:cubicBezTo>
                    <a:pt x="197307" y="13877"/>
                    <a:pt x="199901" y="13314"/>
                    <a:pt x="202714" y="13314"/>
                  </a:cubicBezTo>
                  <a:cubicBezTo>
                    <a:pt x="207277" y="13314"/>
                    <a:pt x="210871" y="14533"/>
                    <a:pt x="213497" y="16971"/>
                  </a:cubicBezTo>
                  <a:cubicBezTo>
                    <a:pt x="216122" y="19346"/>
                    <a:pt x="217435" y="22597"/>
                    <a:pt x="217435" y="26722"/>
                  </a:cubicBezTo>
                  <a:lnTo>
                    <a:pt x="217435" y="48194"/>
                  </a:lnTo>
                  <a:lnTo>
                    <a:pt x="212090" y="48194"/>
                  </a:lnTo>
                  <a:lnTo>
                    <a:pt x="212090" y="43318"/>
                  </a:lnTo>
                  <a:lnTo>
                    <a:pt x="211809" y="43318"/>
                  </a:lnTo>
                  <a:cubicBezTo>
                    <a:pt x="210809" y="45006"/>
                    <a:pt x="209340" y="46412"/>
                    <a:pt x="207402" y="47537"/>
                  </a:cubicBezTo>
                  <a:cubicBezTo>
                    <a:pt x="205464" y="48662"/>
                    <a:pt x="203277" y="49225"/>
                    <a:pt x="200839" y="49225"/>
                  </a:cubicBezTo>
                  <a:close/>
                  <a:moveTo>
                    <a:pt x="201401" y="44256"/>
                  </a:moveTo>
                  <a:cubicBezTo>
                    <a:pt x="203277" y="44256"/>
                    <a:pt x="205027" y="43787"/>
                    <a:pt x="206652" y="42849"/>
                  </a:cubicBezTo>
                  <a:cubicBezTo>
                    <a:pt x="208340" y="41849"/>
                    <a:pt x="209652" y="40536"/>
                    <a:pt x="210590" y="38911"/>
                  </a:cubicBezTo>
                  <a:cubicBezTo>
                    <a:pt x="211590" y="37286"/>
                    <a:pt x="212090" y="35504"/>
                    <a:pt x="212090" y="33567"/>
                  </a:cubicBezTo>
                  <a:cubicBezTo>
                    <a:pt x="211028" y="32817"/>
                    <a:pt x="209715" y="32223"/>
                    <a:pt x="208152" y="31785"/>
                  </a:cubicBezTo>
                  <a:cubicBezTo>
                    <a:pt x="206589" y="31348"/>
                    <a:pt x="204933" y="31129"/>
                    <a:pt x="203183" y="31129"/>
                  </a:cubicBezTo>
                  <a:cubicBezTo>
                    <a:pt x="200120" y="31129"/>
                    <a:pt x="197807" y="31785"/>
                    <a:pt x="196244" y="33098"/>
                  </a:cubicBezTo>
                  <a:cubicBezTo>
                    <a:pt x="194682" y="34348"/>
                    <a:pt x="193900" y="36005"/>
                    <a:pt x="193900" y="38067"/>
                  </a:cubicBezTo>
                  <a:cubicBezTo>
                    <a:pt x="193900" y="39880"/>
                    <a:pt x="194588" y="41380"/>
                    <a:pt x="195963" y="42568"/>
                  </a:cubicBezTo>
                  <a:cubicBezTo>
                    <a:pt x="197401" y="43693"/>
                    <a:pt x="199214" y="44256"/>
                    <a:pt x="201401" y="44256"/>
                  </a:cubicBezTo>
                  <a:close/>
                  <a:moveTo>
                    <a:pt x="225305" y="656"/>
                  </a:moveTo>
                  <a:lnTo>
                    <a:pt x="230931" y="656"/>
                  </a:lnTo>
                  <a:lnTo>
                    <a:pt x="230931" y="48194"/>
                  </a:lnTo>
                  <a:lnTo>
                    <a:pt x="225305" y="48194"/>
                  </a:lnTo>
                  <a:lnTo>
                    <a:pt x="225305" y="656"/>
                  </a:lnTo>
                  <a:close/>
                  <a:moveTo>
                    <a:pt x="239312" y="656"/>
                  </a:moveTo>
                  <a:lnTo>
                    <a:pt x="244938" y="656"/>
                  </a:lnTo>
                  <a:lnTo>
                    <a:pt x="244938" y="30566"/>
                  </a:lnTo>
                  <a:lnTo>
                    <a:pt x="260877" y="14346"/>
                  </a:lnTo>
                  <a:lnTo>
                    <a:pt x="268003" y="14346"/>
                  </a:lnTo>
                  <a:lnTo>
                    <a:pt x="268003" y="14627"/>
                  </a:lnTo>
                  <a:lnTo>
                    <a:pt x="254783" y="28035"/>
                  </a:lnTo>
                  <a:lnTo>
                    <a:pt x="268378" y="47912"/>
                  </a:lnTo>
                  <a:lnTo>
                    <a:pt x="268378" y="48194"/>
                  </a:lnTo>
                  <a:lnTo>
                    <a:pt x="261627" y="48194"/>
                  </a:lnTo>
                  <a:lnTo>
                    <a:pt x="250751" y="31973"/>
                  </a:lnTo>
                  <a:lnTo>
                    <a:pt x="244938" y="37786"/>
                  </a:lnTo>
                  <a:lnTo>
                    <a:pt x="244938" y="48194"/>
                  </a:lnTo>
                  <a:lnTo>
                    <a:pt x="239312" y="48194"/>
                  </a:lnTo>
                  <a:lnTo>
                    <a:pt x="239312" y="656"/>
                  </a:lnTo>
                  <a:close/>
                  <a:moveTo>
                    <a:pt x="276117" y="8064"/>
                  </a:moveTo>
                  <a:cubicBezTo>
                    <a:pt x="274992" y="8064"/>
                    <a:pt x="274023" y="7688"/>
                    <a:pt x="273210" y="6938"/>
                  </a:cubicBezTo>
                  <a:cubicBezTo>
                    <a:pt x="272460" y="6126"/>
                    <a:pt x="272085" y="5157"/>
                    <a:pt x="272085" y="4032"/>
                  </a:cubicBezTo>
                  <a:cubicBezTo>
                    <a:pt x="272085" y="2907"/>
                    <a:pt x="272460" y="1969"/>
                    <a:pt x="273210" y="1219"/>
                  </a:cubicBezTo>
                  <a:cubicBezTo>
                    <a:pt x="274023" y="406"/>
                    <a:pt x="274992" y="0"/>
                    <a:pt x="276117" y="0"/>
                  </a:cubicBezTo>
                  <a:cubicBezTo>
                    <a:pt x="277242" y="0"/>
                    <a:pt x="278180" y="406"/>
                    <a:pt x="278930" y="1219"/>
                  </a:cubicBezTo>
                  <a:cubicBezTo>
                    <a:pt x="279742" y="1969"/>
                    <a:pt x="280149" y="2907"/>
                    <a:pt x="280149" y="4032"/>
                  </a:cubicBezTo>
                  <a:cubicBezTo>
                    <a:pt x="280149" y="5157"/>
                    <a:pt x="279742" y="6126"/>
                    <a:pt x="278930" y="6938"/>
                  </a:cubicBezTo>
                  <a:cubicBezTo>
                    <a:pt x="278180" y="7688"/>
                    <a:pt x="277242" y="8064"/>
                    <a:pt x="276117" y="8064"/>
                  </a:cubicBezTo>
                  <a:close/>
                  <a:moveTo>
                    <a:pt x="273304" y="14346"/>
                  </a:moveTo>
                  <a:lnTo>
                    <a:pt x="278930" y="14346"/>
                  </a:lnTo>
                  <a:lnTo>
                    <a:pt x="278930" y="48194"/>
                  </a:lnTo>
                  <a:lnTo>
                    <a:pt x="273304" y="48194"/>
                  </a:lnTo>
                  <a:lnTo>
                    <a:pt x="273304" y="14346"/>
                  </a:lnTo>
                  <a:close/>
                  <a:moveTo>
                    <a:pt x="287838" y="14346"/>
                  </a:moveTo>
                  <a:lnTo>
                    <a:pt x="293182" y="14346"/>
                  </a:lnTo>
                  <a:lnTo>
                    <a:pt x="293182" y="19315"/>
                  </a:lnTo>
                  <a:lnTo>
                    <a:pt x="293464" y="19315"/>
                  </a:lnTo>
                  <a:cubicBezTo>
                    <a:pt x="294401" y="17627"/>
                    <a:pt x="295870" y="16221"/>
                    <a:pt x="297870" y="15096"/>
                  </a:cubicBezTo>
                  <a:cubicBezTo>
                    <a:pt x="299933" y="13908"/>
                    <a:pt x="302121" y="13314"/>
                    <a:pt x="304434" y="13314"/>
                  </a:cubicBezTo>
                  <a:cubicBezTo>
                    <a:pt x="308497" y="13314"/>
                    <a:pt x="311591" y="14502"/>
                    <a:pt x="313716" y="16877"/>
                  </a:cubicBezTo>
                  <a:cubicBezTo>
                    <a:pt x="315841" y="19190"/>
                    <a:pt x="316904" y="22378"/>
                    <a:pt x="316904" y="26441"/>
                  </a:cubicBezTo>
                  <a:lnTo>
                    <a:pt x="316904" y="48194"/>
                  </a:lnTo>
                  <a:lnTo>
                    <a:pt x="311278" y="48194"/>
                  </a:lnTo>
                  <a:lnTo>
                    <a:pt x="311278" y="27378"/>
                  </a:lnTo>
                  <a:cubicBezTo>
                    <a:pt x="311278" y="24191"/>
                    <a:pt x="310528" y="21909"/>
                    <a:pt x="309028" y="20534"/>
                  </a:cubicBezTo>
                  <a:cubicBezTo>
                    <a:pt x="307528" y="19096"/>
                    <a:pt x="305465" y="18377"/>
                    <a:pt x="302840" y="18377"/>
                  </a:cubicBezTo>
                  <a:cubicBezTo>
                    <a:pt x="301027" y="18377"/>
                    <a:pt x="299402" y="18909"/>
                    <a:pt x="297964" y="19971"/>
                  </a:cubicBezTo>
                  <a:cubicBezTo>
                    <a:pt x="296527" y="20971"/>
                    <a:pt x="295401" y="22315"/>
                    <a:pt x="294589" y="24003"/>
                  </a:cubicBezTo>
                  <a:cubicBezTo>
                    <a:pt x="293839" y="25628"/>
                    <a:pt x="293464" y="27347"/>
                    <a:pt x="293464" y="29160"/>
                  </a:cubicBezTo>
                  <a:lnTo>
                    <a:pt x="293464" y="48194"/>
                  </a:lnTo>
                  <a:lnTo>
                    <a:pt x="287838" y="48194"/>
                  </a:lnTo>
                  <a:lnTo>
                    <a:pt x="287838" y="14346"/>
                  </a:lnTo>
                  <a:close/>
                  <a:moveTo>
                    <a:pt x="339561" y="63570"/>
                  </a:moveTo>
                  <a:cubicBezTo>
                    <a:pt x="335560" y="63570"/>
                    <a:pt x="332279" y="62633"/>
                    <a:pt x="329716" y="60758"/>
                  </a:cubicBezTo>
                  <a:cubicBezTo>
                    <a:pt x="327153" y="58945"/>
                    <a:pt x="325403" y="56726"/>
                    <a:pt x="324465" y="54101"/>
                  </a:cubicBezTo>
                  <a:lnTo>
                    <a:pt x="329716" y="51944"/>
                  </a:lnTo>
                  <a:cubicBezTo>
                    <a:pt x="330403" y="53882"/>
                    <a:pt x="331622" y="55444"/>
                    <a:pt x="333372" y="56632"/>
                  </a:cubicBezTo>
                  <a:cubicBezTo>
                    <a:pt x="335123" y="57882"/>
                    <a:pt x="337185" y="58507"/>
                    <a:pt x="339561" y="58507"/>
                  </a:cubicBezTo>
                  <a:cubicBezTo>
                    <a:pt x="343061" y="58507"/>
                    <a:pt x="345780" y="57476"/>
                    <a:pt x="347718" y="55413"/>
                  </a:cubicBezTo>
                  <a:cubicBezTo>
                    <a:pt x="349656" y="53413"/>
                    <a:pt x="350625" y="50538"/>
                    <a:pt x="350625" y="46787"/>
                  </a:cubicBezTo>
                  <a:lnTo>
                    <a:pt x="350625" y="43037"/>
                  </a:lnTo>
                  <a:lnTo>
                    <a:pt x="350343" y="43037"/>
                  </a:lnTo>
                  <a:cubicBezTo>
                    <a:pt x="349218" y="44724"/>
                    <a:pt x="347656" y="46131"/>
                    <a:pt x="345655" y="47256"/>
                  </a:cubicBezTo>
                  <a:cubicBezTo>
                    <a:pt x="343655" y="48319"/>
                    <a:pt x="341374" y="48850"/>
                    <a:pt x="338811" y="48850"/>
                  </a:cubicBezTo>
                  <a:cubicBezTo>
                    <a:pt x="335873" y="48850"/>
                    <a:pt x="333185" y="48100"/>
                    <a:pt x="330747" y="46600"/>
                  </a:cubicBezTo>
                  <a:cubicBezTo>
                    <a:pt x="328372" y="45099"/>
                    <a:pt x="326466" y="43005"/>
                    <a:pt x="325028" y="40318"/>
                  </a:cubicBezTo>
                  <a:cubicBezTo>
                    <a:pt x="323590" y="37630"/>
                    <a:pt x="322871" y="34536"/>
                    <a:pt x="322871" y="31035"/>
                  </a:cubicBezTo>
                  <a:cubicBezTo>
                    <a:pt x="322871" y="27660"/>
                    <a:pt x="323590" y="24628"/>
                    <a:pt x="325028" y="21940"/>
                  </a:cubicBezTo>
                  <a:cubicBezTo>
                    <a:pt x="326465" y="19190"/>
                    <a:pt x="328372" y="17065"/>
                    <a:pt x="330747" y="15564"/>
                  </a:cubicBezTo>
                  <a:cubicBezTo>
                    <a:pt x="333185" y="14064"/>
                    <a:pt x="335873" y="13314"/>
                    <a:pt x="338811" y="13314"/>
                  </a:cubicBezTo>
                  <a:cubicBezTo>
                    <a:pt x="341373" y="13314"/>
                    <a:pt x="343655" y="13845"/>
                    <a:pt x="345655" y="14908"/>
                  </a:cubicBezTo>
                  <a:cubicBezTo>
                    <a:pt x="347655" y="15971"/>
                    <a:pt x="349218" y="17408"/>
                    <a:pt x="350343" y="19221"/>
                  </a:cubicBezTo>
                  <a:lnTo>
                    <a:pt x="350625" y="19221"/>
                  </a:lnTo>
                  <a:lnTo>
                    <a:pt x="350625" y="14346"/>
                  </a:lnTo>
                  <a:lnTo>
                    <a:pt x="355969" y="14346"/>
                  </a:lnTo>
                  <a:lnTo>
                    <a:pt x="355969" y="46881"/>
                  </a:lnTo>
                  <a:cubicBezTo>
                    <a:pt x="355969" y="52319"/>
                    <a:pt x="354469" y="56445"/>
                    <a:pt x="351468" y="59257"/>
                  </a:cubicBezTo>
                  <a:cubicBezTo>
                    <a:pt x="348468" y="62133"/>
                    <a:pt x="344499" y="63570"/>
                    <a:pt x="339561" y="63570"/>
                  </a:cubicBezTo>
                  <a:close/>
                  <a:moveTo>
                    <a:pt x="339561" y="43787"/>
                  </a:moveTo>
                  <a:cubicBezTo>
                    <a:pt x="341623" y="43787"/>
                    <a:pt x="343468" y="43287"/>
                    <a:pt x="345093" y="42287"/>
                  </a:cubicBezTo>
                  <a:cubicBezTo>
                    <a:pt x="346780" y="41224"/>
                    <a:pt x="348124" y="39755"/>
                    <a:pt x="349124" y="37880"/>
                  </a:cubicBezTo>
                  <a:cubicBezTo>
                    <a:pt x="350125" y="35942"/>
                    <a:pt x="350625" y="33660"/>
                    <a:pt x="350625" y="31035"/>
                  </a:cubicBezTo>
                  <a:cubicBezTo>
                    <a:pt x="350625" y="28410"/>
                    <a:pt x="350125" y="26160"/>
                    <a:pt x="349124" y="24284"/>
                  </a:cubicBezTo>
                  <a:cubicBezTo>
                    <a:pt x="348124" y="22347"/>
                    <a:pt x="346780" y="20878"/>
                    <a:pt x="345093" y="19877"/>
                  </a:cubicBezTo>
                  <a:cubicBezTo>
                    <a:pt x="343468" y="18877"/>
                    <a:pt x="341623" y="18377"/>
                    <a:pt x="339561" y="18377"/>
                  </a:cubicBezTo>
                  <a:cubicBezTo>
                    <a:pt x="337561" y="18377"/>
                    <a:pt x="335716" y="18909"/>
                    <a:pt x="334029" y="19971"/>
                  </a:cubicBezTo>
                  <a:cubicBezTo>
                    <a:pt x="332341" y="20971"/>
                    <a:pt x="330997" y="22440"/>
                    <a:pt x="329997" y="24378"/>
                  </a:cubicBezTo>
                  <a:cubicBezTo>
                    <a:pt x="328997" y="26253"/>
                    <a:pt x="328497" y="28472"/>
                    <a:pt x="328497" y="31035"/>
                  </a:cubicBezTo>
                  <a:cubicBezTo>
                    <a:pt x="328497" y="33660"/>
                    <a:pt x="328997" y="35942"/>
                    <a:pt x="329997" y="37880"/>
                  </a:cubicBezTo>
                  <a:cubicBezTo>
                    <a:pt x="330997" y="39817"/>
                    <a:pt x="332341" y="41286"/>
                    <a:pt x="334029" y="42287"/>
                  </a:cubicBezTo>
                  <a:cubicBezTo>
                    <a:pt x="335716" y="43287"/>
                    <a:pt x="337561" y="43787"/>
                    <a:pt x="339561" y="43787"/>
                  </a:cubicBezTo>
                  <a:close/>
                  <a:moveTo>
                    <a:pt x="360157" y="48194"/>
                  </a:moveTo>
                  <a:lnTo>
                    <a:pt x="360157" y="48194"/>
                  </a:lnTo>
                  <a:close/>
                  <a:moveTo>
                    <a:pt x="383059" y="8064"/>
                  </a:moveTo>
                  <a:cubicBezTo>
                    <a:pt x="381934" y="8064"/>
                    <a:pt x="380965" y="7688"/>
                    <a:pt x="380153" y="6938"/>
                  </a:cubicBezTo>
                  <a:cubicBezTo>
                    <a:pt x="379402" y="6126"/>
                    <a:pt x="379027" y="5157"/>
                    <a:pt x="379027" y="4032"/>
                  </a:cubicBezTo>
                  <a:cubicBezTo>
                    <a:pt x="379027" y="2907"/>
                    <a:pt x="379402" y="1969"/>
                    <a:pt x="380153" y="1219"/>
                  </a:cubicBezTo>
                  <a:cubicBezTo>
                    <a:pt x="380965" y="406"/>
                    <a:pt x="381934" y="0"/>
                    <a:pt x="383059" y="0"/>
                  </a:cubicBezTo>
                  <a:cubicBezTo>
                    <a:pt x="384184" y="0"/>
                    <a:pt x="385122" y="406"/>
                    <a:pt x="385872" y="1219"/>
                  </a:cubicBezTo>
                  <a:cubicBezTo>
                    <a:pt x="386685" y="1969"/>
                    <a:pt x="387091" y="2907"/>
                    <a:pt x="387091" y="4032"/>
                  </a:cubicBezTo>
                  <a:cubicBezTo>
                    <a:pt x="387091" y="5157"/>
                    <a:pt x="386685" y="6126"/>
                    <a:pt x="385872" y="6938"/>
                  </a:cubicBezTo>
                  <a:cubicBezTo>
                    <a:pt x="385122" y="7688"/>
                    <a:pt x="384184" y="8064"/>
                    <a:pt x="383059" y="8064"/>
                  </a:cubicBezTo>
                  <a:close/>
                  <a:moveTo>
                    <a:pt x="380246" y="14346"/>
                  </a:moveTo>
                  <a:lnTo>
                    <a:pt x="385872" y="14346"/>
                  </a:lnTo>
                  <a:lnTo>
                    <a:pt x="385872" y="48194"/>
                  </a:lnTo>
                  <a:lnTo>
                    <a:pt x="380246" y="48194"/>
                  </a:lnTo>
                  <a:lnTo>
                    <a:pt x="380246" y="14346"/>
                  </a:lnTo>
                  <a:close/>
                  <a:moveTo>
                    <a:pt x="406594" y="49225"/>
                  </a:moveTo>
                  <a:cubicBezTo>
                    <a:pt x="402968" y="49225"/>
                    <a:pt x="399937" y="48381"/>
                    <a:pt x="397499" y="46693"/>
                  </a:cubicBezTo>
                  <a:cubicBezTo>
                    <a:pt x="395061" y="45006"/>
                    <a:pt x="393311" y="42818"/>
                    <a:pt x="392249" y="40130"/>
                  </a:cubicBezTo>
                  <a:lnTo>
                    <a:pt x="397312" y="37880"/>
                  </a:lnTo>
                  <a:cubicBezTo>
                    <a:pt x="398187" y="39942"/>
                    <a:pt x="399437" y="41536"/>
                    <a:pt x="401062" y="42662"/>
                  </a:cubicBezTo>
                  <a:cubicBezTo>
                    <a:pt x="402750" y="43724"/>
                    <a:pt x="404594" y="44256"/>
                    <a:pt x="406594" y="44256"/>
                  </a:cubicBezTo>
                  <a:cubicBezTo>
                    <a:pt x="408719" y="44256"/>
                    <a:pt x="410532" y="43849"/>
                    <a:pt x="412032" y="43037"/>
                  </a:cubicBezTo>
                  <a:cubicBezTo>
                    <a:pt x="413532" y="42162"/>
                    <a:pt x="414283" y="40911"/>
                    <a:pt x="414283" y="39286"/>
                  </a:cubicBezTo>
                  <a:cubicBezTo>
                    <a:pt x="414283" y="37848"/>
                    <a:pt x="413689" y="36723"/>
                    <a:pt x="412501" y="35911"/>
                  </a:cubicBezTo>
                  <a:cubicBezTo>
                    <a:pt x="411313" y="35036"/>
                    <a:pt x="409407" y="34286"/>
                    <a:pt x="406782" y="33660"/>
                  </a:cubicBezTo>
                  <a:lnTo>
                    <a:pt x="402750" y="32629"/>
                  </a:lnTo>
                  <a:cubicBezTo>
                    <a:pt x="400000" y="31941"/>
                    <a:pt x="397749" y="30816"/>
                    <a:pt x="395999" y="29254"/>
                  </a:cubicBezTo>
                  <a:cubicBezTo>
                    <a:pt x="394311" y="27628"/>
                    <a:pt x="393467" y="25566"/>
                    <a:pt x="393467" y="23065"/>
                  </a:cubicBezTo>
                  <a:cubicBezTo>
                    <a:pt x="393467" y="21128"/>
                    <a:pt x="394061" y="19409"/>
                    <a:pt x="395249" y="17908"/>
                  </a:cubicBezTo>
                  <a:cubicBezTo>
                    <a:pt x="396437" y="16408"/>
                    <a:pt x="397999" y="15283"/>
                    <a:pt x="399937" y="14533"/>
                  </a:cubicBezTo>
                  <a:cubicBezTo>
                    <a:pt x="401875" y="13720"/>
                    <a:pt x="403969" y="13314"/>
                    <a:pt x="406219" y="13314"/>
                  </a:cubicBezTo>
                  <a:cubicBezTo>
                    <a:pt x="409219" y="13314"/>
                    <a:pt x="411876" y="13970"/>
                    <a:pt x="414189" y="15283"/>
                  </a:cubicBezTo>
                  <a:cubicBezTo>
                    <a:pt x="416502" y="16533"/>
                    <a:pt x="418127" y="18284"/>
                    <a:pt x="419064" y="20534"/>
                  </a:cubicBezTo>
                  <a:lnTo>
                    <a:pt x="414189" y="22878"/>
                  </a:lnTo>
                  <a:cubicBezTo>
                    <a:pt x="412689" y="19815"/>
                    <a:pt x="410001" y="18284"/>
                    <a:pt x="406125" y="18284"/>
                  </a:cubicBezTo>
                  <a:cubicBezTo>
                    <a:pt x="404313" y="18284"/>
                    <a:pt x="402688" y="18721"/>
                    <a:pt x="401250" y="19596"/>
                  </a:cubicBezTo>
                  <a:cubicBezTo>
                    <a:pt x="399874" y="20471"/>
                    <a:pt x="399187" y="21565"/>
                    <a:pt x="399187" y="22878"/>
                  </a:cubicBezTo>
                  <a:cubicBezTo>
                    <a:pt x="399187" y="24128"/>
                    <a:pt x="399656" y="25159"/>
                    <a:pt x="400593" y="25972"/>
                  </a:cubicBezTo>
                  <a:cubicBezTo>
                    <a:pt x="401594" y="26722"/>
                    <a:pt x="403063" y="27347"/>
                    <a:pt x="405000" y="27847"/>
                  </a:cubicBezTo>
                  <a:lnTo>
                    <a:pt x="409969" y="29066"/>
                  </a:lnTo>
                  <a:cubicBezTo>
                    <a:pt x="413282" y="29941"/>
                    <a:pt x="415783" y="31223"/>
                    <a:pt x="417470" y="32910"/>
                  </a:cubicBezTo>
                  <a:cubicBezTo>
                    <a:pt x="419158" y="34536"/>
                    <a:pt x="420002" y="36536"/>
                    <a:pt x="420002" y="38911"/>
                  </a:cubicBezTo>
                  <a:cubicBezTo>
                    <a:pt x="420002" y="40974"/>
                    <a:pt x="419377" y="42787"/>
                    <a:pt x="418127" y="44349"/>
                  </a:cubicBezTo>
                  <a:cubicBezTo>
                    <a:pt x="416939" y="45912"/>
                    <a:pt x="415314" y="47131"/>
                    <a:pt x="413251" y="48006"/>
                  </a:cubicBezTo>
                  <a:cubicBezTo>
                    <a:pt x="411251" y="48819"/>
                    <a:pt x="409032" y="49225"/>
                    <a:pt x="406594" y="49225"/>
                  </a:cubicBezTo>
                  <a:close/>
                  <a:moveTo>
                    <a:pt x="421960" y="48194"/>
                  </a:moveTo>
                  <a:lnTo>
                    <a:pt x="421960" y="48194"/>
                  </a:lnTo>
                  <a:close/>
                  <a:moveTo>
                    <a:pt x="456581" y="49225"/>
                  </a:moveTo>
                  <a:cubicBezTo>
                    <a:pt x="453394" y="49225"/>
                    <a:pt x="450518" y="48475"/>
                    <a:pt x="447955" y="46975"/>
                  </a:cubicBezTo>
                  <a:cubicBezTo>
                    <a:pt x="445393" y="45412"/>
                    <a:pt x="443361" y="43287"/>
                    <a:pt x="441861" y="40599"/>
                  </a:cubicBezTo>
                  <a:cubicBezTo>
                    <a:pt x="440423" y="37848"/>
                    <a:pt x="439704" y="34754"/>
                    <a:pt x="439704" y="31316"/>
                  </a:cubicBezTo>
                  <a:cubicBezTo>
                    <a:pt x="439704" y="28066"/>
                    <a:pt x="440392" y="25066"/>
                    <a:pt x="441767" y="22315"/>
                  </a:cubicBezTo>
                  <a:cubicBezTo>
                    <a:pt x="443142" y="19565"/>
                    <a:pt x="445080" y="17377"/>
                    <a:pt x="447580" y="15752"/>
                  </a:cubicBezTo>
                  <a:cubicBezTo>
                    <a:pt x="450081" y="14127"/>
                    <a:pt x="452925" y="13314"/>
                    <a:pt x="456113" y="13314"/>
                  </a:cubicBezTo>
                  <a:cubicBezTo>
                    <a:pt x="459425" y="13314"/>
                    <a:pt x="462301" y="14064"/>
                    <a:pt x="464739" y="15564"/>
                  </a:cubicBezTo>
                  <a:cubicBezTo>
                    <a:pt x="467177" y="17002"/>
                    <a:pt x="469052" y="19034"/>
                    <a:pt x="470364" y="21659"/>
                  </a:cubicBezTo>
                  <a:cubicBezTo>
                    <a:pt x="471677" y="24284"/>
                    <a:pt x="472333" y="27253"/>
                    <a:pt x="472333" y="30566"/>
                  </a:cubicBezTo>
                  <a:cubicBezTo>
                    <a:pt x="472333" y="31129"/>
                    <a:pt x="472302" y="31723"/>
                    <a:pt x="472240" y="32348"/>
                  </a:cubicBezTo>
                  <a:lnTo>
                    <a:pt x="445424" y="32348"/>
                  </a:lnTo>
                  <a:cubicBezTo>
                    <a:pt x="445549" y="34911"/>
                    <a:pt x="446143" y="37067"/>
                    <a:pt x="447205" y="38817"/>
                  </a:cubicBezTo>
                  <a:cubicBezTo>
                    <a:pt x="448330" y="40568"/>
                    <a:pt x="449737" y="41911"/>
                    <a:pt x="451425" y="42849"/>
                  </a:cubicBezTo>
                  <a:cubicBezTo>
                    <a:pt x="453175" y="43724"/>
                    <a:pt x="454956" y="44162"/>
                    <a:pt x="456769" y="44162"/>
                  </a:cubicBezTo>
                  <a:cubicBezTo>
                    <a:pt x="461207" y="44162"/>
                    <a:pt x="464551" y="42130"/>
                    <a:pt x="466802" y="38067"/>
                  </a:cubicBezTo>
                  <a:lnTo>
                    <a:pt x="471583" y="40318"/>
                  </a:lnTo>
                  <a:cubicBezTo>
                    <a:pt x="470208" y="43068"/>
                    <a:pt x="468239" y="45256"/>
                    <a:pt x="465676" y="46881"/>
                  </a:cubicBezTo>
                  <a:cubicBezTo>
                    <a:pt x="463176" y="48444"/>
                    <a:pt x="460144" y="49225"/>
                    <a:pt x="456581" y="49225"/>
                  </a:cubicBezTo>
                  <a:close/>
                  <a:moveTo>
                    <a:pt x="466333" y="27660"/>
                  </a:moveTo>
                  <a:cubicBezTo>
                    <a:pt x="466270" y="26285"/>
                    <a:pt x="465864" y="24878"/>
                    <a:pt x="465114" y="23440"/>
                  </a:cubicBezTo>
                  <a:cubicBezTo>
                    <a:pt x="464426" y="22003"/>
                    <a:pt x="463332" y="20815"/>
                    <a:pt x="461832" y="19877"/>
                  </a:cubicBezTo>
                  <a:cubicBezTo>
                    <a:pt x="460332" y="18877"/>
                    <a:pt x="458426" y="18377"/>
                    <a:pt x="456113" y="18377"/>
                  </a:cubicBezTo>
                  <a:cubicBezTo>
                    <a:pt x="453487" y="18377"/>
                    <a:pt x="451237" y="19252"/>
                    <a:pt x="449362" y="21003"/>
                  </a:cubicBezTo>
                  <a:cubicBezTo>
                    <a:pt x="447487" y="22690"/>
                    <a:pt x="446268" y="24909"/>
                    <a:pt x="445705" y="27660"/>
                  </a:cubicBezTo>
                  <a:lnTo>
                    <a:pt x="466333" y="27660"/>
                  </a:lnTo>
                  <a:close/>
                  <a:moveTo>
                    <a:pt x="486915" y="31035"/>
                  </a:moveTo>
                  <a:lnTo>
                    <a:pt x="475195" y="14346"/>
                  </a:lnTo>
                  <a:lnTo>
                    <a:pt x="481570" y="14346"/>
                  </a:lnTo>
                  <a:lnTo>
                    <a:pt x="490290" y="26910"/>
                  </a:lnTo>
                  <a:lnTo>
                    <a:pt x="498729" y="14346"/>
                  </a:lnTo>
                  <a:lnTo>
                    <a:pt x="505292" y="14346"/>
                  </a:lnTo>
                  <a:lnTo>
                    <a:pt x="493478" y="31035"/>
                  </a:lnTo>
                  <a:lnTo>
                    <a:pt x="505573" y="48194"/>
                  </a:lnTo>
                  <a:lnTo>
                    <a:pt x="498916" y="48194"/>
                  </a:lnTo>
                  <a:lnTo>
                    <a:pt x="490197" y="35161"/>
                  </a:lnTo>
                  <a:lnTo>
                    <a:pt x="481477" y="48194"/>
                  </a:lnTo>
                  <a:lnTo>
                    <a:pt x="474913" y="48194"/>
                  </a:lnTo>
                  <a:lnTo>
                    <a:pt x="486915" y="31035"/>
                  </a:lnTo>
                  <a:close/>
                  <a:moveTo>
                    <a:pt x="510336" y="14346"/>
                  </a:moveTo>
                  <a:lnTo>
                    <a:pt x="515680" y="14346"/>
                  </a:lnTo>
                  <a:lnTo>
                    <a:pt x="515680" y="19409"/>
                  </a:lnTo>
                  <a:lnTo>
                    <a:pt x="515962" y="19409"/>
                  </a:lnTo>
                  <a:cubicBezTo>
                    <a:pt x="516962" y="17658"/>
                    <a:pt x="518493" y="16221"/>
                    <a:pt x="520556" y="15096"/>
                  </a:cubicBezTo>
                  <a:cubicBezTo>
                    <a:pt x="522619" y="13908"/>
                    <a:pt x="524932" y="13314"/>
                    <a:pt x="527494" y="13314"/>
                  </a:cubicBezTo>
                  <a:cubicBezTo>
                    <a:pt x="530557" y="13314"/>
                    <a:pt x="533308" y="14096"/>
                    <a:pt x="535745" y="15658"/>
                  </a:cubicBezTo>
                  <a:cubicBezTo>
                    <a:pt x="538246" y="17158"/>
                    <a:pt x="540184" y="19284"/>
                    <a:pt x="541559" y="22034"/>
                  </a:cubicBezTo>
                  <a:cubicBezTo>
                    <a:pt x="542996" y="24784"/>
                    <a:pt x="543715" y="27847"/>
                    <a:pt x="543715" y="31223"/>
                  </a:cubicBezTo>
                  <a:cubicBezTo>
                    <a:pt x="543715" y="34723"/>
                    <a:pt x="542996" y="37848"/>
                    <a:pt x="541559" y="40599"/>
                  </a:cubicBezTo>
                  <a:cubicBezTo>
                    <a:pt x="540183" y="43287"/>
                    <a:pt x="538246" y="45412"/>
                    <a:pt x="535745" y="46975"/>
                  </a:cubicBezTo>
                  <a:cubicBezTo>
                    <a:pt x="533308" y="48475"/>
                    <a:pt x="530557" y="49225"/>
                    <a:pt x="527494" y="49225"/>
                  </a:cubicBezTo>
                  <a:cubicBezTo>
                    <a:pt x="524932" y="49225"/>
                    <a:pt x="522619" y="48662"/>
                    <a:pt x="520556" y="47537"/>
                  </a:cubicBezTo>
                  <a:cubicBezTo>
                    <a:pt x="518493" y="46350"/>
                    <a:pt x="516962" y="44912"/>
                    <a:pt x="515962" y="43224"/>
                  </a:cubicBezTo>
                  <a:lnTo>
                    <a:pt x="515680" y="43224"/>
                  </a:lnTo>
                  <a:lnTo>
                    <a:pt x="515962" y="47818"/>
                  </a:lnTo>
                  <a:lnTo>
                    <a:pt x="515962" y="62539"/>
                  </a:lnTo>
                  <a:lnTo>
                    <a:pt x="510336" y="62539"/>
                  </a:lnTo>
                  <a:lnTo>
                    <a:pt x="510336" y="14346"/>
                  </a:lnTo>
                  <a:close/>
                  <a:moveTo>
                    <a:pt x="526932" y="44162"/>
                  </a:moveTo>
                  <a:cubicBezTo>
                    <a:pt x="528870" y="44162"/>
                    <a:pt x="530682" y="43630"/>
                    <a:pt x="532370" y="42568"/>
                  </a:cubicBezTo>
                  <a:cubicBezTo>
                    <a:pt x="534120" y="41505"/>
                    <a:pt x="535496" y="40005"/>
                    <a:pt x="536495" y="38067"/>
                  </a:cubicBezTo>
                  <a:cubicBezTo>
                    <a:pt x="537558" y="36130"/>
                    <a:pt x="538089" y="33848"/>
                    <a:pt x="538089" y="31223"/>
                  </a:cubicBezTo>
                  <a:cubicBezTo>
                    <a:pt x="538089" y="28660"/>
                    <a:pt x="537558" y="26410"/>
                    <a:pt x="536495" y="24472"/>
                  </a:cubicBezTo>
                  <a:cubicBezTo>
                    <a:pt x="535495" y="22534"/>
                    <a:pt x="534120" y="21034"/>
                    <a:pt x="532370" y="19971"/>
                  </a:cubicBezTo>
                  <a:cubicBezTo>
                    <a:pt x="530682" y="18909"/>
                    <a:pt x="528870" y="18377"/>
                    <a:pt x="526932" y="18377"/>
                  </a:cubicBezTo>
                  <a:cubicBezTo>
                    <a:pt x="524932" y="18377"/>
                    <a:pt x="523056" y="18909"/>
                    <a:pt x="521306" y="19971"/>
                  </a:cubicBezTo>
                  <a:cubicBezTo>
                    <a:pt x="519618" y="21034"/>
                    <a:pt x="518243" y="22534"/>
                    <a:pt x="517180" y="24472"/>
                  </a:cubicBezTo>
                  <a:cubicBezTo>
                    <a:pt x="516180" y="26410"/>
                    <a:pt x="515680" y="28660"/>
                    <a:pt x="515680" y="31223"/>
                  </a:cubicBezTo>
                  <a:cubicBezTo>
                    <a:pt x="515680" y="33848"/>
                    <a:pt x="516181" y="36130"/>
                    <a:pt x="517180" y="38067"/>
                  </a:cubicBezTo>
                  <a:cubicBezTo>
                    <a:pt x="518243" y="40005"/>
                    <a:pt x="519618" y="41505"/>
                    <a:pt x="521306" y="42568"/>
                  </a:cubicBezTo>
                  <a:cubicBezTo>
                    <a:pt x="523056" y="43630"/>
                    <a:pt x="524932" y="44162"/>
                    <a:pt x="526932" y="44162"/>
                  </a:cubicBezTo>
                  <a:close/>
                  <a:moveTo>
                    <a:pt x="565316" y="49225"/>
                  </a:moveTo>
                  <a:cubicBezTo>
                    <a:pt x="562128" y="49225"/>
                    <a:pt x="559253" y="48475"/>
                    <a:pt x="556690" y="46975"/>
                  </a:cubicBezTo>
                  <a:cubicBezTo>
                    <a:pt x="554127" y="45412"/>
                    <a:pt x="552095" y="43287"/>
                    <a:pt x="550595" y="40599"/>
                  </a:cubicBezTo>
                  <a:cubicBezTo>
                    <a:pt x="549158" y="37848"/>
                    <a:pt x="548439" y="34754"/>
                    <a:pt x="548439" y="31316"/>
                  </a:cubicBezTo>
                  <a:cubicBezTo>
                    <a:pt x="548439" y="28066"/>
                    <a:pt x="549127" y="25066"/>
                    <a:pt x="550501" y="22315"/>
                  </a:cubicBezTo>
                  <a:cubicBezTo>
                    <a:pt x="551877" y="19565"/>
                    <a:pt x="553815" y="17377"/>
                    <a:pt x="556315" y="15752"/>
                  </a:cubicBezTo>
                  <a:cubicBezTo>
                    <a:pt x="558815" y="14127"/>
                    <a:pt x="561659" y="13314"/>
                    <a:pt x="564847" y="13314"/>
                  </a:cubicBezTo>
                  <a:cubicBezTo>
                    <a:pt x="568160" y="13314"/>
                    <a:pt x="571035" y="14064"/>
                    <a:pt x="573473" y="15564"/>
                  </a:cubicBezTo>
                  <a:cubicBezTo>
                    <a:pt x="575911" y="17002"/>
                    <a:pt x="577786" y="19034"/>
                    <a:pt x="579099" y="21659"/>
                  </a:cubicBezTo>
                  <a:cubicBezTo>
                    <a:pt x="580411" y="24284"/>
                    <a:pt x="581068" y="27253"/>
                    <a:pt x="581068" y="30566"/>
                  </a:cubicBezTo>
                  <a:cubicBezTo>
                    <a:pt x="581068" y="31129"/>
                    <a:pt x="581037" y="31723"/>
                    <a:pt x="580974" y="32348"/>
                  </a:cubicBezTo>
                  <a:lnTo>
                    <a:pt x="554158" y="32348"/>
                  </a:lnTo>
                  <a:cubicBezTo>
                    <a:pt x="554283" y="34911"/>
                    <a:pt x="554877" y="37067"/>
                    <a:pt x="555940" y="38817"/>
                  </a:cubicBezTo>
                  <a:cubicBezTo>
                    <a:pt x="557065" y="40568"/>
                    <a:pt x="558471" y="41911"/>
                    <a:pt x="560159" y="42849"/>
                  </a:cubicBezTo>
                  <a:cubicBezTo>
                    <a:pt x="561909" y="43724"/>
                    <a:pt x="563691" y="44162"/>
                    <a:pt x="565503" y="44162"/>
                  </a:cubicBezTo>
                  <a:cubicBezTo>
                    <a:pt x="569941" y="44162"/>
                    <a:pt x="573286" y="42130"/>
                    <a:pt x="575536" y="38067"/>
                  </a:cubicBezTo>
                  <a:lnTo>
                    <a:pt x="580318" y="40318"/>
                  </a:lnTo>
                  <a:cubicBezTo>
                    <a:pt x="578942" y="43068"/>
                    <a:pt x="576974" y="45256"/>
                    <a:pt x="574411" y="46881"/>
                  </a:cubicBezTo>
                  <a:cubicBezTo>
                    <a:pt x="571910" y="48444"/>
                    <a:pt x="568879" y="49225"/>
                    <a:pt x="565316" y="49225"/>
                  </a:cubicBezTo>
                  <a:close/>
                  <a:moveTo>
                    <a:pt x="575067" y="27660"/>
                  </a:moveTo>
                  <a:cubicBezTo>
                    <a:pt x="575004" y="26285"/>
                    <a:pt x="574598" y="24878"/>
                    <a:pt x="573848" y="23440"/>
                  </a:cubicBezTo>
                  <a:cubicBezTo>
                    <a:pt x="573161" y="22003"/>
                    <a:pt x="572067" y="20815"/>
                    <a:pt x="570566" y="19877"/>
                  </a:cubicBezTo>
                  <a:cubicBezTo>
                    <a:pt x="569066" y="18877"/>
                    <a:pt x="567160" y="18377"/>
                    <a:pt x="564847" y="18377"/>
                  </a:cubicBezTo>
                  <a:cubicBezTo>
                    <a:pt x="562222" y="18377"/>
                    <a:pt x="559971" y="19252"/>
                    <a:pt x="558096" y="21003"/>
                  </a:cubicBezTo>
                  <a:cubicBezTo>
                    <a:pt x="556221" y="22690"/>
                    <a:pt x="555002" y="24909"/>
                    <a:pt x="554439" y="27660"/>
                  </a:cubicBezTo>
                  <a:lnTo>
                    <a:pt x="575067" y="27660"/>
                  </a:lnTo>
                  <a:close/>
                  <a:moveTo>
                    <a:pt x="587687" y="14346"/>
                  </a:moveTo>
                  <a:lnTo>
                    <a:pt x="593032" y="14346"/>
                  </a:lnTo>
                  <a:lnTo>
                    <a:pt x="593032" y="19315"/>
                  </a:lnTo>
                  <a:lnTo>
                    <a:pt x="593313" y="19315"/>
                  </a:lnTo>
                  <a:cubicBezTo>
                    <a:pt x="594251" y="17627"/>
                    <a:pt x="595720" y="16221"/>
                    <a:pt x="597720" y="15096"/>
                  </a:cubicBezTo>
                  <a:cubicBezTo>
                    <a:pt x="599783" y="13908"/>
                    <a:pt x="601971" y="13314"/>
                    <a:pt x="604283" y="13314"/>
                  </a:cubicBezTo>
                  <a:cubicBezTo>
                    <a:pt x="608346" y="13314"/>
                    <a:pt x="611441" y="14502"/>
                    <a:pt x="613566" y="16877"/>
                  </a:cubicBezTo>
                  <a:cubicBezTo>
                    <a:pt x="615691" y="19190"/>
                    <a:pt x="616754" y="22378"/>
                    <a:pt x="616754" y="26441"/>
                  </a:cubicBezTo>
                  <a:lnTo>
                    <a:pt x="616754" y="48194"/>
                  </a:lnTo>
                  <a:lnTo>
                    <a:pt x="611128" y="48194"/>
                  </a:lnTo>
                  <a:lnTo>
                    <a:pt x="611128" y="27378"/>
                  </a:lnTo>
                  <a:cubicBezTo>
                    <a:pt x="611128" y="24191"/>
                    <a:pt x="610378" y="21909"/>
                    <a:pt x="608878" y="20534"/>
                  </a:cubicBezTo>
                  <a:cubicBezTo>
                    <a:pt x="607377" y="19096"/>
                    <a:pt x="605315" y="18377"/>
                    <a:pt x="602689" y="18377"/>
                  </a:cubicBezTo>
                  <a:cubicBezTo>
                    <a:pt x="600877" y="18377"/>
                    <a:pt x="599252" y="18909"/>
                    <a:pt x="597814" y="19971"/>
                  </a:cubicBezTo>
                  <a:cubicBezTo>
                    <a:pt x="596376" y="20971"/>
                    <a:pt x="595251" y="22315"/>
                    <a:pt x="594438" y="24003"/>
                  </a:cubicBezTo>
                  <a:cubicBezTo>
                    <a:pt x="593688" y="25628"/>
                    <a:pt x="593313" y="27347"/>
                    <a:pt x="593313" y="29160"/>
                  </a:cubicBezTo>
                  <a:lnTo>
                    <a:pt x="593313" y="48194"/>
                  </a:lnTo>
                  <a:lnTo>
                    <a:pt x="587687" y="48194"/>
                  </a:lnTo>
                  <a:lnTo>
                    <a:pt x="587687" y="14346"/>
                  </a:lnTo>
                  <a:close/>
                  <a:moveTo>
                    <a:pt x="636410" y="49225"/>
                  </a:moveTo>
                  <a:cubicBezTo>
                    <a:pt x="632784" y="49225"/>
                    <a:pt x="629753" y="48381"/>
                    <a:pt x="627315" y="46693"/>
                  </a:cubicBezTo>
                  <a:cubicBezTo>
                    <a:pt x="624877" y="45006"/>
                    <a:pt x="623127" y="42818"/>
                    <a:pt x="622064" y="40130"/>
                  </a:cubicBezTo>
                  <a:lnTo>
                    <a:pt x="627127" y="37880"/>
                  </a:lnTo>
                  <a:cubicBezTo>
                    <a:pt x="628002" y="39942"/>
                    <a:pt x="629253" y="41536"/>
                    <a:pt x="630878" y="42662"/>
                  </a:cubicBezTo>
                  <a:cubicBezTo>
                    <a:pt x="632566" y="43724"/>
                    <a:pt x="634410" y="44256"/>
                    <a:pt x="636410" y="44256"/>
                  </a:cubicBezTo>
                  <a:cubicBezTo>
                    <a:pt x="638535" y="44256"/>
                    <a:pt x="640348" y="43849"/>
                    <a:pt x="641848" y="43037"/>
                  </a:cubicBezTo>
                  <a:cubicBezTo>
                    <a:pt x="643348" y="42162"/>
                    <a:pt x="644098" y="40911"/>
                    <a:pt x="644098" y="39286"/>
                  </a:cubicBezTo>
                  <a:cubicBezTo>
                    <a:pt x="644098" y="37848"/>
                    <a:pt x="643505" y="36723"/>
                    <a:pt x="642317" y="35911"/>
                  </a:cubicBezTo>
                  <a:cubicBezTo>
                    <a:pt x="641129" y="35036"/>
                    <a:pt x="639223" y="34286"/>
                    <a:pt x="636597" y="33660"/>
                  </a:cubicBezTo>
                  <a:lnTo>
                    <a:pt x="632566" y="32629"/>
                  </a:lnTo>
                  <a:cubicBezTo>
                    <a:pt x="629815" y="31941"/>
                    <a:pt x="627565" y="30816"/>
                    <a:pt x="625815" y="29254"/>
                  </a:cubicBezTo>
                  <a:cubicBezTo>
                    <a:pt x="624127" y="27628"/>
                    <a:pt x="623283" y="25566"/>
                    <a:pt x="623283" y="23065"/>
                  </a:cubicBezTo>
                  <a:cubicBezTo>
                    <a:pt x="623283" y="21128"/>
                    <a:pt x="623877" y="19409"/>
                    <a:pt x="625065" y="17908"/>
                  </a:cubicBezTo>
                  <a:cubicBezTo>
                    <a:pt x="626252" y="16408"/>
                    <a:pt x="627815" y="15283"/>
                    <a:pt x="629753" y="14533"/>
                  </a:cubicBezTo>
                  <a:cubicBezTo>
                    <a:pt x="631691" y="13720"/>
                    <a:pt x="633785" y="13314"/>
                    <a:pt x="636035" y="13314"/>
                  </a:cubicBezTo>
                  <a:cubicBezTo>
                    <a:pt x="639035" y="13314"/>
                    <a:pt x="641692" y="13970"/>
                    <a:pt x="644005" y="15283"/>
                  </a:cubicBezTo>
                  <a:cubicBezTo>
                    <a:pt x="646318" y="16533"/>
                    <a:pt x="647943" y="18284"/>
                    <a:pt x="648880" y="20534"/>
                  </a:cubicBezTo>
                  <a:lnTo>
                    <a:pt x="644005" y="22878"/>
                  </a:lnTo>
                  <a:cubicBezTo>
                    <a:pt x="642504" y="19815"/>
                    <a:pt x="639817" y="18284"/>
                    <a:pt x="635941" y="18284"/>
                  </a:cubicBezTo>
                  <a:cubicBezTo>
                    <a:pt x="634128" y="18284"/>
                    <a:pt x="632503" y="18721"/>
                    <a:pt x="631065" y="19596"/>
                  </a:cubicBezTo>
                  <a:cubicBezTo>
                    <a:pt x="629690" y="20471"/>
                    <a:pt x="629003" y="21565"/>
                    <a:pt x="629003" y="22878"/>
                  </a:cubicBezTo>
                  <a:cubicBezTo>
                    <a:pt x="629003" y="24128"/>
                    <a:pt x="629472" y="25159"/>
                    <a:pt x="630409" y="25972"/>
                  </a:cubicBezTo>
                  <a:cubicBezTo>
                    <a:pt x="631409" y="26722"/>
                    <a:pt x="632878" y="27347"/>
                    <a:pt x="634816" y="27847"/>
                  </a:cubicBezTo>
                  <a:lnTo>
                    <a:pt x="639785" y="29066"/>
                  </a:lnTo>
                  <a:cubicBezTo>
                    <a:pt x="643098" y="29941"/>
                    <a:pt x="645599" y="31223"/>
                    <a:pt x="647286" y="32910"/>
                  </a:cubicBezTo>
                  <a:cubicBezTo>
                    <a:pt x="648974" y="34536"/>
                    <a:pt x="649818" y="36536"/>
                    <a:pt x="649818" y="38911"/>
                  </a:cubicBezTo>
                  <a:cubicBezTo>
                    <a:pt x="649818" y="40974"/>
                    <a:pt x="649193" y="42787"/>
                    <a:pt x="647943" y="44349"/>
                  </a:cubicBezTo>
                  <a:cubicBezTo>
                    <a:pt x="646755" y="45912"/>
                    <a:pt x="645130" y="47131"/>
                    <a:pt x="643067" y="48006"/>
                  </a:cubicBezTo>
                  <a:cubicBezTo>
                    <a:pt x="641067" y="48819"/>
                    <a:pt x="638848" y="49225"/>
                    <a:pt x="636410" y="49225"/>
                  </a:cubicBezTo>
                  <a:close/>
                  <a:moveTo>
                    <a:pt x="658945" y="8064"/>
                  </a:moveTo>
                  <a:cubicBezTo>
                    <a:pt x="657819" y="8064"/>
                    <a:pt x="656851" y="7688"/>
                    <a:pt x="656038" y="6938"/>
                  </a:cubicBezTo>
                  <a:cubicBezTo>
                    <a:pt x="655288" y="6126"/>
                    <a:pt x="654913" y="5157"/>
                    <a:pt x="654913" y="4032"/>
                  </a:cubicBezTo>
                  <a:cubicBezTo>
                    <a:pt x="654913" y="2907"/>
                    <a:pt x="655288" y="1969"/>
                    <a:pt x="656038" y="1219"/>
                  </a:cubicBezTo>
                  <a:cubicBezTo>
                    <a:pt x="656851" y="406"/>
                    <a:pt x="657819" y="0"/>
                    <a:pt x="658945" y="0"/>
                  </a:cubicBezTo>
                  <a:cubicBezTo>
                    <a:pt x="660070" y="0"/>
                    <a:pt x="661007" y="406"/>
                    <a:pt x="661757" y="1219"/>
                  </a:cubicBezTo>
                  <a:cubicBezTo>
                    <a:pt x="662570" y="1969"/>
                    <a:pt x="662976" y="2907"/>
                    <a:pt x="662976" y="4032"/>
                  </a:cubicBezTo>
                  <a:cubicBezTo>
                    <a:pt x="662976" y="5157"/>
                    <a:pt x="662570" y="6126"/>
                    <a:pt x="661757" y="6938"/>
                  </a:cubicBezTo>
                  <a:cubicBezTo>
                    <a:pt x="661007" y="7688"/>
                    <a:pt x="660070" y="8064"/>
                    <a:pt x="658945" y="8064"/>
                  </a:cubicBezTo>
                  <a:close/>
                  <a:moveTo>
                    <a:pt x="656132" y="14346"/>
                  </a:moveTo>
                  <a:lnTo>
                    <a:pt x="661757" y="14346"/>
                  </a:lnTo>
                  <a:lnTo>
                    <a:pt x="661757" y="48194"/>
                  </a:lnTo>
                  <a:lnTo>
                    <a:pt x="656132" y="48194"/>
                  </a:lnTo>
                  <a:lnTo>
                    <a:pt x="656132" y="14346"/>
                  </a:lnTo>
                  <a:close/>
                  <a:moveTo>
                    <a:pt x="666915" y="14346"/>
                  </a:moveTo>
                  <a:lnTo>
                    <a:pt x="672916" y="14346"/>
                  </a:lnTo>
                  <a:lnTo>
                    <a:pt x="683417" y="41536"/>
                  </a:lnTo>
                  <a:lnTo>
                    <a:pt x="683605" y="41536"/>
                  </a:lnTo>
                  <a:lnTo>
                    <a:pt x="694200" y="14346"/>
                  </a:lnTo>
                  <a:lnTo>
                    <a:pt x="700107" y="14346"/>
                  </a:lnTo>
                  <a:lnTo>
                    <a:pt x="686324" y="48194"/>
                  </a:lnTo>
                  <a:lnTo>
                    <a:pt x="680604" y="48194"/>
                  </a:lnTo>
                  <a:lnTo>
                    <a:pt x="666915" y="14346"/>
                  </a:lnTo>
                  <a:close/>
                  <a:moveTo>
                    <a:pt x="718792" y="49225"/>
                  </a:moveTo>
                  <a:cubicBezTo>
                    <a:pt x="715604" y="49225"/>
                    <a:pt x="712729" y="48475"/>
                    <a:pt x="710166" y="46975"/>
                  </a:cubicBezTo>
                  <a:cubicBezTo>
                    <a:pt x="707603" y="45412"/>
                    <a:pt x="705572" y="43287"/>
                    <a:pt x="704071" y="40599"/>
                  </a:cubicBezTo>
                  <a:cubicBezTo>
                    <a:pt x="702634" y="37848"/>
                    <a:pt x="701915" y="34754"/>
                    <a:pt x="701915" y="31316"/>
                  </a:cubicBezTo>
                  <a:cubicBezTo>
                    <a:pt x="701915" y="28066"/>
                    <a:pt x="702603" y="25066"/>
                    <a:pt x="703978" y="22315"/>
                  </a:cubicBezTo>
                  <a:cubicBezTo>
                    <a:pt x="705353" y="19565"/>
                    <a:pt x="707291" y="17377"/>
                    <a:pt x="709791" y="15752"/>
                  </a:cubicBezTo>
                  <a:cubicBezTo>
                    <a:pt x="712291" y="14127"/>
                    <a:pt x="715135" y="13314"/>
                    <a:pt x="718323" y="13314"/>
                  </a:cubicBezTo>
                  <a:cubicBezTo>
                    <a:pt x="721636" y="13314"/>
                    <a:pt x="724511" y="14064"/>
                    <a:pt x="726949" y="15564"/>
                  </a:cubicBezTo>
                  <a:cubicBezTo>
                    <a:pt x="729387" y="17002"/>
                    <a:pt x="731262" y="19034"/>
                    <a:pt x="732575" y="21659"/>
                  </a:cubicBezTo>
                  <a:cubicBezTo>
                    <a:pt x="733888" y="24284"/>
                    <a:pt x="734544" y="27253"/>
                    <a:pt x="734544" y="30566"/>
                  </a:cubicBezTo>
                  <a:cubicBezTo>
                    <a:pt x="734544" y="31129"/>
                    <a:pt x="734513" y="31723"/>
                    <a:pt x="734450" y="32348"/>
                  </a:cubicBezTo>
                  <a:lnTo>
                    <a:pt x="707634" y="32348"/>
                  </a:lnTo>
                  <a:cubicBezTo>
                    <a:pt x="707759" y="34911"/>
                    <a:pt x="708353" y="37067"/>
                    <a:pt x="709416" y="38817"/>
                  </a:cubicBezTo>
                  <a:cubicBezTo>
                    <a:pt x="710541" y="40568"/>
                    <a:pt x="711947" y="41911"/>
                    <a:pt x="713635" y="42849"/>
                  </a:cubicBezTo>
                  <a:cubicBezTo>
                    <a:pt x="715385" y="43724"/>
                    <a:pt x="717167" y="44162"/>
                    <a:pt x="718980" y="44162"/>
                  </a:cubicBezTo>
                  <a:cubicBezTo>
                    <a:pt x="723417" y="44162"/>
                    <a:pt x="726762" y="42130"/>
                    <a:pt x="729012" y="38067"/>
                  </a:cubicBezTo>
                  <a:lnTo>
                    <a:pt x="733794" y="40318"/>
                  </a:lnTo>
                  <a:cubicBezTo>
                    <a:pt x="732419" y="43068"/>
                    <a:pt x="730450" y="45256"/>
                    <a:pt x="727887" y="46881"/>
                  </a:cubicBezTo>
                  <a:cubicBezTo>
                    <a:pt x="725386" y="48444"/>
                    <a:pt x="722355" y="49225"/>
                    <a:pt x="718792" y="49225"/>
                  </a:cubicBezTo>
                  <a:close/>
                  <a:moveTo>
                    <a:pt x="728543" y="27660"/>
                  </a:moveTo>
                  <a:cubicBezTo>
                    <a:pt x="728481" y="26285"/>
                    <a:pt x="728074" y="24878"/>
                    <a:pt x="727324" y="23440"/>
                  </a:cubicBezTo>
                  <a:cubicBezTo>
                    <a:pt x="726637" y="22003"/>
                    <a:pt x="725543" y="20815"/>
                    <a:pt x="724043" y="19877"/>
                  </a:cubicBezTo>
                  <a:cubicBezTo>
                    <a:pt x="722542" y="18877"/>
                    <a:pt x="720636" y="18377"/>
                    <a:pt x="718323" y="18377"/>
                  </a:cubicBezTo>
                  <a:cubicBezTo>
                    <a:pt x="715698" y="18377"/>
                    <a:pt x="713448" y="19252"/>
                    <a:pt x="711572" y="21003"/>
                  </a:cubicBezTo>
                  <a:cubicBezTo>
                    <a:pt x="709697" y="22690"/>
                    <a:pt x="708478" y="24909"/>
                    <a:pt x="707916" y="27660"/>
                  </a:cubicBezTo>
                  <a:lnTo>
                    <a:pt x="728543" y="27660"/>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3" name="Freeform: Shape 192">
              <a:extLst>
                <a:ext uri="{FF2B5EF4-FFF2-40B4-BE49-F238E27FC236}">
                  <a16:creationId xmlns:a16="http://schemas.microsoft.com/office/drawing/2014/main" id="{61D058DD-A21C-CC5A-8881-9D27468FC793}"/>
                </a:ext>
              </a:extLst>
            </p:cNvPr>
            <p:cNvSpPr/>
            <p:nvPr/>
          </p:nvSpPr>
          <p:spPr>
            <a:xfrm>
              <a:off x="3009231" y="772722"/>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4" name="Freeform: Shape 193">
              <a:extLst>
                <a:ext uri="{FF2B5EF4-FFF2-40B4-BE49-F238E27FC236}">
                  <a16:creationId xmlns:a16="http://schemas.microsoft.com/office/drawing/2014/main" id="{D61CC051-4F43-06FA-FDF2-75B62E7DBDBE}"/>
                </a:ext>
              </a:extLst>
            </p:cNvPr>
            <p:cNvSpPr/>
            <p:nvPr/>
          </p:nvSpPr>
          <p:spPr>
            <a:xfrm>
              <a:off x="3080643" y="757533"/>
              <a:ext cx="960224" cy="63570"/>
            </a:xfrm>
            <a:custGeom>
              <a:avLst/>
              <a:gdLst>
                <a:gd name="connsiteX0" fmla="*/ 0 w 960224"/>
                <a:gd name="connsiteY0" fmla="*/ 656 h 63570"/>
                <a:gd name="connsiteX1" fmla="*/ 6282 w 960224"/>
                <a:gd name="connsiteY1" fmla="*/ 656 h 63570"/>
                <a:gd name="connsiteX2" fmla="*/ 14908 w 960224"/>
                <a:gd name="connsiteY2" fmla="*/ 35536 h 63570"/>
                <a:gd name="connsiteX3" fmla="*/ 15658 w 960224"/>
                <a:gd name="connsiteY3" fmla="*/ 38817 h 63570"/>
                <a:gd name="connsiteX4" fmla="*/ 15939 w 960224"/>
                <a:gd name="connsiteY4" fmla="*/ 38817 h 63570"/>
                <a:gd name="connsiteX5" fmla="*/ 16971 w 960224"/>
                <a:gd name="connsiteY5" fmla="*/ 35536 h 63570"/>
                <a:gd name="connsiteX6" fmla="*/ 27566 w 960224"/>
                <a:gd name="connsiteY6" fmla="*/ 656 h 63570"/>
                <a:gd name="connsiteX7" fmla="*/ 33379 w 960224"/>
                <a:gd name="connsiteY7" fmla="*/ 656 h 63570"/>
                <a:gd name="connsiteX8" fmla="*/ 43505 w 960224"/>
                <a:gd name="connsiteY8" fmla="*/ 35536 h 63570"/>
                <a:gd name="connsiteX9" fmla="*/ 44537 w 960224"/>
                <a:gd name="connsiteY9" fmla="*/ 38817 h 63570"/>
                <a:gd name="connsiteX10" fmla="*/ 44818 w 960224"/>
                <a:gd name="connsiteY10" fmla="*/ 38817 h 63570"/>
                <a:gd name="connsiteX11" fmla="*/ 54194 w 960224"/>
                <a:gd name="connsiteY11" fmla="*/ 656 h 63570"/>
                <a:gd name="connsiteX12" fmla="*/ 60383 w 960224"/>
                <a:gd name="connsiteY12" fmla="*/ 656 h 63570"/>
                <a:gd name="connsiteX13" fmla="*/ 47631 w 960224"/>
                <a:gd name="connsiteY13" fmla="*/ 48194 h 63570"/>
                <a:gd name="connsiteX14" fmla="*/ 41724 w 960224"/>
                <a:gd name="connsiteY14" fmla="*/ 48194 h 63570"/>
                <a:gd name="connsiteX15" fmla="*/ 31691 w 960224"/>
                <a:gd name="connsiteY15" fmla="*/ 13783 h 63570"/>
                <a:gd name="connsiteX16" fmla="*/ 30566 w 960224"/>
                <a:gd name="connsiteY16" fmla="*/ 10126 h 63570"/>
                <a:gd name="connsiteX17" fmla="*/ 30379 w 960224"/>
                <a:gd name="connsiteY17" fmla="*/ 10126 h 63570"/>
                <a:gd name="connsiteX18" fmla="*/ 29254 w 960224"/>
                <a:gd name="connsiteY18" fmla="*/ 13783 h 63570"/>
                <a:gd name="connsiteX19" fmla="*/ 18752 w 960224"/>
                <a:gd name="connsiteY19" fmla="*/ 48194 h 63570"/>
                <a:gd name="connsiteX20" fmla="*/ 12845 w 960224"/>
                <a:gd name="connsiteY20" fmla="*/ 48194 h 63570"/>
                <a:gd name="connsiteX21" fmla="*/ 0 w 960224"/>
                <a:gd name="connsiteY21" fmla="*/ 656 h 63570"/>
                <a:gd name="connsiteX22" fmla="*/ 77538 w 960224"/>
                <a:gd name="connsiteY22" fmla="*/ 49225 h 63570"/>
                <a:gd name="connsiteX23" fmla="*/ 68537 w 960224"/>
                <a:gd name="connsiteY23" fmla="*/ 46881 h 63570"/>
                <a:gd name="connsiteX24" fmla="*/ 62349 w 960224"/>
                <a:gd name="connsiteY24" fmla="*/ 40411 h 63570"/>
                <a:gd name="connsiteX25" fmla="*/ 60099 w 960224"/>
                <a:gd name="connsiteY25" fmla="*/ 31223 h 63570"/>
                <a:gd name="connsiteX26" fmla="*/ 62349 w 960224"/>
                <a:gd name="connsiteY26" fmla="*/ 22222 h 63570"/>
                <a:gd name="connsiteX27" fmla="*/ 68537 w 960224"/>
                <a:gd name="connsiteY27" fmla="*/ 15752 h 63570"/>
                <a:gd name="connsiteX28" fmla="*/ 77538 w 960224"/>
                <a:gd name="connsiteY28" fmla="*/ 13314 h 63570"/>
                <a:gd name="connsiteX29" fmla="*/ 86446 w 960224"/>
                <a:gd name="connsiteY29" fmla="*/ 15752 h 63570"/>
                <a:gd name="connsiteX30" fmla="*/ 92634 w 960224"/>
                <a:gd name="connsiteY30" fmla="*/ 22222 h 63570"/>
                <a:gd name="connsiteX31" fmla="*/ 94884 w 960224"/>
                <a:gd name="connsiteY31" fmla="*/ 31223 h 63570"/>
                <a:gd name="connsiteX32" fmla="*/ 92634 w 960224"/>
                <a:gd name="connsiteY32" fmla="*/ 40411 h 63570"/>
                <a:gd name="connsiteX33" fmla="*/ 86446 w 960224"/>
                <a:gd name="connsiteY33" fmla="*/ 46881 h 63570"/>
                <a:gd name="connsiteX34" fmla="*/ 77538 w 960224"/>
                <a:gd name="connsiteY34" fmla="*/ 49225 h 63570"/>
                <a:gd name="connsiteX35" fmla="*/ 77538 w 960224"/>
                <a:gd name="connsiteY35" fmla="*/ 44162 h 63570"/>
                <a:gd name="connsiteX36" fmla="*/ 83352 w 960224"/>
                <a:gd name="connsiteY36" fmla="*/ 42662 h 63570"/>
                <a:gd name="connsiteX37" fmla="*/ 87665 w 960224"/>
                <a:gd name="connsiteY37" fmla="*/ 38161 h 63570"/>
                <a:gd name="connsiteX38" fmla="*/ 89259 w 960224"/>
                <a:gd name="connsiteY38" fmla="*/ 31223 h 63570"/>
                <a:gd name="connsiteX39" fmla="*/ 87665 w 960224"/>
                <a:gd name="connsiteY39" fmla="*/ 24472 h 63570"/>
                <a:gd name="connsiteX40" fmla="*/ 83352 w 960224"/>
                <a:gd name="connsiteY40" fmla="*/ 19971 h 63570"/>
                <a:gd name="connsiteX41" fmla="*/ 77538 w 960224"/>
                <a:gd name="connsiteY41" fmla="*/ 18377 h 63570"/>
                <a:gd name="connsiteX42" fmla="*/ 71725 w 960224"/>
                <a:gd name="connsiteY42" fmla="*/ 19971 h 63570"/>
                <a:gd name="connsiteX43" fmla="*/ 67318 w 960224"/>
                <a:gd name="connsiteY43" fmla="*/ 24472 h 63570"/>
                <a:gd name="connsiteX44" fmla="*/ 65724 w 960224"/>
                <a:gd name="connsiteY44" fmla="*/ 31223 h 63570"/>
                <a:gd name="connsiteX45" fmla="*/ 67318 w 960224"/>
                <a:gd name="connsiteY45" fmla="*/ 38161 h 63570"/>
                <a:gd name="connsiteX46" fmla="*/ 71725 w 960224"/>
                <a:gd name="connsiteY46" fmla="*/ 42662 h 63570"/>
                <a:gd name="connsiteX47" fmla="*/ 77538 w 960224"/>
                <a:gd name="connsiteY47" fmla="*/ 44162 h 63570"/>
                <a:gd name="connsiteX48" fmla="*/ 113489 w 960224"/>
                <a:gd name="connsiteY48" fmla="*/ 49225 h 63570"/>
                <a:gd name="connsiteX49" fmla="*/ 104113 w 960224"/>
                <a:gd name="connsiteY49" fmla="*/ 45662 h 63570"/>
                <a:gd name="connsiteX50" fmla="*/ 100925 w 960224"/>
                <a:gd name="connsiteY50" fmla="*/ 35629 h 63570"/>
                <a:gd name="connsiteX51" fmla="*/ 100925 w 960224"/>
                <a:gd name="connsiteY51" fmla="*/ 14346 h 63570"/>
                <a:gd name="connsiteX52" fmla="*/ 106551 w 960224"/>
                <a:gd name="connsiteY52" fmla="*/ 14346 h 63570"/>
                <a:gd name="connsiteX53" fmla="*/ 106551 w 960224"/>
                <a:gd name="connsiteY53" fmla="*/ 34786 h 63570"/>
                <a:gd name="connsiteX54" fmla="*/ 108707 w 960224"/>
                <a:gd name="connsiteY54" fmla="*/ 41911 h 63570"/>
                <a:gd name="connsiteX55" fmla="*/ 114614 w 960224"/>
                <a:gd name="connsiteY55" fmla="*/ 44162 h 63570"/>
                <a:gd name="connsiteX56" fmla="*/ 119677 w 960224"/>
                <a:gd name="connsiteY56" fmla="*/ 42662 h 63570"/>
                <a:gd name="connsiteX57" fmla="*/ 123146 w 960224"/>
                <a:gd name="connsiteY57" fmla="*/ 38630 h 63570"/>
                <a:gd name="connsiteX58" fmla="*/ 124365 w 960224"/>
                <a:gd name="connsiteY58" fmla="*/ 33473 h 63570"/>
                <a:gd name="connsiteX59" fmla="*/ 124365 w 960224"/>
                <a:gd name="connsiteY59" fmla="*/ 14346 h 63570"/>
                <a:gd name="connsiteX60" fmla="*/ 130085 w 960224"/>
                <a:gd name="connsiteY60" fmla="*/ 14346 h 63570"/>
                <a:gd name="connsiteX61" fmla="*/ 130085 w 960224"/>
                <a:gd name="connsiteY61" fmla="*/ 48194 h 63570"/>
                <a:gd name="connsiteX62" fmla="*/ 124647 w 960224"/>
                <a:gd name="connsiteY62" fmla="*/ 48194 h 63570"/>
                <a:gd name="connsiteX63" fmla="*/ 124647 w 960224"/>
                <a:gd name="connsiteY63" fmla="*/ 43318 h 63570"/>
                <a:gd name="connsiteX64" fmla="*/ 124365 w 960224"/>
                <a:gd name="connsiteY64" fmla="*/ 43318 h 63570"/>
                <a:gd name="connsiteX65" fmla="*/ 119959 w 960224"/>
                <a:gd name="connsiteY65" fmla="*/ 47537 h 63570"/>
                <a:gd name="connsiteX66" fmla="*/ 113489 w 960224"/>
                <a:gd name="connsiteY66" fmla="*/ 49225 h 63570"/>
                <a:gd name="connsiteX67" fmla="*/ 138447 w 960224"/>
                <a:gd name="connsiteY67" fmla="*/ 656 h 63570"/>
                <a:gd name="connsiteX68" fmla="*/ 144073 w 960224"/>
                <a:gd name="connsiteY68" fmla="*/ 656 h 63570"/>
                <a:gd name="connsiteX69" fmla="*/ 144073 w 960224"/>
                <a:gd name="connsiteY69" fmla="*/ 48194 h 63570"/>
                <a:gd name="connsiteX70" fmla="*/ 138447 w 960224"/>
                <a:gd name="connsiteY70" fmla="*/ 48194 h 63570"/>
                <a:gd name="connsiteX71" fmla="*/ 138447 w 960224"/>
                <a:gd name="connsiteY71" fmla="*/ 656 h 63570"/>
                <a:gd name="connsiteX72" fmla="*/ 166467 w 960224"/>
                <a:gd name="connsiteY72" fmla="*/ 49225 h 63570"/>
                <a:gd name="connsiteX73" fmla="*/ 158216 w 960224"/>
                <a:gd name="connsiteY73" fmla="*/ 46975 h 63570"/>
                <a:gd name="connsiteX74" fmla="*/ 152403 w 960224"/>
                <a:gd name="connsiteY74" fmla="*/ 40599 h 63570"/>
                <a:gd name="connsiteX75" fmla="*/ 150246 w 960224"/>
                <a:gd name="connsiteY75" fmla="*/ 31223 h 63570"/>
                <a:gd name="connsiteX76" fmla="*/ 152403 w 960224"/>
                <a:gd name="connsiteY76" fmla="*/ 22034 h 63570"/>
                <a:gd name="connsiteX77" fmla="*/ 158216 w 960224"/>
                <a:gd name="connsiteY77" fmla="*/ 15658 h 63570"/>
                <a:gd name="connsiteX78" fmla="*/ 166467 w 960224"/>
                <a:gd name="connsiteY78" fmla="*/ 13314 h 63570"/>
                <a:gd name="connsiteX79" fmla="*/ 173312 w 960224"/>
                <a:gd name="connsiteY79" fmla="*/ 15096 h 63570"/>
                <a:gd name="connsiteX80" fmla="*/ 178000 w 960224"/>
                <a:gd name="connsiteY80" fmla="*/ 19409 h 63570"/>
                <a:gd name="connsiteX81" fmla="*/ 178281 w 960224"/>
                <a:gd name="connsiteY81" fmla="*/ 19409 h 63570"/>
                <a:gd name="connsiteX82" fmla="*/ 178000 w 960224"/>
                <a:gd name="connsiteY82" fmla="*/ 14627 h 63570"/>
                <a:gd name="connsiteX83" fmla="*/ 178000 w 960224"/>
                <a:gd name="connsiteY83" fmla="*/ 656 h 63570"/>
                <a:gd name="connsiteX84" fmla="*/ 183719 w 960224"/>
                <a:gd name="connsiteY84" fmla="*/ 656 h 63570"/>
                <a:gd name="connsiteX85" fmla="*/ 183719 w 960224"/>
                <a:gd name="connsiteY85" fmla="*/ 48194 h 63570"/>
                <a:gd name="connsiteX86" fmla="*/ 178281 w 960224"/>
                <a:gd name="connsiteY86" fmla="*/ 48194 h 63570"/>
                <a:gd name="connsiteX87" fmla="*/ 178281 w 960224"/>
                <a:gd name="connsiteY87" fmla="*/ 43224 h 63570"/>
                <a:gd name="connsiteX88" fmla="*/ 178000 w 960224"/>
                <a:gd name="connsiteY88" fmla="*/ 43224 h 63570"/>
                <a:gd name="connsiteX89" fmla="*/ 173312 w 960224"/>
                <a:gd name="connsiteY89" fmla="*/ 47537 h 63570"/>
                <a:gd name="connsiteX90" fmla="*/ 166467 w 960224"/>
                <a:gd name="connsiteY90" fmla="*/ 49225 h 63570"/>
                <a:gd name="connsiteX91" fmla="*/ 167123 w 960224"/>
                <a:gd name="connsiteY91" fmla="*/ 44162 h 63570"/>
                <a:gd name="connsiteX92" fmla="*/ 172561 w 960224"/>
                <a:gd name="connsiteY92" fmla="*/ 42568 h 63570"/>
                <a:gd name="connsiteX93" fmla="*/ 176687 w 960224"/>
                <a:gd name="connsiteY93" fmla="*/ 38067 h 63570"/>
                <a:gd name="connsiteX94" fmla="*/ 178281 w 960224"/>
                <a:gd name="connsiteY94" fmla="*/ 31223 h 63570"/>
                <a:gd name="connsiteX95" fmla="*/ 176687 w 960224"/>
                <a:gd name="connsiteY95" fmla="*/ 24472 h 63570"/>
                <a:gd name="connsiteX96" fmla="*/ 172561 w 960224"/>
                <a:gd name="connsiteY96" fmla="*/ 19971 h 63570"/>
                <a:gd name="connsiteX97" fmla="*/ 167123 w 960224"/>
                <a:gd name="connsiteY97" fmla="*/ 18377 h 63570"/>
                <a:gd name="connsiteX98" fmla="*/ 161498 w 960224"/>
                <a:gd name="connsiteY98" fmla="*/ 19971 h 63570"/>
                <a:gd name="connsiteX99" fmla="*/ 157372 w 960224"/>
                <a:gd name="connsiteY99" fmla="*/ 24566 h 63570"/>
                <a:gd name="connsiteX100" fmla="*/ 155872 w 960224"/>
                <a:gd name="connsiteY100" fmla="*/ 31223 h 63570"/>
                <a:gd name="connsiteX101" fmla="*/ 157372 w 960224"/>
                <a:gd name="connsiteY101" fmla="*/ 38067 h 63570"/>
                <a:gd name="connsiteX102" fmla="*/ 161498 w 960224"/>
                <a:gd name="connsiteY102" fmla="*/ 42568 h 63570"/>
                <a:gd name="connsiteX103" fmla="*/ 167123 w 960224"/>
                <a:gd name="connsiteY103" fmla="*/ 44162 h 63570"/>
                <a:gd name="connsiteX104" fmla="*/ 187864 w 960224"/>
                <a:gd name="connsiteY104" fmla="*/ 48194 h 63570"/>
                <a:gd name="connsiteX105" fmla="*/ 187864 w 960224"/>
                <a:gd name="connsiteY105" fmla="*/ 48194 h 63570"/>
                <a:gd name="connsiteX106" fmla="*/ 207484 w 960224"/>
                <a:gd name="connsiteY106" fmla="*/ 656 h 63570"/>
                <a:gd name="connsiteX107" fmla="*/ 213110 w 960224"/>
                <a:gd name="connsiteY107" fmla="*/ 656 h 63570"/>
                <a:gd name="connsiteX108" fmla="*/ 213110 w 960224"/>
                <a:gd name="connsiteY108" fmla="*/ 48194 h 63570"/>
                <a:gd name="connsiteX109" fmla="*/ 207484 w 960224"/>
                <a:gd name="connsiteY109" fmla="*/ 48194 h 63570"/>
                <a:gd name="connsiteX110" fmla="*/ 207484 w 960224"/>
                <a:gd name="connsiteY110" fmla="*/ 656 h 63570"/>
                <a:gd name="connsiteX111" fmla="*/ 224773 w 960224"/>
                <a:gd name="connsiteY111" fmla="*/ 8064 h 63570"/>
                <a:gd name="connsiteX112" fmla="*/ 221866 w 960224"/>
                <a:gd name="connsiteY112" fmla="*/ 6938 h 63570"/>
                <a:gd name="connsiteX113" fmla="*/ 220741 w 960224"/>
                <a:gd name="connsiteY113" fmla="*/ 4032 h 63570"/>
                <a:gd name="connsiteX114" fmla="*/ 221866 w 960224"/>
                <a:gd name="connsiteY114" fmla="*/ 1219 h 63570"/>
                <a:gd name="connsiteX115" fmla="*/ 224773 w 960224"/>
                <a:gd name="connsiteY115" fmla="*/ 0 h 63570"/>
                <a:gd name="connsiteX116" fmla="*/ 227586 w 960224"/>
                <a:gd name="connsiteY116" fmla="*/ 1219 h 63570"/>
                <a:gd name="connsiteX117" fmla="*/ 228805 w 960224"/>
                <a:gd name="connsiteY117" fmla="*/ 4032 h 63570"/>
                <a:gd name="connsiteX118" fmla="*/ 227586 w 960224"/>
                <a:gd name="connsiteY118" fmla="*/ 6938 h 63570"/>
                <a:gd name="connsiteX119" fmla="*/ 224773 w 960224"/>
                <a:gd name="connsiteY119" fmla="*/ 8064 h 63570"/>
                <a:gd name="connsiteX120" fmla="*/ 221960 w 960224"/>
                <a:gd name="connsiteY120" fmla="*/ 14346 h 63570"/>
                <a:gd name="connsiteX121" fmla="*/ 227586 w 960224"/>
                <a:gd name="connsiteY121" fmla="*/ 14346 h 63570"/>
                <a:gd name="connsiteX122" fmla="*/ 227586 w 960224"/>
                <a:gd name="connsiteY122" fmla="*/ 48194 h 63570"/>
                <a:gd name="connsiteX123" fmla="*/ 221960 w 960224"/>
                <a:gd name="connsiteY123" fmla="*/ 48194 h 63570"/>
                <a:gd name="connsiteX124" fmla="*/ 221960 w 960224"/>
                <a:gd name="connsiteY124" fmla="*/ 14346 h 63570"/>
                <a:gd name="connsiteX125" fmla="*/ 236494 w 960224"/>
                <a:gd name="connsiteY125" fmla="*/ 656 h 63570"/>
                <a:gd name="connsiteX126" fmla="*/ 242120 w 960224"/>
                <a:gd name="connsiteY126" fmla="*/ 656 h 63570"/>
                <a:gd name="connsiteX127" fmla="*/ 242120 w 960224"/>
                <a:gd name="connsiteY127" fmla="*/ 30566 h 63570"/>
                <a:gd name="connsiteX128" fmla="*/ 258059 w 960224"/>
                <a:gd name="connsiteY128" fmla="*/ 14346 h 63570"/>
                <a:gd name="connsiteX129" fmla="*/ 265185 w 960224"/>
                <a:gd name="connsiteY129" fmla="*/ 14346 h 63570"/>
                <a:gd name="connsiteX130" fmla="*/ 265185 w 960224"/>
                <a:gd name="connsiteY130" fmla="*/ 14627 h 63570"/>
                <a:gd name="connsiteX131" fmla="*/ 251964 w 960224"/>
                <a:gd name="connsiteY131" fmla="*/ 28035 h 63570"/>
                <a:gd name="connsiteX132" fmla="*/ 265560 w 960224"/>
                <a:gd name="connsiteY132" fmla="*/ 47912 h 63570"/>
                <a:gd name="connsiteX133" fmla="*/ 265560 w 960224"/>
                <a:gd name="connsiteY133" fmla="*/ 48194 h 63570"/>
                <a:gd name="connsiteX134" fmla="*/ 258809 w 960224"/>
                <a:gd name="connsiteY134" fmla="*/ 48194 h 63570"/>
                <a:gd name="connsiteX135" fmla="*/ 247933 w 960224"/>
                <a:gd name="connsiteY135" fmla="*/ 31973 h 63570"/>
                <a:gd name="connsiteX136" fmla="*/ 242120 w 960224"/>
                <a:gd name="connsiteY136" fmla="*/ 37786 h 63570"/>
                <a:gd name="connsiteX137" fmla="*/ 242120 w 960224"/>
                <a:gd name="connsiteY137" fmla="*/ 48194 h 63570"/>
                <a:gd name="connsiteX138" fmla="*/ 236494 w 960224"/>
                <a:gd name="connsiteY138" fmla="*/ 48194 h 63570"/>
                <a:gd name="connsiteX139" fmla="*/ 236494 w 960224"/>
                <a:gd name="connsiteY139" fmla="*/ 656 h 63570"/>
                <a:gd name="connsiteX140" fmla="*/ 284023 w 960224"/>
                <a:gd name="connsiteY140" fmla="*/ 49225 h 63570"/>
                <a:gd name="connsiteX141" fmla="*/ 275396 w 960224"/>
                <a:gd name="connsiteY141" fmla="*/ 46975 h 63570"/>
                <a:gd name="connsiteX142" fmla="*/ 269302 w 960224"/>
                <a:gd name="connsiteY142" fmla="*/ 40599 h 63570"/>
                <a:gd name="connsiteX143" fmla="*/ 267145 w 960224"/>
                <a:gd name="connsiteY143" fmla="*/ 31316 h 63570"/>
                <a:gd name="connsiteX144" fmla="*/ 269208 w 960224"/>
                <a:gd name="connsiteY144" fmla="*/ 22315 h 63570"/>
                <a:gd name="connsiteX145" fmla="*/ 275021 w 960224"/>
                <a:gd name="connsiteY145" fmla="*/ 15752 h 63570"/>
                <a:gd name="connsiteX146" fmla="*/ 283554 w 960224"/>
                <a:gd name="connsiteY146" fmla="*/ 13314 h 63570"/>
                <a:gd name="connsiteX147" fmla="*/ 292180 w 960224"/>
                <a:gd name="connsiteY147" fmla="*/ 15564 h 63570"/>
                <a:gd name="connsiteX148" fmla="*/ 297806 w 960224"/>
                <a:gd name="connsiteY148" fmla="*/ 21659 h 63570"/>
                <a:gd name="connsiteX149" fmla="*/ 299775 w 960224"/>
                <a:gd name="connsiteY149" fmla="*/ 30566 h 63570"/>
                <a:gd name="connsiteX150" fmla="*/ 299681 w 960224"/>
                <a:gd name="connsiteY150" fmla="*/ 32348 h 63570"/>
                <a:gd name="connsiteX151" fmla="*/ 272865 w 960224"/>
                <a:gd name="connsiteY151" fmla="*/ 32348 h 63570"/>
                <a:gd name="connsiteX152" fmla="*/ 274646 w 960224"/>
                <a:gd name="connsiteY152" fmla="*/ 38817 h 63570"/>
                <a:gd name="connsiteX153" fmla="*/ 278866 w 960224"/>
                <a:gd name="connsiteY153" fmla="*/ 42849 h 63570"/>
                <a:gd name="connsiteX154" fmla="*/ 284210 w 960224"/>
                <a:gd name="connsiteY154" fmla="*/ 44162 h 63570"/>
                <a:gd name="connsiteX155" fmla="*/ 294243 w 960224"/>
                <a:gd name="connsiteY155" fmla="*/ 38067 h 63570"/>
                <a:gd name="connsiteX156" fmla="*/ 299024 w 960224"/>
                <a:gd name="connsiteY156" fmla="*/ 40318 h 63570"/>
                <a:gd name="connsiteX157" fmla="*/ 293117 w 960224"/>
                <a:gd name="connsiteY157" fmla="*/ 46881 h 63570"/>
                <a:gd name="connsiteX158" fmla="*/ 284023 w 960224"/>
                <a:gd name="connsiteY158" fmla="*/ 49225 h 63570"/>
                <a:gd name="connsiteX159" fmla="*/ 293774 w 960224"/>
                <a:gd name="connsiteY159" fmla="*/ 27660 h 63570"/>
                <a:gd name="connsiteX160" fmla="*/ 292555 w 960224"/>
                <a:gd name="connsiteY160" fmla="*/ 23440 h 63570"/>
                <a:gd name="connsiteX161" fmla="*/ 289273 w 960224"/>
                <a:gd name="connsiteY161" fmla="*/ 19877 h 63570"/>
                <a:gd name="connsiteX162" fmla="*/ 283554 w 960224"/>
                <a:gd name="connsiteY162" fmla="*/ 18377 h 63570"/>
                <a:gd name="connsiteX163" fmla="*/ 276803 w 960224"/>
                <a:gd name="connsiteY163" fmla="*/ 21003 h 63570"/>
                <a:gd name="connsiteX164" fmla="*/ 273146 w 960224"/>
                <a:gd name="connsiteY164" fmla="*/ 27660 h 63570"/>
                <a:gd name="connsiteX165" fmla="*/ 293774 w 960224"/>
                <a:gd name="connsiteY165" fmla="*/ 27660 h 63570"/>
                <a:gd name="connsiteX166" fmla="*/ 302175 w 960224"/>
                <a:gd name="connsiteY166" fmla="*/ 48194 h 63570"/>
                <a:gd name="connsiteX167" fmla="*/ 302175 w 960224"/>
                <a:gd name="connsiteY167" fmla="*/ 48194 h 63570"/>
                <a:gd name="connsiteX168" fmla="*/ 332578 w 960224"/>
                <a:gd name="connsiteY168" fmla="*/ 49225 h 63570"/>
                <a:gd name="connsiteX169" fmla="*/ 325921 w 960224"/>
                <a:gd name="connsiteY169" fmla="*/ 47818 h 63570"/>
                <a:gd name="connsiteX170" fmla="*/ 321420 w 960224"/>
                <a:gd name="connsiteY170" fmla="*/ 43787 h 63570"/>
                <a:gd name="connsiteX171" fmla="*/ 319826 w 960224"/>
                <a:gd name="connsiteY171" fmla="*/ 37973 h 63570"/>
                <a:gd name="connsiteX172" fmla="*/ 323858 w 960224"/>
                <a:gd name="connsiteY172" fmla="*/ 29629 h 63570"/>
                <a:gd name="connsiteX173" fmla="*/ 334078 w 960224"/>
                <a:gd name="connsiteY173" fmla="*/ 26535 h 63570"/>
                <a:gd name="connsiteX174" fmla="*/ 339797 w 960224"/>
                <a:gd name="connsiteY174" fmla="*/ 27191 h 63570"/>
                <a:gd name="connsiteX175" fmla="*/ 343829 w 960224"/>
                <a:gd name="connsiteY175" fmla="*/ 28785 h 63570"/>
                <a:gd name="connsiteX176" fmla="*/ 343829 w 960224"/>
                <a:gd name="connsiteY176" fmla="*/ 26722 h 63570"/>
                <a:gd name="connsiteX177" fmla="*/ 341110 w 960224"/>
                <a:gd name="connsiteY177" fmla="*/ 20628 h 63570"/>
                <a:gd name="connsiteX178" fmla="*/ 334453 w 960224"/>
                <a:gd name="connsiteY178" fmla="*/ 18284 h 63570"/>
                <a:gd name="connsiteX179" fmla="*/ 329202 w 960224"/>
                <a:gd name="connsiteY179" fmla="*/ 19596 h 63570"/>
                <a:gd name="connsiteX180" fmla="*/ 325452 w 960224"/>
                <a:gd name="connsiteY180" fmla="*/ 22972 h 63570"/>
                <a:gd name="connsiteX181" fmla="*/ 321139 w 960224"/>
                <a:gd name="connsiteY181" fmla="*/ 19784 h 63570"/>
                <a:gd name="connsiteX182" fmla="*/ 326671 w 960224"/>
                <a:gd name="connsiteY182" fmla="*/ 15002 h 63570"/>
                <a:gd name="connsiteX183" fmla="*/ 334453 w 960224"/>
                <a:gd name="connsiteY183" fmla="*/ 13314 h 63570"/>
                <a:gd name="connsiteX184" fmla="*/ 345235 w 960224"/>
                <a:gd name="connsiteY184" fmla="*/ 16971 h 63570"/>
                <a:gd name="connsiteX185" fmla="*/ 349173 w 960224"/>
                <a:gd name="connsiteY185" fmla="*/ 26722 h 63570"/>
                <a:gd name="connsiteX186" fmla="*/ 349173 w 960224"/>
                <a:gd name="connsiteY186" fmla="*/ 48194 h 63570"/>
                <a:gd name="connsiteX187" fmla="*/ 343829 w 960224"/>
                <a:gd name="connsiteY187" fmla="*/ 48194 h 63570"/>
                <a:gd name="connsiteX188" fmla="*/ 343829 w 960224"/>
                <a:gd name="connsiteY188" fmla="*/ 43318 h 63570"/>
                <a:gd name="connsiteX189" fmla="*/ 343548 w 960224"/>
                <a:gd name="connsiteY189" fmla="*/ 43318 h 63570"/>
                <a:gd name="connsiteX190" fmla="*/ 339141 w 960224"/>
                <a:gd name="connsiteY190" fmla="*/ 47537 h 63570"/>
                <a:gd name="connsiteX191" fmla="*/ 332578 w 960224"/>
                <a:gd name="connsiteY191" fmla="*/ 49225 h 63570"/>
                <a:gd name="connsiteX192" fmla="*/ 333140 w 960224"/>
                <a:gd name="connsiteY192" fmla="*/ 44256 h 63570"/>
                <a:gd name="connsiteX193" fmla="*/ 338391 w 960224"/>
                <a:gd name="connsiteY193" fmla="*/ 42849 h 63570"/>
                <a:gd name="connsiteX194" fmla="*/ 342329 w 960224"/>
                <a:gd name="connsiteY194" fmla="*/ 38911 h 63570"/>
                <a:gd name="connsiteX195" fmla="*/ 343829 w 960224"/>
                <a:gd name="connsiteY195" fmla="*/ 33567 h 63570"/>
                <a:gd name="connsiteX196" fmla="*/ 339891 w 960224"/>
                <a:gd name="connsiteY196" fmla="*/ 31785 h 63570"/>
                <a:gd name="connsiteX197" fmla="*/ 334922 w 960224"/>
                <a:gd name="connsiteY197" fmla="*/ 31129 h 63570"/>
                <a:gd name="connsiteX198" fmla="*/ 327983 w 960224"/>
                <a:gd name="connsiteY198" fmla="*/ 33098 h 63570"/>
                <a:gd name="connsiteX199" fmla="*/ 325639 w 960224"/>
                <a:gd name="connsiteY199" fmla="*/ 38067 h 63570"/>
                <a:gd name="connsiteX200" fmla="*/ 327702 w 960224"/>
                <a:gd name="connsiteY200" fmla="*/ 42568 h 63570"/>
                <a:gd name="connsiteX201" fmla="*/ 333140 w 960224"/>
                <a:gd name="connsiteY201" fmla="*/ 44256 h 63570"/>
                <a:gd name="connsiteX202" fmla="*/ 352825 w 960224"/>
                <a:gd name="connsiteY202" fmla="*/ 48194 h 63570"/>
                <a:gd name="connsiteX203" fmla="*/ 352825 w 960224"/>
                <a:gd name="connsiteY203" fmla="*/ 48194 h 63570"/>
                <a:gd name="connsiteX204" fmla="*/ 386791 w 960224"/>
                <a:gd name="connsiteY204" fmla="*/ 49225 h 63570"/>
                <a:gd name="connsiteX205" fmla="*/ 378540 w 960224"/>
                <a:gd name="connsiteY205" fmla="*/ 46975 h 63570"/>
                <a:gd name="connsiteX206" fmla="*/ 372726 w 960224"/>
                <a:gd name="connsiteY206" fmla="*/ 40599 h 63570"/>
                <a:gd name="connsiteX207" fmla="*/ 370570 w 960224"/>
                <a:gd name="connsiteY207" fmla="*/ 31223 h 63570"/>
                <a:gd name="connsiteX208" fmla="*/ 372726 w 960224"/>
                <a:gd name="connsiteY208" fmla="*/ 22034 h 63570"/>
                <a:gd name="connsiteX209" fmla="*/ 378540 w 960224"/>
                <a:gd name="connsiteY209" fmla="*/ 15658 h 63570"/>
                <a:gd name="connsiteX210" fmla="*/ 386791 w 960224"/>
                <a:gd name="connsiteY210" fmla="*/ 13314 h 63570"/>
                <a:gd name="connsiteX211" fmla="*/ 393635 w 960224"/>
                <a:gd name="connsiteY211" fmla="*/ 15096 h 63570"/>
                <a:gd name="connsiteX212" fmla="*/ 398323 w 960224"/>
                <a:gd name="connsiteY212" fmla="*/ 19409 h 63570"/>
                <a:gd name="connsiteX213" fmla="*/ 398605 w 960224"/>
                <a:gd name="connsiteY213" fmla="*/ 19409 h 63570"/>
                <a:gd name="connsiteX214" fmla="*/ 398323 w 960224"/>
                <a:gd name="connsiteY214" fmla="*/ 14627 h 63570"/>
                <a:gd name="connsiteX215" fmla="*/ 398323 w 960224"/>
                <a:gd name="connsiteY215" fmla="*/ 656 h 63570"/>
                <a:gd name="connsiteX216" fmla="*/ 404043 w 960224"/>
                <a:gd name="connsiteY216" fmla="*/ 656 h 63570"/>
                <a:gd name="connsiteX217" fmla="*/ 404043 w 960224"/>
                <a:gd name="connsiteY217" fmla="*/ 48194 h 63570"/>
                <a:gd name="connsiteX218" fmla="*/ 398605 w 960224"/>
                <a:gd name="connsiteY218" fmla="*/ 48194 h 63570"/>
                <a:gd name="connsiteX219" fmla="*/ 398605 w 960224"/>
                <a:gd name="connsiteY219" fmla="*/ 43224 h 63570"/>
                <a:gd name="connsiteX220" fmla="*/ 398323 w 960224"/>
                <a:gd name="connsiteY220" fmla="*/ 43224 h 63570"/>
                <a:gd name="connsiteX221" fmla="*/ 393635 w 960224"/>
                <a:gd name="connsiteY221" fmla="*/ 47537 h 63570"/>
                <a:gd name="connsiteX222" fmla="*/ 386791 w 960224"/>
                <a:gd name="connsiteY222" fmla="*/ 49225 h 63570"/>
                <a:gd name="connsiteX223" fmla="*/ 387447 w 960224"/>
                <a:gd name="connsiteY223" fmla="*/ 44162 h 63570"/>
                <a:gd name="connsiteX224" fmla="*/ 392885 w 960224"/>
                <a:gd name="connsiteY224" fmla="*/ 42568 h 63570"/>
                <a:gd name="connsiteX225" fmla="*/ 397011 w 960224"/>
                <a:gd name="connsiteY225" fmla="*/ 38067 h 63570"/>
                <a:gd name="connsiteX226" fmla="*/ 398605 w 960224"/>
                <a:gd name="connsiteY226" fmla="*/ 31223 h 63570"/>
                <a:gd name="connsiteX227" fmla="*/ 397011 w 960224"/>
                <a:gd name="connsiteY227" fmla="*/ 24472 h 63570"/>
                <a:gd name="connsiteX228" fmla="*/ 392885 w 960224"/>
                <a:gd name="connsiteY228" fmla="*/ 19971 h 63570"/>
                <a:gd name="connsiteX229" fmla="*/ 387447 w 960224"/>
                <a:gd name="connsiteY229" fmla="*/ 18377 h 63570"/>
                <a:gd name="connsiteX230" fmla="*/ 381821 w 960224"/>
                <a:gd name="connsiteY230" fmla="*/ 19971 h 63570"/>
                <a:gd name="connsiteX231" fmla="*/ 377696 w 960224"/>
                <a:gd name="connsiteY231" fmla="*/ 24566 h 63570"/>
                <a:gd name="connsiteX232" fmla="*/ 376195 w 960224"/>
                <a:gd name="connsiteY232" fmla="*/ 31223 h 63570"/>
                <a:gd name="connsiteX233" fmla="*/ 377696 w 960224"/>
                <a:gd name="connsiteY233" fmla="*/ 38067 h 63570"/>
                <a:gd name="connsiteX234" fmla="*/ 381821 w 960224"/>
                <a:gd name="connsiteY234" fmla="*/ 42568 h 63570"/>
                <a:gd name="connsiteX235" fmla="*/ 387447 w 960224"/>
                <a:gd name="connsiteY235" fmla="*/ 44162 h 63570"/>
                <a:gd name="connsiteX236" fmla="*/ 427640 w 960224"/>
                <a:gd name="connsiteY236" fmla="*/ 49225 h 63570"/>
                <a:gd name="connsiteX237" fmla="*/ 418638 w 960224"/>
                <a:gd name="connsiteY237" fmla="*/ 46881 h 63570"/>
                <a:gd name="connsiteX238" fmla="*/ 412450 w 960224"/>
                <a:gd name="connsiteY238" fmla="*/ 40411 h 63570"/>
                <a:gd name="connsiteX239" fmla="*/ 410200 w 960224"/>
                <a:gd name="connsiteY239" fmla="*/ 31223 h 63570"/>
                <a:gd name="connsiteX240" fmla="*/ 412450 w 960224"/>
                <a:gd name="connsiteY240" fmla="*/ 22222 h 63570"/>
                <a:gd name="connsiteX241" fmla="*/ 418638 w 960224"/>
                <a:gd name="connsiteY241" fmla="*/ 15752 h 63570"/>
                <a:gd name="connsiteX242" fmla="*/ 427640 w 960224"/>
                <a:gd name="connsiteY242" fmla="*/ 13314 h 63570"/>
                <a:gd name="connsiteX243" fmla="*/ 436547 w 960224"/>
                <a:gd name="connsiteY243" fmla="*/ 15752 h 63570"/>
                <a:gd name="connsiteX244" fmla="*/ 442735 w 960224"/>
                <a:gd name="connsiteY244" fmla="*/ 22222 h 63570"/>
                <a:gd name="connsiteX245" fmla="*/ 444985 w 960224"/>
                <a:gd name="connsiteY245" fmla="*/ 31223 h 63570"/>
                <a:gd name="connsiteX246" fmla="*/ 442735 w 960224"/>
                <a:gd name="connsiteY246" fmla="*/ 40411 h 63570"/>
                <a:gd name="connsiteX247" fmla="*/ 436547 w 960224"/>
                <a:gd name="connsiteY247" fmla="*/ 46881 h 63570"/>
                <a:gd name="connsiteX248" fmla="*/ 427640 w 960224"/>
                <a:gd name="connsiteY248" fmla="*/ 49225 h 63570"/>
                <a:gd name="connsiteX249" fmla="*/ 427640 w 960224"/>
                <a:gd name="connsiteY249" fmla="*/ 44162 h 63570"/>
                <a:gd name="connsiteX250" fmla="*/ 433453 w 960224"/>
                <a:gd name="connsiteY250" fmla="*/ 42662 h 63570"/>
                <a:gd name="connsiteX251" fmla="*/ 437766 w 960224"/>
                <a:gd name="connsiteY251" fmla="*/ 38161 h 63570"/>
                <a:gd name="connsiteX252" fmla="*/ 439360 w 960224"/>
                <a:gd name="connsiteY252" fmla="*/ 31223 h 63570"/>
                <a:gd name="connsiteX253" fmla="*/ 437766 w 960224"/>
                <a:gd name="connsiteY253" fmla="*/ 24472 h 63570"/>
                <a:gd name="connsiteX254" fmla="*/ 433453 w 960224"/>
                <a:gd name="connsiteY254" fmla="*/ 19971 h 63570"/>
                <a:gd name="connsiteX255" fmla="*/ 427640 w 960224"/>
                <a:gd name="connsiteY255" fmla="*/ 18377 h 63570"/>
                <a:gd name="connsiteX256" fmla="*/ 421826 w 960224"/>
                <a:gd name="connsiteY256" fmla="*/ 19971 h 63570"/>
                <a:gd name="connsiteX257" fmla="*/ 417419 w 960224"/>
                <a:gd name="connsiteY257" fmla="*/ 24472 h 63570"/>
                <a:gd name="connsiteX258" fmla="*/ 415826 w 960224"/>
                <a:gd name="connsiteY258" fmla="*/ 31223 h 63570"/>
                <a:gd name="connsiteX259" fmla="*/ 417419 w 960224"/>
                <a:gd name="connsiteY259" fmla="*/ 38161 h 63570"/>
                <a:gd name="connsiteX260" fmla="*/ 421826 w 960224"/>
                <a:gd name="connsiteY260" fmla="*/ 42662 h 63570"/>
                <a:gd name="connsiteX261" fmla="*/ 427640 w 960224"/>
                <a:gd name="connsiteY261" fmla="*/ 44162 h 63570"/>
                <a:gd name="connsiteX262" fmla="*/ 466454 w 960224"/>
                <a:gd name="connsiteY262" fmla="*/ 63570 h 63570"/>
                <a:gd name="connsiteX263" fmla="*/ 456609 w 960224"/>
                <a:gd name="connsiteY263" fmla="*/ 60758 h 63570"/>
                <a:gd name="connsiteX264" fmla="*/ 451358 w 960224"/>
                <a:gd name="connsiteY264" fmla="*/ 54101 h 63570"/>
                <a:gd name="connsiteX265" fmla="*/ 456609 w 960224"/>
                <a:gd name="connsiteY265" fmla="*/ 51944 h 63570"/>
                <a:gd name="connsiteX266" fmla="*/ 460265 w 960224"/>
                <a:gd name="connsiteY266" fmla="*/ 56632 h 63570"/>
                <a:gd name="connsiteX267" fmla="*/ 466454 w 960224"/>
                <a:gd name="connsiteY267" fmla="*/ 58507 h 63570"/>
                <a:gd name="connsiteX268" fmla="*/ 474611 w 960224"/>
                <a:gd name="connsiteY268" fmla="*/ 55413 h 63570"/>
                <a:gd name="connsiteX269" fmla="*/ 477517 w 960224"/>
                <a:gd name="connsiteY269" fmla="*/ 46787 h 63570"/>
                <a:gd name="connsiteX270" fmla="*/ 477517 w 960224"/>
                <a:gd name="connsiteY270" fmla="*/ 43037 h 63570"/>
                <a:gd name="connsiteX271" fmla="*/ 477236 w 960224"/>
                <a:gd name="connsiteY271" fmla="*/ 43037 h 63570"/>
                <a:gd name="connsiteX272" fmla="*/ 472548 w 960224"/>
                <a:gd name="connsiteY272" fmla="*/ 47256 h 63570"/>
                <a:gd name="connsiteX273" fmla="*/ 465703 w 960224"/>
                <a:gd name="connsiteY273" fmla="*/ 48850 h 63570"/>
                <a:gd name="connsiteX274" fmla="*/ 457640 w 960224"/>
                <a:gd name="connsiteY274" fmla="*/ 46600 h 63570"/>
                <a:gd name="connsiteX275" fmla="*/ 451921 w 960224"/>
                <a:gd name="connsiteY275" fmla="*/ 40318 h 63570"/>
                <a:gd name="connsiteX276" fmla="*/ 449764 w 960224"/>
                <a:gd name="connsiteY276" fmla="*/ 31035 h 63570"/>
                <a:gd name="connsiteX277" fmla="*/ 451921 w 960224"/>
                <a:gd name="connsiteY277" fmla="*/ 21940 h 63570"/>
                <a:gd name="connsiteX278" fmla="*/ 457640 w 960224"/>
                <a:gd name="connsiteY278" fmla="*/ 15564 h 63570"/>
                <a:gd name="connsiteX279" fmla="*/ 465703 w 960224"/>
                <a:gd name="connsiteY279" fmla="*/ 13314 h 63570"/>
                <a:gd name="connsiteX280" fmla="*/ 472548 w 960224"/>
                <a:gd name="connsiteY280" fmla="*/ 14908 h 63570"/>
                <a:gd name="connsiteX281" fmla="*/ 477236 w 960224"/>
                <a:gd name="connsiteY281" fmla="*/ 19221 h 63570"/>
                <a:gd name="connsiteX282" fmla="*/ 477517 w 960224"/>
                <a:gd name="connsiteY282" fmla="*/ 19221 h 63570"/>
                <a:gd name="connsiteX283" fmla="*/ 477517 w 960224"/>
                <a:gd name="connsiteY283" fmla="*/ 14346 h 63570"/>
                <a:gd name="connsiteX284" fmla="*/ 482862 w 960224"/>
                <a:gd name="connsiteY284" fmla="*/ 14346 h 63570"/>
                <a:gd name="connsiteX285" fmla="*/ 482862 w 960224"/>
                <a:gd name="connsiteY285" fmla="*/ 46881 h 63570"/>
                <a:gd name="connsiteX286" fmla="*/ 478361 w 960224"/>
                <a:gd name="connsiteY286" fmla="*/ 59257 h 63570"/>
                <a:gd name="connsiteX287" fmla="*/ 466454 w 960224"/>
                <a:gd name="connsiteY287" fmla="*/ 63570 h 63570"/>
                <a:gd name="connsiteX288" fmla="*/ 466454 w 960224"/>
                <a:gd name="connsiteY288" fmla="*/ 43787 h 63570"/>
                <a:gd name="connsiteX289" fmla="*/ 471986 w 960224"/>
                <a:gd name="connsiteY289" fmla="*/ 42287 h 63570"/>
                <a:gd name="connsiteX290" fmla="*/ 476017 w 960224"/>
                <a:gd name="connsiteY290" fmla="*/ 37880 h 63570"/>
                <a:gd name="connsiteX291" fmla="*/ 477517 w 960224"/>
                <a:gd name="connsiteY291" fmla="*/ 31035 h 63570"/>
                <a:gd name="connsiteX292" fmla="*/ 476017 w 960224"/>
                <a:gd name="connsiteY292" fmla="*/ 24284 h 63570"/>
                <a:gd name="connsiteX293" fmla="*/ 471986 w 960224"/>
                <a:gd name="connsiteY293" fmla="*/ 19877 h 63570"/>
                <a:gd name="connsiteX294" fmla="*/ 466454 w 960224"/>
                <a:gd name="connsiteY294" fmla="*/ 18377 h 63570"/>
                <a:gd name="connsiteX295" fmla="*/ 460922 w 960224"/>
                <a:gd name="connsiteY295" fmla="*/ 19971 h 63570"/>
                <a:gd name="connsiteX296" fmla="*/ 456890 w 960224"/>
                <a:gd name="connsiteY296" fmla="*/ 24378 h 63570"/>
                <a:gd name="connsiteX297" fmla="*/ 455390 w 960224"/>
                <a:gd name="connsiteY297" fmla="*/ 31035 h 63570"/>
                <a:gd name="connsiteX298" fmla="*/ 456890 w 960224"/>
                <a:gd name="connsiteY298" fmla="*/ 37880 h 63570"/>
                <a:gd name="connsiteX299" fmla="*/ 460922 w 960224"/>
                <a:gd name="connsiteY299" fmla="*/ 42287 h 63570"/>
                <a:gd name="connsiteX300" fmla="*/ 466454 w 960224"/>
                <a:gd name="connsiteY300" fmla="*/ 43787 h 63570"/>
                <a:gd name="connsiteX301" fmla="*/ 487050 w 960224"/>
                <a:gd name="connsiteY301" fmla="*/ 48194 h 63570"/>
                <a:gd name="connsiteX302" fmla="*/ 487050 w 960224"/>
                <a:gd name="connsiteY302" fmla="*/ 48194 h 63570"/>
                <a:gd name="connsiteX303" fmla="*/ 502920 w 960224"/>
                <a:gd name="connsiteY303" fmla="*/ 14346 h 63570"/>
                <a:gd name="connsiteX304" fmla="*/ 508733 w 960224"/>
                <a:gd name="connsiteY304" fmla="*/ 14346 h 63570"/>
                <a:gd name="connsiteX305" fmla="*/ 516797 w 960224"/>
                <a:gd name="connsiteY305" fmla="*/ 41068 h 63570"/>
                <a:gd name="connsiteX306" fmla="*/ 516890 w 960224"/>
                <a:gd name="connsiteY306" fmla="*/ 41068 h 63570"/>
                <a:gd name="connsiteX307" fmla="*/ 525423 w 960224"/>
                <a:gd name="connsiteY307" fmla="*/ 14346 h 63570"/>
                <a:gd name="connsiteX308" fmla="*/ 531236 w 960224"/>
                <a:gd name="connsiteY308" fmla="*/ 14346 h 63570"/>
                <a:gd name="connsiteX309" fmla="*/ 539768 w 960224"/>
                <a:gd name="connsiteY309" fmla="*/ 41068 h 63570"/>
                <a:gd name="connsiteX310" fmla="*/ 539862 w 960224"/>
                <a:gd name="connsiteY310" fmla="*/ 41068 h 63570"/>
                <a:gd name="connsiteX311" fmla="*/ 547832 w 960224"/>
                <a:gd name="connsiteY311" fmla="*/ 14346 h 63570"/>
                <a:gd name="connsiteX312" fmla="*/ 553551 w 960224"/>
                <a:gd name="connsiteY312" fmla="*/ 14346 h 63570"/>
                <a:gd name="connsiteX313" fmla="*/ 542581 w 960224"/>
                <a:gd name="connsiteY313" fmla="*/ 48194 h 63570"/>
                <a:gd name="connsiteX314" fmla="*/ 536862 w 960224"/>
                <a:gd name="connsiteY314" fmla="*/ 48194 h 63570"/>
                <a:gd name="connsiteX315" fmla="*/ 528142 w 960224"/>
                <a:gd name="connsiteY315" fmla="*/ 21190 h 63570"/>
                <a:gd name="connsiteX316" fmla="*/ 519422 w 960224"/>
                <a:gd name="connsiteY316" fmla="*/ 48194 h 63570"/>
                <a:gd name="connsiteX317" fmla="*/ 513796 w 960224"/>
                <a:gd name="connsiteY317" fmla="*/ 48194 h 63570"/>
                <a:gd name="connsiteX318" fmla="*/ 502920 w 960224"/>
                <a:gd name="connsiteY318" fmla="*/ 14346 h 63570"/>
                <a:gd name="connsiteX319" fmla="*/ 568368 w 960224"/>
                <a:gd name="connsiteY319" fmla="*/ 49225 h 63570"/>
                <a:gd name="connsiteX320" fmla="*/ 561711 w 960224"/>
                <a:gd name="connsiteY320" fmla="*/ 47818 h 63570"/>
                <a:gd name="connsiteX321" fmla="*/ 557211 w 960224"/>
                <a:gd name="connsiteY321" fmla="*/ 43787 h 63570"/>
                <a:gd name="connsiteX322" fmla="*/ 555617 w 960224"/>
                <a:gd name="connsiteY322" fmla="*/ 37973 h 63570"/>
                <a:gd name="connsiteX323" fmla="*/ 559648 w 960224"/>
                <a:gd name="connsiteY323" fmla="*/ 29629 h 63570"/>
                <a:gd name="connsiteX324" fmla="*/ 569868 w 960224"/>
                <a:gd name="connsiteY324" fmla="*/ 26535 h 63570"/>
                <a:gd name="connsiteX325" fmla="*/ 575588 w 960224"/>
                <a:gd name="connsiteY325" fmla="*/ 27191 h 63570"/>
                <a:gd name="connsiteX326" fmla="*/ 579620 w 960224"/>
                <a:gd name="connsiteY326" fmla="*/ 28785 h 63570"/>
                <a:gd name="connsiteX327" fmla="*/ 579620 w 960224"/>
                <a:gd name="connsiteY327" fmla="*/ 26722 h 63570"/>
                <a:gd name="connsiteX328" fmla="*/ 576901 w 960224"/>
                <a:gd name="connsiteY328" fmla="*/ 20628 h 63570"/>
                <a:gd name="connsiteX329" fmla="*/ 570243 w 960224"/>
                <a:gd name="connsiteY329" fmla="*/ 18284 h 63570"/>
                <a:gd name="connsiteX330" fmla="*/ 564993 w 960224"/>
                <a:gd name="connsiteY330" fmla="*/ 19596 h 63570"/>
                <a:gd name="connsiteX331" fmla="*/ 561242 w 960224"/>
                <a:gd name="connsiteY331" fmla="*/ 22972 h 63570"/>
                <a:gd name="connsiteX332" fmla="*/ 556929 w 960224"/>
                <a:gd name="connsiteY332" fmla="*/ 19784 h 63570"/>
                <a:gd name="connsiteX333" fmla="*/ 562461 w 960224"/>
                <a:gd name="connsiteY333" fmla="*/ 15002 h 63570"/>
                <a:gd name="connsiteX334" fmla="*/ 570243 w 960224"/>
                <a:gd name="connsiteY334" fmla="*/ 13314 h 63570"/>
                <a:gd name="connsiteX335" fmla="*/ 581026 w 960224"/>
                <a:gd name="connsiteY335" fmla="*/ 16971 h 63570"/>
                <a:gd name="connsiteX336" fmla="*/ 584964 w 960224"/>
                <a:gd name="connsiteY336" fmla="*/ 26722 h 63570"/>
                <a:gd name="connsiteX337" fmla="*/ 584964 w 960224"/>
                <a:gd name="connsiteY337" fmla="*/ 48194 h 63570"/>
                <a:gd name="connsiteX338" fmla="*/ 579620 w 960224"/>
                <a:gd name="connsiteY338" fmla="*/ 48194 h 63570"/>
                <a:gd name="connsiteX339" fmla="*/ 579620 w 960224"/>
                <a:gd name="connsiteY339" fmla="*/ 43318 h 63570"/>
                <a:gd name="connsiteX340" fmla="*/ 579338 w 960224"/>
                <a:gd name="connsiteY340" fmla="*/ 43318 h 63570"/>
                <a:gd name="connsiteX341" fmla="*/ 574932 w 960224"/>
                <a:gd name="connsiteY341" fmla="*/ 47537 h 63570"/>
                <a:gd name="connsiteX342" fmla="*/ 568368 w 960224"/>
                <a:gd name="connsiteY342" fmla="*/ 49225 h 63570"/>
                <a:gd name="connsiteX343" fmla="*/ 568931 w 960224"/>
                <a:gd name="connsiteY343" fmla="*/ 44256 h 63570"/>
                <a:gd name="connsiteX344" fmla="*/ 574181 w 960224"/>
                <a:gd name="connsiteY344" fmla="*/ 42849 h 63570"/>
                <a:gd name="connsiteX345" fmla="*/ 578119 w 960224"/>
                <a:gd name="connsiteY345" fmla="*/ 38911 h 63570"/>
                <a:gd name="connsiteX346" fmla="*/ 579620 w 960224"/>
                <a:gd name="connsiteY346" fmla="*/ 33567 h 63570"/>
                <a:gd name="connsiteX347" fmla="*/ 575682 w 960224"/>
                <a:gd name="connsiteY347" fmla="*/ 31785 h 63570"/>
                <a:gd name="connsiteX348" fmla="*/ 570712 w 960224"/>
                <a:gd name="connsiteY348" fmla="*/ 31129 h 63570"/>
                <a:gd name="connsiteX349" fmla="*/ 563774 w 960224"/>
                <a:gd name="connsiteY349" fmla="*/ 33098 h 63570"/>
                <a:gd name="connsiteX350" fmla="*/ 561430 w 960224"/>
                <a:gd name="connsiteY350" fmla="*/ 38067 h 63570"/>
                <a:gd name="connsiteX351" fmla="*/ 563493 w 960224"/>
                <a:gd name="connsiteY351" fmla="*/ 42568 h 63570"/>
                <a:gd name="connsiteX352" fmla="*/ 568931 w 960224"/>
                <a:gd name="connsiteY352" fmla="*/ 44256 h 63570"/>
                <a:gd name="connsiteX353" fmla="*/ 592835 w 960224"/>
                <a:gd name="connsiteY353" fmla="*/ 656 h 63570"/>
                <a:gd name="connsiteX354" fmla="*/ 598461 w 960224"/>
                <a:gd name="connsiteY354" fmla="*/ 656 h 63570"/>
                <a:gd name="connsiteX355" fmla="*/ 598461 w 960224"/>
                <a:gd name="connsiteY355" fmla="*/ 48194 h 63570"/>
                <a:gd name="connsiteX356" fmla="*/ 592835 w 960224"/>
                <a:gd name="connsiteY356" fmla="*/ 48194 h 63570"/>
                <a:gd name="connsiteX357" fmla="*/ 592835 w 960224"/>
                <a:gd name="connsiteY357" fmla="*/ 656 h 63570"/>
                <a:gd name="connsiteX358" fmla="*/ 606842 w 960224"/>
                <a:gd name="connsiteY358" fmla="*/ 656 h 63570"/>
                <a:gd name="connsiteX359" fmla="*/ 612467 w 960224"/>
                <a:gd name="connsiteY359" fmla="*/ 656 h 63570"/>
                <a:gd name="connsiteX360" fmla="*/ 612467 w 960224"/>
                <a:gd name="connsiteY360" fmla="*/ 30566 h 63570"/>
                <a:gd name="connsiteX361" fmla="*/ 628407 w 960224"/>
                <a:gd name="connsiteY361" fmla="*/ 14346 h 63570"/>
                <a:gd name="connsiteX362" fmla="*/ 635533 w 960224"/>
                <a:gd name="connsiteY362" fmla="*/ 14346 h 63570"/>
                <a:gd name="connsiteX363" fmla="*/ 635533 w 960224"/>
                <a:gd name="connsiteY363" fmla="*/ 14627 h 63570"/>
                <a:gd name="connsiteX364" fmla="*/ 622312 w 960224"/>
                <a:gd name="connsiteY364" fmla="*/ 28035 h 63570"/>
                <a:gd name="connsiteX365" fmla="*/ 635908 w 960224"/>
                <a:gd name="connsiteY365" fmla="*/ 47912 h 63570"/>
                <a:gd name="connsiteX366" fmla="*/ 635908 w 960224"/>
                <a:gd name="connsiteY366" fmla="*/ 48194 h 63570"/>
                <a:gd name="connsiteX367" fmla="*/ 629157 w 960224"/>
                <a:gd name="connsiteY367" fmla="*/ 48194 h 63570"/>
                <a:gd name="connsiteX368" fmla="*/ 618281 w 960224"/>
                <a:gd name="connsiteY368" fmla="*/ 31973 h 63570"/>
                <a:gd name="connsiteX369" fmla="*/ 612467 w 960224"/>
                <a:gd name="connsiteY369" fmla="*/ 37786 h 63570"/>
                <a:gd name="connsiteX370" fmla="*/ 612467 w 960224"/>
                <a:gd name="connsiteY370" fmla="*/ 48194 h 63570"/>
                <a:gd name="connsiteX371" fmla="*/ 606842 w 960224"/>
                <a:gd name="connsiteY371" fmla="*/ 48194 h 63570"/>
                <a:gd name="connsiteX372" fmla="*/ 606842 w 960224"/>
                <a:gd name="connsiteY372" fmla="*/ 656 h 63570"/>
                <a:gd name="connsiteX373" fmla="*/ 654370 w 960224"/>
                <a:gd name="connsiteY373" fmla="*/ 49225 h 63570"/>
                <a:gd name="connsiteX374" fmla="*/ 645744 w 960224"/>
                <a:gd name="connsiteY374" fmla="*/ 46975 h 63570"/>
                <a:gd name="connsiteX375" fmla="*/ 639650 w 960224"/>
                <a:gd name="connsiteY375" fmla="*/ 40599 h 63570"/>
                <a:gd name="connsiteX376" fmla="*/ 637493 w 960224"/>
                <a:gd name="connsiteY376" fmla="*/ 31316 h 63570"/>
                <a:gd name="connsiteX377" fmla="*/ 639556 w 960224"/>
                <a:gd name="connsiteY377" fmla="*/ 22315 h 63570"/>
                <a:gd name="connsiteX378" fmla="*/ 645369 w 960224"/>
                <a:gd name="connsiteY378" fmla="*/ 15752 h 63570"/>
                <a:gd name="connsiteX379" fmla="*/ 653902 w 960224"/>
                <a:gd name="connsiteY379" fmla="*/ 13314 h 63570"/>
                <a:gd name="connsiteX380" fmla="*/ 662528 w 960224"/>
                <a:gd name="connsiteY380" fmla="*/ 15564 h 63570"/>
                <a:gd name="connsiteX381" fmla="*/ 668153 w 960224"/>
                <a:gd name="connsiteY381" fmla="*/ 21659 h 63570"/>
                <a:gd name="connsiteX382" fmla="*/ 670122 w 960224"/>
                <a:gd name="connsiteY382" fmla="*/ 30566 h 63570"/>
                <a:gd name="connsiteX383" fmla="*/ 670029 w 960224"/>
                <a:gd name="connsiteY383" fmla="*/ 32348 h 63570"/>
                <a:gd name="connsiteX384" fmla="*/ 643213 w 960224"/>
                <a:gd name="connsiteY384" fmla="*/ 32348 h 63570"/>
                <a:gd name="connsiteX385" fmla="*/ 644994 w 960224"/>
                <a:gd name="connsiteY385" fmla="*/ 38817 h 63570"/>
                <a:gd name="connsiteX386" fmla="*/ 649213 w 960224"/>
                <a:gd name="connsiteY386" fmla="*/ 42849 h 63570"/>
                <a:gd name="connsiteX387" fmla="*/ 654558 w 960224"/>
                <a:gd name="connsiteY387" fmla="*/ 44162 h 63570"/>
                <a:gd name="connsiteX388" fmla="*/ 664590 w 960224"/>
                <a:gd name="connsiteY388" fmla="*/ 38067 h 63570"/>
                <a:gd name="connsiteX389" fmla="*/ 669372 w 960224"/>
                <a:gd name="connsiteY389" fmla="*/ 40318 h 63570"/>
                <a:gd name="connsiteX390" fmla="*/ 663465 w 960224"/>
                <a:gd name="connsiteY390" fmla="*/ 46881 h 63570"/>
                <a:gd name="connsiteX391" fmla="*/ 654370 w 960224"/>
                <a:gd name="connsiteY391" fmla="*/ 49225 h 63570"/>
                <a:gd name="connsiteX392" fmla="*/ 664122 w 960224"/>
                <a:gd name="connsiteY392" fmla="*/ 27660 h 63570"/>
                <a:gd name="connsiteX393" fmla="*/ 662903 w 960224"/>
                <a:gd name="connsiteY393" fmla="*/ 23440 h 63570"/>
                <a:gd name="connsiteX394" fmla="*/ 659621 w 960224"/>
                <a:gd name="connsiteY394" fmla="*/ 19877 h 63570"/>
                <a:gd name="connsiteX395" fmla="*/ 653902 w 960224"/>
                <a:gd name="connsiteY395" fmla="*/ 18377 h 63570"/>
                <a:gd name="connsiteX396" fmla="*/ 647151 w 960224"/>
                <a:gd name="connsiteY396" fmla="*/ 21003 h 63570"/>
                <a:gd name="connsiteX397" fmla="*/ 643494 w 960224"/>
                <a:gd name="connsiteY397" fmla="*/ 27660 h 63570"/>
                <a:gd name="connsiteX398" fmla="*/ 664122 w 960224"/>
                <a:gd name="connsiteY398" fmla="*/ 27660 h 63570"/>
                <a:gd name="connsiteX399" fmla="*/ 676742 w 960224"/>
                <a:gd name="connsiteY399" fmla="*/ 14346 h 63570"/>
                <a:gd name="connsiteX400" fmla="*/ 682087 w 960224"/>
                <a:gd name="connsiteY400" fmla="*/ 14346 h 63570"/>
                <a:gd name="connsiteX401" fmla="*/ 682087 w 960224"/>
                <a:gd name="connsiteY401" fmla="*/ 19784 h 63570"/>
                <a:gd name="connsiteX402" fmla="*/ 682368 w 960224"/>
                <a:gd name="connsiteY402" fmla="*/ 19784 h 63570"/>
                <a:gd name="connsiteX403" fmla="*/ 686118 w 960224"/>
                <a:gd name="connsiteY403" fmla="*/ 15189 h 63570"/>
                <a:gd name="connsiteX404" fmla="*/ 692213 w 960224"/>
                <a:gd name="connsiteY404" fmla="*/ 13314 h 63570"/>
                <a:gd name="connsiteX405" fmla="*/ 696151 w 960224"/>
                <a:gd name="connsiteY405" fmla="*/ 13970 h 63570"/>
                <a:gd name="connsiteX406" fmla="*/ 696151 w 960224"/>
                <a:gd name="connsiteY406" fmla="*/ 20159 h 63570"/>
                <a:gd name="connsiteX407" fmla="*/ 691369 w 960224"/>
                <a:gd name="connsiteY407" fmla="*/ 19034 h 63570"/>
                <a:gd name="connsiteX408" fmla="*/ 686868 w 960224"/>
                <a:gd name="connsiteY408" fmla="*/ 20440 h 63570"/>
                <a:gd name="connsiteX409" fmla="*/ 683587 w 960224"/>
                <a:gd name="connsiteY409" fmla="*/ 24191 h 63570"/>
                <a:gd name="connsiteX410" fmla="*/ 682368 w 960224"/>
                <a:gd name="connsiteY410" fmla="*/ 29254 h 63570"/>
                <a:gd name="connsiteX411" fmla="*/ 682368 w 960224"/>
                <a:gd name="connsiteY411" fmla="*/ 48194 h 63570"/>
                <a:gd name="connsiteX412" fmla="*/ 676742 w 960224"/>
                <a:gd name="connsiteY412" fmla="*/ 48194 h 63570"/>
                <a:gd name="connsiteX413" fmla="*/ 676742 w 960224"/>
                <a:gd name="connsiteY413" fmla="*/ 14346 h 63570"/>
                <a:gd name="connsiteX414" fmla="*/ 697416 w 960224"/>
                <a:gd name="connsiteY414" fmla="*/ 48194 h 63570"/>
                <a:gd name="connsiteX415" fmla="*/ 697416 w 960224"/>
                <a:gd name="connsiteY415" fmla="*/ 48194 h 63570"/>
                <a:gd name="connsiteX416" fmla="*/ 713286 w 960224"/>
                <a:gd name="connsiteY416" fmla="*/ 14346 h 63570"/>
                <a:gd name="connsiteX417" fmla="*/ 719099 w 960224"/>
                <a:gd name="connsiteY417" fmla="*/ 14346 h 63570"/>
                <a:gd name="connsiteX418" fmla="*/ 727162 w 960224"/>
                <a:gd name="connsiteY418" fmla="*/ 41068 h 63570"/>
                <a:gd name="connsiteX419" fmla="*/ 727256 w 960224"/>
                <a:gd name="connsiteY419" fmla="*/ 41068 h 63570"/>
                <a:gd name="connsiteX420" fmla="*/ 735789 w 960224"/>
                <a:gd name="connsiteY420" fmla="*/ 14346 h 63570"/>
                <a:gd name="connsiteX421" fmla="*/ 741602 w 960224"/>
                <a:gd name="connsiteY421" fmla="*/ 14346 h 63570"/>
                <a:gd name="connsiteX422" fmla="*/ 750134 w 960224"/>
                <a:gd name="connsiteY422" fmla="*/ 41068 h 63570"/>
                <a:gd name="connsiteX423" fmla="*/ 750228 w 960224"/>
                <a:gd name="connsiteY423" fmla="*/ 41068 h 63570"/>
                <a:gd name="connsiteX424" fmla="*/ 758198 w 960224"/>
                <a:gd name="connsiteY424" fmla="*/ 14346 h 63570"/>
                <a:gd name="connsiteX425" fmla="*/ 763917 w 960224"/>
                <a:gd name="connsiteY425" fmla="*/ 14346 h 63570"/>
                <a:gd name="connsiteX426" fmla="*/ 752947 w 960224"/>
                <a:gd name="connsiteY426" fmla="*/ 48194 h 63570"/>
                <a:gd name="connsiteX427" fmla="*/ 747227 w 960224"/>
                <a:gd name="connsiteY427" fmla="*/ 48194 h 63570"/>
                <a:gd name="connsiteX428" fmla="*/ 738508 w 960224"/>
                <a:gd name="connsiteY428" fmla="*/ 21190 h 63570"/>
                <a:gd name="connsiteX429" fmla="*/ 729788 w 960224"/>
                <a:gd name="connsiteY429" fmla="*/ 48194 h 63570"/>
                <a:gd name="connsiteX430" fmla="*/ 724162 w 960224"/>
                <a:gd name="connsiteY430" fmla="*/ 48194 h 63570"/>
                <a:gd name="connsiteX431" fmla="*/ 713286 w 960224"/>
                <a:gd name="connsiteY431" fmla="*/ 14346 h 63570"/>
                <a:gd name="connsiteX432" fmla="*/ 768615 w 960224"/>
                <a:gd name="connsiteY432" fmla="*/ 656 h 63570"/>
                <a:gd name="connsiteX433" fmla="*/ 774241 w 960224"/>
                <a:gd name="connsiteY433" fmla="*/ 656 h 63570"/>
                <a:gd name="connsiteX434" fmla="*/ 774241 w 960224"/>
                <a:gd name="connsiteY434" fmla="*/ 14627 h 63570"/>
                <a:gd name="connsiteX435" fmla="*/ 773960 w 960224"/>
                <a:gd name="connsiteY435" fmla="*/ 19315 h 63570"/>
                <a:gd name="connsiteX436" fmla="*/ 774241 w 960224"/>
                <a:gd name="connsiteY436" fmla="*/ 19315 h 63570"/>
                <a:gd name="connsiteX437" fmla="*/ 778648 w 960224"/>
                <a:gd name="connsiteY437" fmla="*/ 15002 h 63570"/>
                <a:gd name="connsiteX438" fmla="*/ 785211 w 960224"/>
                <a:gd name="connsiteY438" fmla="*/ 13314 h 63570"/>
                <a:gd name="connsiteX439" fmla="*/ 794681 w 960224"/>
                <a:gd name="connsiteY439" fmla="*/ 16971 h 63570"/>
                <a:gd name="connsiteX440" fmla="*/ 797963 w 960224"/>
                <a:gd name="connsiteY440" fmla="*/ 26441 h 63570"/>
                <a:gd name="connsiteX441" fmla="*/ 797963 w 960224"/>
                <a:gd name="connsiteY441" fmla="*/ 48194 h 63570"/>
                <a:gd name="connsiteX442" fmla="*/ 792243 w 960224"/>
                <a:gd name="connsiteY442" fmla="*/ 48194 h 63570"/>
                <a:gd name="connsiteX443" fmla="*/ 792243 w 960224"/>
                <a:gd name="connsiteY443" fmla="*/ 27378 h 63570"/>
                <a:gd name="connsiteX444" fmla="*/ 789899 w 960224"/>
                <a:gd name="connsiteY444" fmla="*/ 20628 h 63570"/>
                <a:gd name="connsiteX445" fmla="*/ 783899 w 960224"/>
                <a:gd name="connsiteY445" fmla="*/ 18377 h 63570"/>
                <a:gd name="connsiteX446" fmla="*/ 779023 w 960224"/>
                <a:gd name="connsiteY446" fmla="*/ 19971 h 63570"/>
                <a:gd name="connsiteX447" fmla="*/ 775460 w 960224"/>
                <a:gd name="connsiteY447" fmla="*/ 24097 h 63570"/>
                <a:gd name="connsiteX448" fmla="*/ 774241 w 960224"/>
                <a:gd name="connsiteY448" fmla="*/ 29347 h 63570"/>
                <a:gd name="connsiteX449" fmla="*/ 774241 w 960224"/>
                <a:gd name="connsiteY449" fmla="*/ 48194 h 63570"/>
                <a:gd name="connsiteX450" fmla="*/ 768615 w 960224"/>
                <a:gd name="connsiteY450" fmla="*/ 48194 h 63570"/>
                <a:gd name="connsiteX451" fmla="*/ 768615 w 960224"/>
                <a:gd name="connsiteY451" fmla="*/ 656 h 63570"/>
                <a:gd name="connsiteX452" fmla="*/ 821620 w 960224"/>
                <a:gd name="connsiteY452" fmla="*/ 49225 h 63570"/>
                <a:gd name="connsiteX453" fmla="*/ 812619 w 960224"/>
                <a:gd name="connsiteY453" fmla="*/ 46881 h 63570"/>
                <a:gd name="connsiteX454" fmla="*/ 806430 w 960224"/>
                <a:gd name="connsiteY454" fmla="*/ 40411 h 63570"/>
                <a:gd name="connsiteX455" fmla="*/ 804180 w 960224"/>
                <a:gd name="connsiteY455" fmla="*/ 31223 h 63570"/>
                <a:gd name="connsiteX456" fmla="*/ 806430 w 960224"/>
                <a:gd name="connsiteY456" fmla="*/ 22222 h 63570"/>
                <a:gd name="connsiteX457" fmla="*/ 812619 w 960224"/>
                <a:gd name="connsiteY457" fmla="*/ 15752 h 63570"/>
                <a:gd name="connsiteX458" fmla="*/ 821620 w 960224"/>
                <a:gd name="connsiteY458" fmla="*/ 13314 h 63570"/>
                <a:gd name="connsiteX459" fmla="*/ 830527 w 960224"/>
                <a:gd name="connsiteY459" fmla="*/ 15752 h 63570"/>
                <a:gd name="connsiteX460" fmla="*/ 836715 w 960224"/>
                <a:gd name="connsiteY460" fmla="*/ 22222 h 63570"/>
                <a:gd name="connsiteX461" fmla="*/ 838966 w 960224"/>
                <a:gd name="connsiteY461" fmla="*/ 31223 h 63570"/>
                <a:gd name="connsiteX462" fmla="*/ 836715 w 960224"/>
                <a:gd name="connsiteY462" fmla="*/ 40411 h 63570"/>
                <a:gd name="connsiteX463" fmla="*/ 830527 w 960224"/>
                <a:gd name="connsiteY463" fmla="*/ 46881 h 63570"/>
                <a:gd name="connsiteX464" fmla="*/ 821620 w 960224"/>
                <a:gd name="connsiteY464" fmla="*/ 49225 h 63570"/>
                <a:gd name="connsiteX465" fmla="*/ 821620 w 960224"/>
                <a:gd name="connsiteY465" fmla="*/ 44162 h 63570"/>
                <a:gd name="connsiteX466" fmla="*/ 827433 w 960224"/>
                <a:gd name="connsiteY466" fmla="*/ 42662 h 63570"/>
                <a:gd name="connsiteX467" fmla="*/ 831746 w 960224"/>
                <a:gd name="connsiteY467" fmla="*/ 38161 h 63570"/>
                <a:gd name="connsiteX468" fmla="*/ 833340 w 960224"/>
                <a:gd name="connsiteY468" fmla="*/ 31223 h 63570"/>
                <a:gd name="connsiteX469" fmla="*/ 831746 w 960224"/>
                <a:gd name="connsiteY469" fmla="*/ 24472 h 63570"/>
                <a:gd name="connsiteX470" fmla="*/ 827433 w 960224"/>
                <a:gd name="connsiteY470" fmla="*/ 19971 h 63570"/>
                <a:gd name="connsiteX471" fmla="*/ 821620 w 960224"/>
                <a:gd name="connsiteY471" fmla="*/ 18377 h 63570"/>
                <a:gd name="connsiteX472" fmla="*/ 815806 w 960224"/>
                <a:gd name="connsiteY472" fmla="*/ 19971 h 63570"/>
                <a:gd name="connsiteX473" fmla="*/ 811400 w 960224"/>
                <a:gd name="connsiteY473" fmla="*/ 24472 h 63570"/>
                <a:gd name="connsiteX474" fmla="*/ 809806 w 960224"/>
                <a:gd name="connsiteY474" fmla="*/ 31223 h 63570"/>
                <a:gd name="connsiteX475" fmla="*/ 811400 w 960224"/>
                <a:gd name="connsiteY475" fmla="*/ 38161 h 63570"/>
                <a:gd name="connsiteX476" fmla="*/ 815806 w 960224"/>
                <a:gd name="connsiteY476" fmla="*/ 42662 h 63570"/>
                <a:gd name="connsiteX477" fmla="*/ 821620 w 960224"/>
                <a:gd name="connsiteY477" fmla="*/ 44162 h 63570"/>
                <a:gd name="connsiteX478" fmla="*/ 841400 w 960224"/>
                <a:gd name="connsiteY478" fmla="*/ 48194 h 63570"/>
                <a:gd name="connsiteX479" fmla="*/ 841400 w 960224"/>
                <a:gd name="connsiteY479" fmla="*/ 48194 h 63570"/>
                <a:gd name="connsiteX480" fmla="*/ 861020 w 960224"/>
                <a:gd name="connsiteY480" fmla="*/ 656 h 63570"/>
                <a:gd name="connsiteX481" fmla="*/ 866646 w 960224"/>
                <a:gd name="connsiteY481" fmla="*/ 656 h 63570"/>
                <a:gd name="connsiteX482" fmla="*/ 866646 w 960224"/>
                <a:gd name="connsiteY482" fmla="*/ 14627 h 63570"/>
                <a:gd name="connsiteX483" fmla="*/ 866365 w 960224"/>
                <a:gd name="connsiteY483" fmla="*/ 19315 h 63570"/>
                <a:gd name="connsiteX484" fmla="*/ 866646 w 960224"/>
                <a:gd name="connsiteY484" fmla="*/ 19315 h 63570"/>
                <a:gd name="connsiteX485" fmla="*/ 871053 w 960224"/>
                <a:gd name="connsiteY485" fmla="*/ 15002 h 63570"/>
                <a:gd name="connsiteX486" fmla="*/ 877616 w 960224"/>
                <a:gd name="connsiteY486" fmla="*/ 13314 h 63570"/>
                <a:gd name="connsiteX487" fmla="*/ 887086 w 960224"/>
                <a:gd name="connsiteY487" fmla="*/ 16971 h 63570"/>
                <a:gd name="connsiteX488" fmla="*/ 890368 w 960224"/>
                <a:gd name="connsiteY488" fmla="*/ 26441 h 63570"/>
                <a:gd name="connsiteX489" fmla="*/ 890368 w 960224"/>
                <a:gd name="connsiteY489" fmla="*/ 48194 h 63570"/>
                <a:gd name="connsiteX490" fmla="*/ 884648 w 960224"/>
                <a:gd name="connsiteY490" fmla="*/ 48194 h 63570"/>
                <a:gd name="connsiteX491" fmla="*/ 884648 w 960224"/>
                <a:gd name="connsiteY491" fmla="*/ 27378 h 63570"/>
                <a:gd name="connsiteX492" fmla="*/ 882304 w 960224"/>
                <a:gd name="connsiteY492" fmla="*/ 20628 h 63570"/>
                <a:gd name="connsiteX493" fmla="*/ 876303 w 960224"/>
                <a:gd name="connsiteY493" fmla="*/ 18377 h 63570"/>
                <a:gd name="connsiteX494" fmla="*/ 871428 w 960224"/>
                <a:gd name="connsiteY494" fmla="*/ 19971 h 63570"/>
                <a:gd name="connsiteX495" fmla="*/ 867865 w 960224"/>
                <a:gd name="connsiteY495" fmla="*/ 24097 h 63570"/>
                <a:gd name="connsiteX496" fmla="*/ 866646 w 960224"/>
                <a:gd name="connsiteY496" fmla="*/ 29347 h 63570"/>
                <a:gd name="connsiteX497" fmla="*/ 866646 w 960224"/>
                <a:gd name="connsiteY497" fmla="*/ 48194 h 63570"/>
                <a:gd name="connsiteX498" fmla="*/ 861020 w 960224"/>
                <a:gd name="connsiteY498" fmla="*/ 48194 h 63570"/>
                <a:gd name="connsiteX499" fmla="*/ 861020 w 960224"/>
                <a:gd name="connsiteY499" fmla="*/ 656 h 63570"/>
                <a:gd name="connsiteX500" fmla="*/ 908910 w 960224"/>
                <a:gd name="connsiteY500" fmla="*/ 49225 h 63570"/>
                <a:gd name="connsiteX501" fmla="*/ 902253 w 960224"/>
                <a:gd name="connsiteY501" fmla="*/ 47818 h 63570"/>
                <a:gd name="connsiteX502" fmla="*/ 897753 w 960224"/>
                <a:gd name="connsiteY502" fmla="*/ 43787 h 63570"/>
                <a:gd name="connsiteX503" fmla="*/ 896159 w 960224"/>
                <a:gd name="connsiteY503" fmla="*/ 37973 h 63570"/>
                <a:gd name="connsiteX504" fmla="*/ 900191 w 960224"/>
                <a:gd name="connsiteY504" fmla="*/ 29629 h 63570"/>
                <a:gd name="connsiteX505" fmla="*/ 910411 w 960224"/>
                <a:gd name="connsiteY505" fmla="*/ 26535 h 63570"/>
                <a:gd name="connsiteX506" fmla="*/ 916130 w 960224"/>
                <a:gd name="connsiteY506" fmla="*/ 27191 h 63570"/>
                <a:gd name="connsiteX507" fmla="*/ 920162 w 960224"/>
                <a:gd name="connsiteY507" fmla="*/ 28785 h 63570"/>
                <a:gd name="connsiteX508" fmla="*/ 920162 w 960224"/>
                <a:gd name="connsiteY508" fmla="*/ 26722 h 63570"/>
                <a:gd name="connsiteX509" fmla="*/ 917443 w 960224"/>
                <a:gd name="connsiteY509" fmla="*/ 20628 h 63570"/>
                <a:gd name="connsiteX510" fmla="*/ 910786 w 960224"/>
                <a:gd name="connsiteY510" fmla="*/ 18284 h 63570"/>
                <a:gd name="connsiteX511" fmla="*/ 905535 w 960224"/>
                <a:gd name="connsiteY511" fmla="*/ 19596 h 63570"/>
                <a:gd name="connsiteX512" fmla="*/ 901784 w 960224"/>
                <a:gd name="connsiteY512" fmla="*/ 22972 h 63570"/>
                <a:gd name="connsiteX513" fmla="*/ 897471 w 960224"/>
                <a:gd name="connsiteY513" fmla="*/ 19784 h 63570"/>
                <a:gd name="connsiteX514" fmla="*/ 903003 w 960224"/>
                <a:gd name="connsiteY514" fmla="*/ 15002 h 63570"/>
                <a:gd name="connsiteX515" fmla="*/ 910786 w 960224"/>
                <a:gd name="connsiteY515" fmla="*/ 13314 h 63570"/>
                <a:gd name="connsiteX516" fmla="*/ 921568 w 960224"/>
                <a:gd name="connsiteY516" fmla="*/ 16971 h 63570"/>
                <a:gd name="connsiteX517" fmla="*/ 925506 w 960224"/>
                <a:gd name="connsiteY517" fmla="*/ 26722 h 63570"/>
                <a:gd name="connsiteX518" fmla="*/ 925506 w 960224"/>
                <a:gd name="connsiteY518" fmla="*/ 48194 h 63570"/>
                <a:gd name="connsiteX519" fmla="*/ 920162 w 960224"/>
                <a:gd name="connsiteY519" fmla="*/ 48194 h 63570"/>
                <a:gd name="connsiteX520" fmla="*/ 920162 w 960224"/>
                <a:gd name="connsiteY520" fmla="*/ 43318 h 63570"/>
                <a:gd name="connsiteX521" fmla="*/ 919881 w 960224"/>
                <a:gd name="connsiteY521" fmla="*/ 43318 h 63570"/>
                <a:gd name="connsiteX522" fmla="*/ 915474 w 960224"/>
                <a:gd name="connsiteY522" fmla="*/ 47537 h 63570"/>
                <a:gd name="connsiteX523" fmla="*/ 908910 w 960224"/>
                <a:gd name="connsiteY523" fmla="*/ 49225 h 63570"/>
                <a:gd name="connsiteX524" fmla="*/ 909473 w 960224"/>
                <a:gd name="connsiteY524" fmla="*/ 44256 h 63570"/>
                <a:gd name="connsiteX525" fmla="*/ 914724 w 960224"/>
                <a:gd name="connsiteY525" fmla="*/ 42849 h 63570"/>
                <a:gd name="connsiteX526" fmla="*/ 918662 w 960224"/>
                <a:gd name="connsiteY526" fmla="*/ 38911 h 63570"/>
                <a:gd name="connsiteX527" fmla="*/ 920162 w 960224"/>
                <a:gd name="connsiteY527" fmla="*/ 33567 h 63570"/>
                <a:gd name="connsiteX528" fmla="*/ 916224 w 960224"/>
                <a:gd name="connsiteY528" fmla="*/ 31785 h 63570"/>
                <a:gd name="connsiteX529" fmla="*/ 911254 w 960224"/>
                <a:gd name="connsiteY529" fmla="*/ 31129 h 63570"/>
                <a:gd name="connsiteX530" fmla="*/ 904316 w 960224"/>
                <a:gd name="connsiteY530" fmla="*/ 33098 h 63570"/>
                <a:gd name="connsiteX531" fmla="*/ 901972 w 960224"/>
                <a:gd name="connsiteY531" fmla="*/ 38067 h 63570"/>
                <a:gd name="connsiteX532" fmla="*/ 904035 w 960224"/>
                <a:gd name="connsiteY532" fmla="*/ 42568 h 63570"/>
                <a:gd name="connsiteX533" fmla="*/ 909473 w 960224"/>
                <a:gd name="connsiteY533" fmla="*/ 44256 h 63570"/>
                <a:gd name="connsiteX534" fmla="*/ 944859 w 960224"/>
                <a:gd name="connsiteY534" fmla="*/ 49225 h 63570"/>
                <a:gd name="connsiteX535" fmla="*/ 935764 w 960224"/>
                <a:gd name="connsiteY535" fmla="*/ 46693 h 63570"/>
                <a:gd name="connsiteX536" fmla="*/ 930513 w 960224"/>
                <a:gd name="connsiteY536" fmla="*/ 40130 h 63570"/>
                <a:gd name="connsiteX537" fmla="*/ 935576 w 960224"/>
                <a:gd name="connsiteY537" fmla="*/ 37880 h 63570"/>
                <a:gd name="connsiteX538" fmla="*/ 939327 w 960224"/>
                <a:gd name="connsiteY538" fmla="*/ 42662 h 63570"/>
                <a:gd name="connsiteX539" fmla="*/ 944859 w 960224"/>
                <a:gd name="connsiteY539" fmla="*/ 44256 h 63570"/>
                <a:gd name="connsiteX540" fmla="*/ 950297 w 960224"/>
                <a:gd name="connsiteY540" fmla="*/ 43037 h 63570"/>
                <a:gd name="connsiteX541" fmla="*/ 952547 w 960224"/>
                <a:gd name="connsiteY541" fmla="*/ 39286 h 63570"/>
                <a:gd name="connsiteX542" fmla="*/ 950766 w 960224"/>
                <a:gd name="connsiteY542" fmla="*/ 35911 h 63570"/>
                <a:gd name="connsiteX543" fmla="*/ 945046 w 960224"/>
                <a:gd name="connsiteY543" fmla="*/ 33660 h 63570"/>
                <a:gd name="connsiteX544" fmla="*/ 941015 w 960224"/>
                <a:gd name="connsiteY544" fmla="*/ 32629 h 63570"/>
                <a:gd name="connsiteX545" fmla="*/ 934264 w 960224"/>
                <a:gd name="connsiteY545" fmla="*/ 29254 h 63570"/>
                <a:gd name="connsiteX546" fmla="*/ 931732 w 960224"/>
                <a:gd name="connsiteY546" fmla="*/ 23065 h 63570"/>
                <a:gd name="connsiteX547" fmla="*/ 933514 w 960224"/>
                <a:gd name="connsiteY547" fmla="*/ 17908 h 63570"/>
                <a:gd name="connsiteX548" fmla="*/ 938202 w 960224"/>
                <a:gd name="connsiteY548" fmla="*/ 14533 h 63570"/>
                <a:gd name="connsiteX549" fmla="*/ 944484 w 960224"/>
                <a:gd name="connsiteY549" fmla="*/ 13314 h 63570"/>
                <a:gd name="connsiteX550" fmla="*/ 952454 w 960224"/>
                <a:gd name="connsiteY550" fmla="*/ 15283 h 63570"/>
                <a:gd name="connsiteX551" fmla="*/ 957329 w 960224"/>
                <a:gd name="connsiteY551" fmla="*/ 20534 h 63570"/>
                <a:gd name="connsiteX552" fmla="*/ 952454 w 960224"/>
                <a:gd name="connsiteY552" fmla="*/ 22878 h 63570"/>
                <a:gd name="connsiteX553" fmla="*/ 944390 w 960224"/>
                <a:gd name="connsiteY553" fmla="*/ 18284 h 63570"/>
                <a:gd name="connsiteX554" fmla="*/ 939514 w 960224"/>
                <a:gd name="connsiteY554" fmla="*/ 19596 h 63570"/>
                <a:gd name="connsiteX555" fmla="*/ 937452 w 960224"/>
                <a:gd name="connsiteY555" fmla="*/ 22878 h 63570"/>
                <a:gd name="connsiteX556" fmla="*/ 938858 w 960224"/>
                <a:gd name="connsiteY556" fmla="*/ 25972 h 63570"/>
                <a:gd name="connsiteX557" fmla="*/ 943265 w 960224"/>
                <a:gd name="connsiteY557" fmla="*/ 27847 h 63570"/>
                <a:gd name="connsiteX558" fmla="*/ 948234 w 960224"/>
                <a:gd name="connsiteY558" fmla="*/ 29066 h 63570"/>
                <a:gd name="connsiteX559" fmla="*/ 955735 w 960224"/>
                <a:gd name="connsiteY559" fmla="*/ 32910 h 63570"/>
                <a:gd name="connsiteX560" fmla="*/ 958267 w 960224"/>
                <a:gd name="connsiteY560" fmla="*/ 38911 h 63570"/>
                <a:gd name="connsiteX561" fmla="*/ 956392 w 960224"/>
                <a:gd name="connsiteY561" fmla="*/ 44349 h 63570"/>
                <a:gd name="connsiteX562" fmla="*/ 951516 w 960224"/>
                <a:gd name="connsiteY562" fmla="*/ 48006 h 63570"/>
                <a:gd name="connsiteX563" fmla="*/ 944859 w 960224"/>
                <a:gd name="connsiteY563" fmla="*/ 49225 h 63570"/>
                <a:gd name="connsiteX564" fmla="*/ 960225 w 960224"/>
                <a:gd name="connsiteY564" fmla="*/ 48194 h 63570"/>
                <a:gd name="connsiteX565" fmla="*/ 960225 w 960224"/>
                <a:gd name="connsiteY565" fmla="*/ 48194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Lst>
              <a:rect l="l" t="t" r="r" b="b"/>
              <a:pathLst>
                <a:path w="960224" h="63570">
                  <a:moveTo>
                    <a:pt x="0" y="656"/>
                  </a:moveTo>
                  <a:lnTo>
                    <a:pt x="6282" y="656"/>
                  </a:lnTo>
                  <a:lnTo>
                    <a:pt x="14908" y="35536"/>
                  </a:lnTo>
                  <a:lnTo>
                    <a:pt x="15658" y="38817"/>
                  </a:lnTo>
                  <a:lnTo>
                    <a:pt x="15939" y="38817"/>
                  </a:lnTo>
                  <a:lnTo>
                    <a:pt x="16971" y="35536"/>
                  </a:lnTo>
                  <a:lnTo>
                    <a:pt x="27566" y="656"/>
                  </a:lnTo>
                  <a:lnTo>
                    <a:pt x="33379" y="656"/>
                  </a:lnTo>
                  <a:lnTo>
                    <a:pt x="43505" y="35536"/>
                  </a:lnTo>
                  <a:lnTo>
                    <a:pt x="44537" y="38817"/>
                  </a:lnTo>
                  <a:lnTo>
                    <a:pt x="44818" y="38817"/>
                  </a:lnTo>
                  <a:lnTo>
                    <a:pt x="54194" y="656"/>
                  </a:lnTo>
                  <a:lnTo>
                    <a:pt x="60383" y="656"/>
                  </a:lnTo>
                  <a:lnTo>
                    <a:pt x="47631" y="48194"/>
                  </a:lnTo>
                  <a:lnTo>
                    <a:pt x="41724" y="48194"/>
                  </a:lnTo>
                  <a:lnTo>
                    <a:pt x="31691" y="13783"/>
                  </a:lnTo>
                  <a:lnTo>
                    <a:pt x="30566" y="10126"/>
                  </a:lnTo>
                  <a:lnTo>
                    <a:pt x="30379" y="10126"/>
                  </a:lnTo>
                  <a:lnTo>
                    <a:pt x="29254" y="13783"/>
                  </a:lnTo>
                  <a:lnTo>
                    <a:pt x="18752" y="48194"/>
                  </a:lnTo>
                  <a:lnTo>
                    <a:pt x="12845" y="48194"/>
                  </a:lnTo>
                  <a:lnTo>
                    <a:pt x="0" y="656"/>
                  </a:lnTo>
                  <a:close/>
                  <a:moveTo>
                    <a:pt x="77538" y="49225"/>
                  </a:moveTo>
                  <a:cubicBezTo>
                    <a:pt x="74226" y="49225"/>
                    <a:pt x="71225" y="48444"/>
                    <a:pt x="68537" y="46881"/>
                  </a:cubicBezTo>
                  <a:cubicBezTo>
                    <a:pt x="65912" y="45256"/>
                    <a:pt x="63849" y="43099"/>
                    <a:pt x="62349" y="40411"/>
                  </a:cubicBezTo>
                  <a:cubicBezTo>
                    <a:pt x="60849" y="37661"/>
                    <a:pt x="60099" y="34598"/>
                    <a:pt x="60099" y="31223"/>
                  </a:cubicBezTo>
                  <a:cubicBezTo>
                    <a:pt x="60099" y="27910"/>
                    <a:pt x="60849" y="24909"/>
                    <a:pt x="62349" y="22222"/>
                  </a:cubicBezTo>
                  <a:cubicBezTo>
                    <a:pt x="63849" y="19471"/>
                    <a:pt x="65912" y="17315"/>
                    <a:pt x="68537" y="15752"/>
                  </a:cubicBezTo>
                  <a:cubicBezTo>
                    <a:pt x="71225" y="14127"/>
                    <a:pt x="74226" y="13314"/>
                    <a:pt x="77538" y="13314"/>
                  </a:cubicBezTo>
                  <a:cubicBezTo>
                    <a:pt x="80851" y="13314"/>
                    <a:pt x="83820" y="14127"/>
                    <a:pt x="86446" y="15752"/>
                  </a:cubicBezTo>
                  <a:cubicBezTo>
                    <a:pt x="89134" y="17315"/>
                    <a:pt x="91196" y="19471"/>
                    <a:pt x="92634" y="22222"/>
                  </a:cubicBezTo>
                  <a:cubicBezTo>
                    <a:pt x="94134" y="24909"/>
                    <a:pt x="94884" y="27910"/>
                    <a:pt x="94884" y="31223"/>
                  </a:cubicBezTo>
                  <a:cubicBezTo>
                    <a:pt x="94884" y="34598"/>
                    <a:pt x="94134" y="37661"/>
                    <a:pt x="92634" y="40411"/>
                  </a:cubicBezTo>
                  <a:cubicBezTo>
                    <a:pt x="91196" y="43099"/>
                    <a:pt x="89134" y="45256"/>
                    <a:pt x="86446" y="46881"/>
                  </a:cubicBezTo>
                  <a:cubicBezTo>
                    <a:pt x="83820" y="48444"/>
                    <a:pt x="80851" y="49225"/>
                    <a:pt x="77538" y="49225"/>
                  </a:cubicBezTo>
                  <a:close/>
                  <a:moveTo>
                    <a:pt x="77538" y="44162"/>
                  </a:moveTo>
                  <a:cubicBezTo>
                    <a:pt x="79601" y="44162"/>
                    <a:pt x="81539" y="43662"/>
                    <a:pt x="83352" y="42662"/>
                  </a:cubicBezTo>
                  <a:cubicBezTo>
                    <a:pt x="85164" y="41599"/>
                    <a:pt x="86602" y="40099"/>
                    <a:pt x="87665" y="38161"/>
                  </a:cubicBezTo>
                  <a:cubicBezTo>
                    <a:pt x="88727" y="36161"/>
                    <a:pt x="89259" y="33848"/>
                    <a:pt x="89259" y="31223"/>
                  </a:cubicBezTo>
                  <a:cubicBezTo>
                    <a:pt x="89259" y="28660"/>
                    <a:pt x="88727" y="26410"/>
                    <a:pt x="87665" y="24472"/>
                  </a:cubicBezTo>
                  <a:cubicBezTo>
                    <a:pt x="86602" y="22472"/>
                    <a:pt x="85164" y="20971"/>
                    <a:pt x="83352" y="19971"/>
                  </a:cubicBezTo>
                  <a:cubicBezTo>
                    <a:pt x="81539" y="18909"/>
                    <a:pt x="79601" y="18377"/>
                    <a:pt x="77538" y="18377"/>
                  </a:cubicBezTo>
                  <a:cubicBezTo>
                    <a:pt x="75476" y="18377"/>
                    <a:pt x="73538" y="18909"/>
                    <a:pt x="71725" y="19971"/>
                  </a:cubicBezTo>
                  <a:cubicBezTo>
                    <a:pt x="69913" y="20971"/>
                    <a:pt x="68443" y="22472"/>
                    <a:pt x="67318" y="24472"/>
                  </a:cubicBezTo>
                  <a:cubicBezTo>
                    <a:pt x="66256" y="26410"/>
                    <a:pt x="65724" y="28660"/>
                    <a:pt x="65724" y="31223"/>
                  </a:cubicBezTo>
                  <a:cubicBezTo>
                    <a:pt x="65724" y="33848"/>
                    <a:pt x="66256" y="36161"/>
                    <a:pt x="67318" y="38161"/>
                  </a:cubicBezTo>
                  <a:cubicBezTo>
                    <a:pt x="68443" y="40099"/>
                    <a:pt x="69913" y="41599"/>
                    <a:pt x="71725" y="42662"/>
                  </a:cubicBezTo>
                  <a:cubicBezTo>
                    <a:pt x="73538" y="43662"/>
                    <a:pt x="75476" y="44162"/>
                    <a:pt x="77538" y="44162"/>
                  </a:cubicBezTo>
                  <a:close/>
                  <a:moveTo>
                    <a:pt x="113489" y="49225"/>
                  </a:moveTo>
                  <a:cubicBezTo>
                    <a:pt x="109364" y="49225"/>
                    <a:pt x="106238" y="48037"/>
                    <a:pt x="104113" y="45662"/>
                  </a:cubicBezTo>
                  <a:cubicBezTo>
                    <a:pt x="101987" y="43287"/>
                    <a:pt x="100925" y="39942"/>
                    <a:pt x="100925" y="35629"/>
                  </a:cubicBezTo>
                  <a:lnTo>
                    <a:pt x="100925" y="14346"/>
                  </a:lnTo>
                  <a:lnTo>
                    <a:pt x="106551" y="14346"/>
                  </a:lnTo>
                  <a:lnTo>
                    <a:pt x="106551" y="34786"/>
                  </a:lnTo>
                  <a:cubicBezTo>
                    <a:pt x="106551" y="38036"/>
                    <a:pt x="107270" y="40411"/>
                    <a:pt x="108707" y="41911"/>
                  </a:cubicBezTo>
                  <a:cubicBezTo>
                    <a:pt x="110207" y="43412"/>
                    <a:pt x="112176" y="44162"/>
                    <a:pt x="114614" y="44162"/>
                  </a:cubicBezTo>
                  <a:cubicBezTo>
                    <a:pt x="116552" y="44162"/>
                    <a:pt x="118240" y="43662"/>
                    <a:pt x="119677" y="42662"/>
                  </a:cubicBezTo>
                  <a:cubicBezTo>
                    <a:pt x="121178" y="41599"/>
                    <a:pt x="122334" y="40255"/>
                    <a:pt x="123146" y="38630"/>
                  </a:cubicBezTo>
                  <a:cubicBezTo>
                    <a:pt x="123959" y="37005"/>
                    <a:pt x="124365" y="35286"/>
                    <a:pt x="124365" y="33473"/>
                  </a:cubicBezTo>
                  <a:lnTo>
                    <a:pt x="124365" y="14346"/>
                  </a:lnTo>
                  <a:lnTo>
                    <a:pt x="130085" y="14346"/>
                  </a:lnTo>
                  <a:lnTo>
                    <a:pt x="130085" y="48194"/>
                  </a:lnTo>
                  <a:lnTo>
                    <a:pt x="124647" y="48194"/>
                  </a:lnTo>
                  <a:lnTo>
                    <a:pt x="124647" y="43318"/>
                  </a:lnTo>
                  <a:lnTo>
                    <a:pt x="124365" y="43318"/>
                  </a:lnTo>
                  <a:cubicBezTo>
                    <a:pt x="123490" y="45006"/>
                    <a:pt x="122021" y="46412"/>
                    <a:pt x="119959" y="47537"/>
                  </a:cubicBezTo>
                  <a:cubicBezTo>
                    <a:pt x="117896" y="48662"/>
                    <a:pt x="115739" y="49225"/>
                    <a:pt x="113489" y="49225"/>
                  </a:cubicBezTo>
                  <a:close/>
                  <a:moveTo>
                    <a:pt x="138447" y="656"/>
                  </a:moveTo>
                  <a:lnTo>
                    <a:pt x="144073" y="656"/>
                  </a:lnTo>
                  <a:lnTo>
                    <a:pt x="144073" y="48194"/>
                  </a:lnTo>
                  <a:lnTo>
                    <a:pt x="138447" y="48194"/>
                  </a:lnTo>
                  <a:lnTo>
                    <a:pt x="138447" y="656"/>
                  </a:lnTo>
                  <a:close/>
                  <a:moveTo>
                    <a:pt x="166467" y="49225"/>
                  </a:moveTo>
                  <a:cubicBezTo>
                    <a:pt x="163404" y="49225"/>
                    <a:pt x="160654" y="48475"/>
                    <a:pt x="158216" y="46975"/>
                  </a:cubicBezTo>
                  <a:cubicBezTo>
                    <a:pt x="155778" y="45412"/>
                    <a:pt x="153840" y="43287"/>
                    <a:pt x="152403" y="40599"/>
                  </a:cubicBezTo>
                  <a:cubicBezTo>
                    <a:pt x="150965" y="37849"/>
                    <a:pt x="150246" y="34723"/>
                    <a:pt x="150246" y="31223"/>
                  </a:cubicBezTo>
                  <a:cubicBezTo>
                    <a:pt x="150246" y="27847"/>
                    <a:pt x="150965" y="24784"/>
                    <a:pt x="152403" y="22034"/>
                  </a:cubicBezTo>
                  <a:cubicBezTo>
                    <a:pt x="153840" y="19284"/>
                    <a:pt x="155778" y="17158"/>
                    <a:pt x="158216" y="15658"/>
                  </a:cubicBezTo>
                  <a:cubicBezTo>
                    <a:pt x="160654" y="14095"/>
                    <a:pt x="163404" y="13314"/>
                    <a:pt x="166467" y="13314"/>
                  </a:cubicBezTo>
                  <a:cubicBezTo>
                    <a:pt x="169030" y="13314"/>
                    <a:pt x="171311" y="13908"/>
                    <a:pt x="173312" y="15096"/>
                  </a:cubicBezTo>
                  <a:cubicBezTo>
                    <a:pt x="175374" y="16221"/>
                    <a:pt x="176937" y="17658"/>
                    <a:pt x="178000" y="19409"/>
                  </a:cubicBezTo>
                  <a:lnTo>
                    <a:pt x="178281" y="19409"/>
                  </a:lnTo>
                  <a:lnTo>
                    <a:pt x="178000" y="14627"/>
                  </a:lnTo>
                  <a:lnTo>
                    <a:pt x="178000" y="656"/>
                  </a:lnTo>
                  <a:lnTo>
                    <a:pt x="183719" y="656"/>
                  </a:lnTo>
                  <a:lnTo>
                    <a:pt x="183719" y="48194"/>
                  </a:lnTo>
                  <a:lnTo>
                    <a:pt x="178281" y="48194"/>
                  </a:lnTo>
                  <a:lnTo>
                    <a:pt x="178281" y="43224"/>
                  </a:lnTo>
                  <a:lnTo>
                    <a:pt x="178000" y="43224"/>
                  </a:lnTo>
                  <a:cubicBezTo>
                    <a:pt x="176937" y="44912"/>
                    <a:pt x="175374" y="46350"/>
                    <a:pt x="173312" y="47537"/>
                  </a:cubicBezTo>
                  <a:cubicBezTo>
                    <a:pt x="171311" y="48662"/>
                    <a:pt x="169030" y="49225"/>
                    <a:pt x="166467" y="49225"/>
                  </a:cubicBezTo>
                  <a:close/>
                  <a:moveTo>
                    <a:pt x="167123" y="44162"/>
                  </a:moveTo>
                  <a:cubicBezTo>
                    <a:pt x="169061" y="44162"/>
                    <a:pt x="170874" y="43630"/>
                    <a:pt x="172561" y="42568"/>
                  </a:cubicBezTo>
                  <a:cubicBezTo>
                    <a:pt x="174312" y="41505"/>
                    <a:pt x="175687" y="40005"/>
                    <a:pt x="176687" y="38067"/>
                  </a:cubicBezTo>
                  <a:cubicBezTo>
                    <a:pt x="177750" y="36129"/>
                    <a:pt x="178281" y="33848"/>
                    <a:pt x="178281" y="31223"/>
                  </a:cubicBezTo>
                  <a:cubicBezTo>
                    <a:pt x="178281" y="28660"/>
                    <a:pt x="177750" y="26410"/>
                    <a:pt x="176687" y="24472"/>
                  </a:cubicBezTo>
                  <a:cubicBezTo>
                    <a:pt x="175687" y="22534"/>
                    <a:pt x="174312" y="21034"/>
                    <a:pt x="172561" y="19971"/>
                  </a:cubicBezTo>
                  <a:cubicBezTo>
                    <a:pt x="170874" y="18909"/>
                    <a:pt x="169061" y="18377"/>
                    <a:pt x="167123" y="18377"/>
                  </a:cubicBezTo>
                  <a:cubicBezTo>
                    <a:pt x="165123" y="18377"/>
                    <a:pt x="163248" y="18909"/>
                    <a:pt x="161498" y="19971"/>
                  </a:cubicBezTo>
                  <a:cubicBezTo>
                    <a:pt x="159810" y="21034"/>
                    <a:pt x="158435" y="22565"/>
                    <a:pt x="157372" y="24566"/>
                  </a:cubicBezTo>
                  <a:cubicBezTo>
                    <a:pt x="156372" y="26503"/>
                    <a:pt x="155872" y="28722"/>
                    <a:pt x="155872" y="31223"/>
                  </a:cubicBezTo>
                  <a:cubicBezTo>
                    <a:pt x="155872" y="33785"/>
                    <a:pt x="156372" y="36067"/>
                    <a:pt x="157372" y="38067"/>
                  </a:cubicBezTo>
                  <a:cubicBezTo>
                    <a:pt x="158435" y="40005"/>
                    <a:pt x="159810" y="41505"/>
                    <a:pt x="161498" y="42568"/>
                  </a:cubicBezTo>
                  <a:cubicBezTo>
                    <a:pt x="163248" y="43630"/>
                    <a:pt x="165123" y="44162"/>
                    <a:pt x="167123" y="44162"/>
                  </a:cubicBezTo>
                  <a:close/>
                  <a:moveTo>
                    <a:pt x="187864" y="48194"/>
                  </a:moveTo>
                  <a:lnTo>
                    <a:pt x="187864" y="48194"/>
                  </a:lnTo>
                  <a:close/>
                  <a:moveTo>
                    <a:pt x="207484" y="656"/>
                  </a:moveTo>
                  <a:lnTo>
                    <a:pt x="213110" y="656"/>
                  </a:lnTo>
                  <a:lnTo>
                    <a:pt x="213110" y="48194"/>
                  </a:lnTo>
                  <a:lnTo>
                    <a:pt x="207484" y="48194"/>
                  </a:lnTo>
                  <a:lnTo>
                    <a:pt x="207484" y="656"/>
                  </a:lnTo>
                  <a:close/>
                  <a:moveTo>
                    <a:pt x="224773" y="8064"/>
                  </a:moveTo>
                  <a:cubicBezTo>
                    <a:pt x="223648" y="8064"/>
                    <a:pt x="222679" y="7688"/>
                    <a:pt x="221866" y="6938"/>
                  </a:cubicBezTo>
                  <a:cubicBezTo>
                    <a:pt x="221116" y="6126"/>
                    <a:pt x="220741" y="5157"/>
                    <a:pt x="220741" y="4032"/>
                  </a:cubicBezTo>
                  <a:cubicBezTo>
                    <a:pt x="220741" y="2907"/>
                    <a:pt x="221116" y="1969"/>
                    <a:pt x="221866" y="1219"/>
                  </a:cubicBezTo>
                  <a:cubicBezTo>
                    <a:pt x="222679" y="406"/>
                    <a:pt x="223648" y="0"/>
                    <a:pt x="224773" y="0"/>
                  </a:cubicBezTo>
                  <a:cubicBezTo>
                    <a:pt x="225898" y="0"/>
                    <a:pt x="226836" y="406"/>
                    <a:pt x="227586" y="1219"/>
                  </a:cubicBezTo>
                  <a:cubicBezTo>
                    <a:pt x="228398" y="1969"/>
                    <a:pt x="228805" y="2907"/>
                    <a:pt x="228805" y="4032"/>
                  </a:cubicBezTo>
                  <a:cubicBezTo>
                    <a:pt x="228805" y="5157"/>
                    <a:pt x="228398" y="6126"/>
                    <a:pt x="227586" y="6938"/>
                  </a:cubicBezTo>
                  <a:cubicBezTo>
                    <a:pt x="226836" y="7688"/>
                    <a:pt x="225898" y="8064"/>
                    <a:pt x="224773" y="8064"/>
                  </a:cubicBezTo>
                  <a:close/>
                  <a:moveTo>
                    <a:pt x="221960" y="14346"/>
                  </a:moveTo>
                  <a:lnTo>
                    <a:pt x="227586" y="14346"/>
                  </a:lnTo>
                  <a:lnTo>
                    <a:pt x="227586" y="48194"/>
                  </a:lnTo>
                  <a:lnTo>
                    <a:pt x="221960" y="48194"/>
                  </a:lnTo>
                  <a:lnTo>
                    <a:pt x="221960" y="14346"/>
                  </a:lnTo>
                  <a:close/>
                  <a:moveTo>
                    <a:pt x="236494" y="656"/>
                  </a:moveTo>
                  <a:lnTo>
                    <a:pt x="242120" y="656"/>
                  </a:lnTo>
                  <a:lnTo>
                    <a:pt x="242120" y="30566"/>
                  </a:lnTo>
                  <a:lnTo>
                    <a:pt x="258059" y="14346"/>
                  </a:lnTo>
                  <a:lnTo>
                    <a:pt x="265185" y="14346"/>
                  </a:lnTo>
                  <a:lnTo>
                    <a:pt x="265185" y="14627"/>
                  </a:lnTo>
                  <a:lnTo>
                    <a:pt x="251964" y="28035"/>
                  </a:lnTo>
                  <a:lnTo>
                    <a:pt x="265560" y="47912"/>
                  </a:lnTo>
                  <a:lnTo>
                    <a:pt x="265560" y="48194"/>
                  </a:lnTo>
                  <a:lnTo>
                    <a:pt x="258809" y="48194"/>
                  </a:lnTo>
                  <a:lnTo>
                    <a:pt x="247933" y="31973"/>
                  </a:lnTo>
                  <a:lnTo>
                    <a:pt x="242120" y="37786"/>
                  </a:lnTo>
                  <a:lnTo>
                    <a:pt x="242120" y="48194"/>
                  </a:lnTo>
                  <a:lnTo>
                    <a:pt x="236494" y="48194"/>
                  </a:lnTo>
                  <a:lnTo>
                    <a:pt x="236494" y="656"/>
                  </a:lnTo>
                  <a:close/>
                  <a:moveTo>
                    <a:pt x="284023" y="49225"/>
                  </a:moveTo>
                  <a:cubicBezTo>
                    <a:pt x="280835" y="49225"/>
                    <a:pt x="277959" y="48475"/>
                    <a:pt x="275396" y="46975"/>
                  </a:cubicBezTo>
                  <a:cubicBezTo>
                    <a:pt x="272834" y="45412"/>
                    <a:pt x="270802" y="43287"/>
                    <a:pt x="269302" y="40599"/>
                  </a:cubicBezTo>
                  <a:cubicBezTo>
                    <a:pt x="267864" y="37849"/>
                    <a:pt x="267145" y="34754"/>
                    <a:pt x="267145" y="31316"/>
                  </a:cubicBezTo>
                  <a:cubicBezTo>
                    <a:pt x="267145" y="28066"/>
                    <a:pt x="267833" y="25066"/>
                    <a:pt x="269208" y="22315"/>
                  </a:cubicBezTo>
                  <a:cubicBezTo>
                    <a:pt x="270584" y="19565"/>
                    <a:pt x="272521" y="17377"/>
                    <a:pt x="275021" y="15752"/>
                  </a:cubicBezTo>
                  <a:cubicBezTo>
                    <a:pt x="277522" y="14127"/>
                    <a:pt x="280366" y="13314"/>
                    <a:pt x="283554" y="13314"/>
                  </a:cubicBezTo>
                  <a:cubicBezTo>
                    <a:pt x="286867" y="13314"/>
                    <a:pt x="289742" y="14064"/>
                    <a:pt x="292180" y="15564"/>
                  </a:cubicBezTo>
                  <a:cubicBezTo>
                    <a:pt x="294618" y="17002"/>
                    <a:pt x="296493" y="19034"/>
                    <a:pt x="297806" y="21659"/>
                  </a:cubicBezTo>
                  <a:cubicBezTo>
                    <a:pt x="299118" y="24284"/>
                    <a:pt x="299775" y="27253"/>
                    <a:pt x="299775" y="30566"/>
                  </a:cubicBezTo>
                  <a:cubicBezTo>
                    <a:pt x="299775" y="31129"/>
                    <a:pt x="299743" y="31723"/>
                    <a:pt x="299681" y="32348"/>
                  </a:cubicBezTo>
                  <a:lnTo>
                    <a:pt x="272865" y="32348"/>
                  </a:lnTo>
                  <a:cubicBezTo>
                    <a:pt x="272990" y="34911"/>
                    <a:pt x="273584" y="37067"/>
                    <a:pt x="274646" y="38817"/>
                  </a:cubicBezTo>
                  <a:cubicBezTo>
                    <a:pt x="275772" y="40568"/>
                    <a:pt x="277178" y="41911"/>
                    <a:pt x="278866" y="42849"/>
                  </a:cubicBezTo>
                  <a:cubicBezTo>
                    <a:pt x="280616" y="43724"/>
                    <a:pt x="282397" y="44162"/>
                    <a:pt x="284210" y="44162"/>
                  </a:cubicBezTo>
                  <a:cubicBezTo>
                    <a:pt x="288648" y="44162"/>
                    <a:pt x="291992" y="42130"/>
                    <a:pt x="294243" y="38067"/>
                  </a:cubicBezTo>
                  <a:lnTo>
                    <a:pt x="299024" y="40318"/>
                  </a:lnTo>
                  <a:cubicBezTo>
                    <a:pt x="297649" y="43068"/>
                    <a:pt x="295680" y="45256"/>
                    <a:pt x="293117" y="46881"/>
                  </a:cubicBezTo>
                  <a:cubicBezTo>
                    <a:pt x="290617" y="48444"/>
                    <a:pt x="287586" y="49225"/>
                    <a:pt x="284023" y="49225"/>
                  </a:cubicBezTo>
                  <a:close/>
                  <a:moveTo>
                    <a:pt x="293774" y="27660"/>
                  </a:moveTo>
                  <a:cubicBezTo>
                    <a:pt x="293711" y="26285"/>
                    <a:pt x="293305" y="24878"/>
                    <a:pt x="292555" y="23440"/>
                  </a:cubicBezTo>
                  <a:cubicBezTo>
                    <a:pt x="291867" y="22003"/>
                    <a:pt x="290773" y="20815"/>
                    <a:pt x="289273" y="19877"/>
                  </a:cubicBezTo>
                  <a:cubicBezTo>
                    <a:pt x="287773" y="18877"/>
                    <a:pt x="285867" y="18377"/>
                    <a:pt x="283554" y="18377"/>
                  </a:cubicBezTo>
                  <a:cubicBezTo>
                    <a:pt x="280928" y="18377"/>
                    <a:pt x="278678" y="19252"/>
                    <a:pt x="276803" y="21003"/>
                  </a:cubicBezTo>
                  <a:cubicBezTo>
                    <a:pt x="274928" y="22690"/>
                    <a:pt x="273709" y="24909"/>
                    <a:pt x="273146" y="27660"/>
                  </a:cubicBezTo>
                  <a:lnTo>
                    <a:pt x="293774" y="27660"/>
                  </a:lnTo>
                  <a:close/>
                  <a:moveTo>
                    <a:pt x="302175" y="48194"/>
                  </a:moveTo>
                  <a:lnTo>
                    <a:pt x="302175" y="48194"/>
                  </a:lnTo>
                  <a:close/>
                  <a:moveTo>
                    <a:pt x="332578" y="49225"/>
                  </a:moveTo>
                  <a:cubicBezTo>
                    <a:pt x="330077" y="49225"/>
                    <a:pt x="327858" y="48756"/>
                    <a:pt x="325921" y="47818"/>
                  </a:cubicBezTo>
                  <a:cubicBezTo>
                    <a:pt x="323983" y="46818"/>
                    <a:pt x="322482" y="45474"/>
                    <a:pt x="321420" y="43787"/>
                  </a:cubicBezTo>
                  <a:cubicBezTo>
                    <a:pt x="320357" y="42099"/>
                    <a:pt x="319826" y="40161"/>
                    <a:pt x="319826" y="37973"/>
                  </a:cubicBezTo>
                  <a:cubicBezTo>
                    <a:pt x="319826" y="34411"/>
                    <a:pt x="321170" y="31629"/>
                    <a:pt x="323858" y="29629"/>
                  </a:cubicBezTo>
                  <a:cubicBezTo>
                    <a:pt x="326546" y="27566"/>
                    <a:pt x="329952" y="26535"/>
                    <a:pt x="334078" y="26535"/>
                  </a:cubicBezTo>
                  <a:cubicBezTo>
                    <a:pt x="336141" y="26535"/>
                    <a:pt x="338047" y="26753"/>
                    <a:pt x="339797" y="27191"/>
                  </a:cubicBezTo>
                  <a:cubicBezTo>
                    <a:pt x="341548" y="27628"/>
                    <a:pt x="342891" y="28160"/>
                    <a:pt x="343829" y="28785"/>
                  </a:cubicBezTo>
                  <a:lnTo>
                    <a:pt x="343829" y="26722"/>
                  </a:lnTo>
                  <a:cubicBezTo>
                    <a:pt x="343829" y="24159"/>
                    <a:pt x="342923" y="22128"/>
                    <a:pt x="341110" y="20628"/>
                  </a:cubicBezTo>
                  <a:cubicBezTo>
                    <a:pt x="339360" y="19065"/>
                    <a:pt x="337141" y="18284"/>
                    <a:pt x="334453" y="18284"/>
                  </a:cubicBezTo>
                  <a:cubicBezTo>
                    <a:pt x="332578" y="18284"/>
                    <a:pt x="330827" y="18721"/>
                    <a:pt x="329202" y="19596"/>
                  </a:cubicBezTo>
                  <a:cubicBezTo>
                    <a:pt x="327577" y="20409"/>
                    <a:pt x="326327" y="21534"/>
                    <a:pt x="325452" y="22972"/>
                  </a:cubicBezTo>
                  <a:lnTo>
                    <a:pt x="321139" y="19784"/>
                  </a:lnTo>
                  <a:cubicBezTo>
                    <a:pt x="322451" y="17721"/>
                    <a:pt x="324295" y="16127"/>
                    <a:pt x="326671" y="15002"/>
                  </a:cubicBezTo>
                  <a:cubicBezTo>
                    <a:pt x="329046" y="13877"/>
                    <a:pt x="331640" y="13314"/>
                    <a:pt x="334453" y="13314"/>
                  </a:cubicBezTo>
                  <a:cubicBezTo>
                    <a:pt x="339016" y="13314"/>
                    <a:pt x="342610" y="14533"/>
                    <a:pt x="345235" y="16971"/>
                  </a:cubicBezTo>
                  <a:cubicBezTo>
                    <a:pt x="347861" y="19346"/>
                    <a:pt x="349173" y="22597"/>
                    <a:pt x="349173" y="26722"/>
                  </a:cubicBezTo>
                  <a:lnTo>
                    <a:pt x="349173" y="48194"/>
                  </a:lnTo>
                  <a:lnTo>
                    <a:pt x="343829" y="48194"/>
                  </a:lnTo>
                  <a:lnTo>
                    <a:pt x="343829" y="43318"/>
                  </a:lnTo>
                  <a:lnTo>
                    <a:pt x="343548" y="43318"/>
                  </a:lnTo>
                  <a:cubicBezTo>
                    <a:pt x="342547" y="45006"/>
                    <a:pt x="341079" y="46412"/>
                    <a:pt x="339141" y="47537"/>
                  </a:cubicBezTo>
                  <a:cubicBezTo>
                    <a:pt x="337203" y="48662"/>
                    <a:pt x="335015" y="49225"/>
                    <a:pt x="332578" y="49225"/>
                  </a:cubicBezTo>
                  <a:close/>
                  <a:moveTo>
                    <a:pt x="333140" y="44256"/>
                  </a:moveTo>
                  <a:cubicBezTo>
                    <a:pt x="335015" y="44256"/>
                    <a:pt x="336766" y="43787"/>
                    <a:pt x="338391" y="42849"/>
                  </a:cubicBezTo>
                  <a:cubicBezTo>
                    <a:pt x="340079" y="41849"/>
                    <a:pt x="341391" y="40536"/>
                    <a:pt x="342329" y="38911"/>
                  </a:cubicBezTo>
                  <a:cubicBezTo>
                    <a:pt x="343329" y="37286"/>
                    <a:pt x="343829" y="35504"/>
                    <a:pt x="343829" y="33567"/>
                  </a:cubicBezTo>
                  <a:cubicBezTo>
                    <a:pt x="342766" y="32817"/>
                    <a:pt x="341454" y="32223"/>
                    <a:pt x="339891" y="31785"/>
                  </a:cubicBezTo>
                  <a:cubicBezTo>
                    <a:pt x="338328" y="31348"/>
                    <a:pt x="336672" y="31129"/>
                    <a:pt x="334922" y="31129"/>
                  </a:cubicBezTo>
                  <a:cubicBezTo>
                    <a:pt x="331859" y="31129"/>
                    <a:pt x="329546" y="31785"/>
                    <a:pt x="327983" y="33098"/>
                  </a:cubicBezTo>
                  <a:cubicBezTo>
                    <a:pt x="326420" y="34348"/>
                    <a:pt x="325639" y="36005"/>
                    <a:pt x="325639" y="38067"/>
                  </a:cubicBezTo>
                  <a:cubicBezTo>
                    <a:pt x="325639" y="39880"/>
                    <a:pt x="326327" y="41380"/>
                    <a:pt x="327702" y="42568"/>
                  </a:cubicBezTo>
                  <a:cubicBezTo>
                    <a:pt x="329140" y="43693"/>
                    <a:pt x="330953" y="44256"/>
                    <a:pt x="333140" y="44256"/>
                  </a:cubicBezTo>
                  <a:close/>
                  <a:moveTo>
                    <a:pt x="352825" y="48194"/>
                  </a:moveTo>
                  <a:lnTo>
                    <a:pt x="352825" y="48194"/>
                  </a:lnTo>
                  <a:close/>
                  <a:moveTo>
                    <a:pt x="386791" y="49225"/>
                  </a:moveTo>
                  <a:cubicBezTo>
                    <a:pt x="383728" y="49225"/>
                    <a:pt x="380977" y="48475"/>
                    <a:pt x="378540" y="46975"/>
                  </a:cubicBezTo>
                  <a:cubicBezTo>
                    <a:pt x="376102" y="45412"/>
                    <a:pt x="374164" y="43287"/>
                    <a:pt x="372726" y="40599"/>
                  </a:cubicBezTo>
                  <a:cubicBezTo>
                    <a:pt x="371289" y="37849"/>
                    <a:pt x="370570" y="34723"/>
                    <a:pt x="370570" y="31223"/>
                  </a:cubicBezTo>
                  <a:cubicBezTo>
                    <a:pt x="370570" y="27847"/>
                    <a:pt x="371289" y="24784"/>
                    <a:pt x="372726" y="22034"/>
                  </a:cubicBezTo>
                  <a:cubicBezTo>
                    <a:pt x="374164" y="19284"/>
                    <a:pt x="376102" y="17158"/>
                    <a:pt x="378540" y="15658"/>
                  </a:cubicBezTo>
                  <a:cubicBezTo>
                    <a:pt x="380977" y="14095"/>
                    <a:pt x="383728" y="13314"/>
                    <a:pt x="386791" y="13314"/>
                  </a:cubicBezTo>
                  <a:cubicBezTo>
                    <a:pt x="389353" y="13314"/>
                    <a:pt x="391635" y="13908"/>
                    <a:pt x="393635" y="15096"/>
                  </a:cubicBezTo>
                  <a:cubicBezTo>
                    <a:pt x="395698" y="16221"/>
                    <a:pt x="397261" y="17658"/>
                    <a:pt x="398323" y="19409"/>
                  </a:cubicBezTo>
                  <a:lnTo>
                    <a:pt x="398605" y="19409"/>
                  </a:lnTo>
                  <a:lnTo>
                    <a:pt x="398323" y="14627"/>
                  </a:lnTo>
                  <a:lnTo>
                    <a:pt x="398323" y="656"/>
                  </a:lnTo>
                  <a:lnTo>
                    <a:pt x="404043" y="656"/>
                  </a:lnTo>
                  <a:lnTo>
                    <a:pt x="404043" y="48194"/>
                  </a:lnTo>
                  <a:lnTo>
                    <a:pt x="398605" y="48194"/>
                  </a:lnTo>
                  <a:lnTo>
                    <a:pt x="398605" y="43224"/>
                  </a:lnTo>
                  <a:lnTo>
                    <a:pt x="398323" y="43224"/>
                  </a:lnTo>
                  <a:cubicBezTo>
                    <a:pt x="397261" y="44912"/>
                    <a:pt x="395698" y="46350"/>
                    <a:pt x="393635" y="47537"/>
                  </a:cubicBezTo>
                  <a:cubicBezTo>
                    <a:pt x="391635" y="48662"/>
                    <a:pt x="389353" y="49225"/>
                    <a:pt x="386791" y="49225"/>
                  </a:cubicBezTo>
                  <a:close/>
                  <a:moveTo>
                    <a:pt x="387447" y="44162"/>
                  </a:moveTo>
                  <a:cubicBezTo>
                    <a:pt x="389385" y="44162"/>
                    <a:pt x="391197" y="43630"/>
                    <a:pt x="392885" y="42568"/>
                  </a:cubicBezTo>
                  <a:cubicBezTo>
                    <a:pt x="394635" y="41505"/>
                    <a:pt x="396010" y="40005"/>
                    <a:pt x="397011" y="38067"/>
                  </a:cubicBezTo>
                  <a:cubicBezTo>
                    <a:pt x="398073" y="36129"/>
                    <a:pt x="398605" y="33848"/>
                    <a:pt x="398605" y="31223"/>
                  </a:cubicBezTo>
                  <a:cubicBezTo>
                    <a:pt x="398605" y="28660"/>
                    <a:pt x="398073" y="26410"/>
                    <a:pt x="397011" y="24472"/>
                  </a:cubicBezTo>
                  <a:cubicBezTo>
                    <a:pt x="396010" y="22534"/>
                    <a:pt x="394635" y="21034"/>
                    <a:pt x="392885" y="19971"/>
                  </a:cubicBezTo>
                  <a:cubicBezTo>
                    <a:pt x="391197" y="18909"/>
                    <a:pt x="389385" y="18377"/>
                    <a:pt x="387447" y="18377"/>
                  </a:cubicBezTo>
                  <a:cubicBezTo>
                    <a:pt x="385447" y="18377"/>
                    <a:pt x="383572" y="18909"/>
                    <a:pt x="381821" y="19971"/>
                  </a:cubicBezTo>
                  <a:cubicBezTo>
                    <a:pt x="380133" y="21034"/>
                    <a:pt x="378758" y="22565"/>
                    <a:pt x="377696" y="24566"/>
                  </a:cubicBezTo>
                  <a:cubicBezTo>
                    <a:pt x="376695" y="26503"/>
                    <a:pt x="376195" y="28722"/>
                    <a:pt x="376195" y="31223"/>
                  </a:cubicBezTo>
                  <a:cubicBezTo>
                    <a:pt x="376195" y="33785"/>
                    <a:pt x="376695" y="36067"/>
                    <a:pt x="377696" y="38067"/>
                  </a:cubicBezTo>
                  <a:cubicBezTo>
                    <a:pt x="378758" y="40005"/>
                    <a:pt x="380133" y="41505"/>
                    <a:pt x="381821" y="42568"/>
                  </a:cubicBezTo>
                  <a:cubicBezTo>
                    <a:pt x="383572" y="43630"/>
                    <a:pt x="385447" y="44162"/>
                    <a:pt x="387447" y="44162"/>
                  </a:cubicBezTo>
                  <a:close/>
                  <a:moveTo>
                    <a:pt x="427640" y="49225"/>
                  </a:moveTo>
                  <a:cubicBezTo>
                    <a:pt x="424327" y="49225"/>
                    <a:pt x="421326" y="48444"/>
                    <a:pt x="418638" y="46881"/>
                  </a:cubicBezTo>
                  <a:cubicBezTo>
                    <a:pt x="416013" y="45256"/>
                    <a:pt x="413950" y="43099"/>
                    <a:pt x="412450" y="40411"/>
                  </a:cubicBezTo>
                  <a:cubicBezTo>
                    <a:pt x="410950" y="37661"/>
                    <a:pt x="410200" y="34598"/>
                    <a:pt x="410200" y="31223"/>
                  </a:cubicBezTo>
                  <a:cubicBezTo>
                    <a:pt x="410200" y="27910"/>
                    <a:pt x="410950" y="24909"/>
                    <a:pt x="412450" y="22222"/>
                  </a:cubicBezTo>
                  <a:cubicBezTo>
                    <a:pt x="413950" y="19471"/>
                    <a:pt x="416013" y="17315"/>
                    <a:pt x="418638" y="15752"/>
                  </a:cubicBezTo>
                  <a:cubicBezTo>
                    <a:pt x="421326" y="14127"/>
                    <a:pt x="424327" y="13314"/>
                    <a:pt x="427640" y="13314"/>
                  </a:cubicBezTo>
                  <a:cubicBezTo>
                    <a:pt x="430952" y="13314"/>
                    <a:pt x="433922" y="14127"/>
                    <a:pt x="436547" y="15752"/>
                  </a:cubicBezTo>
                  <a:cubicBezTo>
                    <a:pt x="439235" y="17315"/>
                    <a:pt x="441298" y="19471"/>
                    <a:pt x="442735" y="22222"/>
                  </a:cubicBezTo>
                  <a:cubicBezTo>
                    <a:pt x="444235" y="24909"/>
                    <a:pt x="444985" y="27910"/>
                    <a:pt x="444985" y="31223"/>
                  </a:cubicBezTo>
                  <a:cubicBezTo>
                    <a:pt x="444985" y="34598"/>
                    <a:pt x="444235" y="37661"/>
                    <a:pt x="442735" y="40411"/>
                  </a:cubicBezTo>
                  <a:cubicBezTo>
                    <a:pt x="441298" y="43099"/>
                    <a:pt x="439235" y="45256"/>
                    <a:pt x="436547" y="46881"/>
                  </a:cubicBezTo>
                  <a:cubicBezTo>
                    <a:pt x="433922" y="48444"/>
                    <a:pt x="430952" y="49225"/>
                    <a:pt x="427640" y="49225"/>
                  </a:cubicBezTo>
                  <a:close/>
                  <a:moveTo>
                    <a:pt x="427640" y="44162"/>
                  </a:moveTo>
                  <a:cubicBezTo>
                    <a:pt x="429702" y="44162"/>
                    <a:pt x="431640" y="43662"/>
                    <a:pt x="433453" y="42662"/>
                  </a:cubicBezTo>
                  <a:cubicBezTo>
                    <a:pt x="435265" y="41599"/>
                    <a:pt x="436703" y="40099"/>
                    <a:pt x="437766" y="38161"/>
                  </a:cubicBezTo>
                  <a:cubicBezTo>
                    <a:pt x="438828" y="36161"/>
                    <a:pt x="439360" y="33848"/>
                    <a:pt x="439360" y="31223"/>
                  </a:cubicBezTo>
                  <a:cubicBezTo>
                    <a:pt x="439360" y="28660"/>
                    <a:pt x="438828" y="26410"/>
                    <a:pt x="437766" y="24472"/>
                  </a:cubicBezTo>
                  <a:cubicBezTo>
                    <a:pt x="436703" y="22472"/>
                    <a:pt x="435265" y="20971"/>
                    <a:pt x="433453" y="19971"/>
                  </a:cubicBezTo>
                  <a:cubicBezTo>
                    <a:pt x="431640" y="18909"/>
                    <a:pt x="429702" y="18377"/>
                    <a:pt x="427640" y="18377"/>
                  </a:cubicBezTo>
                  <a:cubicBezTo>
                    <a:pt x="425577" y="18377"/>
                    <a:pt x="423639" y="18909"/>
                    <a:pt x="421826" y="19971"/>
                  </a:cubicBezTo>
                  <a:cubicBezTo>
                    <a:pt x="420014" y="20971"/>
                    <a:pt x="418545" y="22472"/>
                    <a:pt x="417419" y="24472"/>
                  </a:cubicBezTo>
                  <a:cubicBezTo>
                    <a:pt x="416357" y="26410"/>
                    <a:pt x="415826" y="28660"/>
                    <a:pt x="415826" y="31223"/>
                  </a:cubicBezTo>
                  <a:cubicBezTo>
                    <a:pt x="415826" y="33848"/>
                    <a:pt x="416357" y="36161"/>
                    <a:pt x="417419" y="38161"/>
                  </a:cubicBezTo>
                  <a:cubicBezTo>
                    <a:pt x="418545" y="40099"/>
                    <a:pt x="420014" y="41599"/>
                    <a:pt x="421826" y="42662"/>
                  </a:cubicBezTo>
                  <a:cubicBezTo>
                    <a:pt x="423639" y="43662"/>
                    <a:pt x="425577" y="44162"/>
                    <a:pt x="427640" y="44162"/>
                  </a:cubicBezTo>
                  <a:close/>
                  <a:moveTo>
                    <a:pt x="466454" y="63570"/>
                  </a:moveTo>
                  <a:cubicBezTo>
                    <a:pt x="462453" y="63570"/>
                    <a:pt x="459171" y="62633"/>
                    <a:pt x="456609" y="60758"/>
                  </a:cubicBezTo>
                  <a:cubicBezTo>
                    <a:pt x="454046" y="58945"/>
                    <a:pt x="452296" y="56726"/>
                    <a:pt x="451358" y="54101"/>
                  </a:cubicBezTo>
                  <a:lnTo>
                    <a:pt x="456609" y="51944"/>
                  </a:lnTo>
                  <a:cubicBezTo>
                    <a:pt x="457296" y="53882"/>
                    <a:pt x="458515" y="55444"/>
                    <a:pt x="460265" y="56632"/>
                  </a:cubicBezTo>
                  <a:cubicBezTo>
                    <a:pt x="462016" y="57882"/>
                    <a:pt x="464078" y="58507"/>
                    <a:pt x="466454" y="58507"/>
                  </a:cubicBezTo>
                  <a:cubicBezTo>
                    <a:pt x="469954" y="58507"/>
                    <a:pt x="472673" y="57476"/>
                    <a:pt x="474611" y="55413"/>
                  </a:cubicBezTo>
                  <a:cubicBezTo>
                    <a:pt x="476549" y="53413"/>
                    <a:pt x="477517" y="50538"/>
                    <a:pt x="477517" y="46787"/>
                  </a:cubicBezTo>
                  <a:lnTo>
                    <a:pt x="477517" y="43037"/>
                  </a:lnTo>
                  <a:lnTo>
                    <a:pt x="477236" y="43037"/>
                  </a:lnTo>
                  <a:cubicBezTo>
                    <a:pt x="476111" y="44724"/>
                    <a:pt x="474548" y="46131"/>
                    <a:pt x="472548" y="47256"/>
                  </a:cubicBezTo>
                  <a:cubicBezTo>
                    <a:pt x="470548" y="48319"/>
                    <a:pt x="468266" y="48850"/>
                    <a:pt x="465703" y="48850"/>
                  </a:cubicBezTo>
                  <a:cubicBezTo>
                    <a:pt x="462766" y="48850"/>
                    <a:pt x="460078" y="48100"/>
                    <a:pt x="457640" y="46600"/>
                  </a:cubicBezTo>
                  <a:cubicBezTo>
                    <a:pt x="455265" y="45099"/>
                    <a:pt x="453358" y="43005"/>
                    <a:pt x="451921" y="40318"/>
                  </a:cubicBezTo>
                  <a:cubicBezTo>
                    <a:pt x="450483" y="37630"/>
                    <a:pt x="449764" y="34536"/>
                    <a:pt x="449764" y="31035"/>
                  </a:cubicBezTo>
                  <a:cubicBezTo>
                    <a:pt x="449764" y="27660"/>
                    <a:pt x="450483" y="24628"/>
                    <a:pt x="451921" y="21940"/>
                  </a:cubicBezTo>
                  <a:cubicBezTo>
                    <a:pt x="453358" y="19190"/>
                    <a:pt x="455265" y="17065"/>
                    <a:pt x="457640" y="15564"/>
                  </a:cubicBezTo>
                  <a:cubicBezTo>
                    <a:pt x="460078" y="14064"/>
                    <a:pt x="462766" y="13314"/>
                    <a:pt x="465703" y="13314"/>
                  </a:cubicBezTo>
                  <a:cubicBezTo>
                    <a:pt x="468266" y="13314"/>
                    <a:pt x="470548" y="13846"/>
                    <a:pt x="472548" y="14908"/>
                  </a:cubicBezTo>
                  <a:cubicBezTo>
                    <a:pt x="474548" y="15971"/>
                    <a:pt x="476111" y="17408"/>
                    <a:pt x="477236" y="19221"/>
                  </a:cubicBezTo>
                  <a:lnTo>
                    <a:pt x="477517" y="19221"/>
                  </a:lnTo>
                  <a:lnTo>
                    <a:pt x="477517" y="14346"/>
                  </a:lnTo>
                  <a:lnTo>
                    <a:pt x="482862" y="14346"/>
                  </a:lnTo>
                  <a:lnTo>
                    <a:pt x="482862" y="46881"/>
                  </a:lnTo>
                  <a:cubicBezTo>
                    <a:pt x="482862" y="52319"/>
                    <a:pt x="481362" y="56445"/>
                    <a:pt x="478361" y="59257"/>
                  </a:cubicBezTo>
                  <a:cubicBezTo>
                    <a:pt x="475361" y="62133"/>
                    <a:pt x="471392" y="63570"/>
                    <a:pt x="466454" y="63570"/>
                  </a:cubicBezTo>
                  <a:close/>
                  <a:moveTo>
                    <a:pt x="466454" y="43787"/>
                  </a:moveTo>
                  <a:cubicBezTo>
                    <a:pt x="468516" y="43787"/>
                    <a:pt x="470360" y="43287"/>
                    <a:pt x="471986" y="42287"/>
                  </a:cubicBezTo>
                  <a:cubicBezTo>
                    <a:pt x="473673" y="41224"/>
                    <a:pt x="475017" y="39755"/>
                    <a:pt x="476017" y="37880"/>
                  </a:cubicBezTo>
                  <a:cubicBezTo>
                    <a:pt x="477018" y="35942"/>
                    <a:pt x="477517" y="33660"/>
                    <a:pt x="477517" y="31035"/>
                  </a:cubicBezTo>
                  <a:cubicBezTo>
                    <a:pt x="477517" y="28410"/>
                    <a:pt x="477018" y="26160"/>
                    <a:pt x="476017" y="24284"/>
                  </a:cubicBezTo>
                  <a:cubicBezTo>
                    <a:pt x="475017" y="22347"/>
                    <a:pt x="473673" y="20878"/>
                    <a:pt x="471986" y="19877"/>
                  </a:cubicBezTo>
                  <a:cubicBezTo>
                    <a:pt x="470360" y="18877"/>
                    <a:pt x="468516" y="18377"/>
                    <a:pt x="466454" y="18377"/>
                  </a:cubicBezTo>
                  <a:cubicBezTo>
                    <a:pt x="464453" y="18377"/>
                    <a:pt x="462609" y="18909"/>
                    <a:pt x="460922" y="19971"/>
                  </a:cubicBezTo>
                  <a:cubicBezTo>
                    <a:pt x="459234" y="20971"/>
                    <a:pt x="457890" y="22440"/>
                    <a:pt x="456890" y="24378"/>
                  </a:cubicBezTo>
                  <a:cubicBezTo>
                    <a:pt x="455890" y="26253"/>
                    <a:pt x="455390" y="28472"/>
                    <a:pt x="455390" y="31035"/>
                  </a:cubicBezTo>
                  <a:cubicBezTo>
                    <a:pt x="455390" y="33660"/>
                    <a:pt x="455890" y="35942"/>
                    <a:pt x="456890" y="37880"/>
                  </a:cubicBezTo>
                  <a:cubicBezTo>
                    <a:pt x="457890" y="39818"/>
                    <a:pt x="459234" y="41286"/>
                    <a:pt x="460922" y="42287"/>
                  </a:cubicBezTo>
                  <a:cubicBezTo>
                    <a:pt x="462609" y="43287"/>
                    <a:pt x="464453" y="43787"/>
                    <a:pt x="466454" y="43787"/>
                  </a:cubicBezTo>
                  <a:close/>
                  <a:moveTo>
                    <a:pt x="487050" y="48194"/>
                  </a:moveTo>
                  <a:lnTo>
                    <a:pt x="487050" y="48194"/>
                  </a:lnTo>
                  <a:close/>
                  <a:moveTo>
                    <a:pt x="502920" y="14346"/>
                  </a:moveTo>
                  <a:lnTo>
                    <a:pt x="508733" y="14346"/>
                  </a:lnTo>
                  <a:lnTo>
                    <a:pt x="516797" y="41068"/>
                  </a:lnTo>
                  <a:lnTo>
                    <a:pt x="516890" y="41068"/>
                  </a:lnTo>
                  <a:lnTo>
                    <a:pt x="525423" y="14346"/>
                  </a:lnTo>
                  <a:lnTo>
                    <a:pt x="531236" y="14346"/>
                  </a:lnTo>
                  <a:lnTo>
                    <a:pt x="539768" y="41068"/>
                  </a:lnTo>
                  <a:lnTo>
                    <a:pt x="539862" y="41068"/>
                  </a:lnTo>
                  <a:lnTo>
                    <a:pt x="547832" y="14346"/>
                  </a:lnTo>
                  <a:lnTo>
                    <a:pt x="553551" y="14346"/>
                  </a:lnTo>
                  <a:lnTo>
                    <a:pt x="542581" y="48194"/>
                  </a:lnTo>
                  <a:lnTo>
                    <a:pt x="536862" y="48194"/>
                  </a:lnTo>
                  <a:lnTo>
                    <a:pt x="528142" y="21190"/>
                  </a:lnTo>
                  <a:lnTo>
                    <a:pt x="519422" y="48194"/>
                  </a:lnTo>
                  <a:lnTo>
                    <a:pt x="513796" y="48194"/>
                  </a:lnTo>
                  <a:lnTo>
                    <a:pt x="502920" y="14346"/>
                  </a:lnTo>
                  <a:close/>
                  <a:moveTo>
                    <a:pt x="568368" y="49225"/>
                  </a:moveTo>
                  <a:cubicBezTo>
                    <a:pt x="565868" y="49225"/>
                    <a:pt x="563649" y="48756"/>
                    <a:pt x="561711" y="47818"/>
                  </a:cubicBezTo>
                  <a:cubicBezTo>
                    <a:pt x="559773" y="46818"/>
                    <a:pt x="558273" y="45474"/>
                    <a:pt x="557211" y="43787"/>
                  </a:cubicBezTo>
                  <a:cubicBezTo>
                    <a:pt x="556148" y="42099"/>
                    <a:pt x="555617" y="40161"/>
                    <a:pt x="555617" y="37973"/>
                  </a:cubicBezTo>
                  <a:cubicBezTo>
                    <a:pt x="555617" y="34411"/>
                    <a:pt x="556960" y="31629"/>
                    <a:pt x="559648" y="29629"/>
                  </a:cubicBezTo>
                  <a:cubicBezTo>
                    <a:pt x="562336" y="27566"/>
                    <a:pt x="565743" y="26535"/>
                    <a:pt x="569868" y="26535"/>
                  </a:cubicBezTo>
                  <a:cubicBezTo>
                    <a:pt x="571931" y="26535"/>
                    <a:pt x="573837" y="26753"/>
                    <a:pt x="575588" y="27191"/>
                  </a:cubicBezTo>
                  <a:cubicBezTo>
                    <a:pt x="577338" y="27628"/>
                    <a:pt x="578682" y="28160"/>
                    <a:pt x="579620" y="28785"/>
                  </a:cubicBezTo>
                  <a:lnTo>
                    <a:pt x="579620" y="26722"/>
                  </a:lnTo>
                  <a:cubicBezTo>
                    <a:pt x="579620" y="24159"/>
                    <a:pt x="578713" y="22128"/>
                    <a:pt x="576901" y="20628"/>
                  </a:cubicBezTo>
                  <a:cubicBezTo>
                    <a:pt x="575150" y="19065"/>
                    <a:pt x="572931" y="18284"/>
                    <a:pt x="570243" y="18284"/>
                  </a:cubicBezTo>
                  <a:cubicBezTo>
                    <a:pt x="568368" y="18284"/>
                    <a:pt x="566618" y="18721"/>
                    <a:pt x="564993" y="19596"/>
                  </a:cubicBezTo>
                  <a:cubicBezTo>
                    <a:pt x="563368" y="20409"/>
                    <a:pt x="562117" y="21534"/>
                    <a:pt x="561242" y="22972"/>
                  </a:cubicBezTo>
                  <a:lnTo>
                    <a:pt x="556929" y="19784"/>
                  </a:lnTo>
                  <a:cubicBezTo>
                    <a:pt x="558242" y="17721"/>
                    <a:pt x="560086" y="16127"/>
                    <a:pt x="562461" y="15002"/>
                  </a:cubicBezTo>
                  <a:cubicBezTo>
                    <a:pt x="564836" y="13877"/>
                    <a:pt x="567431" y="13314"/>
                    <a:pt x="570243" y="13314"/>
                  </a:cubicBezTo>
                  <a:cubicBezTo>
                    <a:pt x="574807" y="13314"/>
                    <a:pt x="578401" y="14533"/>
                    <a:pt x="581026" y="16971"/>
                  </a:cubicBezTo>
                  <a:cubicBezTo>
                    <a:pt x="583651" y="19346"/>
                    <a:pt x="584964" y="22597"/>
                    <a:pt x="584964" y="26722"/>
                  </a:cubicBezTo>
                  <a:lnTo>
                    <a:pt x="584964" y="48194"/>
                  </a:lnTo>
                  <a:lnTo>
                    <a:pt x="579620" y="48194"/>
                  </a:lnTo>
                  <a:lnTo>
                    <a:pt x="579620" y="43318"/>
                  </a:lnTo>
                  <a:lnTo>
                    <a:pt x="579338" y="43318"/>
                  </a:lnTo>
                  <a:cubicBezTo>
                    <a:pt x="578338" y="45006"/>
                    <a:pt x="576869" y="46412"/>
                    <a:pt x="574932" y="47537"/>
                  </a:cubicBezTo>
                  <a:cubicBezTo>
                    <a:pt x="572994" y="48662"/>
                    <a:pt x="570806" y="49225"/>
                    <a:pt x="568368" y="49225"/>
                  </a:cubicBezTo>
                  <a:close/>
                  <a:moveTo>
                    <a:pt x="568931" y="44256"/>
                  </a:moveTo>
                  <a:cubicBezTo>
                    <a:pt x="570806" y="44256"/>
                    <a:pt x="572556" y="43787"/>
                    <a:pt x="574181" y="42849"/>
                  </a:cubicBezTo>
                  <a:cubicBezTo>
                    <a:pt x="575869" y="41849"/>
                    <a:pt x="577182" y="40536"/>
                    <a:pt x="578119" y="38911"/>
                  </a:cubicBezTo>
                  <a:cubicBezTo>
                    <a:pt x="579120" y="37286"/>
                    <a:pt x="579620" y="35504"/>
                    <a:pt x="579620" y="33567"/>
                  </a:cubicBezTo>
                  <a:cubicBezTo>
                    <a:pt x="578557" y="32817"/>
                    <a:pt x="577244" y="32223"/>
                    <a:pt x="575682" y="31785"/>
                  </a:cubicBezTo>
                  <a:cubicBezTo>
                    <a:pt x="574119" y="31348"/>
                    <a:pt x="572463" y="31129"/>
                    <a:pt x="570712" y="31129"/>
                  </a:cubicBezTo>
                  <a:cubicBezTo>
                    <a:pt x="567649" y="31129"/>
                    <a:pt x="565337" y="31785"/>
                    <a:pt x="563774" y="33098"/>
                  </a:cubicBezTo>
                  <a:cubicBezTo>
                    <a:pt x="562211" y="34348"/>
                    <a:pt x="561430" y="36005"/>
                    <a:pt x="561430" y="38067"/>
                  </a:cubicBezTo>
                  <a:cubicBezTo>
                    <a:pt x="561430" y="39880"/>
                    <a:pt x="562117" y="41380"/>
                    <a:pt x="563493" y="42568"/>
                  </a:cubicBezTo>
                  <a:cubicBezTo>
                    <a:pt x="564930" y="43693"/>
                    <a:pt x="566743" y="44256"/>
                    <a:pt x="568931" y="44256"/>
                  </a:cubicBezTo>
                  <a:close/>
                  <a:moveTo>
                    <a:pt x="592835" y="656"/>
                  </a:moveTo>
                  <a:lnTo>
                    <a:pt x="598461" y="656"/>
                  </a:lnTo>
                  <a:lnTo>
                    <a:pt x="598461" y="48194"/>
                  </a:lnTo>
                  <a:lnTo>
                    <a:pt x="592835" y="48194"/>
                  </a:lnTo>
                  <a:lnTo>
                    <a:pt x="592835" y="656"/>
                  </a:lnTo>
                  <a:close/>
                  <a:moveTo>
                    <a:pt x="606842" y="656"/>
                  </a:moveTo>
                  <a:lnTo>
                    <a:pt x="612467" y="656"/>
                  </a:lnTo>
                  <a:lnTo>
                    <a:pt x="612467" y="30566"/>
                  </a:lnTo>
                  <a:lnTo>
                    <a:pt x="628407" y="14346"/>
                  </a:lnTo>
                  <a:lnTo>
                    <a:pt x="635533" y="14346"/>
                  </a:lnTo>
                  <a:lnTo>
                    <a:pt x="635533" y="14627"/>
                  </a:lnTo>
                  <a:lnTo>
                    <a:pt x="622312" y="28035"/>
                  </a:lnTo>
                  <a:lnTo>
                    <a:pt x="635908" y="47912"/>
                  </a:lnTo>
                  <a:lnTo>
                    <a:pt x="635908" y="48194"/>
                  </a:lnTo>
                  <a:lnTo>
                    <a:pt x="629157" y="48194"/>
                  </a:lnTo>
                  <a:lnTo>
                    <a:pt x="618281" y="31973"/>
                  </a:lnTo>
                  <a:lnTo>
                    <a:pt x="612467" y="37786"/>
                  </a:lnTo>
                  <a:lnTo>
                    <a:pt x="612467" y="48194"/>
                  </a:lnTo>
                  <a:lnTo>
                    <a:pt x="606842" y="48194"/>
                  </a:lnTo>
                  <a:lnTo>
                    <a:pt x="606842" y="656"/>
                  </a:lnTo>
                  <a:close/>
                  <a:moveTo>
                    <a:pt x="654370" y="49225"/>
                  </a:moveTo>
                  <a:cubicBezTo>
                    <a:pt x="651182" y="49225"/>
                    <a:pt x="648307" y="48475"/>
                    <a:pt x="645744" y="46975"/>
                  </a:cubicBezTo>
                  <a:cubicBezTo>
                    <a:pt x="643182" y="45412"/>
                    <a:pt x="641150" y="43287"/>
                    <a:pt x="639650" y="40599"/>
                  </a:cubicBezTo>
                  <a:cubicBezTo>
                    <a:pt x="638212" y="37849"/>
                    <a:pt x="637493" y="34754"/>
                    <a:pt x="637493" y="31316"/>
                  </a:cubicBezTo>
                  <a:cubicBezTo>
                    <a:pt x="637493" y="28066"/>
                    <a:pt x="638181" y="25066"/>
                    <a:pt x="639556" y="22315"/>
                  </a:cubicBezTo>
                  <a:cubicBezTo>
                    <a:pt x="640931" y="19565"/>
                    <a:pt x="642869" y="17377"/>
                    <a:pt x="645369" y="15752"/>
                  </a:cubicBezTo>
                  <a:cubicBezTo>
                    <a:pt x="647870" y="14127"/>
                    <a:pt x="650714" y="13314"/>
                    <a:pt x="653902" y="13314"/>
                  </a:cubicBezTo>
                  <a:cubicBezTo>
                    <a:pt x="657214" y="13314"/>
                    <a:pt x="660090" y="14064"/>
                    <a:pt x="662528" y="15564"/>
                  </a:cubicBezTo>
                  <a:cubicBezTo>
                    <a:pt x="664965" y="17002"/>
                    <a:pt x="666841" y="19034"/>
                    <a:pt x="668153" y="21659"/>
                  </a:cubicBezTo>
                  <a:cubicBezTo>
                    <a:pt x="669466" y="24284"/>
                    <a:pt x="670122" y="27253"/>
                    <a:pt x="670122" y="30566"/>
                  </a:cubicBezTo>
                  <a:cubicBezTo>
                    <a:pt x="670122" y="31129"/>
                    <a:pt x="670091" y="31723"/>
                    <a:pt x="670029" y="32348"/>
                  </a:cubicBezTo>
                  <a:lnTo>
                    <a:pt x="643213" y="32348"/>
                  </a:lnTo>
                  <a:cubicBezTo>
                    <a:pt x="643338" y="34911"/>
                    <a:pt x="643932" y="37067"/>
                    <a:pt x="644994" y="38817"/>
                  </a:cubicBezTo>
                  <a:cubicBezTo>
                    <a:pt x="646119" y="40568"/>
                    <a:pt x="647526" y="41911"/>
                    <a:pt x="649213" y="42849"/>
                  </a:cubicBezTo>
                  <a:cubicBezTo>
                    <a:pt x="650964" y="43724"/>
                    <a:pt x="652745" y="44162"/>
                    <a:pt x="654558" y="44162"/>
                  </a:cubicBezTo>
                  <a:cubicBezTo>
                    <a:pt x="658996" y="44162"/>
                    <a:pt x="662340" y="42130"/>
                    <a:pt x="664590" y="38067"/>
                  </a:cubicBezTo>
                  <a:lnTo>
                    <a:pt x="669372" y="40318"/>
                  </a:lnTo>
                  <a:cubicBezTo>
                    <a:pt x="667997" y="43068"/>
                    <a:pt x="666028" y="45256"/>
                    <a:pt x="663465" y="46881"/>
                  </a:cubicBezTo>
                  <a:cubicBezTo>
                    <a:pt x="660965" y="48444"/>
                    <a:pt x="657933" y="49225"/>
                    <a:pt x="654370" y="49225"/>
                  </a:cubicBezTo>
                  <a:close/>
                  <a:moveTo>
                    <a:pt x="664122" y="27660"/>
                  </a:moveTo>
                  <a:cubicBezTo>
                    <a:pt x="664059" y="26285"/>
                    <a:pt x="663653" y="24878"/>
                    <a:pt x="662903" y="23440"/>
                  </a:cubicBezTo>
                  <a:cubicBezTo>
                    <a:pt x="662215" y="22003"/>
                    <a:pt x="661121" y="20815"/>
                    <a:pt x="659621" y="19877"/>
                  </a:cubicBezTo>
                  <a:cubicBezTo>
                    <a:pt x="658121" y="18877"/>
                    <a:pt x="656214" y="18377"/>
                    <a:pt x="653902" y="18377"/>
                  </a:cubicBezTo>
                  <a:cubicBezTo>
                    <a:pt x="651276" y="18377"/>
                    <a:pt x="649026" y="19252"/>
                    <a:pt x="647151" y="21003"/>
                  </a:cubicBezTo>
                  <a:cubicBezTo>
                    <a:pt x="645276" y="22690"/>
                    <a:pt x="644057" y="24909"/>
                    <a:pt x="643494" y="27660"/>
                  </a:cubicBezTo>
                  <a:lnTo>
                    <a:pt x="664122" y="27660"/>
                  </a:lnTo>
                  <a:close/>
                  <a:moveTo>
                    <a:pt x="676742" y="14346"/>
                  </a:moveTo>
                  <a:lnTo>
                    <a:pt x="682087" y="14346"/>
                  </a:lnTo>
                  <a:lnTo>
                    <a:pt x="682087" y="19784"/>
                  </a:lnTo>
                  <a:lnTo>
                    <a:pt x="682368" y="19784"/>
                  </a:lnTo>
                  <a:cubicBezTo>
                    <a:pt x="682993" y="17908"/>
                    <a:pt x="684243" y="16377"/>
                    <a:pt x="686118" y="15189"/>
                  </a:cubicBezTo>
                  <a:cubicBezTo>
                    <a:pt x="688056" y="13939"/>
                    <a:pt x="690087" y="13314"/>
                    <a:pt x="692213" y="13314"/>
                  </a:cubicBezTo>
                  <a:cubicBezTo>
                    <a:pt x="693713" y="13314"/>
                    <a:pt x="695026" y="13533"/>
                    <a:pt x="696151" y="13970"/>
                  </a:cubicBezTo>
                  <a:lnTo>
                    <a:pt x="696151" y="20159"/>
                  </a:lnTo>
                  <a:cubicBezTo>
                    <a:pt x="694713" y="19409"/>
                    <a:pt x="693119" y="19034"/>
                    <a:pt x="691369" y="19034"/>
                  </a:cubicBezTo>
                  <a:cubicBezTo>
                    <a:pt x="689744" y="19034"/>
                    <a:pt x="688244" y="19502"/>
                    <a:pt x="686868" y="20440"/>
                  </a:cubicBezTo>
                  <a:cubicBezTo>
                    <a:pt x="685493" y="21378"/>
                    <a:pt x="684399" y="22628"/>
                    <a:pt x="683587" y="24191"/>
                  </a:cubicBezTo>
                  <a:cubicBezTo>
                    <a:pt x="682774" y="25753"/>
                    <a:pt x="682368" y="27441"/>
                    <a:pt x="682368" y="29254"/>
                  </a:cubicBezTo>
                  <a:lnTo>
                    <a:pt x="682368" y="48194"/>
                  </a:lnTo>
                  <a:lnTo>
                    <a:pt x="676742" y="48194"/>
                  </a:lnTo>
                  <a:lnTo>
                    <a:pt x="676742" y="14346"/>
                  </a:lnTo>
                  <a:close/>
                  <a:moveTo>
                    <a:pt x="697416" y="48194"/>
                  </a:moveTo>
                  <a:lnTo>
                    <a:pt x="697416" y="48194"/>
                  </a:lnTo>
                  <a:close/>
                  <a:moveTo>
                    <a:pt x="713286" y="14346"/>
                  </a:moveTo>
                  <a:lnTo>
                    <a:pt x="719099" y="14346"/>
                  </a:lnTo>
                  <a:lnTo>
                    <a:pt x="727162" y="41068"/>
                  </a:lnTo>
                  <a:lnTo>
                    <a:pt x="727256" y="41068"/>
                  </a:lnTo>
                  <a:lnTo>
                    <a:pt x="735789" y="14346"/>
                  </a:lnTo>
                  <a:lnTo>
                    <a:pt x="741602" y="14346"/>
                  </a:lnTo>
                  <a:lnTo>
                    <a:pt x="750134" y="41068"/>
                  </a:lnTo>
                  <a:lnTo>
                    <a:pt x="750228" y="41068"/>
                  </a:lnTo>
                  <a:lnTo>
                    <a:pt x="758198" y="14346"/>
                  </a:lnTo>
                  <a:lnTo>
                    <a:pt x="763917" y="14346"/>
                  </a:lnTo>
                  <a:lnTo>
                    <a:pt x="752947" y="48194"/>
                  </a:lnTo>
                  <a:lnTo>
                    <a:pt x="747227" y="48194"/>
                  </a:lnTo>
                  <a:lnTo>
                    <a:pt x="738508" y="21190"/>
                  </a:lnTo>
                  <a:lnTo>
                    <a:pt x="729788" y="48194"/>
                  </a:lnTo>
                  <a:lnTo>
                    <a:pt x="724162" y="48194"/>
                  </a:lnTo>
                  <a:lnTo>
                    <a:pt x="713286" y="14346"/>
                  </a:lnTo>
                  <a:close/>
                  <a:moveTo>
                    <a:pt x="768615" y="656"/>
                  </a:moveTo>
                  <a:lnTo>
                    <a:pt x="774241" y="656"/>
                  </a:lnTo>
                  <a:lnTo>
                    <a:pt x="774241" y="14627"/>
                  </a:lnTo>
                  <a:lnTo>
                    <a:pt x="773960" y="19315"/>
                  </a:lnTo>
                  <a:lnTo>
                    <a:pt x="774241" y="19315"/>
                  </a:lnTo>
                  <a:cubicBezTo>
                    <a:pt x="775179" y="17565"/>
                    <a:pt x="776648" y="16127"/>
                    <a:pt x="778648" y="15002"/>
                  </a:cubicBezTo>
                  <a:cubicBezTo>
                    <a:pt x="780648" y="13877"/>
                    <a:pt x="782836" y="13314"/>
                    <a:pt x="785211" y="13314"/>
                  </a:cubicBezTo>
                  <a:cubicBezTo>
                    <a:pt x="789337" y="13314"/>
                    <a:pt x="792493" y="14533"/>
                    <a:pt x="794681" y="16971"/>
                  </a:cubicBezTo>
                  <a:cubicBezTo>
                    <a:pt x="796869" y="19346"/>
                    <a:pt x="797963" y="22503"/>
                    <a:pt x="797963" y="26441"/>
                  </a:cubicBezTo>
                  <a:lnTo>
                    <a:pt x="797963" y="48194"/>
                  </a:lnTo>
                  <a:lnTo>
                    <a:pt x="792243" y="48194"/>
                  </a:lnTo>
                  <a:lnTo>
                    <a:pt x="792243" y="27378"/>
                  </a:lnTo>
                  <a:cubicBezTo>
                    <a:pt x="792243" y="24316"/>
                    <a:pt x="791462" y="22065"/>
                    <a:pt x="789899" y="20628"/>
                  </a:cubicBezTo>
                  <a:cubicBezTo>
                    <a:pt x="788399" y="19127"/>
                    <a:pt x="786399" y="18377"/>
                    <a:pt x="783899" y="18377"/>
                  </a:cubicBezTo>
                  <a:cubicBezTo>
                    <a:pt x="782148" y="18377"/>
                    <a:pt x="780523" y="18909"/>
                    <a:pt x="779023" y="19971"/>
                  </a:cubicBezTo>
                  <a:cubicBezTo>
                    <a:pt x="777523" y="21034"/>
                    <a:pt x="776335" y="22409"/>
                    <a:pt x="775460" y="24097"/>
                  </a:cubicBezTo>
                  <a:cubicBezTo>
                    <a:pt x="774647" y="25784"/>
                    <a:pt x="774241" y="27535"/>
                    <a:pt x="774241" y="29347"/>
                  </a:cubicBezTo>
                  <a:lnTo>
                    <a:pt x="774241" y="48194"/>
                  </a:lnTo>
                  <a:lnTo>
                    <a:pt x="768615" y="48194"/>
                  </a:lnTo>
                  <a:lnTo>
                    <a:pt x="768615" y="656"/>
                  </a:lnTo>
                  <a:close/>
                  <a:moveTo>
                    <a:pt x="821620" y="49225"/>
                  </a:moveTo>
                  <a:cubicBezTo>
                    <a:pt x="818307" y="49225"/>
                    <a:pt x="815307" y="48444"/>
                    <a:pt x="812619" y="46881"/>
                  </a:cubicBezTo>
                  <a:cubicBezTo>
                    <a:pt x="809993" y="45256"/>
                    <a:pt x="807930" y="43099"/>
                    <a:pt x="806430" y="40411"/>
                  </a:cubicBezTo>
                  <a:cubicBezTo>
                    <a:pt x="804930" y="37661"/>
                    <a:pt x="804180" y="34598"/>
                    <a:pt x="804180" y="31223"/>
                  </a:cubicBezTo>
                  <a:cubicBezTo>
                    <a:pt x="804180" y="27910"/>
                    <a:pt x="804930" y="24909"/>
                    <a:pt x="806430" y="22222"/>
                  </a:cubicBezTo>
                  <a:cubicBezTo>
                    <a:pt x="807930" y="19471"/>
                    <a:pt x="809993" y="17315"/>
                    <a:pt x="812619" y="15752"/>
                  </a:cubicBezTo>
                  <a:cubicBezTo>
                    <a:pt x="815307" y="14127"/>
                    <a:pt x="818307" y="13314"/>
                    <a:pt x="821620" y="13314"/>
                  </a:cubicBezTo>
                  <a:cubicBezTo>
                    <a:pt x="824932" y="13314"/>
                    <a:pt x="827902" y="14127"/>
                    <a:pt x="830527" y="15752"/>
                  </a:cubicBezTo>
                  <a:cubicBezTo>
                    <a:pt x="833215" y="17315"/>
                    <a:pt x="835278" y="19471"/>
                    <a:pt x="836715" y="22222"/>
                  </a:cubicBezTo>
                  <a:cubicBezTo>
                    <a:pt x="838216" y="24909"/>
                    <a:pt x="838966" y="27910"/>
                    <a:pt x="838966" y="31223"/>
                  </a:cubicBezTo>
                  <a:cubicBezTo>
                    <a:pt x="838966" y="34598"/>
                    <a:pt x="838216" y="37661"/>
                    <a:pt x="836715" y="40411"/>
                  </a:cubicBezTo>
                  <a:cubicBezTo>
                    <a:pt x="835278" y="43099"/>
                    <a:pt x="833215" y="45256"/>
                    <a:pt x="830527" y="46881"/>
                  </a:cubicBezTo>
                  <a:cubicBezTo>
                    <a:pt x="827902" y="48444"/>
                    <a:pt x="824932" y="49225"/>
                    <a:pt x="821620" y="49225"/>
                  </a:cubicBezTo>
                  <a:close/>
                  <a:moveTo>
                    <a:pt x="821620" y="44162"/>
                  </a:moveTo>
                  <a:cubicBezTo>
                    <a:pt x="823682" y="44162"/>
                    <a:pt x="825620" y="43662"/>
                    <a:pt x="827433" y="42662"/>
                  </a:cubicBezTo>
                  <a:cubicBezTo>
                    <a:pt x="829246" y="41599"/>
                    <a:pt x="830683" y="40099"/>
                    <a:pt x="831746" y="38161"/>
                  </a:cubicBezTo>
                  <a:cubicBezTo>
                    <a:pt x="832808" y="36161"/>
                    <a:pt x="833340" y="33848"/>
                    <a:pt x="833340" y="31223"/>
                  </a:cubicBezTo>
                  <a:cubicBezTo>
                    <a:pt x="833340" y="28660"/>
                    <a:pt x="832808" y="26410"/>
                    <a:pt x="831746" y="24472"/>
                  </a:cubicBezTo>
                  <a:cubicBezTo>
                    <a:pt x="830683" y="22472"/>
                    <a:pt x="829246" y="20971"/>
                    <a:pt x="827433" y="19971"/>
                  </a:cubicBezTo>
                  <a:cubicBezTo>
                    <a:pt x="825620" y="18909"/>
                    <a:pt x="823682" y="18377"/>
                    <a:pt x="821620" y="18377"/>
                  </a:cubicBezTo>
                  <a:cubicBezTo>
                    <a:pt x="819557" y="18377"/>
                    <a:pt x="817619" y="18909"/>
                    <a:pt x="815806" y="19971"/>
                  </a:cubicBezTo>
                  <a:cubicBezTo>
                    <a:pt x="813994" y="20971"/>
                    <a:pt x="812525" y="22472"/>
                    <a:pt x="811400" y="24472"/>
                  </a:cubicBezTo>
                  <a:cubicBezTo>
                    <a:pt x="810337" y="26410"/>
                    <a:pt x="809806" y="28660"/>
                    <a:pt x="809806" y="31223"/>
                  </a:cubicBezTo>
                  <a:cubicBezTo>
                    <a:pt x="809806" y="33848"/>
                    <a:pt x="810337" y="36161"/>
                    <a:pt x="811400" y="38161"/>
                  </a:cubicBezTo>
                  <a:cubicBezTo>
                    <a:pt x="812525" y="40099"/>
                    <a:pt x="813994" y="41599"/>
                    <a:pt x="815806" y="42662"/>
                  </a:cubicBezTo>
                  <a:cubicBezTo>
                    <a:pt x="817619" y="43662"/>
                    <a:pt x="819557" y="44162"/>
                    <a:pt x="821620" y="44162"/>
                  </a:cubicBezTo>
                  <a:close/>
                  <a:moveTo>
                    <a:pt x="841400" y="48194"/>
                  </a:moveTo>
                  <a:lnTo>
                    <a:pt x="841400" y="48194"/>
                  </a:lnTo>
                  <a:close/>
                  <a:moveTo>
                    <a:pt x="861020" y="656"/>
                  </a:moveTo>
                  <a:lnTo>
                    <a:pt x="866646" y="656"/>
                  </a:lnTo>
                  <a:lnTo>
                    <a:pt x="866646" y="14627"/>
                  </a:lnTo>
                  <a:lnTo>
                    <a:pt x="866365" y="19315"/>
                  </a:lnTo>
                  <a:lnTo>
                    <a:pt x="866646" y="19315"/>
                  </a:lnTo>
                  <a:cubicBezTo>
                    <a:pt x="867583" y="17565"/>
                    <a:pt x="869052" y="16127"/>
                    <a:pt x="871053" y="15002"/>
                  </a:cubicBezTo>
                  <a:cubicBezTo>
                    <a:pt x="873053" y="13877"/>
                    <a:pt x="875241" y="13314"/>
                    <a:pt x="877616" y="13314"/>
                  </a:cubicBezTo>
                  <a:cubicBezTo>
                    <a:pt x="881741" y="13314"/>
                    <a:pt x="884898" y="14533"/>
                    <a:pt x="887086" y="16971"/>
                  </a:cubicBezTo>
                  <a:cubicBezTo>
                    <a:pt x="889274" y="19346"/>
                    <a:pt x="890368" y="22503"/>
                    <a:pt x="890368" y="26441"/>
                  </a:cubicBezTo>
                  <a:lnTo>
                    <a:pt x="890368" y="48194"/>
                  </a:lnTo>
                  <a:lnTo>
                    <a:pt x="884648" y="48194"/>
                  </a:lnTo>
                  <a:lnTo>
                    <a:pt x="884648" y="27378"/>
                  </a:lnTo>
                  <a:cubicBezTo>
                    <a:pt x="884648" y="24316"/>
                    <a:pt x="883867" y="22065"/>
                    <a:pt x="882304" y="20628"/>
                  </a:cubicBezTo>
                  <a:cubicBezTo>
                    <a:pt x="880804" y="19127"/>
                    <a:pt x="878804" y="18377"/>
                    <a:pt x="876303" y="18377"/>
                  </a:cubicBezTo>
                  <a:cubicBezTo>
                    <a:pt x="874553" y="18377"/>
                    <a:pt x="872928" y="18909"/>
                    <a:pt x="871428" y="19971"/>
                  </a:cubicBezTo>
                  <a:cubicBezTo>
                    <a:pt x="869927" y="21034"/>
                    <a:pt x="868740" y="22409"/>
                    <a:pt x="867865" y="24097"/>
                  </a:cubicBezTo>
                  <a:cubicBezTo>
                    <a:pt x="867052" y="25784"/>
                    <a:pt x="866646" y="27535"/>
                    <a:pt x="866646" y="29347"/>
                  </a:cubicBezTo>
                  <a:lnTo>
                    <a:pt x="866646" y="48194"/>
                  </a:lnTo>
                  <a:lnTo>
                    <a:pt x="861020" y="48194"/>
                  </a:lnTo>
                  <a:lnTo>
                    <a:pt x="861020" y="656"/>
                  </a:lnTo>
                  <a:close/>
                  <a:moveTo>
                    <a:pt x="908910" y="49225"/>
                  </a:moveTo>
                  <a:cubicBezTo>
                    <a:pt x="906410" y="49225"/>
                    <a:pt x="904191" y="48756"/>
                    <a:pt x="902253" y="47818"/>
                  </a:cubicBezTo>
                  <a:cubicBezTo>
                    <a:pt x="900315" y="46818"/>
                    <a:pt x="898815" y="45474"/>
                    <a:pt x="897753" y="43787"/>
                  </a:cubicBezTo>
                  <a:cubicBezTo>
                    <a:pt x="896690" y="42099"/>
                    <a:pt x="896159" y="40161"/>
                    <a:pt x="896159" y="37973"/>
                  </a:cubicBezTo>
                  <a:cubicBezTo>
                    <a:pt x="896159" y="34411"/>
                    <a:pt x="897503" y="31629"/>
                    <a:pt x="900191" y="29629"/>
                  </a:cubicBezTo>
                  <a:cubicBezTo>
                    <a:pt x="902879" y="27566"/>
                    <a:pt x="906285" y="26535"/>
                    <a:pt x="910411" y="26535"/>
                  </a:cubicBezTo>
                  <a:cubicBezTo>
                    <a:pt x="912473" y="26535"/>
                    <a:pt x="914380" y="26753"/>
                    <a:pt x="916130" y="27191"/>
                  </a:cubicBezTo>
                  <a:cubicBezTo>
                    <a:pt x="917880" y="27628"/>
                    <a:pt x="919224" y="28160"/>
                    <a:pt x="920162" y="28785"/>
                  </a:cubicBezTo>
                  <a:lnTo>
                    <a:pt x="920162" y="26722"/>
                  </a:lnTo>
                  <a:cubicBezTo>
                    <a:pt x="920162" y="24159"/>
                    <a:pt x="919255" y="22128"/>
                    <a:pt x="917443" y="20628"/>
                  </a:cubicBezTo>
                  <a:cubicBezTo>
                    <a:pt x="915692" y="19065"/>
                    <a:pt x="913474" y="18284"/>
                    <a:pt x="910786" y="18284"/>
                  </a:cubicBezTo>
                  <a:cubicBezTo>
                    <a:pt x="908910" y="18284"/>
                    <a:pt x="907160" y="18721"/>
                    <a:pt x="905535" y="19596"/>
                  </a:cubicBezTo>
                  <a:cubicBezTo>
                    <a:pt x="903910" y="20409"/>
                    <a:pt x="902659" y="21534"/>
                    <a:pt x="901784" y="22972"/>
                  </a:cubicBezTo>
                  <a:lnTo>
                    <a:pt x="897471" y="19784"/>
                  </a:lnTo>
                  <a:cubicBezTo>
                    <a:pt x="898784" y="17721"/>
                    <a:pt x="900628" y="16127"/>
                    <a:pt x="903003" y="15002"/>
                  </a:cubicBezTo>
                  <a:cubicBezTo>
                    <a:pt x="905379" y="13877"/>
                    <a:pt x="907973" y="13314"/>
                    <a:pt x="910786" y="13314"/>
                  </a:cubicBezTo>
                  <a:cubicBezTo>
                    <a:pt x="915349" y="13314"/>
                    <a:pt x="918943" y="14533"/>
                    <a:pt x="921568" y="16971"/>
                  </a:cubicBezTo>
                  <a:cubicBezTo>
                    <a:pt x="924194" y="19346"/>
                    <a:pt x="925506" y="22597"/>
                    <a:pt x="925506" y="26722"/>
                  </a:cubicBezTo>
                  <a:lnTo>
                    <a:pt x="925506" y="48194"/>
                  </a:lnTo>
                  <a:lnTo>
                    <a:pt x="920162" y="48194"/>
                  </a:lnTo>
                  <a:lnTo>
                    <a:pt x="920162" y="43318"/>
                  </a:lnTo>
                  <a:lnTo>
                    <a:pt x="919881" y="43318"/>
                  </a:lnTo>
                  <a:cubicBezTo>
                    <a:pt x="918880" y="45006"/>
                    <a:pt x="917412" y="46412"/>
                    <a:pt x="915474" y="47537"/>
                  </a:cubicBezTo>
                  <a:cubicBezTo>
                    <a:pt x="913536" y="48662"/>
                    <a:pt x="911348" y="49225"/>
                    <a:pt x="908910" y="49225"/>
                  </a:cubicBezTo>
                  <a:close/>
                  <a:moveTo>
                    <a:pt x="909473" y="44256"/>
                  </a:moveTo>
                  <a:cubicBezTo>
                    <a:pt x="911348" y="44256"/>
                    <a:pt x="913099" y="43787"/>
                    <a:pt x="914724" y="42849"/>
                  </a:cubicBezTo>
                  <a:cubicBezTo>
                    <a:pt x="916411" y="41849"/>
                    <a:pt x="917724" y="40536"/>
                    <a:pt x="918662" y="38911"/>
                  </a:cubicBezTo>
                  <a:cubicBezTo>
                    <a:pt x="919662" y="37286"/>
                    <a:pt x="920162" y="35504"/>
                    <a:pt x="920162" y="33567"/>
                  </a:cubicBezTo>
                  <a:cubicBezTo>
                    <a:pt x="919099" y="32817"/>
                    <a:pt x="917787" y="32223"/>
                    <a:pt x="916224" y="31785"/>
                  </a:cubicBezTo>
                  <a:cubicBezTo>
                    <a:pt x="914661" y="31348"/>
                    <a:pt x="913005" y="31129"/>
                    <a:pt x="911254" y="31129"/>
                  </a:cubicBezTo>
                  <a:cubicBezTo>
                    <a:pt x="908191" y="31129"/>
                    <a:pt x="905879" y="31785"/>
                    <a:pt x="904316" y="33098"/>
                  </a:cubicBezTo>
                  <a:cubicBezTo>
                    <a:pt x="902753" y="34348"/>
                    <a:pt x="901972" y="36005"/>
                    <a:pt x="901972" y="38067"/>
                  </a:cubicBezTo>
                  <a:cubicBezTo>
                    <a:pt x="901972" y="39880"/>
                    <a:pt x="902659" y="41380"/>
                    <a:pt x="904035" y="42568"/>
                  </a:cubicBezTo>
                  <a:cubicBezTo>
                    <a:pt x="905472" y="43693"/>
                    <a:pt x="907285" y="44256"/>
                    <a:pt x="909473" y="44256"/>
                  </a:cubicBezTo>
                  <a:close/>
                  <a:moveTo>
                    <a:pt x="944859" y="49225"/>
                  </a:moveTo>
                  <a:cubicBezTo>
                    <a:pt x="941233" y="49225"/>
                    <a:pt x="938202" y="48381"/>
                    <a:pt x="935764" y="46693"/>
                  </a:cubicBezTo>
                  <a:cubicBezTo>
                    <a:pt x="933326" y="45006"/>
                    <a:pt x="931576" y="42818"/>
                    <a:pt x="930513" y="40130"/>
                  </a:cubicBezTo>
                  <a:lnTo>
                    <a:pt x="935576" y="37880"/>
                  </a:lnTo>
                  <a:cubicBezTo>
                    <a:pt x="936451" y="39942"/>
                    <a:pt x="937702" y="41536"/>
                    <a:pt x="939327" y="42662"/>
                  </a:cubicBezTo>
                  <a:cubicBezTo>
                    <a:pt x="941015" y="43724"/>
                    <a:pt x="942859" y="44256"/>
                    <a:pt x="944859" y="44256"/>
                  </a:cubicBezTo>
                  <a:cubicBezTo>
                    <a:pt x="946984" y="44256"/>
                    <a:pt x="948797" y="43849"/>
                    <a:pt x="950297" y="43037"/>
                  </a:cubicBezTo>
                  <a:cubicBezTo>
                    <a:pt x="951797" y="42162"/>
                    <a:pt x="952547" y="40911"/>
                    <a:pt x="952547" y="39286"/>
                  </a:cubicBezTo>
                  <a:cubicBezTo>
                    <a:pt x="952547" y="37849"/>
                    <a:pt x="951954" y="36723"/>
                    <a:pt x="950766" y="35911"/>
                  </a:cubicBezTo>
                  <a:cubicBezTo>
                    <a:pt x="949578" y="35036"/>
                    <a:pt x="947672" y="34286"/>
                    <a:pt x="945046" y="33660"/>
                  </a:cubicBezTo>
                  <a:lnTo>
                    <a:pt x="941015" y="32629"/>
                  </a:lnTo>
                  <a:cubicBezTo>
                    <a:pt x="938264" y="31942"/>
                    <a:pt x="936014" y="30816"/>
                    <a:pt x="934264" y="29254"/>
                  </a:cubicBezTo>
                  <a:cubicBezTo>
                    <a:pt x="932576" y="27628"/>
                    <a:pt x="931732" y="25566"/>
                    <a:pt x="931732" y="23065"/>
                  </a:cubicBezTo>
                  <a:cubicBezTo>
                    <a:pt x="931732" y="21128"/>
                    <a:pt x="932326" y="19409"/>
                    <a:pt x="933514" y="17908"/>
                  </a:cubicBezTo>
                  <a:cubicBezTo>
                    <a:pt x="934701" y="16408"/>
                    <a:pt x="936264" y="15283"/>
                    <a:pt x="938202" y="14533"/>
                  </a:cubicBezTo>
                  <a:cubicBezTo>
                    <a:pt x="940140" y="13720"/>
                    <a:pt x="942234" y="13314"/>
                    <a:pt x="944484" y="13314"/>
                  </a:cubicBezTo>
                  <a:cubicBezTo>
                    <a:pt x="947484" y="13314"/>
                    <a:pt x="950141" y="13970"/>
                    <a:pt x="952454" y="15283"/>
                  </a:cubicBezTo>
                  <a:cubicBezTo>
                    <a:pt x="954766" y="16533"/>
                    <a:pt x="956392" y="18284"/>
                    <a:pt x="957329" y="20534"/>
                  </a:cubicBezTo>
                  <a:lnTo>
                    <a:pt x="952454" y="22878"/>
                  </a:lnTo>
                  <a:cubicBezTo>
                    <a:pt x="950953" y="19815"/>
                    <a:pt x="948265" y="18284"/>
                    <a:pt x="944390" y="18284"/>
                  </a:cubicBezTo>
                  <a:cubicBezTo>
                    <a:pt x="942577" y="18284"/>
                    <a:pt x="940952" y="18721"/>
                    <a:pt x="939514" y="19596"/>
                  </a:cubicBezTo>
                  <a:cubicBezTo>
                    <a:pt x="938139" y="20471"/>
                    <a:pt x="937452" y="21565"/>
                    <a:pt x="937452" y="22878"/>
                  </a:cubicBezTo>
                  <a:cubicBezTo>
                    <a:pt x="937452" y="24128"/>
                    <a:pt x="937920" y="25159"/>
                    <a:pt x="938858" y="25972"/>
                  </a:cubicBezTo>
                  <a:cubicBezTo>
                    <a:pt x="939858" y="26722"/>
                    <a:pt x="941327" y="27347"/>
                    <a:pt x="943265" y="27847"/>
                  </a:cubicBezTo>
                  <a:lnTo>
                    <a:pt x="948234" y="29066"/>
                  </a:lnTo>
                  <a:cubicBezTo>
                    <a:pt x="951547" y="29941"/>
                    <a:pt x="954047" y="31223"/>
                    <a:pt x="955735" y="32910"/>
                  </a:cubicBezTo>
                  <a:cubicBezTo>
                    <a:pt x="957423" y="34536"/>
                    <a:pt x="958267" y="36536"/>
                    <a:pt x="958267" y="38911"/>
                  </a:cubicBezTo>
                  <a:cubicBezTo>
                    <a:pt x="958267" y="40974"/>
                    <a:pt x="957642" y="42787"/>
                    <a:pt x="956392" y="44349"/>
                  </a:cubicBezTo>
                  <a:cubicBezTo>
                    <a:pt x="955204" y="45912"/>
                    <a:pt x="953579" y="47131"/>
                    <a:pt x="951516" y="48006"/>
                  </a:cubicBezTo>
                  <a:cubicBezTo>
                    <a:pt x="949516" y="48819"/>
                    <a:pt x="947297" y="49225"/>
                    <a:pt x="944859" y="49225"/>
                  </a:cubicBezTo>
                  <a:close/>
                  <a:moveTo>
                    <a:pt x="960225" y="48194"/>
                  </a:moveTo>
                  <a:lnTo>
                    <a:pt x="960225" y="48194"/>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5" name="Freeform: Shape 194">
              <a:extLst>
                <a:ext uri="{FF2B5EF4-FFF2-40B4-BE49-F238E27FC236}">
                  <a16:creationId xmlns:a16="http://schemas.microsoft.com/office/drawing/2014/main" id="{2F3B782D-00AC-5FA8-7655-29F1123AEDA1}"/>
                </a:ext>
              </a:extLst>
            </p:cNvPr>
            <p:cNvSpPr/>
            <p:nvPr/>
          </p:nvSpPr>
          <p:spPr>
            <a:xfrm>
              <a:off x="3081862" y="849176"/>
              <a:ext cx="714023" cy="62539"/>
            </a:xfrm>
            <a:custGeom>
              <a:avLst/>
              <a:gdLst>
                <a:gd name="connsiteX0" fmla="*/ 16877 w 714023"/>
                <a:gd name="connsiteY0" fmla="*/ 49225 h 62539"/>
                <a:gd name="connsiteX1" fmla="*/ 8251 w 714023"/>
                <a:gd name="connsiteY1" fmla="*/ 46975 h 62539"/>
                <a:gd name="connsiteX2" fmla="*/ 2157 w 714023"/>
                <a:gd name="connsiteY2" fmla="*/ 40599 h 62539"/>
                <a:gd name="connsiteX3" fmla="*/ 0 w 714023"/>
                <a:gd name="connsiteY3" fmla="*/ 31316 h 62539"/>
                <a:gd name="connsiteX4" fmla="*/ 2063 w 714023"/>
                <a:gd name="connsiteY4" fmla="*/ 22315 h 62539"/>
                <a:gd name="connsiteX5" fmla="*/ 7876 w 714023"/>
                <a:gd name="connsiteY5" fmla="*/ 15752 h 62539"/>
                <a:gd name="connsiteX6" fmla="*/ 16408 w 714023"/>
                <a:gd name="connsiteY6" fmla="*/ 13314 h 62539"/>
                <a:gd name="connsiteX7" fmla="*/ 25034 w 714023"/>
                <a:gd name="connsiteY7" fmla="*/ 15564 h 62539"/>
                <a:gd name="connsiteX8" fmla="*/ 30660 w 714023"/>
                <a:gd name="connsiteY8" fmla="*/ 21659 h 62539"/>
                <a:gd name="connsiteX9" fmla="*/ 32629 w 714023"/>
                <a:gd name="connsiteY9" fmla="*/ 30566 h 62539"/>
                <a:gd name="connsiteX10" fmla="*/ 32535 w 714023"/>
                <a:gd name="connsiteY10" fmla="*/ 32348 h 62539"/>
                <a:gd name="connsiteX11" fmla="*/ 5719 w 714023"/>
                <a:gd name="connsiteY11" fmla="*/ 32348 h 62539"/>
                <a:gd name="connsiteX12" fmla="*/ 7501 w 714023"/>
                <a:gd name="connsiteY12" fmla="*/ 38817 h 62539"/>
                <a:gd name="connsiteX13" fmla="*/ 11720 w 714023"/>
                <a:gd name="connsiteY13" fmla="*/ 42849 h 62539"/>
                <a:gd name="connsiteX14" fmla="*/ 17065 w 714023"/>
                <a:gd name="connsiteY14" fmla="*/ 44162 h 62539"/>
                <a:gd name="connsiteX15" fmla="*/ 27097 w 714023"/>
                <a:gd name="connsiteY15" fmla="*/ 38067 h 62539"/>
                <a:gd name="connsiteX16" fmla="*/ 31879 w 714023"/>
                <a:gd name="connsiteY16" fmla="*/ 40318 h 62539"/>
                <a:gd name="connsiteX17" fmla="*/ 25972 w 714023"/>
                <a:gd name="connsiteY17" fmla="*/ 46881 h 62539"/>
                <a:gd name="connsiteX18" fmla="*/ 16877 w 714023"/>
                <a:gd name="connsiteY18" fmla="*/ 49225 h 62539"/>
                <a:gd name="connsiteX19" fmla="*/ 26628 w 714023"/>
                <a:gd name="connsiteY19" fmla="*/ 27660 h 62539"/>
                <a:gd name="connsiteX20" fmla="*/ 25409 w 714023"/>
                <a:gd name="connsiteY20" fmla="*/ 23440 h 62539"/>
                <a:gd name="connsiteX21" fmla="*/ 22128 w 714023"/>
                <a:gd name="connsiteY21" fmla="*/ 19877 h 62539"/>
                <a:gd name="connsiteX22" fmla="*/ 16408 w 714023"/>
                <a:gd name="connsiteY22" fmla="*/ 18377 h 62539"/>
                <a:gd name="connsiteX23" fmla="*/ 9657 w 714023"/>
                <a:gd name="connsiteY23" fmla="*/ 21003 h 62539"/>
                <a:gd name="connsiteX24" fmla="*/ 6001 w 714023"/>
                <a:gd name="connsiteY24" fmla="*/ 27660 h 62539"/>
                <a:gd name="connsiteX25" fmla="*/ 26628 w 714023"/>
                <a:gd name="connsiteY25" fmla="*/ 27660 h 62539"/>
                <a:gd name="connsiteX26" fmla="*/ 47210 w 714023"/>
                <a:gd name="connsiteY26" fmla="*/ 31035 h 62539"/>
                <a:gd name="connsiteX27" fmla="*/ 35490 w 714023"/>
                <a:gd name="connsiteY27" fmla="*/ 14346 h 62539"/>
                <a:gd name="connsiteX28" fmla="*/ 41866 w 714023"/>
                <a:gd name="connsiteY28" fmla="*/ 14346 h 62539"/>
                <a:gd name="connsiteX29" fmla="*/ 50586 w 714023"/>
                <a:gd name="connsiteY29" fmla="*/ 26910 h 62539"/>
                <a:gd name="connsiteX30" fmla="*/ 59024 w 714023"/>
                <a:gd name="connsiteY30" fmla="*/ 14346 h 62539"/>
                <a:gd name="connsiteX31" fmla="*/ 65588 w 714023"/>
                <a:gd name="connsiteY31" fmla="*/ 14346 h 62539"/>
                <a:gd name="connsiteX32" fmla="*/ 53774 w 714023"/>
                <a:gd name="connsiteY32" fmla="*/ 31035 h 62539"/>
                <a:gd name="connsiteX33" fmla="*/ 65869 w 714023"/>
                <a:gd name="connsiteY33" fmla="*/ 48194 h 62539"/>
                <a:gd name="connsiteX34" fmla="*/ 59212 w 714023"/>
                <a:gd name="connsiteY34" fmla="*/ 48194 h 62539"/>
                <a:gd name="connsiteX35" fmla="*/ 50492 w 714023"/>
                <a:gd name="connsiteY35" fmla="*/ 35161 h 62539"/>
                <a:gd name="connsiteX36" fmla="*/ 41772 w 714023"/>
                <a:gd name="connsiteY36" fmla="*/ 48194 h 62539"/>
                <a:gd name="connsiteX37" fmla="*/ 35209 w 714023"/>
                <a:gd name="connsiteY37" fmla="*/ 48194 h 62539"/>
                <a:gd name="connsiteX38" fmla="*/ 47210 w 714023"/>
                <a:gd name="connsiteY38" fmla="*/ 31035 h 62539"/>
                <a:gd name="connsiteX39" fmla="*/ 70632 w 714023"/>
                <a:gd name="connsiteY39" fmla="*/ 14346 h 62539"/>
                <a:gd name="connsiteX40" fmla="*/ 75976 w 714023"/>
                <a:gd name="connsiteY40" fmla="*/ 14346 h 62539"/>
                <a:gd name="connsiteX41" fmla="*/ 75976 w 714023"/>
                <a:gd name="connsiteY41" fmla="*/ 19409 h 62539"/>
                <a:gd name="connsiteX42" fmla="*/ 76257 w 714023"/>
                <a:gd name="connsiteY42" fmla="*/ 19409 h 62539"/>
                <a:gd name="connsiteX43" fmla="*/ 80852 w 714023"/>
                <a:gd name="connsiteY43" fmla="*/ 15096 h 62539"/>
                <a:gd name="connsiteX44" fmla="*/ 87790 w 714023"/>
                <a:gd name="connsiteY44" fmla="*/ 13314 h 62539"/>
                <a:gd name="connsiteX45" fmla="*/ 96041 w 714023"/>
                <a:gd name="connsiteY45" fmla="*/ 15658 h 62539"/>
                <a:gd name="connsiteX46" fmla="*/ 101854 w 714023"/>
                <a:gd name="connsiteY46" fmla="*/ 22034 h 62539"/>
                <a:gd name="connsiteX47" fmla="*/ 104011 w 714023"/>
                <a:gd name="connsiteY47" fmla="*/ 31223 h 62539"/>
                <a:gd name="connsiteX48" fmla="*/ 101854 w 714023"/>
                <a:gd name="connsiteY48" fmla="*/ 40599 h 62539"/>
                <a:gd name="connsiteX49" fmla="*/ 96041 w 714023"/>
                <a:gd name="connsiteY49" fmla="*/ 46975 h 62539"/>
                <a:gd name="connsiteX50" fmla="*/ 87790 w 714023"/>
                <a:gd name="connsiteY50" fmla="*/ 49225 h 62539"/>
                <a:gd name="connsiteX51" fmla="*/ 80852 w 714023"/>
                <a:gd name="connsiteY51" fmla="*/ 47537 h 62539"/>
                <a:gd name="connsiteX52" fmla="*/ 76257 w 714023"/>
                <a:gd name="connsiteY52" fmla="*/ 43224 h 62539"/>
                <a:gd name="connsiteX53" fmla="*/ 75976 w 714023"/>
                <a:gd name="connsiteY53" fmla="*/ 43224 h 62539"/>
                <a:gd name="connsiteX54" fmla="*/ 76257 w 714023"/>
                <a:gd name="connsiteY54" fmla="*/ 47818 h 62539"/>
                <a:gd name="connsiteX55" fmla="*/ 76257 w 714023"/>
                <a:gd name="connsiteY55" fmla="*/ 62539 h 62539"/>
                <a:gd name="connsiteX56" fmla="*/ 70632 w 714023"/>
                <a:gd name="connsiteY56" fmla="*/ 62539 h 62539"/>
                <a:gd name="connsiteX57" fmla="*/ 70632 w 714023"/>
                <a:gd name="connsiteY57" fmla="*/ 14346 h 62539"/>
                <a:gd name="connsiteX58" fmla="*/ 87227 w 714023"/>
                <a:gd name="connsiteY58" fmla="*/ 44162 h 62539"/>
                <a:gd name="connsiteX59" fmla="*/ 92666 w 714023"/>
                <a:gd name="connsiteY59" fmla="*/ 42568 h 62539"/>
                <a:gd name="connsiteX60" fmla="*/ 96791 w 714023"/>
                <a:gd name="connsiteY60" fmla="*/ 38067 h 62539"/>
                <a:gd name="connsiteX61" fmla="*/ 98385 w 714023"/>
                <a:gd name="connsiteY61" fmla="*/ 31223 h 62539"/>
                <a:gd name="connsiteX62" fmla="*/ 96791 w 714023"/>
                <a:gd name="connsiteY62" fmla="*/ 24472 h 62539"/>
                <a:gd name="connsiteX63" fmla="*/ 92666 w 714023"/>
                <a:gd name="connsiteY63" fmla="*/ 19971 h 62539"/>
                <a:gd name="connsiteX64" fmla="*/ 87227 w 714023"/>
                <a:gd name="connsiteY64" fmla="*/ 18377 h 62539"/>
                <a:gd name="connsiteX65" fmla="*/ 81602 w 714023"/>
                <a:gd name="connsiteY65" fmla="*/ 19971 h 62539"/>
                <a:gd name="connsiteX66" fmla="*/ 77476 w 714023"/>
                <a:gd name="connsiteY66" fmla="*/ 24472 h 62539"/>
                <a:gd name="connsiteX67" fmla="*/ 75976 w 714023"/>
                <a:gd name="connsiteY67" fmla="*/ 31223 h 62539"/>
                <a:gd name="connsiteX68" fmla="*/ 77476 w 714023"/>
                <a:gd name="connsiteY68" fmla="*/ 38067 h 62539"/>
                <a:gd name="connsiteX69" fmla="*/ 81602 w 714023"/>
                <a:gd name="connsiteY69" fmla="*/ 42568 h 62539"/>
                <a:gd name="connsiteX70" fmla="*/ 87227 w 714023"/>
                <a:gd name="connsiteY70" fmla="*/ 44162 h 62539"/>
                <a:gd name="connsiteX71" fmla="*/ 125611 w 714023"/>
                <a:gd name="connsiteY71" fmla="*/ 49225 h 62539"/>
                <a:gd name="connsiteX72" fmla="*/ 116985 w 714023"/>
                <a:gd name="connsiteY72" fmla="*/ 46975 h 62539"/>
                <a:gd name="connsiteX73" fmla="*/ 110891 w 714023"/>
                <a:gd name="connsiteY73" fmla="*/ 40599 h 62539"/>
                <a:gd name="connsiteX74" fmla="*/ 108734 w 714023"/>
                <a:gd name="connsiteY74" fmla="*/ 31316 h 62539"/>
                <a:gd name="connsiteX75" fmla="*/ 110797 w 714023"/>
                <a:gd name="connsiteY75" fmla="*/ 22315 h 62539"/>
                <a:gd name="connsiteX76" fmla="*/ 116610 w 714023"/>
                <a:gd name="connsiteY76" fmla="*/ 15752 h 62539"/>
                <a:gd name="connsiteX77" fmla="*/ 125143 w 714023"/>
                <a:gd name="connsiteY77" fmla="*/ 13314 h 62539"/>
                <a:gd name="connsiteX78" fmla="*/ 133769 w 714023"/>
                <a:gd name="connsiteY78" fmla="*/ 15564 h 62539"/>
                <a:gd name="connsiteX79" fmla="*/ 139394 w 714023"/>
                <a:gd name="connsiteY79" fmla="*/ 21659 h 62539"/>
                <a:gd name="connsiteX80" fmla="*/ 141363 w 714023"/>
                <a:gd name="connsiteY80" fmla="*/ 30566 h 62539"/>
                <a:gd name="connsiteX81" fmla="*/ 141270 w 714023"/>
                <a:gd name="connsiteY81" fmla="*/ 32348 h 62539"/>
                <a:gd name="connsiteX82" fmla="*/ 114454 w 714023"/>
                <a:gd name="connsiteY82" fmla="*/ 32348 h 62539"/>
                <a:gd name="connsiteX83" fmla="*/ 116235 w 714023"/>
                <a:gd name="connsiteY83" fmla="*/ 38817 h 62539"/>
                <a:gd name="connsiteX84" fmla="*/ 120455 w 714023"/>
                <a:gd name="connsiteY84" fmla="*/ 42849 h 62539"/>
                <a:gd name="connsiteX85" fmla="*/ 125799 w 714023"/>
                <a:gd name="connsiteY85" fmla="*/ 44162 h 62539"/>
                <a:gd name="connsiteX86" fmla="*/ 135831 w 714023"/>
                <a:gd name="connsiteY86" fmla="*/ 38067 h 62539"/>
                <a:gd name="connsiteX87" fmla="*/ 140613 w 714023"/>
                <a:gd name="connsiteY87" fmla="*/ 40318 h 62539"/>
                <a:gd name="connsiteX88" fmla="*/ 134706 w 714023"/>
                <a:gd name="connsiteY88" fmla="*/ 46881 h 62539"/>
                <a:gd name="connsiteX89" fmla="*/ 125611 w 714023"/>
                <a:gd name="connsiteY89" fmla="*/ 49225 h 62539"/>
                <a:gd name="connsiteX90" fmla="*/ 135363 w 714023"/>
                <a:gd name="connsiteY90" fmla="*/ 27660 h 62539"/>
                <a:gd name="connsiteX91" fmla="*/ 134144 w 714023"/>
                <a:gd name="connsiteY91" fmla="*/ 23440 h 62539"/>
                <a:gd name="connsiteX92" fmla="*/ 130862 w 714023"/>
                <a:gd name="connsiteY92" fmla="*/ 19877 h 62539"/>
                <a:gd name="connsiteX93" fmla="*/ 125143 w 714023"/>
                <a:gd name="connsiteY93" fmla="*/ 18377 h 62539"/>
                <a:gd name="connsiteX94" fmla="*/ 118392 w 714023"/>
                <a:gd name="connsiteY94" fmla="*/ 21003 h 62539"/>
                <a:gd name="connsiteX95" fmla="*/ 114735 w 714023"/>
                <a:gd name="connsiteY95" fmla="*/ 27660 h 62539"/>
                <a:gd name="connsiteX96" fmla="*/ 135363 w 714023"/>
                <a:gd name="connsiteY96" fmla="*/ 27660 h 62539"/>
                <a:gd name="connsiteX97" fmla="*/ 147983 w 714023"/>
                <a:gd name="connsiteY97" fmla="*/ 14346 h 62539"/>
                <a:gd name="connsiteX98" fmla="*/ 153328 w 714023"/>
                <a:gd name="connsiteY98" fmla="*/ 14346 h 62539"/>
                <a:gd name="connsiteX99" fmla="*/ 153328 w 714023"/>
                <a:gd name="connsiteY99" fmla="*/ 19784 h 62539"/>
                <a:gd name="connsiteX100" fmla="*/ 153609 w 714023"/>
                <a:gd name="connsiteY100" fmla="*/ 19784 h 62539"/>
                <a:gd name="connsiteX101" fmla="*/ 157359 w 714023"/>
                <a:gd name="connsiteY101" fmla="*/ 15189 h 62539"/>
                <a:gd name="connsiteX102" fmla="*/ 163454 w 714023"/>
                <a:gd name="connsiteY102" fmla="*/ 13314 h 62539"/>
                <a:gd name="connsiteX103" fmla="*/ 167392 w 714023"/>
                <a:gd name="connsiteY103" fmla="*/ 13970 h 62539"/>
                <a:gd name="connsiteX104" fmla="*/ 167392 w 714023"/>
                <a:gd name="connsiteY104" fmla="*/ 20159 h 62539"/>
                <a:gd name="connsiteX105" fmla="*/ 162610 w 714023"/>
                <a:gd name="connsiteY105" fmla="*/ 19034 h 62539"/>
                <a:gd name="connsiteX106" fmla="*/ 158109 w 714023"/>
                <a:gd name="connsiteY106" fmla="*/ 20440 h 62539"/>
                <a:gd name="connsiteX107" fmla="*/ 154828 w 714023"/>
                <a:gd name="connsiteY107" fmla="*/ 24191 h 62539"/>
                <a:gd name="connsiteX108" fmla="*/ 153609 w 714023"/>
                <a:gd name="connsiteY108" fmla="*/ 29254 h 62539"/>
                <a:gd name="connsiteX109" fmla="*/ 153609 w 714023"/>
                <a:gd name="connsiteY109" fmla="*/ 48194 h 62539"/>
                <a:gd name="connsiteX110" fmla="*/ 147983 w 714023"/>
                <a:gd name="connsiteY110" fmla="*/ 48194 h 62539"/>
                <a:gd name="connsiteX111" fmla="*/ 147983 w 714023"/>
                <a:gd name="connsiteY111" fmla="*/ 14346 h 62539"/>
                <a:gd name="connsiteX112" fmla="*/ 176158 w 714023"/>
                <a:gd name="connsiteY112" fmla="*/ 8064 h 62539"/>
                <a:gd name="connsiteX113" fmla="*/ 173252 w 714023"/>
                <a:gd name="connsiteY113" fmla="*/ 6938 h 62539"/>
                <a:gd name="connsiteX114" fmla="*/ 172126 w 714023"/>
                <a:gd name="connsiteY114" fmla="*/ 4032 h 62539"/>
                <a:gd name="connsiteX115" fmla="*/ 173252 w 714023"/>
                <a:gd name="connsiteY115" fmla="*/ 1219 h 62539"/>
                <a:gd name="connsiteX116" fmla="*/ 176158 w 714023"/>
                <a:gd name="connsiteY116" fmla="*/ 0 h 62539"/>
                <a:gd name="connsiteX117" fmla="*/ 178971 w 714023"/>
                <a:gd name="connsiteY117" fmla="*/ 1219 h 62539"/>
                <a:gd name="connsiteX118" fmla="*/ 180190 w 714023"/>
                <a:gd name="connsiteY118" fmla="*/ 4032 h 62539"/>
                <a:gd name="connsiteX119" fmla="*/ 178971 w 714023"/>
                <a:gd name="connsiteY119" fmla="*/ 6938 h 62539"/>
                <a:gd name="connsiteX120" fmla="*/ 176158 w 714023"/>
                <a:gd name="connsiteY120" fmla="*/ 8064 h 62539"/>
                <a:gd name="connsiteX121" fmla="*/ 173345 w 714023"/>
                <a:gd name="connsiteY121" fmla="*/ 14346 h 62539"/>
                <a:gd name="connsiteX122" fmla="*/ 178971 w 714023"/>
                <a:gd name="connsiteY122" fmla="*/ 14346 h 62539"/>
                <a:gd name="connsiteX123" fmla="*/ 178971 w 714023"/>
                <a:gd name="connsiteY123" fmla="*/ 48194 h 62539"/>
                <a:gd name="connsiteX124" fmla="*/ 173345 w 714023"/>
                <a:gd name="connsiteY124" fmla="*/ 48194 h 62539"/>
                <a:gd name="connsiteX125" fmla="*/ 173345 w 714023"/>
                <a:gd name="connsiteY125" fmla="*/ 14346 h 62539"/>
                <a:gd name="connsiteX126" fmla="*/ 202549 w 714023"/>
                <a:gd name="connsiteY126" fmla="*/ 49225 h 62539"/>
                <a:gd name="connsiteX127" fmla="*/ 193923 w 714023"/>
                <a:gd name="connsiteY127" fmla="*/ 46975 h 62539"/>
                <a:gd name="connsiteX128" fmla="*/ 187828 w 714023"/>
                <a:gd name="connsiteY128" fmla="*/ 40599 h 62539"/>
                <a:gd name="connsiteX129" fmla="*/ 185672 w 714023"/>
                <a:gd name="connsiteY129" fmla="*/ 31316 h 62539"/>
                <a:gd name="connsiteX130" fmla="*/ 187734 w 714023"/>
                <a:gd name="connsiteY130" fmla="*/ 22315 h 62539"/>
                <a:gd name="connsiteX131" fmla="*/ 193548 w 714023"/>
                <a:gd name="connsiteY131" fmla="*/ 15752 h 62539"/>
                <a:gd name="connsiteX132" fmla="*/ 202080 w 714023"/>
                <a:gd name="connsiteY132" fmla="*/ 13314 h 62539"/>
                <a:gd name="connsiteX133" fmla="*/ 210706 w 714023"/>
                <a:gd name="connsiteY133" fmla="*/ 15564 h 62539"/>
                <a:gd name="connsiteX134" fmla="*/ 216332 w 714023"/>
                <a:gd name="connsiteY134" fmla="*/ 21659 h 62539"/>
                <a:gd name="connsiteX135" fmla="*/ 218301 w 714023"/>
                <a:gd name="connsiteY135" fmla="*/ 30566 h 62539"/>
                <a:gd name="connsiteX136" fmla="*/ 218207 w 714023"/>
                <a:gd name="connsiteY136" fmla="*/ 32348 h 62539"/>
                <a:gd name="connsiteX137" fmla="*/ 191391 w 714023"/>
                <a:gd name="connsiteY137" fmla="*/ 32348 h 62539"/>
                <a:gd name="connsiteX138" fmla="*/ 193173 w 714023"/>
                <a:gd name="connsiteY138" fmla="*/ 38817 h 62539"/>
                <a:gd name="connsiteX139" fmla="*/ 197392 w 714023"/>
                <a:gd name="connsiteY139" fmla="*/ 42849 h 62539"/>
                <a:gd name="connsiteX140" fmla="*/ 202736 w 714023"/>
                <a:gd name="connsiteY140" fmla="*/ 44162 h 62539"/>
                <a:gd name="connsiteX141" fmla="*/ 212769 w 714023"/>
                <a:gd name="connsiteY141" fmla="*/ 38067 h 62539"/>
                <a:gd name="connsiteX142" fmla="*/ 217551 w 714023"/>
                <a:gd name="connsiteY142" fmla="*/ 40318 h 62539"/>
                <a:gd name="connsiteX143" fmla="*/ 211644 w 714023"/>
                <a:gd name="connsiteY143" fmla="*/ 46881 h 62539"/>
                <a:gd name="connsiteX144" fmla="*/ 202549 w 714023"/>
                <a:gd name="connsiteY144" fmla="*/ 49225 h 62539"/>
                <a:gd name="connsiteX145" fmla="*/ 212300 w 714023"/>
                <a:gd name="connsiteY145" fmla="*/ 27660 h 62539"/>
                <a:gd name="connsiteX146" fmla="*/ 211081 w 714023"/>
                <a:gd name="connsiteY146" fmla="*/ 23440 h 62539"/>
                <a:gd name="connsiteX147" fmla="*/ 207799 w 714023"/>
                <a:gd name="connsiteY147" fmla="*/ 19877 h 62539"/>
                <a:gd name="connsiteX148" fmla="*/ 202080 w 714023"/>
                <a:gd name="connsiteY148" fmla="*/ 18377 h 62539"/>
                <a:gd name="connsiteX149" fmla="*/ 195329 w 714023"/>
                <a:gd name="connsiteY149" fmla="*/ 21003 h 62539"/>
                <a:gd name="connsiteX150" fmla="*/ 191672 w 714023"/>
                <a:gd name="connsiteY150" fmla="*/ 27660 h 62539"/>
                <a:gd name="connsiteX151" fmla="*/ 212300 w 714023"/>
                <a:gd name="connsiteY151" fmla="*/ 27660 h 62539"/>
                <a:gd name="connsiteX152" fmla="*/ 224920 w 714023"/>
                <a:gd name="connsiteY152" fmla="*/ 14346 h 62539"/>
                <a:gd name="connsiteX153" fmla="*/ 230265 w 714023"/>
                <a:gd name="connsiteY153" fmla="*/ 14346 h 62539"/>
                <a:gd name="connsiteX154" fmla="*/ 230265 w 714023"/>
                <a:gd name="connsiteY154" fmla="*/ 19315 h 62539"/>
                <a:gd name="connsiteX155" fmla="*/ 230546 w 714023"/>
                <a:gd name="connsiteY155" fmla="*/ 19315 h 62539"/>
                <a:gd name="connsiteX156" fmla="*/ 234953 w 714023"/>
                <a:gd name="connsiteY156" fmla="*/ 15096 h 62539"/>
                <a:gd name="connsiteX157" fmla="*/ 241516 w 714023"/>
                <a:gd name="connsiteY157" fmla="*/ 13314 h 62539"/>
                <a:gd name="connsiteX158" fmla="*/ 250799 w 714023"/>
                <a:gd name="connsiteY158" fmla="*/ 16877 h 62539"/>
                <a:gd name="connsiteX159" fmla="*/ 253987 w 714023"/>
                <a:gd name="connsiteY159" fmla="*/ 26441 h 62539"/>
                <a:gd name="connsiteX160" fmla="*/ 253987 w 714023"/>
                <a:gd name="connsiteY160" fmla="*/ 48194 h 62539"/>
                <a:gd name="connsiteX161" fmla="*/ 248361 w 714023"/>
                <a:gd name="connsiteY161" fmla="*/ 48194 h 62539"/>
                <a:gd name="connsiteX162" fmla="*/ 248361 w 714023"/>
                <a:gd name="connsiteY162" fmla="*/ 27378 h 62539"/>
                <a:gd name="connsiteX163" fmla="*/ 246111 w 714023"/>
                <a:gd name="connsiteY163" fmla="*/ 20534 h 62539"/>
                <a:gd name="connsiteX164" fmla="*/ 239922 w 714023"/>
                <a:gd name="connsiteY164" fmla="*/ 18377 h 62539"/>
                <a:gd name="connsiteX165" fmla="*/ 235047 w 714023"/>
                <a:gd name="connsiteY165" fmla="*/ 19971 h 62539"/>
                <a:gd name="connsiteX166" fmla="*/ 231671 w 714023"/>
                <a:gd name="connsiteY166" fmla="*/ 24003 h 62539"/>
                <a:gd name="connsiteX167" fmla="*/ 230546 w 714023"/>
                <a:gd name="connsiteY167" fmla="*/ 29160 h 62539"/>
                <a:gd name="connsiteX168" fmla="*/ 230546 w 714023"/>
                <a:gd name="connsiteY168" fmla="*/ 48194 h 62539"/>
                <a:gd name="connsiteX169" fmla="*/ 224920 w 714023"/>
                <a:gd name="connsiteY169" fmla="*/ 48194 h 62539"/>
                <a:gd name="connsiteX170" fmla="*/ 224920 w 714023"/>
                <a:gd name="connsiteY170" fmla="*/ 14346 h 62539"/>
                <a:gd name="connsiteX171" fmla="*/ 277444 w 714023"/>
                <a:gd name="connsiteY171" fmla="*/ 49225 h 62539"/>
                <a:gd name="connsiteX172" fmla="*/ 268631 w 714023"/>
                <a:gd name="connsiteY172" fmla="*/ 46881 h 62539"/>
                <a:gd name="connsiteX173" fmla="*/ 262442 w 714023"/>
                <a:gd name="connsiteY173" fmla="*/ 40505 h 62539"/>
                <a:gd name="connsiteX174" fmla="*/ 260286 w 714023"/>
                <a:gd name="connsiteY174" fmla="*/ 31223 h 62539"/>
                <a:gd name="connsiteX175" fmla="*/ 262442 w 714023"/>
                <a:gd name="connsiteY175" fmla="*/ 22034 h 62539"/>
                <a:gd name="connsiteX176" fmla="*/ 268631 w 714023"/>
                <a:gd name="connsiteY176" fmla="*/ 15658 h 62539"/>
                <a:gd name="connsiteX177" fmla="*/ 277444 w 714023"/>
                <a:gd name="connsiteY177" fmla="*/ 13314 h 62539"/>
                <a:gd name="connsiteX178" fmla="*/ 286727 w 714023"/>
                <a:gd name="connsiteY178" fmla="*/ 15846 h 62539"/>
                <a:gd name="connsiteX179" fmla="*/ 292071 w 714023"/>
                <a:gd name="connsiteY179" fmla="*/ 22597 h 62539"/>
                <a:gd name="connsiteX180" fmla="*/ 286914 w 714023"/>
                <a:gd name="connsiteY180" fmla="*/ 24753 h 62539"/>
                <a:gd name="connsiteX181" fmla="*/ 283164 w 714023"/>
                <a:gd name="connsiteY181" fmla="*/ 20065 h 62539"/>
                <a:gd name="connsiteX182" fmla="*/ 277163 w 714023"/>
                <a:gd name="connsiteY182" fmla="*/ 18377 h 62539"/>
                <a:gd name="connsiteX183" fmla="*/ 271537 w 714023"/>
                <a:gd name="connsiteY183" fmla="*/ 20065 h 62539"/>
                <a:gd name="connsiteX184" fmla="*/ 267412 w 714023"/>
                <a:gd name="connsiteY184" fmla="*/ 24566 h 62539"/>
                <a:gd name="connsiteX185" fmla="*/ 265912 w 714023"/>
                <a:gd name="connsiteY185" fmla="*/ 31223 h 62539"/>
                <a:gd name="connsiteX186" fmla="*/ 267412 w 714023"/>
                <a:gd name="connsiteY186" fmla="*/ 37973 h 62539"/>
                <a:gd name="connsiteX187" fmla="*/ 271537 w 714023"/>
                <a:gd name="connsiteY187" fmla="*/ 42568 h 62539"/>
                <a:gd name="connsiteX188" fmla="*/ 277163 w 714023"/>
                <a:gd name="connsiteY188" fmla="*/ 44162 h 62539"/>
                <a:gd name="connsiteX189" fmla="*/ 283351 w 714023"/>
                <a:gd name="connsiteY189" fmla="*/ 42474 h 62539"/>
                <a:gd name="connsiteX190" fmla="*/ 287195 w 714023"/>
                <a:gd name="connsiteY190" fmla="*/ 37786 h 62539"/>
                <a:gd name="connsiteX191" fmla="*/ 292259 w 714023"/>
                <a:gd name="connsiteY191" fmla="*/ 39942 h 62539"/>
                <a:gd name="connsiteX192" fmla="*/ 286727 w 714023"/>
                <a:gd name="connsiteY192" fmla="*/ 46693 h 62539"/>
                <a:gd name="connsiteX193" fmla="*/ 277444 w 714023"/>
                <a:gd name="connsiteY193" fmla="*/ 49225 h 62539"/>
                <a:gd name="connsiteX194" fmla="*/ 313076 w 714023"/>
                <a:gd name="connsiteY194" fmla="*/ 49225 h 62539"/>
                <a:gd name="connsiteX195" fmla="*/ 304449 w 714023"/>
                <a:gd name="connsiteY195" fmla="*/ 46975 h 62539"/>
                <a:gd name="connsiteX196" fmla="*/ 298355 w 714023"/>
                <a:gd name="connsiteY196" fmla="*/ 40599 h 62539"/>
                <a:gd name="connsiteX197" fmla="*/ 296198 w 714023"/>
                <a:gd name="connsiteY197" fmla="*/ 31316 h 62539"/>
                <a:gd name="connsiteX198" fmla="*/ 298261 w 714023"/>
                <a:gd name="connsiteY198" fmla="*/ 22315 h 62539"/>
                <a:gd name="connsiteX199" fmla="*/ 304074 w 714023"/>
                <a:gd name="connsiteY199" fmla="*/ 15752 h 62539"/>
                <a:gd name="connsiteX200" fmla="*/ 312607 w 714023"/>
                <a:gd name="connsiteY200" fmla="*/ 13314 h 62539"/>
                <a:gd name="connsiteX201" fmla="*/ 321233 w 714023"/>
                <a:gd name="connsiteY201" fmla="*/ 15564 h 62539"/>
                <a:gd name="connsiteX202" fmla="*/ 326858 w 714023"/>
                <a:gd name="connsiteY202" fmla="*/ 21659 h 62539"/>
                <a:gd name="connsiteX203" fmla="*/ 328827 w 714023"/>
                <a:gd name="connsiteY203" fmla="*/ 30566 h 62539"/>
                <a:gd name="connsiteX204" fmla="*/ 328734 w 714023"/>
                <a:gd name="connsiteY204" fmla="*/ 32348 h 62539"/>
                <a:gd name="connsiteX205" fmla="*/ 301918 w 714023"/>
                <a:gd name="connsiteY205" fmla="*/ 32348 h 62539"/>
                <a:gd name="connsiteX206" fmla="*/ 303699 w 714023"/>
                <a:gd name="connsiteY206" fmla="*/ 38817 h 62539"/>
                <a:gd name="connsiteX207" fmla="*/ 307919 w 714023"/>
                <a:gd name="connsiteY207" fmla="*/ 42849 h 62539"/>
                <a:gd name="connsiteX208" fmla="*/ 313263 w 714023"/>
                <a:gd name="connsiteY208" fmla="*/ 44162 h 62539"/>
                <a:gd name="connsiteX209" fmla="*/ 323296 w 714023"/>
                <a:gd name="connsiteY209" fmla="*/ 38067 h 62539"/>
                <a:gd name="connsiteX210" fmla="*/ 328077 w 714023"/>
                <a:gd name="connsiteY210" fmla="*/ 40318 h 62539"/>
                <a:gd name="connsiteX211" fmla="*/ 322170 w 714023"/>
                <a:gd name="connsiteY211" fmla="*/ 46881 h 62539"/>
                <a:gd name="connsiteX212" fmla="*/ 313076 w 714023"/>
                <a:gd name="connsiteY212" fmla="*/ 49225 h 62539"/>
                <a:gd name="connsiteX213" fmla="*/ 322827 w 714023"/>
                <a:gd name="connsiteY213" fmla="*/ 27660 h 62539"/>
                <a:gd name="connsiteX214" fmla="*/ 321608 w 714023"/>
                <a:gd name="connsiteY214" fmla="*/ 23440 h 62539"/>
                <a:gd name="connsiteX215" fmla="*/ 318326 w 714023"/>
                <a:gd name="connsiteY215" fmla="*/ 19877 h 62539"/>
                <a:gd name="connsiteX216" fmla="*/ 312607 w 714023"/>
                <a:gd name="connsiteY216" fmla="*/ 18377 h 62539"/>
                <a:gd name="connsiteX217" fmla="*/ 305856 w 714023"/>
                <a:gd name="connsiteY217" fmla="*/ 21003 h 62539"/>
                <a:gd name="connsiteX218" fmla="*/ 302199 w 714023"/>
                <a:gd name="connsiteY218" fmla="*/ 27660 h 62539"/>
                <a:gd name="connsiteX219" fmla="*/ 322827 w 714023"/>
                <a:gd name="connsiteY219" fmla="*/ 27660 h 62539"/>
                <a:gd name="connsiteX220" fmla="*/ 331228 w 714023"/>
                <a:gd name="connsiteY220" fmla="*/ 48194 h 62539"/>
                <a:gd name="connsiteX221" fmla="*/ 331228 w 714023"/>
                <a:gd name="connsiteY221" fmla="*/ 48194 h 62539"/>
                <a:gd name="connsiteX222" fmla="*/ 347097 w 714023"/>
                <a:gd name="connsiteY222" fmla="*/ 14346 h 62539"/>
                <a:gd name="connsiteX223" fmla="*/ 352911 w 714023"/>
                <a:gd name="connsiteY223" fmla="*/ 14346 h 62539"/>
                <a:gd name="connsiteX224" fmla="*/ 360974 w 714023"/>
                <a:gd name="connsiteY224" fmla="*/ 41068 h 62539"/>
                <a:gd name="connsiteX225" fmla="*/ 361068 w 714023"/>
                <a:gd name="connsiteY225" fmla="*/ 41068 h 62539"/>
                <a:gd name="connsiteX226" fmla="*/ 369600 w 714023"/>
                <a:gd name="connsiteY226" fmla="*/ 14346 h 62539"/>
                <a:gd name="connsiteX227" fmla="*/ 375414 w 714023"/>
                <a:gd name="connsiteY227" fmla="*/ 14346 h 62539"/>
                <a:gd name="connsiteX228" fmla="*/ 383946 w 714023"/>
                <a:gd name="connsiteY228" fmla="*/ 41068 h 62539"/>
                <a:gd name="connsiteX229" fmla="*/ 384040 w 714023"/>
                <a:gd name="connsiteY229" fmla="*/ 41068 h 62539"/>
                <a:gd name="connsiteX230" fmla="*/ 392009 w 714023"/>
                <a:gd name="connsiteY230" fmla="*/ 14346 h 62539"/>
                <a:gd name="connsiteX231" fmla="*/ 397729 w 714023"/>
                <a:gd name="connsiteY231" fmla="*/ 14346 h 62539"/>
                <a:gd name="connsiteX232" fmla="*/ 386759 w 714023"/>
                <a:gd name="connsiteY232" fmla="*/ 48194 h 62539"/>
                <a:gd name="connsiteX233" fmla="*/ 381039 w 714023"/>
                <a:gd name="connsiteY233" fmla="*/ 48194 h 62539"/>
                <a:gd name="connsiteX234" fmla="*/ 372319 w 714023"/>
                <a:gd name="connsiteY234" fmla="*/ 21190 h 62539"/>
                <a:gd name="connsiteX235" fmla="*/ 363600 w 714023"/>
                <a:gd name="connsiteY235" fmla="*/ 48194 h 62539"/>
                <a:gd name="connsiteX236" fmla="*/ 357974 w 714023"/>
                <a:gd name="connsiteY236" fmla="*/ 48194 h 62539"/>
                <a:gd name="connsiteX237" fmla="*/ 347097 w 714023"/>
                <a:gd name="connsiteY237" fmla="*/ 14346 h 62539"/>
                <a:gd name="connsiteX238" fmla="*/ 405709 w 714023"/>
                <a:gd name="connsiteY238" fmla="*/ 8064 h 62539"/>
                <a:gd name="connsiteX239" fmla="*/ 402802 w 714023"/>
                <a:gd name="connsiteY239" fmla="*/ 6938 h 62539"/>
                <a:gd name="connsiteX240" fmla="*/ 401677 w 714023"/>
                <a:gd name="connsiteY240" fmla="*/ 4032 h 62539"/>
                <a:gd name="connsiteX241" fmla="*/ 402802 w 714023"/>
                <a:gd name="connsiteY241" fmla="*/ 1219 h 62539"/>
                <a:gd name="connsiteX242" fmla="*/ 405709 w 714023"/>
                <a:gd name="connsiteY242" fmla="*/ 0 h 62539"/>
                <a:gd name="connsiteX243" fmla="*/ 408522 w 714023"/>
                <a:gd name="connsiteY243" fmla="*/ 1219 h 62539"/>
                <a:gd name="connsiteX244" fmla="*/ 409741 w 714023"/>
                <a:gd name="connsiteY244" fmla="*/ 4032 h 62539"/>
                <a:gd name="connsiteX245" fmla="*/ 408522 w 714023"/>
                <a:gd name="connsiteY245" fmla="*/ 6938 h 62539"/>
                <a:gd name="connsiteX246" fmla="*/ 405709 w 714023"/>
                <a:gd name="connsiteY246" fmla="*/ 8064 h 62539"/>
                <a:gd name="connsiteX247" fmla="*/ 402896 w 714023"/>
                <a:gd name="connsiteY247" fmla="*/ 14346 h 62539"/>
                <a:gd name="connsiteX248" fmla="*/ 408522 w 714023"/>
                <a:gd name="connsiteY248" fmla="*/ 14346 h 62539"/>
                <a:gd name="connsiteX249" fmla="*/ 408522 w 714023"/>
                <a:gd name="connsiteY249" fmla="*/ 48194 h 62539"/>
                <a:gd name="connsiteX250" fmla="*/ 402896 w 714023"/>
                <a:gd name="connsiteY250" fmla="*/ 48194 h 62539"/>
                <a:gd name="connsiteX251" fmla="*/ 402896 w 714023"/>
                <a:gd name="connsiteY251" fmla="*/ 14346 h 62539"/>
                <a:gd name="connsiteX252" fmla="*/ 430037 w 714023"/>
                <a:gd name="connsiteY252" fmla="*/ 48756 h 62539"/>
                <a:gd name="connsiteX253" fmla="*/ 426192 w 714023"/>
                <a:gd name="connsiteY253" fmla="*/ 48100 h 62539"/>
                <a:gd name="connsiteX254" fmla="*/ 423286 w 714023"/>
                <a:gd name="connsiteY254" fmla="*/ 46225 h 62539"/>
                <a:gd name="connsiteX255" fmla="*/ 420661 w 714023"/>
                <a:gd name="connsiteY255" fmla="*/ 39286 h 62539"/>
                <a:gd name="connsiteX256" fmla="*/ 420661 w 714023"/>
                <a:gd name="connsiteY256" fmla="*/ 19409 h 62539"/>
                <a:gd name="connsiteX257" fmla="*/ 414754 w 714023"/>
                <a:gd name="connsiteY257" fmla="*/ 19409 h 62539"/>
                <a:gd name="connsiteX258" fmla="*/ 414754 w 714023"/>
                <a:gd name="connsiteY258" fmla="*/ 14346 h 62539"/>
                <a:gd name="connsiteX259" fmla="*/ 420661 w 714023"/>
                <a:gd name="connsiteY259" fmla="*/ 14346 h 62539"/>
                <a:gd name="connsiteX260" fmla="*/ 420661 w 714023"/>
                <a:gd name="connsiteY260" fmla="*/ 4782 h 62539"/>
                <a:gd name="connsiteX261" fmla="*/ 426286 w 714023"/>
                <a:gd name="connsiteY261" fmla="*/ 4782 h 62539"/>
                <a:gd name="connsiteX262" fmla="*/ 426286 w 714023"/>
                <a:gd name="connsiteY262" fmla="*/ 14346 h 62539"/>
                <a:gd name="connsiteX263" fmla="*/ 434631 w 714023"/>
                <a:gd name="connsiteY263" fmla="*/ 14346 h 62539"/>
                <a:gd name="connsiteX264" fmla="*/ 434631 w 714023"/>
                <a:gd name="connsiteY264" fmla="*/ 19409 h 62539"/>
                <a:gd name="connsiteX265" fmla="*/ 426286 w 714023"/>
                <a:gd name="connsiteY265" fmla="*/ 19409 h 62539"/>
                <a:gd name="connsiteX266" fmla="*/ 426286 w 714023"/>
                <a:gd name="connsiteY266" fmla="*/ 37880 h 62539"/>
                <a:gd name="connsiteX267" fmla="*/ 427318 w 714023"/>
                <a:gd name="connsiteY267" fmla="*/ 42005 h 62539"/>
                <a:gd name="connsiteX268" fmla="*/ 430974 w 714023"/>
                <a:gd name="connsiteY268" fmla="*/ 43505 h 62539"/>
                <a:gd name="connsiteX269" fmla="*/ 434725 w 714023"/>
                <a:gd name="connsiteY269" fmla="*/ 42380 h 62539"/>
                <a:gd name="connsiteX270" fmla="*/ 434725 w 714023"/>
                <a:gd name="connsiteY270" fmla="*/ 47818 h 62539"/>
                <a:gd name="connsiteX271" fmla="*/ 432662 w 714023"/>
                <a:gd name="connsiteY271" fmla="*/ 48475 h 62539"/>
                <a:gd name="connsiteX272" fmla="*/ 430037 w 714023"/>
                <a:gd name="connsiteY272" fmla="*/ 48756 h 62539"/>
                <a:gd name="connsiteX273" fmla="*/ 441726 w 714023"/>
                <a:gd name="connsiteY273" fmla="*/ 656 h 62539"/>
                <a:gd name="connsiteX274" fmla="*/ 447351 w 714023"/>
                <a:gd name="connsiteY274" fmla="*/ 656 h 62539"/>
                <a:gd name="connsiteX275" fmla="*/ 447351 w 714023"/>
                <a:gd name="connsiteY275" fmla="*/ 14627 h 62539"/>
                <a:gd name="connsiteX276" fmla="*/ 447070 w 714023"/>
                <a:gd name="connsiteY276" fmla="*/ 19315 h 62539"/>
                <a:gd name="connsiteX277" fmla="*/ 447351 w 714023"/>
                <a:gd name="connsiteY277" fmla="*/ 19315 h 62539"/>
                <a:gd name="connsiteX278" fmla="*/ 451758 w 714023"/>
                <a:gd name="connsiteY278" fmla="*/ 15002 h 62539"/>
                <a:gd name="connsiteX279" fmla="*/ 458322 w 714023"/>
                <a:gd name="connsiteY279" fmla="*/ 13314 h 62539"/>
                <a:gd name="connsiteX280" fmla="*/ 467792 w 714023"/>
                <a:gd name="connsiteY280" fmla="*/ 16971 h 62539"/>
                <a:gd name="connsiteX281" fmla="*/ 471073 w 714023"/>
                <a:gd name="connsiteY281" fmla="*/ 26441 h 62539"/>
                <a:gd name="connsiteX282" fmla="*/ 471073 w 714023"/>
                <a:gd name="connsiteY282" fmla="*/ 48194 h 62539"/>
                <a:gd name="connsiteX283" fmla="*/ 465354 w 714023"/>
                <a:gd name="connsiteY283" fmla="*/ 48194 h 62539"/>
                <a:gd name="connsiteX284" fmla="*/ 465354 w 714023"/>
                <a:gd name="connsiteY284" fmla="*/ 27378 h 62539"/>
                <a:gd name="connsiteX285" fmla="*/ 463010 w 714023"/>
                <a:gd name="connsiteY285" fmla="*/ 20628 h 62539"/>
                <a:gd name="connsiteX286" fmla="*/ 457009 w 714023"/>
                <a:gd name="connsiteY286" fmla="*/ 18377 h 62539"/>
                <a:gd name="connsiteX287" fmla="*/ 452133 w 714023"/>
                <a:gd name="connsiteY287" fmla="*/ 19971 h 62539"/>
                <a:gd name="connsiteX288" fmla="*/ 448570 w 714023"/>
                <a:gd name="connsiteY288" fmla="*/ 24097 h 62539"/>
                <a:gd name="connsiteX289" fmla="*/ 447351 w 714023"/>
                <a:gd name="connsiteY289" fmla="*/ 29347 h 62539"/>
                <a:gd name="connsiteX290" fmla="*/ 447351 w 714023"/>
                <a:gd name="connsiteY290" fmla="*/ 48194 h 62539"/>
                <a:gd name="connsiteX291" fmla="*/ 441726 w 714023"/>
                <a:gd name="connsiteY291" fmla="*/ 48194 h 62539"/>
                <a:gd name="connsiteX292" fmla="*/ 441726 w 714023"/>
                <a:gd name="connsiteY292" fmla="*/ 656 h 62539"/>
                <a:gd name="connsiteX293" fmla="*/ 474946 w 714023"/>
                <a:gd name="connsiteY293" fmla="*/ 48194 h 62539"/>
                <a:gd name="connsiteX294" fmla="*/ 474946 w 714023"/>
                <a:gd name="connsiteY294" fmla="*/ 48194 h 62539"/>
                <a:gd name="connsiteX295" fmla="*/ 505349 w 714023"/>
                <a:gd name="connsiteY295" fmla="*/ 49225 h 62539"/>
                <a:gd name="connsiteX296" fmla="*/ 498691 w 714023"/>
                <a:gd name="connsiteY296" fmla="*/ 47818 h 62539"/>
                <a:gd name="connsiteX297" fmla="*/ 494191 w 714023"/>
                <a:gd name="connsiteY297" fmla="*/ 43787 h 62539"/>
                <a:gd name="connsiteX298" fmla="*/ 492597 w 714023"/>
                <a:gd name="connsiteY298" fmla="*/ 37973 h 62539"/>
                <a:gd name="connsiteX299" fmla="*/ 496629 w 714023"/>
                <a:gd name="connsiteY299" fmla="*/ 29629 h 62539"/>
                <a:gd name="connsiteX300" fmla="*/ 506849 w 714023"/>
                <a:gd name="connsiteY300" fmla="*/ 26535 h 62539"/>
                <a:gd name="connsiteX301" fmla="*/ 512568 w 714023"/>
                <a:gd name="connsiteY301" fmla="*/ 27191 h 62539"/>
                <a:gd name="connsiteX302" fmla="*/ 516600 w 714023"/>
                <a:gd name="connsiteY302" fmla="*/ 28785 h 62539"/>
                <a:gd name="connsiteX303" fmla="*/ 516600 w 714023"/>
                <a:gd name="connsiteY303" fmla="*/ 26722 h 62539"/>
                <a:gd name="connsiteX304" fmla="*/ 513881 w 714023"/>
                <a:gd name="connsiteY304" fmla="*/ 20628 h 62539"/>
                <a:gd name="connsiteX305" fmla="*/ 507224 w 714023"/>
                <a:gd name="connsiteY305" fmla="*/ 18284 h 62539"/>
                <a:gd name="connsiteX306" fmla="*/ 501973 w 714023"/>
                <a:gd name="connsiteY306" fmla="*/ 19596 h 62539"/>
                <a:gd name="connsiteX307" fmla="*/ 498223 w 714023"/>
                <a:gd name="connsiteY307" fmla="*/ 22972 h 62539"/>
                <a:gd name="connsiteX308" fmla="*/ 493910 w 714023"/>
                <a:gd name="connsiteY308" fmla="*/ 19784 h 62539"/>
                <a:gd name="connsiteX309" fmla="*/ 499442 w 714023"/>
                <a:gd name="connsiteY309" fmla="*/ 15002 h 62539"/>
                <a:gd name="connsiteX310" fmla="*/ 507224 w 714023"/>
                <a:gd name="connsiteY310" fmla="*/ 13314 h 62539"/>
                <a:gd name="connsiteX311" fmla="*/ 518006 w 714023"/>
                <a:gd name="connsiteY311" fmla="*/ 16971 h 62539"/>
                <a:gd name="connsiteX312" fmla="*/ 521944 w 714023"/>
                <a:gd name="connsiteY312" fmla="*/ 26722 h 62539"/>
                <a:gd name="connsiteX313" fmla="*/ 521944 w 714023"/>
                <a:gd name="connsiteY313" fmla="*/ 48194 h 62539"/>
                <a:gd name="connsiteX314" fmla="*/ 516600 w 714023"/>
                <a:gd name="connsiteY314" fmla="*/ 48194 h 62539"/>
                <a:gd name="connsiteX315" fmla="*/ 516600 w 714023"/>
                <a:gd name="connsiteY315" fmla="*/ 43318 h 62539"/>
                <a:gd name="connsiteX316" fmla="*/ 516319 w 714023"/>
                <a:gd name="connsiteY316" fmla="*/ 43318 h 62539"/>
                <a:gd name="connsiteX317" fmla="*/ 511912 w 714023"/>
                <a:gd name="connsiteY317" fmla="*/ 47537 h 62539"/>
                <a:gd name="connsiteX318" fmla="*/ 505349 w 714023"/>
                <a:gd name="connsiteY318" fmla="*/ 49225 h 62539"/>
                <a:gd name="connsiteX319" fmla="*/ 505911 w 714023"/>
                <a:gd name="connsiteY319" fmla="*/ 44256 h 62539"/>
                <a:gd name="connsiteX320" fmla="*/ 511162 w 714023"/>
                <a:gd name="connsiteY320" fmla="*/ 42849 h 62539"/>
                <a:gd name="connsiteX321" fmla="*/ 515100 w 714023"/>
                <a:gd name="connsiteY321" fmla="*/ 38911 h 62539"/>
                <a:gd name="connsiteX322" fmla="*/ 516600 w 714023"/>
                <a:gd name="connsiteY322" fmla="*/ 33567 h 62539"/>
                <a:gd name="connsiteX323" fmla="*/ 512662 w 714023"/>
                <a:gd name="connsiteY323" fmla="*/ 31785 h 62539"/>
                <a:gd name="connsiteX324" fmla="*/ 507693 w 714023"/>
                <a:gd name="connsiteY324" fmla="*/ 31129 h 62539"/>
                <a:gd name="connsiteX325" fmla="*/ 500754 w 714023"/>
                <a:gd name="connsiteY325" fmla="*/ 33098 h 62539"/>
                <a:gd name="connsiteX326" fmla="*/ 498410 w 714023"/>
                <a:gd name="connsiteY326" fmla="*/ 38067 h 62539"/>
                <a:gd name="connsiteX327" fmla="*/ 500473 w 714023"/>
                <a:gd name="connsiteY327" fmla="*/ 42568 h 62539"/>
                <a:gd name="connsiteX328" fmla="*/ 505911 w 714023"/>
                <a:gd name="connsiteY328" fmla="*/ 44256 h 62539"/>
                <a:gd name="connsiteX329" fmla="*/ 529815 w 714023"/>
                <a:gd name="connsiteY329" fmla="*/ 14346 h 62539"/>
                <a:gd name="connsiteX330" fmla="*/ 535160 w 714023"/>
                <a:gd name="connsiteY330" fmla="*/ 14346 h 62539"/>
                <a:gd name="connsiteX331" fmla="*/ 535160 w 714023"/>
                <a:gd name="connsiteY331" fmla="*/ 19315 h 62539"/>
                <a:gd name="connsiteX332" fmla="*/ 535441 w 714023"/>
                <a:gd name="connsiteY332" fmla="*/ 19315 h 62539"/>
                <a:gd name="connsiteX333" fmla="*/ 539848 w 714023"/>
                <a:gd name="connsiteY333" fmla="*/ 15096 h 62539"/>
                <a:gd name="connsiteX334" fmla="*/ 546411 w 714023"/>
                <a:gd name="connsiteY334" fmla="*/ 13314 h 62539"/>
                <a:gd name="connsiteX335" fmla="*/ 555694 w 714023"/>
                <a:gd name="connsiteY335" fmla="*/ 16877 h 62539"/>
                <a:gd name="connsiteX336" fmla="*/ 558881 w 714023"/>
                <a:gd name="connsiteY336" fmla="*/ 26441 h 62539"/>
                <a:gd name="connsiteX337" fmla="*/ 558881 w 714023"/>
                <a:gd name="connsiteY337" fmla="*/ 48194 h 62539"/>
                <a:gd name="connsiteX338" fmla="*/ 553256 w 714023"/>
                <a:gd name="connsiteY338" fmla="*/ 48194 h 62539"/>
                <a:gd name="connsiteX339" fmla="*/ 553256 w 714023"/>
                <a:gd name="connsiteY339" fmla="*/ 27378 h 62539"/>
                <a:gd name="connsiteX340" fmla="*/ 551005 w 714023"/>
                <a:gd name="connsiteY340" fmla="*/ 20534 h 62539"/>
                <a:gd name="connsiteX341" fmla="*/ 544817 w 714023"/>
                <a:gd name="connsiteY341" fmla="*/ 18377 h 62539"/>
                <a:gd name="connsiteX342" fmla="*/ 539942 w 714023"/>
                <a:gd name="connsiteY342" fmla="*/ 19971 h 62539"/>
                <a:gd name="connsiteX343" fmla="*/ 536566 w 714023"/>
                <a:gd name="connsiteY343" fmla="*/ 24003 h 62539"/>
                <a:gd name="connsiteX344" fmla="*/ 535441 w 714023"/>
                <a:gd name="connsiteY344" fmla="*/ 29160 h 62539"/>
                <a:gd name="connsiteX345" fmla="*/ 535441 w 714023"/>
                <a:gd name="connsiteY345" fmla="*/ 48194 h 62539"/>
                <a:gd name="connsiteX346" fmla="*/ 529815 w 714023"/>
                <a:gd name="connsiteY346" fmla="*/ 48194 h 62539"/>
                <a:gd name="connsiteX347" fmla="*/ 529815 w 714023"/>
                <a:gd name="connsiteY347" fmla="*/ 14346 h 62539"/>
                <a:gd name="connsiteX348" fmla="*/ 570338 w 714023"/>
                <a:gd name="connsiteY348" fmla="*/ 8064 h 62539"/>
                <a:gd name="connsiteX349" fmla="*/ 567431 w 714023"/>
                <a:gd name="connsiteY349" fmla="*/ 6938 h 62539"/>
                <a:gd name="connsiteX350" fmla="*/ 566306 w 714023"/>
                <a:gd name="connsiteY350" fmla="*/ 4032 h 62539"/>
                <a:gd name="connsiteX351" fmla="*/ 567431 w 714023"/>
                <a:gd name="connsiteY351" fmla="*/ 1219 h 62539"/>
                <a:gd name="connsiteX352" fmla="*/ 570338 w 714023"/>
                <a:gd name="connsiteY352" fmla="*/ 0 h 62539"/>
                <a:gd name="connsiteX353" fmla="*/ 573150 w 714023"/>
                <a:gd name="connsiteY353" fmla="*/ 1219 h 62539"/>
                <a:gd name="connsiteX354" fmla="*/ 574369 w 714023"/>
                <a:gd name="connsiteY354" fmla="*/ 4032 h 62539"/>
                <a:gd name="connsiteX355" fmla="*/ 573150 w 714023"/>
                <a:gd name="connsiteY355" fmla="*/ 6938 h 62539"/>
                <a:gd name="connsiteX356" fmla="*/ 570338 w 714023"/>
                <a:gd name="connsiteY356" fmla="*/ 8064 h 62539"/>
                <a:gd name="connsiteX357" fmla="*/ 567525 w 714023"/>
                <a:gd name="connsiteY357" fmla="*/ 14346 h 62539"/>
                <a:gd name="connsiteX358" fmla="*/ 573150 w 714023"/>
                <a:gd name="connsiteY358" fmla="*/ 14346 h 62539"/>
                <a:gd name="connsiteX359" fmla="*/ 573150 w 714023"/>
                <a:gd name="connsiteY359" fmla="*/ 48194 h 62539"/>
                <a:gd name="connsiteX360" fmla="*/ 567525 w 714023"/>
                <a:gd name="connsiteY360" fmla="*/ 48194 h 62539"/>
                <a:gd name="connsiteX361" fmla="*/ 567525 w 714023"/>
                <a:gd name="connsiteY361" fmla="*/ 14346 h 62539"/>
                <a:gd name="connsiteX362" fmla="*/ 582058 w 714023"/>
                <a:gd name="connsiteY362" fmla="*/ 14346 h 62539"/>
                <a:gd name="connsiteX363" fmla="*/ 587403 w 714023"/>
                <a:gd name="connsiteY363" fmla="*/ 14346 h 62539"/>
                <a:gd name="connsiteX364" fmla="*/ 587403 w 714023"/>
                <a:gd name="connsiteY364" fmla="*/ 19315 h 62539"/>
                <a:gd name="connsiteX365" fmla="*/ 587684 w 714023"/>
                <a:gd name="connsiteY365" fmla="*/ 19315 h 62539"/>
                <a:gd name="connsiteX366" fmla="*/ 591997 w 714023"/>
                <a:gd name="connsiteY366" fmla="*/ 15002 h 62539"/>
                <a:gd name="connsiteX367" fmla="*/ 598186 w 714023"/>
                <a:gd name="connsiteY367" fmla="*/ 13314 h 62539"/>
                <a:gd name="connsiteX368" fmla="*/ 604655 w 714023"/>
                <a:gd name="connsiteY368" fmla="*/ 15096 h 62539"/>
                <a:gd name="connsiteX369" fmla="*/ 608687 w 714023"/>
                <a:gd name="connsiteY369" fmla="*/ 19877 h 62539"/>
                <a:gd name="connsiteX370" fmla="*/ 613375 w 714023"/>
                <a:gd name="connsiteY370" fmla="*/ 15096 h 62539"/>
                <a:gd name="connsiteX371" fmla="*/ 620220 w 714023"/>
                <a:gd name="connsiteY371" fmla="*/ 13314 h 62539"/>
                <a:gd name="connsiteX372" fmla="*/ 629033 w 714023"/>
                <a:gd name="connsiteY372" fmla="*/ 16877 h 62539"/>
                <a:gd name="connsiteX373" fmla="*/ 632033 w 714023"/>
                <a:gd name="connsiteY373" fmla="*/ 26441 h 62539"/>
                <a:gd name="connsiteX374" fmla="*/ 632033 w 714023"/>
                <a:gd name="connsiteY374" fmla="*/ 48194 h 62539"/>
                <a:gd name="connsiteX375" fmla="*/ 626408 w 714023"/>
                <a:gd name="connsiteY375" fmla="*/ 48194 h 62539"/>
                <a:gd name="connsiteX376" fmla="*/ 626408 w 714023"/>
                <a:gd name="connsiteY376" fmla="*/ 27378 h 62539"/>
                <a:gd name="connsiteX377" fmla="*/ 624439 w 714023"/>
                <a:gd name="connsiteY377" fmla="*/ 20534 h 62539"/>
                <a:gd name="connsiteX378" fmla="*/ 618813 w 714023"/>
                <a:gd name="connsiteY378" fmla="*/ 18377 h 62539"/>
                <a:gd name="connsiteX379" fmla="*/ 614219 w 714023"/>
                <a:gd name="connsiteY379" fmla="*/ 19877 h 62539"/>
                <a:gd name="connsiteX380" fmla="*/ 610937 w 714023"/>
                <a:gd name="connsiteY380" fmla="*/ 23815 h 62539"/>
                <a:gd name="connsiteX381" fmla="*/ 609812 w 714023"/>
                <a:gd name="connsiteY381" fmla="*/ 29066 h 62539"/>
                <a:gd name="connsiteX382" fmla="*/ 609812 w 714023"/>
                <a:gd name="connsiteY382" fmla="*/ 48194 h 62539"/>
                <a:gd name="connsiteX383" fmla="*/ 604186 w 714023"/>
                <a:gd name="connsiteY383" fmla="*/ 48194 h 62539"/>
                <a:gd name="connsiteX384" fmla="*/ 604186 w 714023"/>
                <a:gd name="connsiteY384" fmla="*/ 27378 h 62539"/>
                <a:gd name="connsiteX385" fmla="*/ 602217 w 714023"/>
                <a:gd name="connsiteY385" fmla="*/ 20534 h 62539"/>
                <a:gd name="connsiteX386" fmla="*/ 596592 w 714023"/>
                <a:gd name="connsiteY386" fmla="*/ 18377 h 62539"/>
                <a:gd name="connsiteX387" fmla="*/ 591997 w 714023"/>
                <a:gd name="connsiteY387" fmla="*/ 19877 h 62539"/>
                <a:gd name="connsiteX388" fmla="*/ 588809 w 714023"/>
                <a:gd name="connsiteY388" fmla="*/ 23909 h 62539"/>
                <a:gd name="connsiteX389" fmla="*/ 587684 w 714023"/>
                <a:gd name="connsiteY389" fmla="*/ 29254 h 62539"/>
                <a:gd name="connsiteX390" fmla="*/ 587684 w 714023"/>
                <a:gd name="connsiteY390" fmla="*/ 48194 h 62539"/>
                <a:gd name="connsiteX391" fmla="*/ 582058 w 714023"/>
                <a:gd name="connsiteY391" fmla="*/ 48194 h 62539"/>
                <a:gd name="connsiteX392" fmla="*/ 582058 w 714023"/>
                <a:gd name="connsiteY392" fmla="*/ 14346 h 62539"/>
                <a:gd name="connsiteX393" fmla="*/ 650660 w 714023"/>
                <a:gd name="connsiteY393" fmla="*/ 49225 h 62539"/>
                <a:gd name="connsiteX394" fmla="*/ 644003 w 714023"/>
                <a:gd name="connsiteY394" fmla="*/ 47818 h 62539"/>
                <a:gd name="connsiteX395" fmla="*/ 639503 w 714023"/>
                <a:gd name="connsiteY395" fmla="*/ 43787 h 62539"/>
                <a:gd name="connsiteX396" fmla="*/ 637909 w 714023"/>
                <a:gd name="connsiteY396" fmla="*/ 37973 h 62539"/>
                <a:gd name="connsiteX397" fmla="*/ 641940 w 714023"/>
                <a:gd name="connsiteY397" fmla="*/ 29629 h 62539"/>
                <a:gd name="connsiteX398" fmla="*/ 652160 w 714023"/>
                <a:gd name="connsiteY398" fmla="*/ 26535 h 62539"/>
                <a:gd name="connsiteX399" fmla="*/ 657880 w 714023"/>
                <a:gd name="connsiteY399" fmla="*/ 27191 h 62539"/>
                <a:gd name="connsiteX400" fmla="*/ 661912 w 714023"/>
                <a:gd name="connsiteY400" fmla="*/ 28785 h 62539"/>
                <a:gd name="connsiteX401" fmla="*/ 661912 w 714023"/>
                <a:gd name="connsiteY401" fmla="*/ 26722 h 62539"/>
                <a:gd name="connsiteX402" fmla="*/ 659193 w 714023"/>
                <a:gd name="connsiteY402" fmla="*/ 20628 h 62539"/>
                <a:gd name="connsiteX403" fmla="*/ 652535 w 714023"/>
                <a:gd name="connsiteY403" fmla="*/ 18284 h 62539"/>
                <a:gd name="connsiteX404" fmla="*/ 647285 w 714023"/>
                <a:gd name="connsiteY404" fmla="*/ 19596 h 62539"/>
                <a:gd name="connsiteX405" fmla="*/ 643534 w 714023"/>
                <a:gd name="connsiteY405" fmla="*/ 22972 h 62539"/>
                <a:gd name="connsiteX406" fmla="*/ 639221 w 714023"/>
                <a:gd name="connsiteY406" fmla="*/ 19784 h 62539"/>
                <a:gd name="connsiteX407" fmla="*/ 644753 w 714023"/>
                <a:gd name="connsiteY407" fmla="*/ 15002 h 62539"/>
                <a:gd name="connsiteX408" fmla="*/ 652535 w 714023"/>
                <a:gd name="connsiteY408" fmla="*/ 13314 h 62539"/>
                <a:gd name="connsiteX409" fmla="*/ 663318 w 714023"/>
                <a:gd name="connsiteY409" fmla="*/ 16971 h 62539"/>
                <a:gd name="connsiteX410" fmla="*/ 667256 w 714023"/>
                <a:gd name="connsiteY410" fmla="*/ 26722 h 62539"/>
                <a:gd name="connsiteX411" fmla="*/ 667256 w 714023"/>
                <a:gd name="connsiteY411" fmla="*/ 48194 h 62539"/>
                <a:gd name="connsiteX412" fmla="*/ 661912 w 714023"/>
                <a:gd name="connsiteY412" fmla="*/ 48194 h 62539"/>
                <a:gd name="connsiteX413" fmla="*/ 661912 w 714023"/>
                <a:gd name="connsiteY413" fmla="*/ 43318 h 62539"/>
                <a:gd name="connsiteX414" fmla="*/ 661630 w 714023"/>
                <a:gd name="connsiteY414" fmla="*/ 43318 h 62539"/>
                <a:gd name="connsiteX415" fmla="*/ 657224 w 714023"/>
                <a:gd name="connsiteY415" fmla="*/ 47537 h 62539"/>
                <a:gd name="connsiteX416" fmla="*/ 650660 w 714023"/>
                <a:gd name="connsiteY416" fmla="*/ 49225 h 62539"/>
                <a:gd name="connsiteX417" fmla="*/ 651223 w 714023"/>
                <a:gd name="connsiteY417" fmla="*/ 44256 h 62539"/>
                <a:gd name="connsiteX418" fmla="*/ 656473 w 714023"/>
                <a:gd name="connsiteY418" fmla="*/ 42849 h 62539"/>
                <a:gd name="connsiteX419" fmla="*/ 660411 w 714023"/>
                <a:gd name="connsiteY419" fmla="*/ 38911 h 62539"/>
                <a:gd name="connsiteX420" fmla="*/ 661912 w 714023"/>
                <a:gd name="connsiteY420" fmla="*/ 33567 h 62539"/>
                <a:gd name="connsiteX421" fmla="*/ 657974 w 714023"/>
                <a:gd name="connsiteY421" fmla="*/ 31785 h 62539"/>
                <a:gd name="connsiteX422" fmla="*/ 653004 w 714023"/>
                <a:gd name="connsiteY422" fmla="*/ 31129 h 62539"/>
                <a:gd name="connsiteX423" fmla="*/ 646066 w 714023"/>
                <a:gd name="connsiteY423" fmla="*/ 33098 h 62539"/>
                <a:gd name="connsiteX424" fmla="*/ 643722 w 714023"/>
                <a:gd name="connsiteY424" fmla="*/ 38067 h 62539"/>
                <a:gd name="connsiteX425" fmla="*/ 645785 w 714023"/>
                <a:gd name="connsiteY425" fmla="*/ 42568 h 62539"/>
                <a:gd name="connsiteX426" fmla="*/ 651223 w 714023"/>
                <a:gd name="connsiteY426" fmla="*/ 44256 h 62539"/>
                <a:gd name="connsiteX427" fmla="*/ 675127 w 714023"/>
                <a:gd name="connsiteY427" fmla="*/ 656 h 62539"/>
                <a:gd name="connsiteX428" fmla="*/ 680752 w 714023"/>
                <a:gd name="connsiteY428" fmla="*/ 656 h 62539"/>
                <a:gd name="connsiteX429" fmla="*/ 680752 w 714023"/>
                <a:gd name="connsiteY429" fmla="*/ 48194 h 62539"/>
                <a:gd name="connsiteX430" fmla="*/ 675127 w 714023"/>
                <a:gd name="connsiteY430" fmla="*/ 48194 h 62539"/>
                <a:gd name="connsiteX431" fmla="*/ 675127 w 714023"/>
                <a:gd name="connsiteY431" fmla="*/ 656 h 62539"/>
                <a:gd name="connsiteX432" fmla="*/ 700615 w 714023"/>
                <a:gd name="connsiteY432" fmla="*/ 49225 h 62539"/>
                <a:gd name="connsiteX433" fmla="*/ 691521 w 714023"/>
                <a:gd name="connsiteY433" fmla="*/ 46693 h 62539"/>
                <a:gd name="connsiteX434" fmla="*/ 686270 w 714023"/>
                <a:gd name="connsiteY434" fmla="*/ 40130 h 62539"/>
                <a:gd name="connsiteX435" fmla="*/ 691333 w 714023"/>
                <a:gd name="connsiteY435" fmla="*/ 37880 h 62539"/>
                <a:gd name="connsiteX436" fmla="*/ 695083 w 714023"/>
                <a:gd name="connsiteY436" fmla="*/ 42662 h 62539"/>
                <a:gd name="connsiteX437" fmla="*/ 700615 w 714023"/>
                <a:gd name="connsiteY437" fmla="*/ 44256 h 62539"/>
                <a:gd name="connsiteX438" fmla="*/ 706054 w 714023"/>
                <a:gd name="connsiteY438" fmla="*/ 43037 h 62539"/>
                <a:gd name="connsiteX439" fmla="*/ 708304 w 714023"/>
                <a:gd name="connsiteY439" fmla="*/ 39286 h 62539"/>
                <a:gd name="connsiteX440" fmla="*/ 706522 w 714023"/>
                <a:gd name="connsiteY440" fmla="*/ 35911 h 62539"/>
                <a:gd name="connsiteX441" fmla="*/ 700803 w 714023"/>
                <a:gd name="connsiteY441" fmla="*/ 33660 h 62539"/>
                <a:gd name="connsiteX442" fmla="*/ 696771 w 714023"/>
                <a:gd name="connsiteY442" fmla="*/ 32629 h 62539"/>
                <a:gd name="connsiteX443" fmla="*/ 690020 w 714023"/>
                <a:gd name="connsiteY443" fmla="*/ 29254 h 62539"/>
                <a:gd name="connsiteX444" fmla="*/ 687489 w 714023"/>
                <a:gd name="connsiteY444" fmla="*/ 23065 h 62539"/>
                <a:gd name="connsiteX445" fmla="*/ 689270 w 714023"/>
                <a:gd name="connsiteY445" fmla="*/ 17908 h 62539"/>
                <a:gd name="connsiteX446" fmla="*/ 693958 w 714023"/>
                <a:gd name="connsiteY446" fmla="*/ 14533 h 62539"/>
                <a:gd name="connsiteX447" fmla="*/ 700240 w 714023"/>
                <a:gd name="connsiteY447" fmla="*/ 13314 h 62539"/>
                <a:gd name="connsiteX448" fmla="*/ 708210 w 714023"/>
                <a:gd name="connsiteY448" fmla="*/ 15283 h 62539"/>
                <a:gd name="connsiteX449" fmla="*/ 713086 w 714023"/>
                <a:gd name="connsiteY449" fmla="*/ 20534 h 62539"/>
                <a:gd name="connsiteX450" fmla="*/ 708210 w 714023"/>
                <a:gd name="connsiteY450" fmla="*/ 22878 h 62539"/>
                <a:gd name="connsiteX451" fmla="*/ 700147 w 714023"/>
                <a:gd name="connsiteY451" fmla="*/ 18284 h 62539"/>
                <a:gd name="connsiteX452" fmla="*/ 695271 w 714023"/>
                <a:gd name="connsiteY452" fmla="*/ 19596 h 62539"/>
                <a:gd name="connsiteX453" fmla="*/ 693208 w 714023"/>
                <a:gd name="connsiteY453" fmla="*/ 22878 h 62539"/>
                <a:gd name="connsiteX454" fmla="*/ 694615 w 714023"/>
                <a:gd name="connsiteY454" fmla="*/ 25972 h 62539"/>
                <a:gd name="connsiteX455" fmla="*/ 699021 w 714023"/>
                <a:gd name="connsiteY455" fmla="*/ 27847 h 62539"/>
                <a:gd name="connsiteX456" fmla="*/ 703991 w 714023"/>
                <a:gd name="connsiteY456" fmla="*/ 29066 h 62539"/>
                <a:gd name="connsiteX457" fmla="*/ 711492 w 714023"/>
                <a:gd name="connsiteY457" fmla="*/ 32910 h 62539"/>
                <a:gd name="connsiteX458" fmla="*/ 714023 w 714023"/>
                <a:gd name="connsiteY458" fmla="*/ 38911 h 62539"/>
                <a:gd name="connsiteX459" fmla="*/ 712148 w 714023"/>
                <a:gd name="connsiteY459" fmla="*/ 44349 h 62539"/>
                <a:gd name="connsiteX460" fmla="*/ 707273 w 714023"/>
                <a:gd name="connsiteY460" fmla="*/ 48006 h 62539"/>
                <a:gd name="connsiteX461" fmla="*/ 700615 w 714023"/>
                <a:gd name="connsiteY461" fmla="*/ 49225 h 6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Lst>
              <a:rect l="l" t="t" r="r" b="b"/>
              <a:pathLst>
                <a:path w="714023" h="62539">
                  <a:moveTo>
                    <a:pt x="16877" y="49225"/>
                  </a:moveTo>
                  <a:cubicBezTo>
                    <a:pt x="13689" y="49225"/>
                    <a:pt x="10814" y="48475"/>
                    <a:pt x="8251" y="46975"/>
                  </a:cubicBezTo>
                  <a:cubicBezTo>
                    <a:pt x="5688" y="45412"/>
                    <a:pt x="3657" y="43287"/>
                    <a:pt x="2157" y="40599"/>
                  </a:cubicBezTo>
                  <a:cubicBezTo>
                    <a:pt x="719" y="37849"/>
                    <a:pt x="0" y="34754"/>
                    <a:pt x="0" y="31316"/>
                  </a:cubicBezTo>
                  <a:cubicBezTo>
                    <a:pt x="0" y="28066"/>
                    <a:pt x="687" y="25066"/>
                    <a:pt x="2063" y="22315"/>
                  </a:cubicBezTo>
                  <a:cubicBezTo>
                    <a:pt x="3438" y="19565"/>
                    <a:pt x="5376" y="17377"/>
                    <a:pt x="7876" y="15752"/>
                  </a:cubicBezTo>
                  <a:cubicBezTo>
                    <a:pt x="10376" y="14127"/>
                    <a:pt x="13220" y="13314"/>
                    <a:pt x="16408" y="13314"/>
                  </a:cubicBezTo>
                  <a:cubicBezTo>
                    <a:pt x="19721" y="13314"/>
                    <a:pt x="22597" y="14064"/>
                    <a:pt x="25034" y="15564"/>
                  </a:cubicBezTo>
                  <a:cubicBezTo>
                    <a:pt x="27472" y="17002"/>
                    <a:pt x="29347" y="19034"/>
                    <a:pt x="30660" y="21659"/>
                  </a:cubicBezTo>
                  <a:cubicBezTo>
                    <a:pt x="31973" y="24284"/>
                    <a:pt x="32629" y="27253"/>
                    <a:pt x="32629" y="30566"/>
                  </a:cubicBezTo>
                  <a:cubicBezTo>
                    <a:pt x="32629" y="31129"/>
                    <a:pt x="32598" y="31723"/>
                    <a:pt x="32535" y="32348"/>
                  </a:cubicBezTo>
                  <a:lnTo>
                    <a:pt x="5719" y="32348"/>
                  </a:lnTo>
                  <a:cubicBezTo>
                    <a:pt x="5844" y="34911"/>
                    <a:pt x="6438" y="37067"/>
                    <a:pt x="7501" y="38817"/>
                  </a:cubicBezTo>
                  <a:cubicBezTo>
                    <a:pt x="8626" y="40568"/>
                    <a:pt x="10033" y="41911"/>
                    <a:pt x="11720" y="42849"/>
                  </a:cubicBezTo>
                  <a:cubicBezTo>
                    <a:pt x="13471" y="43724"/>
                    <a:pt x="15252" y="44162"/>
                    <a:pt x="17065" y="44162"/>
                  </a:cubicBezTo>
                  <a:cubicBezTo>
                    <a:pt x="21503" y="44162"/>
                    <a:pt x="24847" y="42130"/>
                    <a:pt x="27097" y="38067"/>
                  </a:cubicBezTo>
                  <a:lnTo>
                    <a:pt x="31879" y="40318"/>
                  </a:lnTo>
                  <a:cubicBezTo>
                    <a:pt x="30504" y="43068"/>
                    <a:pt x="28535" y="45256"/>
                    <a:pt x="25972" y="46881"/>
                  </a:cubicBezTo>
                  <a:cubicBezTo>
                    <a:pt x="23472" y="48444"/>
                    <a:pt x="20440" y="49225"/>
                    <a:pt x="16877" y="49225"/>
                  </a:cubicBezTo>
                  <a:close/>
                  <a:moveTo>
                    <a:pt x="26628" y="27660"/>
                  </a:moveTo>
                  <a:cubicBezTo>
                    <a:pt x="26566" y="26285"/>
                    <a:pt x="26160" y="24878"/>
                    <a:pt x="25409" y="23440"/>
                  </a:cubicBezTo>
                  <a:cubicBezTo>
                    <a:pt x="24722" y="22003"/>
                    <a:pt x="23628" y="20815"/>
                    <a:pt x="22128" y="19877"/>
                  </a:cubicBezTo>
                  <a:cubicBezTo>
                    <a:pt x="20628" y="18877"/>
                    <a:pt x="18721" y="18377"/>
                    <a:pt x="16408" y="18377"/>
                  </a:cubicBezTo>
                  <a:cubicBezTo>
                    <a:pt x="13783" y="18377"/>
                    <a:pt x="11533" y="19252"/>
                    <a:pt x="9657" y="21003"/>
                  </a:cubicBezTo>
                  <a:cubicBezTo>
                    <a:pt x="7782" y="22690"/>
                    <a:pt x="6563" y="24909"/>
                    <a:pt x="6001" y="27660"/>
                  </a:cubicBezTo>
                  <a:lnTo>
                    <a:pt x="26628" y="27660"/>
                  </a:lnTo>
                  <a:close/>
                  <a:moveTo>
                    <a:pt x="47210" y="31035"/>
                  </a:moveTo>
                  <a:lnTo>
                    <a:pt x="35490" y="14346"/>
                  </a:lnTo>
                  <a:lnTo>
                    <a:pt x="41866" y="14346"/>
                  </a:lnTo>
                  <a:lnTo>
                    <a:pt x="50586" y="26910"/>
                  </a:lnTo>
                  <a:lnTo>
                    <a:pt x="59024" y="14346"/>
                  </a:lnTo>
                  <a:lnTo>
                    <a:pt x="65588" y="14346"/>
                  </a:lnTo>
                  <a:lnTo>
                    <a:pt x="53774" y="31035"/>
                  </a:lnTo>
                  <a:lnTo>
                    <a:pt x="65869" y="48194"/>
                  </a:lnTo>
                  <a:lnTo>
                    <a:pt x="59212" y="48194"/>
                  </a:lnTo>
                  <a:lnTo>
                    <a:pt x="50492" y="35161"/>
                  </a:lnTo>
                  <a:lnTo>
                    <a:pt x="41772" y="48194"/>
                  </a:lnTo>
                  <a:lnTo>
                    <a:pt x="35209" y="48194"/>
                  </a:lnTo>
                  <a:lnTo>
                    <a:pt x="47210" y="31035"/>
                  </a:lnTo>
                  <a:close/>
                  <a:moveTo>
                    <a:pt x="70632" y="14346"/>
                  </a:moveTo>
                  <a:lnTo>
                    <a:pt x="75976" y="14346"/>
                  </a:lnTo>
                  <a:lnTo>
                    <a:pt x="75976" y="19409"/>
                  </a:lnTo>
                  <a:lnTo>
                    <a:pt x="76257" y="19409"/>
                  </a:lnTo>
                  <a:cubicBezTo>
                    <a:pt x="77257" y="17659"/>
                    <a:pt x="78789" y="16221"/>
                    <a:pt x="80852" y="15096"/>
                  </a:cubicBezTo>
                  <a:cubicBezTo>
                    <a:pt x="82914" y="13908"/>
                    <a:pt x="85227" y="13314"/>
                    <a:pt x="87790" y="13314"/>
                  </a:cubicBezTo>
                  <a:cubicBezTo>
                    <a:pt x="90853" y="13314"/>
                    <a:pt x="93603" y="14096"/>
                    <a:pt x="96041" y="15658"/>
                  </a:cubicBezTo>
                  <a:cubicBezTo>
                    <a:pt x="98541" y="17158"/>
                    <a:pt x="100479" y="19284"/>
                    <a:pt x="101854" y="22034"/>
                  </a:cubicBezTo>
                  <a:cubicBezTo>
                    <a:pt x="103292" y="24784"/>
                    <a:pt x="104011" y="27847"/>
                    <a:pt x="104011" y="31223"/>
                  </a:cubicBezTo>
                  <a:cubicBezTo>
                    <a:pt x="104011" y="34723"/>
                    <a:pt x="103292" y="37849"/>
                    <a:pt x="101854" y="40599"/>
                  </a:cubicBezTo>
                  <a:cubicBezTo>
                    <a:pt x="100479" y="43287"/>
                    <a:pt x="98541" y="45412"/>
                    <a:pt x="96041" y="46975"/>
                  </a:cubicBezTo>
                  <a:cubicBezTo>
                    <a:pt x="93603" y="48475"/>
                    <a:pt x="90853" y="49225"/>
                    <a:pt x="87790" y="49225"/>
                  </a:cubicBezTo>
                  <a:cubicBezTo>
                    <a:pt x="85227" y="49225"/>
                    <a:pt x="82914" y="48662"/>
                    <a:pt x="80852" y="47537"/>
                  </a:cubicBezTo>
                  <a:cubicBezTo>
                    <a:pt x="78789" y="46350"/>
                    <a:pt x="77257" y="44912"/>
                    <a:pt x="76257" y="43224"/>
                  </a:cubicBezTo>
                  <a:lnTo>
                    <a:pt x="75976" y="43224"/>
                  </a:lnTo>
                  <a:lnTo>
                    <a:pt x="76257" y="47818"/>
                  </a:lnTo>
                  <a:lnTo>
                    <a:pt x="76257" y="62539"/>
                  </a:lnTo>
                  <a:lnTo>
                    <a:pt x="70632" y="62539"/>
                  </a:lnTo>
                  <a:lnTo>
                    <a:pt x="70632" y="14346"/>
                  </a:lnTo>
                  <a:close/>
                  <a:moveTo>
                    <a:pt x="87227" y="44162"/>
                  </a:moveTo>
                  <a:cubicBezTo>
                    <a:pt x="89165" y="44162"/>
                    <a:pt x="90978" y="43631"/>
                    <a:pt x="92666" y="42568"/>
                  </a:cubicBezTo>
                  <a:cubicBezTo>
                    <a:pt x="94416" y="41505"/>
                    <a:pt x="95791" y="40005"/>
                    <a:pt x="96791" y="38067"/>
                  </a:cubicBezTo>
                  <a:cubicBezTo>
                    <a:pt x="97854" y="36130"/>
                    <a:pt x="98385" y="33848"/>
                    <a:pt x="98385" y="31223"/>
                  </a:cubicBezTo>
                  <a:cubicBezTo>
                    <a:pt x="98385" y="28660"/>
                    <a:pt x="97854" y="26410"/>
                    <a:pt x="96791" y="24472"/>
                  </a:cubicBezTo>
                  <a:cubicBezTo>
                    <a:pt x="95791" y="22534"/>
                    <a:pt x="94416" y="21034"/>
                    <a:pt x="92666" y="19971"/>
                  </a:cubicBezTo>
                  <a:cubicBezTo>
                    <a:pt x="90978" y="18909"/>
                    <a:pt x="89165" y="18377"/>
                    <a:pt x="87227" y="18377"/>
                  </a:cubicBezTo>
                  <a:cubicBezTo>
                    <a:pt x="85227" y="18377"/>
                    <a:pt x="83352" y="18909"/>
                    <a:pt x="81602" y="19971"/>
                  </a:cubicBezTo>
                  <a:cubicBezTo>
                    <a:pt x="79914" y="21034"/>
                    <a:pt x="78539" y="22534"/>
                    <a:pt x="77476" y="24472"/>
                  </a:cubicBezTo>
                  <a:cubicBezTo>
                    <a:pt x="76476" y="26410"/>
                    <a:pt x="75976" y="28660"/>
                    <a:pt x="75976" y="31223"/>
                  </a:cubicBezTo>
                  <a:cubicBezTo>
                    <a:pt x="75976" y="33848"/>
                    <a:pt x="76476" y="36130"/>
                    <a:pt x="77476" y="38067"/>
                  </a:cubicBezTo>
                  <a:cubicBezTo>
                    <a:pt x="78539" y="40005"/>
                    <a:pt x="79914" y="41505"/>
                    <a:pt x="81602" y="42568"/>
                  </a:cubicBezTo>
                  <a:cubicBezTo>
                    <a:pt x="83352" y="43631"/>
                    <a:pt x="85227" y="44162"/>
                    <a:pt x="87227" y="44162"/>
                  </a:cubicBezTo>
                  <a:close/>
                  <a:moveTo>
                    <a:pt x="125611" y="49225"/>
                  </a:moveTo>
                  <a:cubicBezTo>
                    <a:pt x="122424" y="49225"/>
                    <a:pt x="119548" y="48475"/>
                    <a:pt x="116985" y="46975"/>
                  </a:cubicBezTo>
                  <a:cubicBezTo>
                    <a:pt x="114423" y="45412"/>
                    <a:pt x="112391" y="43287"/>
                    <a:pt x="110891" y="40599"/>
                  </a:cubicBezTo>
                  <a:cubicBezTo>
                    <a:pt x="109453" y="37849"/>
                    <a:pt x="108734" y="34754"/>
                    <a:pt x="108734" y="31316"/>
                  </a:cubicBezTo>
                  <a:cubicBezTo>
                    <a:pt x="108734" y="28066"/>
                    <a:pt x="109422" y="25066"/>
                    <a:pt x="110797" y="22315"/>
                  </a:cubicBezTo>
                  <a:cubicBezTo>
                    <a:pt x="112172" y="19565"/>
                    <a:pt x="114110" y="17377"/>
                    <a:pt x="116610" y="15752"/>
                  </a:cubicBezTo>
                  <a:cubicBezTo>
                    <a:pt x="119111" y="14127"/>
                    <a:pt x="121955" y="13314"/>
                    <a:pt x="125143" y="13314"/>
                  </a:cubicBezTo>
                  <a:cubicBezTo>
                    <a:pt x="128455" y="13314"/>
                    <a:pt x="131331" y="14064"/>
                    <a:pt x="133769" y="15564"/>
                  </a:cubicBezTo>
                  <a:cubicBezTo>
                    <a:pt x="136206" y="17002"/>
                    <a:pt x="138082" y="19034"/>
                    <a:pt x="139394" y="21659"/>
                  </a:cubicBezTo>
                  <a:cubicBezTo>
                    <a:pt x="140707" y="24284"/>
                    <a:pt x="141363" y="27253"/>
                    <a:pt x="141363" y="30566"/>
                  </a:cubicBezTo>
                  <a:cubicBezTo>
                    <a:pt x="141363" y="31129"/>
                    <a:pt x="141332" y="31723"/>
                    <a:pt x="141270" y="32348"/>
                  </a:cubicBezTo>
                  <a:lnTo>
                    <a:pt x="114454" y="32348"/>
                  </a:lnTo>
                  <a:cubicBezTo>
                    <a:pt x="114579" y="34911"/>
                    <a:pt x="115173" y="37067"/>
                    <a:pt x="116235" y="38817"/>
                  </a:cubicBezTo>
                  <a:cubicBezTo>
                    <a:pt x="117360" y="40568"/>
                    <a:pt x="118767" y="41911"/>
                    <a:pt x="120455" y="42849"/>
                  </a:cubicBezTo>
                  <a:cubicBezTo>
                    <a:pt x="122205" y="43724"/>
                    <a:pt x="123986" y="44162"/>
                    <a:pt x="125799" y="44162"/>
                  </a:cubicBezTo>
                  <a:cubicBezTo>
                    <a:pt x="130237" y="44162"/>
                    <a:pt x="133581" y="42130"/>
                    <a:pt x="135831" y="38067"/>
                  </a:cubicBezTo>
                  <a:lnTo>
                    <a:pt x="140613" y="40318"/>
                  </a:lnTo>
                  <a:cubicBezTo>
                    <a:pt x="139238" y="43068"/>
                    <a:pt x="137269" y="45256"/>
                    <a:pt x="134706" y="46881"/>
                  </a:cubicBezTo>
                  <a:cubicBezTo>
                    <a:pt x="132206" y="48444"/>
                    <a:pt x="129174" y="49225"/>
                    <a:pt x="125611" y="49225"/>
                  </a:cubicBezTo>
                  <a:close/>
                  <a:moveTo>
                    <a:pt x="135363" y="27660"/>
                  </a:moveTo>
                  <a:cubicBezTo>
                    <a:pt x="135300" y="26285"/>
                    <a:pt x="134894" y="24878"/>
                    <a:pt x="134144" y="23440"/>
                  </a:cubicBezTo>
                  <a:cubicBezTo>
                    <a:pt x="133456" y="22003"/>
                    <a:pt x="132362" y="20815"/>
                    <a:pt x="130862" y="19877"/>
                  </a:cubicBezTo>
                  <a:cubicBezTo>
                    <a:pt x="129362" y="18877"/>
                    <a:pt x="127456" y="18377"/>
                    <a:pt x="125143" y="18377"/>
                  </a:cubicBezTo>
                  <a:cubicBezTo>
                    <a:pt x="122517" y="18377"/>
                    <a:pt x="120267" y="19252"/>
                    <a:pt x="118392" y="21003"/>
                  </a:cubicBezTo>
                  <a:cubicBezTo>
                    <a:pt x="116517" y="22690"/>
                    <a:pt x="115298" y="24909"/>
                    <a:pt x="114735" y="27660"/>
                  </a:cubicBezTo>
                  <a:lnTo>
                    <a:pt x="135363" y="27660"/>
                  </a:lnTo>
                  <a:close/>
                  <a:moveTo>
                    <a:pt x="147983" y="14346"/>
                  </a:moveTo>
                  <a:lnTo>
                    <a:pt x="153328" y="14346"/>
                  </a:lnTo>
                  <a:lnTo>
                    <a:pt x="153328" y="19784"/>
                  </a:lnTo>
                  <a:lnTo>
                    <a:pt x="153609" y="19784"/>
                  </a:lnTo>
                  <a:cubicBezTo>
                    <a:pt x="154234" y="17908"/>
                    <a:pt x="155484" y="16377"/>
                    <a:pt x="157359" y="15189"/>
                  </a:cubicBezTo>
                  <a:cubicBezTo>
                    <a:pt x="159297" y="13939"/>
                    <a:pt x="161328" y="13314"/>
                    <a:pt x="163454" y="13314"/>
                  </a:cubicBezTo>
                  <a:cubicBezTo>
                    <a:pt x="164954" y="13314"/>
                    <a:pt x="166267" y="13533"/>
                    <a:pt x="167392" y="13970"/>
                  </a:cubicBezTo>
                  <a:lnTo>
                    <a:pt x="167392" y="20159"/>
                  </a:lnTo>
                  <a:cubicBezTo>
                    <a:pt x="165954" y="19409"/>
                    <a:pt x="164360" y="19034"/>
                    <a:pt x="162610" y="19034"/>
                  </a:cubicBezTo>
                  <a:cubicBezTo>
                    <a:pt x="160985" y="19034"/>
                    <a:pt x="159485" y="19502"/>
                    <a:pt x="158109" y="20440"/>
                  </a:cubicBezTo>
                  <a:cubicBezTo>
                    <a:pt x="156734" y="21378"/>
                    <a:pt x="155640" y="22628"/>
                    <a:pt x="154828" y="24191"/>
                  </a:cubicBezTo>
                  <a:cubicBezTo>
                    <a:pt x="154015" y="25753"/>
                    <a:pt x="153609" y="27441"/>
                    <a:pt x="153609" y="29254"/>
                  </a:cubicBezTo>
                  <a:lnTo>
                    <a:pt x="153609" y="48194"/>
                  </a:lnTo>
                  <a:lnTo>
                    <a:pt x="147983" y="48194"/>
                  </a:lnTo>
                  <a:lnTo>
                    <a:pt x="147983" y="14346"/>
                  </a:lnTo>
                  <a:close/>
                  <a:moveTo>
                    <a:pt x="176158" y="8064"/>
                  </a:moveTo>
                  <a:cubicBezTo>
                    <a:pt x="175033" y="8064"/>
                    <a:pt x="174064" y="7688"/>
                    <a:pt x="173252" y="6938"/>
                  </a:cubicBezTo>
                  <a:cubicBezTo>
                    <a:pt x="172501" y="6126"/>
                    <a:pt x="172126" y="5157"/>
                    <a:pt x="172126" y="4032"/>
                  </a:cubicBezTo>
                  <a:cubicBezTo>
                    <a:pt x="172126" y="2907"/>
                    <a:pt x="172501" y="1969"/>
                    <a:pt x="173252" y="1219"/>
                  </a:cubicBezTo>
                  <a:cubicBezTo>
                    <a:pt x="174064" y="406"/>
                    <a:pt x="175033" y="0"/>
                    <a:pt x="176158" y="0"/>
                  </a:cubicBezTo>
                  <a:cubicBezTo>
                    <a:pt x="177283" y="0"/>
                    <a:pt x="178221" y="406"/>
                    <a:pt x="178971" y="1219"/>
                  </a:cubicBezTo>
                  <a:cubicBezTo>
                    <a:pt x="179784" y="1969"/>
                    <a:pt x="180190" y="2907"/>
                    <a:pt x="180190" y="4032"/>
                  </a:cubicBezTo>
                  <a:cubicBezTo>
                    <a:pt x="180190" y="5157"/>
                    <a:pt x="179784" y="6126"/>
                    <a:pt x="178971" y="6938"/>
                  </a:cubicBezTo>
                  <a:cubicBezTo>
                    <a:pt x="178221" y="7688"/>
                    <a:pt x="177283" y="8064"/>
                    <a:pt x="176158" y="8064"/>
                  </a:cubicBezTo>
                  <a:close/>
                  <a:moveTo>
                    <a:pt x="173345" y="14346"/>
                  </a:moveTo>
                  <a:lnTo>
                    <a:pt x="178971" y="14346"/>
                  </a:lnTo>
                  <a:lnTo>
                    <a:pt x="178971" y="48194"/>
                  </a:lnTo>
                  <a:lnTo>
                    <a:pt x="173345" y="48194"/>
                  </a:lnTo>
                  <a:lnTo>
                    <a:pt x="173345" y="14346"/>
                  </a:lnTo>
                  <a:close/>
                  <a:moveTo>
                    <a:pt x="202549" y="49225"/>
                  </a:moveTo>
                  <a:cubicBezTo>
                    <a:pt x="199361" y="49225"/>
                    <a:pt x="196485" y="48475"/>
                    <a:pt x="193923" y="46975"/>
                  </a:cubicBezTo>
                  <a:cubicBezTo>
                    <a:pt x="191360" y="45412"/>
                    <a:pt x="189328" y="43287"/>
                    <a:pt x="187828" y="40599"/>
                  </a:cubicBezTo>
                  <a:cubicBezTo>
                    <a:pt x="186391" y="37849"/>
                    <a:pt x="185672" y="34754"/>
                    <a:pt x="185672" y="31316"/>
                  </a:cubicBezTo>
                  <a:cubicBezTo>
                    <a:pt x="185672" y="28066"/>
                    <a:pt x="186359" y="25066"/>
                    <a:pt x="187734" y="22315"/>
                  </a:cubicBezTo>
                  <a:cubicBezTo>
                    <a:pt x="189110" y="19565"/>
                    <a:pt x="191047" y="17377"/>
                    <a:pt x="193548" y="15752"/>
                  </a:cubicBezTo>
                  <a:cubicBezTo>
                    <a:pt x="196048" y="14127"/>
                    <a:pt x="198892" y="13314"/>
                    <a:pt x="202080" y="13314"/>
                  </a:cubicBezTo>
                  <a:cubicBezTo>
                    <a:pt x="205393" y="13314"/>
                    <a:pt x="208268" y="14064"/>
                    <a:pt x="210706" y="15564"/>
                  </a:cubicBezTo>
                  <a:cubicBezTo>
                    <a:pt x="213144" y="17002"/>
                    <a:pt x="215019" y="19034"/>
                    <a:pt x="216332" y="21659"/>
                  </a:cubicBezTo>
                  <a:cubicBezTo>
                    <a:pt x="217644" y="24284"/>
                    <a:pt x="218301" y="27253"/>
                    <a:pt x="218301" y="30566"/>
                  </a:cubicBezTo>
                  <a:cubicBezTo>
                    <a:pt x="218301" y="31129"/>
                    <a:pt x="218270" y="31723"/>
                    <a:pt x="218207" y="32348"/>
                  </a:cubicBezTo>
                  <a:lnTo>
                    <a:pt x="191391" y="32348"/>
                  </a:lnTo>
                  <a:cubicBezTo>
                    <a:pt x="191516" y="34911"/>
                    <a:pt x="192110" y="37067"/>
                    <a:pt x="193173" y="38817"/>
                  </a:cubicBezTo>
                  <a:cubicBezTo>
                    <a:pt x="194298" y="40568"/>
                    <a:pt x="195704" y="41911"/>
                    <a:pt x="197392" y="42849"/>
                  </a:cubicBezTo>
                  <a:cubicBezTo>
                    <a:pt x="199142" y="43724"/>
                    <a:pt x="200924" y="44162"/>
                    <a:pt x="202736" y="44162"/>
                  </a:cubicBezTo>
                  <a:cubicBezTo>
                    <a:pt x="207174" y="44162"/>
                    <a:pt x="210519" y="42130"/>
                    <a:pt x="212769" y="38067"/>
                  </a:cubicBezTo>
                  <a:lnTo>
                    <a:pt x="217551" y="40318"/>
                  </a:lnTo>
                  <a:cubicBezTo>
                    <a:pt x="216175" y="43068"/>
                    <a:pt x="214206" y="45256"/>
                    <a:pt x="211644" y="46881"/>
                  </a:cubicBezTo>
                  <a:cubicBezTo>
                    <a:pt x="209143" y="48444"/>
                    <a:pt x="206112" y="49225"/>
                    <a:pt x="202549" y="49225"/>
                  </a:cubicBezTo>
                  <a:close/>
                  <a:moveTo>
                    <a:pt x="212300" y="27660"/>
                  </a:moveTo>
                  <a:cubicBezTo>
                    <a:pt x="212237" y="26285"/>
                    <a:pt x="211831" y="24878"/>
                    <a:pt x="211081" y="23440"/>
                  </a:cubicBezTo>
                  <a:cubicBezTo>
                    <a:pt x="210394" y="22003"/>
                    <a:pt x="209300" y="20815"/>
                    <a:pt x="207799" y="19877"/>
                  </a:cubicBezTo>
                  <a:cubicBezTo>
                    <a:pt x="206299" y="18877"/>
                    <a:pt x="204393" y="18377"/>
                    <a:pt x="202080" y="18377"/>
                  </a:cubicBezTo>
                  <a:cubicBezTo>
                    <a:pt x="199455" y="18377"/>
                    <a:pt x="197204" y="19252"/>
                    <a:pt x="195329" y="21003"/>
                  </a:cubicBezTo>
                  <a:cubicBezTo>
                    <a:pt x="193454" y="22690"/>
                    <a:pt x="192235" y="24909"/>
                    <a:pt x="191672" y="27660"/>
                  </a:cubicBezTo>
                  <a:lnTo>
                    <a:pt x="212300" y="27660"/>
                  </a:lnTo>
                  <a:close/>
                  <a:moveTo>
                    <a:pt x="224920" y="14346"/>
                  </a:moveTo>
                  <a:lnTo>
                    <a:pt x="230265" y="14346"/>
                  </a:lnTo>
                  <a:lnTo>
                    <a:pt x="230265" y="19315"/>
                  </a:lnTo>
                  <a:lnTo>
                    <a:pt x="230546" y="19315"/>
                  </a:lnTo>
                  <a:cubicBezTo>
                    <a:pt x="231484" y="17627"/>
                    <a:pt x="232953" y="16221"/>
                    <a:pt x="234953" y="15096"/>
                  </a:cubicBezTo>
                  <a:cubicBezTo>
                    <a:pt x="237016" y="13908"/>
                    <a:pt x="239203" y="13314"/>
                    <a:pt x="241516" y="13314"/>
                  </a:cubicBezTo>
                  <a:cubicBezTo>
                    <a:pt x="245579" y="13314"/>
                    <a:pt x="248673" y="14502"/>
                    <a:pt x="250799" y="16877"/>
                  </a:cubicBezTo>
                  <a:cubicBezTo>
                    <a:pt x="252924" y="19190"/>
                    <a:pt x="253987" y="22378"/>
                    <a:pt x="253987" y="26441"/>
                  </a:cubicBezTo>
                  <a:lnTo>
                    <a:pt x="253987" y="48194"/>
                  </a:lnTo>
                  <a:lnTo>
                    <a:pt x="248361" y="48194"/>
                  </a:lnTo>
                  <a:lnTo>
                    <a:pt x="248361" y="27378"/>
                  </a:lnTo>
                  <a:cubicBezTo>
                    <a:pt x="248361" y="24191"/>
                    <a:pt x="247611" y="21909"/>
                    <a:pt x="246111" y="20534"/>
                  </a:cubicBezTo>
                  <a:cubicBezTo>
                    <a:pt x="244610" y="19096"/>
                    <a:pt x="242548" y="18377"/>
                    <a:pt x="239922" y="18377"/>
                  </a:cubicBezTo>
                  <a:cubicBezTo>
                    <a:pt x="238110" y="18377"/>
                    <a:pt x="236484" y="18909"/>
                    <a:pt x="235047" y="19971"/>
                  </a:cubicBezTo>
                  <a:cubicBezTo>
                    <a:pt x="233609" y="20971"/>
                    <a:pt x="232484" y="22315"/>
                    <a:pt x="231671" y="24003"/>
                  </a:cubicBezTo>
                  <a:cubicBezTo>
                    <a:pt x="230921" y="25628"/>
                    <a:pt x="230546" y="27347"/>
                    <a:pt x="230546" y="29160"/>
                  </a:cubicBezTo>
                  <a:lnTo>
                    <a:pt x="230546" y="48194"/>
                  </a:lnTo>
                  <a:lnTo>
                    <a:pt x="224920" y="48194"/>
                  </a:lnTo>
                  <a:lnTo>
                    <a:pt x="224920" y="14346"/>
                  </a:lnTo>
                  <a:close/>
                  <a:moveTo>
                    <a:pt x="277444" y="49225"/>
                  </a:moveTo>
                  <a:cubicBezTo>
                    <a:pt x="274194" y="49225"/>
                    <a:pt x="271256" y="48444"/>
                    <a:pt x="268631" y="46881"/>
                  </a:cubicBezTo>
                  <a:cubicBezTo>
                    <a:pt x="266005" y="45318"/>
                    <a:pt x="263943" y="43193"/>
                    <a:pt x="262442" y="40505"/>
                  </a:cubicBezTo>
                  <a:cubicBezTo>
                    <a:pt x="261005" y="37755"/>
                    <a:pt x="260286" y="34661"/>
                    <a:pt x="260286" y="31223"/>
                  </a:cubicBezTo>
                  <a:cubicBezTo>
                    <a:pt x="260286" y="27847"/>
                    <a:pt x="261005" y="24784"/>
                    <a:pt x="262442" y="22034"/>
                  </a:cubicBezTo>
                  <a:cubicBezTo>
                    <a:pt x="263943" y="19284"/>
                    <a:pt x="266005" y="17158"/>
                    <a:pt x="268631" y="15658"/>
                  </a:cubicBezTo>
                  <a:cubicBezTo>
                    <a:pt x="271256" y="14096"/>
                    <a:pt x="274194" y="13314"/>
                    <a:pt x="277444" y="13314"/>
                  </a:cubicBezTo>
                  <a:cubicBezTo>
                    <a:pt x="281132" y="13314"/>
                    <a:pt x="284227" y="14158"/>
                    <a:pt x="286727" y="15846"/>
                  </a:cubicBezTo>
                  <a:cubicBezTo>
                    <a:pt x="289227" y="17533"/>
                    <a:pt x="291009" y="19784"/>
                    <a:pt x="292071" y="22597"/>
                  </a:cubicBezTo>
                  <a:lnTo>
                    <a:pt x="286914" y="24753"/>
                  </a:lnTo>
                  <a:cubicBezTo>
                    <a:pt x="286101" y="22690"/>
                    <a:pt x="284851" y="21128"/>
                    <a:pt x="283164" y="20065"/>
                  </a:cubicBezTo>
                  <a:cubicBezTo>
                    <a:pt x="281539" y="18940"/>
                    <a:pt x="279538" y="18377"/>
                    <a:pt x="277163" y="18377"/>
                  </a:cubicBezTo>
                  <a:cubicBezTo>
                    <a:pt x="275163" y="18377"/>
                    <a:pt x="273288" y="18940"/>
                    <a:pt x="271537" y="20065"/>
                  </a:cubicBezTo>
                  <a:cubicBezTo>
                    <a:pt x="269850" y="21128"/>
                    <a:pt x="268475" y="22628"/>
                    <a:pt x="267412" y="24566"/>
                  </a:cubicBezTo>
                  <a:cubicBezTo>
                    <a:pt x="266411" y="26503"/>
                    <a:pt x="265912" y="28722"/>
                    <a:pt x="265912" y="31223"/>
                  </a:cubicBezTo>
                  <a:cubicBezTo>
                    <a:pt x="265912" y="33786"/>
                    <a:pt x="266412" y="36036"/>
                    <a:pt x="267412" y="37973"/>
                  </a:cubicBezTo>
                  <a:cubicBezTo>
                    <a:pt x="268474" y="39911"/>
                    <a:pt x="269850" y="41443"/>
                    <a:pt x="271537" y="42568"/>
                  </a:cubicBezTo>
                  <a:cubicBezTo>
                    <a:pt x="273288" y="43631"/>
                    <a:pt x="275163" y="44162"/>
                    <a:pt x="277163" y="44162"/>
                  </a:cubicBezTo>
                  <a:cubicBezTo>
                    <a:pt x="279601" y="44162"/>
                    <a:pt x="281664" y="43599"/>
                    <a:pt x="283351" y="42474"/>
                  </a:cubicBezTo>
                  <a:cubicBezTo>
                    <a:pt x="285102" y="41349"/>
                    <a:pt x="286383" y="39786"/>
                    <a:pt x="287195" y="37786"/>
                  </a:cubicBezTo>
                  <a:lnTo>
                    <a:pt x="292259" y="39942"/>
                  </a:lnTo>
                  <a:cubicBezTo>
                    <a:pt x="291133" y="42693"/>
                    <a:pt x="289290" y="44943"/>
                    <a:pt x="286727" y="46693"/>
                  </a:cubicBezTo>
                  <a:cubicBezTo>
                    <a:pt x="284164" y="48381"/>
                    <a:pt x="281070" y="49225"/>
                    <a:pt x="277444" y="49225"/>
                  </a:cubicBezTo>
                  <a:close/>
                  <a:moveTo>
                    <a:pt x="313076" y="49225"/>
                  </a:moveTo>
                  <a:cubicBezTo>
                    <a:pt x="309888" y="49225"/>
                    <a:pt x="307012" y="48475"/>
                    <a:pt x="304449" y="46975"/>
                  </a:cubicBezTo>
                  <a:cubicBezTo>
                    <a:pt x="301887" y="45412"/>
                    <a:pt x="299855" y="43287"/>
                    <a:pt x="298355" y="40599"/>
                  </a:cubicBezTo>
                  <a:cubicBezTo>
                    <a:pt x="296917" y="37849"/>
                    <a:pt x="296198" y="34754"/>
                    <a:pt x="296198" y="31316"/>
                  </a:cubicBezTo>
                  <a:cubicBezTo>
                    <a:pt x="296198" y="28066"/>
                    <a:pt x="296886" y="25066"/>
                    <a:pt x="298261" y="22315"/>
                  </a:cubicBezTo>
                  <a:cubicBezTo>
                    <a:pt x="299636" y="19565"/>
                    <a:pt x="301574" y="17377"/>
                    <a:pt x="304074" y="15752"/>
                  </a:cubicBezTo>
                  <a:cubicBezTo>
                    <a:pt x="306575" y="14127"/>
                    <a:pt x="309419" y="13314"/>
                    <a:pt x="312607" y="13314"/>
                  </a:cubicBezTo>
                  <a:cubicBezTo>
                    <a:pt x="315920" y="13314"/>
                    <a:pt x="318795" y="14064"/>
                    <a:pt x="321233" y="15564"/>
                  </a:cubicBezTo>
                  <a:cubicBezTo>
                    <a:pt x="323671" y="17002"/>
                    <a:pt x="325546" y="19034"/>
                    <a:pt x="326858" y="21659"/>
                  </a:cubicBezTo>
                  <a:cubicBezTo>
                    <a:pt x="328171" y="24284"/>
                    <a:pt x="328827" y="27253"/>
                    <a:pt x="328827" y="30566"/>
                  </a:cubicBezTo>
                  <a:cubicBezTo>
                    <a:pt x="328827" y="31129"/>
                    <a:pt x="328796" y="31723"/>
                    <a:pt x="328734" y="32348"/>
                  </a:cubicBezTo>
                  <a:lnTo>
                    <a:pt x="301918" y="32348"/>
                  </a:lnTo>
                  <a:cubicBezTo>
                    <a:pt x="302043" y="34911"/>
                    <a:pt x="302637" y="37067"/>
                    <a:pt x="303699" y="38817"/>
                  </a:cubicBezTo>
                  <a:cubicBezTo>
                    <a:pt x="304824" y="40568"/>
                    <a:pt x="306231" y="41911"/>
                    <a:pt x="307919" y="42849"/>
                  </a:cubicBezTo>
                  <a:cubicBezTo>
                    <a:pt x="309669" y="43724"/>
                    <a:pt x="311450" y="44162"/>
                    <a:pt x="313263" y="44162"/>
                  </a:cubicBezTo>
                  <a:cubicBezTo>
                    <a:pt x="317701" y="44162"/>
                    <a:pt x="321045" y="42130"/>
                    <a:pt x="323296" y="38067"/>
                  </a:cubicBezTo>
                  <a:lnTo>
                    <a:pt x="328077" y="40318"/>
                  </a:lnTo>
                  <a:cubicBezTo>
                    <a:pt x="326702" y="43068"/>
                    <a:pt x="324733" y="45256"/>
                    <a:pt x="322170" y="46881"/>
                  </a:cubicBezTo>
                  <a:cubicBezTo>
                    <a:pt x="319670" y="48444"/>
                    <a:pt x="316638" y="49225"/>
                    <a:pt x="313076" y="49225"/>
                  </a:cubicBezTo>
                  <a:close/>
                  <a:moveTo>
                    <a:pt x="322827" y="27660"/>
                  </a:moveTo>
                  <a:cubicBezTo>
                    <a:pt x="322764" y="26285"/>
                    <a:pt x="322358" y="24878"/>
                    <a:pt x="321608" y="23440"/>
                  </a:cubicBezTo>
                  <a:cubicBezTo>
                    <a:pt x="320920" y="22003"/>
                    <a:pt x="319826" y="20815"/>
                    <a:pt x="318326" y="19877"/>
                  </a:cubicBezTo>
                  <a:cubicBezTo>
                    <a:pt x="316826" y="18877"/>
                    <a:pt x="314920" y="18377"/>
                    <a:pt x="312607" y="18377"/>
                  </a:cubicBezTo>
                  <a:cubicBezTo>
                    <a:pt x="309981" y="18377"/>
                    <a:pt x="307731" y="19252"/>
                    <a:pt x="305856" y="21003"/>
                  </a:cubicBezTo>
                  <a:cubicBezTo>
                    <a:pt x="303981" y="22690"/>
                    <a:pt x="302762" y="24909"/>
                    <a:pt x="302199" y="27660"/>
                  </a:cubicBezTo>
                  <a:lnTo>
                    <a:pt x="322827" y="27660"/>
                  </a:lnTo>
                  <a:close/>
                  <a:moveTo>
                    <a:pt x="331228" y="48194"/>
                  </a:moveTo>
                  <a:lnTo>
                    <a:pt x="331228" y="48194"/>
                  </a:lnTo>
                  <a:close/>
                  <a:moveTo>
                    <a:pt x="347097" y="14346"/>
                  </a:moveTo>
                  <a:lnTo>
                    <a:pt x="352911" y="14346"/>
                  </a:lnTo>
                  <a:lnTo>
                    <a:pt x="360974" y="41068"/>
                  </a:lnTo>
                  <a:lnTo>
                    <a:pt x="361068" y="41068"/>
                  </a:lnTo>
                  <a:lnTo>
                    <a:pt x="369600" y="14346"/>
                  </a:lnTo>
                  <a:lnTo>
                    <a:pt x="375414" y="14346"/>
                  </a:lnTo>
                  <a:lnTo>
                    <a:pt x="383946" y="41068"/>
                  </a:lnTo>
                  <a:lnTo>
                    <a:pt x="384040" y="41068"/>
                  </a:lnTo>
                  <a:lnTo>
                    <a:pt x="392009" y="14346"/>
                  </a:lnTo>
                  <a:lnTo>
                    <a:pt x="397729" y="14346"/>
                  </a:lnTo>
                  <a:lnTo>
                    <a:pt x="386759" y="48194"/>
                  </a:lnTo>
                  <a:lnTo>
                    <a:pt x="381039" y="48194"/>
                  </a:lnTo>
                  <a:lnTo>
                    <a:pt x="372319" y="21190"/>
                  </a:lnTo>
                  <a:lnTo>
                    <a:pt x="363600" y="48194"/>
                  </a:lnTo>
                  <a:lnTo>
                    <a:pt x="357974" y="48194"/>
                  </a:lnTo>
                  <a:lnTo>
                    <a:pt x="347097" y="14346"/>
                  </a:lnTo>
                  <a:close/>
                  <a:moveTo>
                    <a:pt x="405709" y="8064"/>
                  </a:moveTo>
                  <a:cubicBezTo>
                    <a:pt x="404584" y="8064"/>
                    <a:pt x="403615" y="7688"/>
                    <a:pt x="402802" y="6938"/>
                  </a:cubicBezTo>
                  <a:cubicBezTo>
                    <a:pt x="402052" y="6126"/>
                    <a:pt x="401677" y="5157"/>
                    <a:pt x="401677" y="4032"/>
                  </a:cubicBezTo>
                  <a:cubicBezTo>
                    <a:pt x="401677" y="2907"/>
                    <a:pt x="402052" y="1969"/>
                    <a:pt x="402802" y="1219"/>
                  </a:cubicBezTo>
                  <a:cubicBezTo>
                    <a:pt x="403615" y="406"/>
                    <a:pt x="404584" y="0"/>
                    <a:pt x="405709" y="0"/>
                  </a:cubicBezTo>
                  <a:cubicBezTo>
                    <a:pt x="406834" y="0"/>
                    <a:pt x="407772" y="406"/>
                    <a:pt x="408522" y="1219"/>
                  </a:cubicBezTo>
                  <a:cubicBezTo>
                    <a:pt x="409334" y="1969"/>
                    <a:pt x="409741" y="2907"/>
                    <a:pt x="409741" y="4032"/>
                  </a:cubicBezTo>
                  <a:cubicBezTo>
                    <a:pt x="409741" y="5157"/>
                    <a:pt x="409334" y="6126"/>
                    <a:pt x="408522" y="6938"/>
                  </a:cubicBezTo>
                  <a:cubicBezTo>
                    <a:pt x="407772" y="7688"/>
                    <a:pt x="406834" y="8064"/>
                    <a:pt x="405709" y="8064"/>
                  </a:cubicBezTo>
                  <a:close/>
                  <a:moveTo>
                    <a:pt x="402896" y="14346"/>
                  </a:moveTo>
                  <a:lnTo>
                    <a:pt x="408522" y="14346"/>
                  </a:lnTo>
                  <a:lnTo>
                    <a:pt x="408522" y="48194"/>
                  </a:lnTo>
                  <a:lnTo>
                    <a:pt x="402896" y="48194"/>
                  </a:lnTo>
                  <a:lnTo>
                    <a:pt x="402896" y="14346"/>
                  </a:lnTo>
                  <a:close/>
                  <a:moveTo>
                    <a:pt x="430037" y="48756"/>
                  </a:moveTo>
                  <a:cubicBezTo>
                    <a:pt x="428661" y="48756"/>
                    <a:pt x="427380" y="48537"/>
                    <a:pt x="426192" y="48100"/>
                  </a:cubicBezTo>
                  <a:cubicBezTo>
                    <a:pt x="425067" y="47662"/>
                    <a:pt x="424099" y="47037"/>
                    <a:pt x="423286" y="46225"/>
                  </a:cubicBezTo>
                  <a:cubicBezTo>
                    <a:pt x="421535" y="44599"/>
                    <a:pt x="420661" y="42287"/>
                    <a:pt x="420661" y="39286"/>
                  </a:cubicBezTo>
                  <a:lnTo>
                    <a:pt x="420661" y="19409"/>
                  </a:lnTo>
                  <a:lnTo>
                    <a:pt x="414754" y="19409"/>
                  </a:lnTo>
                  <a:lnTo>
                    <a:pt x="414754" y="14346"/>
                  </a:lnTo>
                  <a:lnTo>
                    <a:pt x="420661" y="14346"/>
                  </a:lnTo>
                  <a:lnTo>
                    <a:pt x="420661" y="4782"/>
                  </a:lnTo>
                  <a:lnTo>
                    <a:pt x="426286" y="4782"/>
                  </a:lnTo>
                  <a:lnTo>
                    <a:pt x="426286" y="14346"/>
                  </a:lnTo>
                  <a:lnTo>
                    <a:pt x="434631" y="14346"/>
                  </a:lnTo>
                  <a:lnTo>
                    <a:pt x="434631" y="19409"/>
                  </a:lnTo>
                  <a:lnTo>
                    <a:pt x="426286" y="19409"/>
                  </a:lnTo>
                  <a:lnTo>
                    <a:pt x="426286" y="37880"/>
                  </a:lnTo>
                  <a:cubicBezTo>
                    <a:pt x="426286" y="39755"/>
                    <a:pt x="426630" y="41130"/>
                    <a:pt x="427318" y="42005"/>
                  </a:cubicBezTo>
                  <a:cubicBezTo>
                    <a:pt x="428193" y="43005"/>
                    <a:pt x="429411" y="43505"/>
                    <a:pt x="430974" y="43505"/>
                  </a:cubicBezTo>
                  <a:cubicBezTo>
                    <a:pt x="432350" y="43505"/>
                    <a:pt x="433600" y="43130"/>
                    <a:pt x="434725" y="42380"/>
                  </a:cubicBezTo>
                  <a:lnTo>
                    <a:pt x="434725" y="47818"/>
                  </a:lnTo>
                  <a:cubicBezTo>
                    <a:pt x="434037" y="48131"/>
                    <a:pt x="433349" y="48350"/>
                    <a:pt x="432662" y="48475"/>
                  </a:cubicBezTo>
                  <a:cubicBezTo>
                    <a:pt x="431975" y="48662"/>
                    <a:pt x="431099" y="48756"/>
                    <a:pt x="430037" y="48756"/>
                  </a:cubicBezTo>
                  <a:close/>
                  <a:moveTo>
                    <a:pt x="441726" y="656"/>
                  </a:moveTo>
                  <a:lnTo>
                    <a:pt x="447351" y="656"/>
                  </a:lnTo>
                  <a:lnTo>
                    <a:pt x="447351" y="14627"/>
                  </a:lnTo>
                  <a:lnTo>
                    <a:pt x="447070" y="19315"/>
                  </a:lnTo>
                  <a:lnTo>
                    <a:pt x="447351" y="19315"/>
                  </a:lnTo>
                  <a:cubicBezTo>
                    <a:pt x="448289" y="17565"/>
                    <a:pt x="449758" y="16127"/>
                    <a:pt x="451758" y="15002"/>
                  </a:cubicBezTo>
                  <a:cubicBezTo>
                    <a:pt x="453758" y="13877"/>
                    <a:pt x="455946" y="13314"/>
                    <a:pt x="458322" y="13314"/>
                  </a:cubicBezTo>
                  <a:cubicBezTo>
                    <a:pt x="462447" y="13314"/>
                    <a:pt x="465604" y="14533"/>
                    <a:pt x="467792" y="16971"/>
                  </a:cubicBezTo>
                  <a:cubicBezTo>
                    <a:pt x="469979" y="19346"/>
                    <a:pt x="471073" y="22503"/>
                    <a:pt x="471073" y="26441"/>
                  </a:cubicBezTo>
                  <a:lnTo>
                    <a:pt x="471073" y="48194"/>
                  </a:lnTo>
                  <a:lnTo>
                    <a:pt x="465354" y="48194"/>
                  </a:lnTo>
                  <a:lnTo>
                    <a:pt x="465354" y="27378"/>
                  </a:lnTo>
                  <a:cubicBezTo>
                    <a:pt x="465354" y="24316"/>
                    <a:pt x="464572" y="22065"/>
                    <a:pt x="463010" y="20628"/>
                  </a:cubicBezTo>
                  <a:cubicBezTo>
                    <a:pt x="461509" y="19127"/>
                    <a:pt x="459509" y="18377"/>
                    <a:pt x="457009" y="18377"/>
                  </a:cubicBezTo>
                  <a:cubicBezTo>
                    <a:pt x="455259" y="18377"/>
                    <a:pt x="453633" y="18909"/>
                    <a:pt x="452133" y="19971"/>
                  </a:cubicBezTo>
                  <a:cubicBezTo>
                    <a:pt x="450633" y="21034"/>
                    <a:pt x="449445" y="22409"/>
                    <a:pt x="448570" y="24097"/>
                  </a:cubicBezTo>
                  <a:cubicBezTo>
                    <a:pt x="447758" y="25784"/>
                    <a:pt x="447351" y="27535"/>
                    <a:pt x="447351" y="29347"/>
                  </a:cubicBezTo>
                  <a:lnTo>
                    <a:pt x="447351" y="48194"/>
                  </a:lnTo>
                  <a:lnTo>
                    <a:pt x="441726" y="48194"/>
                  </a:lnTo>
                  <a:lnTo>
                    <a:pt x="441726" y="656"/>
                  </a:lnTo>
                  <a:close/>
                  <a:moveTo>
                    <a:pt x="474946" y="48194"/>
                  </a:moveTo>
                  <a:lnTo>
                    <a:pt x="474946" y="48194"/>
                  </a:lnTo>
                  <a:close/>
                  <a:moveTo>
                    <a:pt x="505349" y="49225"/>
                  </a:moveTo>
                  <a:cubicBezTo>
                    <a:pt x="502848" y="49225"/>
                    <a:pt x="500629" y="48756"/>
                    <a:pt x="498691" y="47818"/>
                  </a:cubicBezTo>
                  <a:cubicBezTo>
                    <a:pt x="496754" y="46818"/>
                    <a:pt x="495253" y="45474"/>
                    <a:pt x="494191" y="43787"/>
                  </a:cubicBezTo>
                  <a:cubicBezTo>
                    <a:pt x="493128" y="42099"/>
                    <a:pt x="492597" y="40161"/>
                    <a:pt x="492597" y="37973"/>
                  </a:cubicBezTo>
                  <a:cubicBezTo>
                    <a:pt x="492597" y="34411"/>
                    <a:pt x="493941" y="31629"/>
                    <a:pt x="496629" y="29629"/>
                  </a:cubicBezTo>
                  <a:cubicBezTo>
                    <a:pt x="499317" y="27566"/>
                    <a:pt x="502723" y="26535"/>
                    <a:pt x="506849" y="26535"/>
                  </a:cubicBezTo>
                  <a:cubicBezTo>
                    <a:pt x="508912" y="26535"/>
                    <a:pt x="510818" y="26753"/>
                    <a:pt x="512568" y="27191"/>
                  </a:cubicBezTo>
                  <a:cubicBezTo>
                    <a:pt x="514319" y="27628"/>
                    <a:pt x="515662" y="28160"/>
                    <a:pt x="516600" y="28785"/>
                  </a:cubicBezTo>
                  <a:lnTo>
                    <a:pt x="516600" y="26722"/>
                  </a:lnTo>
                  <a:cubicBezTo>
                    <a:pt x="516600" y="24159"/>
                    <a:pt x="515693" y="22128"/>
                    <a:pt x="513881" y="20628"/>
                  </a:cubicBezTo>
                  <a:cubicBezTo>
                    <a:pt x="512131" y="19065"/>
                    <a:pt x="509912" y="18284"/>
                    <a:pt x="507224" y="18284"/>
                  </a:cubicBezTo>
                  <a:cubicBezTo>
                    <a:pt x="505349" y="18284"/>
                    <a:pt x="503598" y="18721"/>
                    <a:pt x="501973" y="19596"/>
                  </a:cubicBezTo>
                  <a:cubicBezTo>
                    <a:pt x="500348" y="20409"/>
                    <a:pt x="499098" y="21534"/>
                    <a:pt x="498223" y="22972"/>
                  </a:cubicBezTo>
                  <a:lnTo>
                    <a:pt x="493910" y="19784"/>
                  </a:lnTo>
                  <a:cubicBezTo>
                    <a:pt x="495222" y="17721"/>
                    <a:pt x="497066" y="16127"/>
                    <a:pt x="499442" y="15002"/>
                  </a:cubicBezTo>
                  <a:cubicBezTo>
                    <a:pt x="501817" y="13877"/>
                    <a:pt x="504411" y="13314"/>
                    <a:pt x="507224" y="13314"/>
                  </a:cubicBezTo>
                  <a:cubicBezTo>
                    <a:pt x="511787" y="13314"/>
                    <a:pt x="515381" y="14533"/>
                    <a:pt x="518006" y="16971"/>
                  </a:cubicBezTo>
                  <a:cubicBezTo>
                    <a:pt x="520632" y="19346"/>
                    <a:pt x="521944" y="22597"/>
                    <a:pt x="521944" y="26722"/>
                  </a:cubicBezTo>
                  <a:lnTo>
                    <a:pt x="521944" y="48194"/>
                  </a:lnTo>
                  <a:lnTo>
                    <a:pt x="516600" y="48194"/>
                  </a:lnTo>
                  <a:lnTo>
                    <a:pt x="516600" y="43318"/>
                  </a:lnTo>
                  <a:lnTo>
                    <a:pt x="516319" y="43318"/>
                  </a:lnTo>
                  <a:cubicBezTo>
                    <a:pt x="515318" y="45006"/>
                    <a:pt x="513850" y="46412"/>
                    <a:pt x="511912" y="47537"/>
                  </a:cubicBezTo>
                  <a:cubicBezTo>
                    <a:pt x="509974" y="48662"/>
                    <a:pt x="507786" y="49225"/>
                    <a:pt x="505349" y="49225"/>
                  </a:cubicBezTo>
                  <a:close/>
                  <a:moveTo>
                    <a:pt x="505911" y="44256"/>
                  </a:moveTo>
                  <a:cubicBezTo>
                    <a:pt x="507786" y="44256"/>
                    <a:pt x="509537" y="43787"/>
                    <a:pt x="511162" y="42849"/>
                  </a:cubicBezTo>
                  <a:cubicBezTo>
                    <a:pt x="512850" y="41849"/>
                    <a:pt x="514162" y="40536"/>
                    <a:pt x="515100" y="38911"/>
                  </a:cubicBezTo>
                  <a:cubicBezTo>
                    <a:pt x="516100" y="37286"/>
                    <a:pt x="516600" y="35504"/>
                    <a:pt x="516600" y="33567"/>
                  </a:cubicBezTo>
                  <a:cubicBezTo>
                    <a:pt x="515537" y="32817"/>
                    <a:pt x="514225" y="32223"/>
                    <a:pt x="512662" y="31785"/>
                  </a:cubicBezTo>
                  <a:cubicBezTo>
                    <a:pt x="511099" y="31348"/>
                    <a:pt x="509443" y="31129"/>
                    <a:pt x="507693" y="31129"/>
                  </a:cubicBezTo>
                  <a:cubicBezTo>
                    <a:pt x="504630" y="31129"/>
                    <a:pt x="502317" y="31785"/>
                    <a:pt x="500754" y="33098"/>
                  </a:cubicBezTo>
                  <a:cubicBezTo>
                    <a:pt x="499191" y="34348"/>
                    <a:pt x="498410" y="36005"/>
                    <a:pt x="498410" y="38067"/>
                  </a:cubicBezTo>
                  <a:cubicBezTo>
                    <a:pt x="498410" y="39880"/>
                    <a:pt x="499098" y="41380"/>
                    <a:pt x="500473" y="42568"/>
                  </a:cubicBezTo>
                  <a:cubicBezTo>
                    <a:pt x="501911" y="43693"/>
                    <a:pt x="503723" y="44256"/>
                    <a:pt x="505911" y="44256"/>
                  </a:cubicBezTo>
                  <a:close/>
                  <a:moveTo>
                    <a:pt x="529815" y="14346"/>
                  </a:moveTo>
                  <a:lnTo>
                    <a:pt x="535160" y="14346"/>
                  </a:lnTo>
                  <a:lnTo>
                    <a:pt x="535160" y="19315"/>
                  </a:lnTo>
                  <a:lnTo>
                    <a:pt x="535441" y="19315"/>
                  </a:lnTo>
                  <a:cubicBezTo>
                    <a:pt x="536379" y="17627"/>
                    <a:pt x="537848" y="16221"/>
                    <a:pt x="539848" y="15096"/>
                  </a:cubicBezTo>
                  <a:cubicBezTo>
                    <a:pt x="541911" y="13908"/>
                    <a:pt x="544098" y="13314"/>
                    <a:pt x="546411" y="13314"/>
                  </a:cubicBezTo>
                  <a:cubicBezTo>
                    <a:pt x="550474" y="13314"/>
                    <a:pt x="553568" y="14502"/>
                    <a:pt x="555694" y="16877"/>
                  </a:cubicBezTo>
                  <a:cubicBezTo>
                    <a:pt x="557819" y="19190"/>
                    <a:pt x="558881" y="22378"/>
                    <a:pt x="558881" y="26441"/>
                  </a:cubicBezTo>
                  <a:lnTo>
                    <a:pt x="558881" y="48194"/>
                  </a:lnTo>
                  <a:lnTo>
                    <a:pt x="553256" y="48194"/>
                  </a:lnTo>
                  <a:lnTo>
                    <a:pt x="553256" y="27378"/>
                  </a:lnTo>
                  <a:cubicBezTo>
                    <a:pt x="553256" y="24191"/>
                    <a:pt x="552506" y="21909"/>
                    <a:pt x="551005" y="20534"/>
                  </a:cubicBezTo>
                  <a:cubicBezTo>
                    <a:pt x="549505" y="19096"/>
                    <a:pt x="547442" y="18377"/>
                    <a:pt x="544817" y="18377"/>
                  </a:cubicBezTo>
                  <a:cubicBezTo>
                    <a:pt x="543005" y="18377"/>
                    <a:pt x="541379" y="18909"/>
                    <a:pt x="539942" y="19971"/>
                  </a:cubicBezTo>
                  <a:cubicBezTo>
                    <a:pt x="538504" y="20971"/>
                    <a:pt x="537379" y="22315"/>
                    <a:pt x="536566" y="24003"/>
                  </a:cubicBezTo>
                  <a:cubicBezTo>
                    <a:pt x="535816" y="25628"/>
                    <a:pt x="535441" y="27347"/>
                    <a:pt x="535441" y="29160"/>
                  </a:cubicBezTo>
                  <a:lnTo>
                    <a:pt x="535441" y="48194"/>
                  </a:lnTo>
                  <a:lnTo>
                    <a:pt x="529815" y="48194"/>
                  </a:lnTo>
                  <a:lnTo>
                    <a:pt x="529815" y="14346"/>
                  </a:lnTo>
                  <a:close/>
                  <a:moveTo>
                    <a:pt x="570338" y="8064"/>
                  </a:moveTo>
                  <a:cubicBezTo>
                    <a:pt x="569212" y="8064"/>
                    <a:pt x="568244" y="7688"/>
                    <a:pt x="567431" y="6938"/>
                  </a:cubicBezTo>
                  <a:cubicBezTo>
                    <a:pt x="566681" y="6126"/>
                    <a:pt x="566306" y="5157"/>
                    <a:pt x="566306" y="4032"/>
                  </a:cubicBezTo>
                  <a:cubicBezTo>
                    <a:pt x="566306" y="2907"/>
                    <a:pt x="566681" y="1969"/>
                    <a:pt x="567431" y="1219"/>
                  </a:cubicBezTo>
                  <a:cubicBezTo>
                    <a:pt x="568244" y="406"/>
                    <a:pt x="569212" y="0"/>
                    <a:pt x="570338" y="0"/>
                  </a:cubicBezTo>
                  <a:cubicBezTo>
                    <a:pt x="571463" y="0"/>
                    <a:pt x="572400" y="406"/>
                    <a:pt x="573150" y="1219"/>
                  </a:cubicBezTo>
                  <a:cubicBezTo>
                    <a:pt x="573963" y="1969"/>
                    <a:pt x="574369" y="2907"/>
                    <a:pt x="574369" y="4032"/>
                  </a:cubicBezTo>
                  <a:cubicBezTo>
                    <a:pt x="574369" y="5157"/>
                    <a:pt x="573963" y="6126"/>
                    <a:pt x="573150" y="6938"/>
                  </a:cubicBezTo>
                  <a:cubicBezTo>
                    <a:pt x="572400" y="7688"/>
                    <a:pt x="571463" y="8064"/>
                    <a:pt x="570338" y="8064"/>
                  </a:cubicBezTo>
                  <a:close/>
                  <a:moveTo>
                    <a:pt x="567525" y="14346"/>
                  </a:moveTo>
                  <a:lnTo>
                    <a:pt x="573150" y="14346"/>
                  </a:lnTo>
                  <a:lnTo>
                    <a:pt x="573150" y="48194"/>
                  </a:lnTo>
                  <a:lnTo>
                    <a:pt x="567525" y="48194"/>
                  </a:lnTo>
                  <a:lnTo>
                    <a:pt x="567525" y="14346"/>
                  </a:lnTo>
                  <a:close/>
                  <a:moveTo>
                    <a:pt x="582058" y="14346"/>
                  </a:moveTo>
                  <a:lnTo>
                    <a:pt x="587403" y="14346"/>
                  </a:lnTo>
                  <a:lnTo>
                    <a:pt x="587403" y="19315"/>
                  </a:lnTo>
                  <a:lnTo>
                    <a:pt x="587684" y="19315"/>
                  </a:lnTo>
                  <a:cubicBezTo>
                    <a:pt x="588622" y="17565"/>
                    <a:pt x="590059" y="16127"/>
                    <a:pt x="591997" y="15002"/>
                  </a:cubicBezTo>
                  <a:cubicBezTo>
                    <a:pt x="593997" y="13877"/>
                    <a:pt x="596060" y="13314"/>
                    <a:pt x="598186" y="13314"/>
                  </a:cubicBezTo>
                  <a:cubicBezTo>
                    <a:pt x="600686" y="13314"/>
                    <a:pt x="602842" y="13908"/>
                    <a:pt x="604655" y="15096"/>
                  </a:cubicBezTo>
                  <a:cubicBezTo>
                    <a:pt x="606530" y="16283"/>
                    <a:pt x="607874" y="17877"/>
                    <a:pt x="608687" y="19877"/>
                  </a:cubicBezTo>
                  <a:cubicBezTo>
                    <a:pt x="609875" y="17877"/>
                    <a:pt x="611437" y="16283"/>
                    <a:pt x="613375" y="15096"/>
                  </a:cubicBezTo>
                  <a:cubicBezTo>
                    <a:pt x="615375" y="13908"/>
                    <a:pt x="617657" y="13314"/>
                    <a:pt x="620220" y="13314"/>
                  </a:cubicBezTo>
                  <a:cubicBezTo>
                    <a:pt x="624158" y="13314"/>
                    <a:pt x="627095" y="14502"/>
                    <a:pt x="629033" y="16877"/>
                  </a:cubicBezTo>
                  <a:cubicBezTo>
                    <a:pt x="631033" y="19190"/>
                    <a:pt x="632033" y="22378"/>
                    <a:pt x="632033" y="26441"/>
                  </a:cubicBezTo>
                  <a:lnTo>
                    <a:pt x="632033" y="48194"/>
                  </a:lnTo>
                  <a:lnTo>
                    <a:pt x="626408" y="48194"/>
                  </a:lnTo>
                  <a:lnTo>
                    <a:pt x="626408" y="27378"/>
                  </a:lnTo>
                  <a:cubicBezTo>
                    <a:pt x="626408" y="24191"/>
                    <a:pt x="625751" y="21909"/>
                    <a:pt x="624439" y="20534"/>
                  </a:cubicBezTo>
                  <a:cubicBezTo>
                    <a:pt x="623189" y="19096"/>
                    <a:pt x="621314" y="18377"/>
                    <a:pt x="618813" y="18377"/>
                  </a:cubicBezTo>
                  <a:cubicBezTo>
                    <a:pt x="617125" y="18377"/>
                    <a:pt x="615594" y="18877"/>
                    <a:pt x="614219" y="19877"/>
                  </a:cubicBezTo>
                  <a:cubicBezTo>
                    <a:pt x="612843" y="20815"/>
                    <a:pt x="611750" y="22128"/>
                    <a:pt x="610937" y="23815"/>
                  </a:cubicBezTo>
                  <a:cubicBezTo>
                    <a:pt x="610187" y="25441"/>
                    <a:pt x="609812" y="27191"/>
                    <a:pt x="609812" y="29066"/>
                  </a:cubicBezTo>
                  <a:lnTo>
                    <a:pt x="609812" y="48194"/>
                  </a:lnTo>
                  <a:lnTo>
                    <a:pt x="604186" y="48194"/>
                  </a:lnTo>
                  <a:lnTo>
                    <a:pt x="604186" y="27378"/>
                  </a:lnTo>
                  <a:cubicBezTo>
                    <a:pt x="604186" y="24191"/>
                    <a:pt x="603530" y="21909"/>
                    <a:pt x="602217" y="20534"/>
                  </a:cubicBezTo>
                  <a:cubicBezTo>
                    <a:pt x="600967" y="19096"/>
                    <a:pt x="599092" y="18377"/>
                    <a:pt x="596592" y="18377"/>
                  </a:cubicBezTo>
                  <a:cubicBezTo>
                    <a:pt x="594904" y="18377"/>
                    <a:pt x="593373" y="18877"/>
                    <a:pt x="591997" y="19877"/>
                  </a:cubicBezTo>
                  <a:cubicBezTo>
                    <a:pt x="590685" y="20878"/>
                    <a:pt x="589622" y="22222"/>
                    <a:pt x="588809" y="23909"/>
                  </a:cubicBezTo>
                  <a:cubicBezTo>
                    <a:pt x="588059" y="25535"/>
                    <a:pt x="587684" y="27316"/>
                    <a:pt x="587684" y="29254"/>
                  </a:cubicBezTo>
                  <a:lnTo>
                    <a:pt x="587684" y="48194"/>
                  </a:lnTo>
                  <a:lnTo>
                    <a:pt x="582058" y="48194"/>
                  </a:lnTo>
                  <a:lnTo>
                    <a:pt x="582058" y="14346"/>
                  </a:lnTo>
                  <a:close/>
                  <a:moveTo>
                    <a:pt x="650660" y="49225"/>
                  </a:moveTo>
                  <a:cubicBezTo>
                    <a:pt x="648160" y="49225"/>
                    <a:pt x="645941" y="48756"/>
                    <a:pt x="644003" y="47818"/>
                  </a:cubicBezTo>
                  <a:cubicBezTo>
                    <a:pt x="642065" y="46818"/>
                    <a:pt x="640565" y="45474"/>
                    <a:pt x="639503" y="43787"/>
                  </a:cubicBezTo>
                  <a:cubicBezTo>
                    <a:pt x="638440" y="42099"/>
                    <a:pt x="637909" y="40161"/>
                    <a:pt x="637909" y="37973"/>
                  </a:cubicBezTo>
                  <a:cubicBezTo>
                    <a:pt x="637909" y="34411"/>
                    <a:pt x="639252" y="31629"/>
                    <a:pt x="641940" y="29629"/>
                  </a:cubicBezTo>
                  <a:cubicBezTo>
                    <a:pt x="644628" y="27566"/>
                    <a:pt x="648035" y="26535"/>
                    <a:pt x="652160" y="26535"/>
                  </a:cubicBezTo>
                  <a:cubicBezTo>
                    <a:pt x="654223" y="26535"/>
                    <a:pt x="656130" y="26753"/>
                    <a:pt x="657880" y="27191"/>
                  </a:cubicBezTo>
                  <a:cubicBezTo>
                    <a:pt x="659630" y="27628"/>
                    <a:pt x="660974" y="28160"/>
                    <a:pt x="661912" y="28785"/>
                  </a:cubicBezTo>
                  <a:lnTo>
                    <a:pt x="661912" y="26722"/>
                  </a:lnTo>
                  <a:cubicBezTo>
                    <a:pt x="661912" y="24159"/>
                    <a:pt x="661005" y="22128"/>
                    <a:pt x="659193" y="20628"/>
                  </a:cubicBezTo>
                  <a:cubicBezTo>
                    <a:pt x="657442" y="19065"/>
                    <a:pt x="655223" y="18284"/>
                    <a:pt x="652535" y="18284"/>
                  </a:cubicBezTo>
                  <a:cubicBezTo>
                    <a:pt x="650660" y="18284"/>
                    <a:pt x="648910" y="18721"/>
                    <a:pt x="647285" y="19596"/>
                  </a:cubicBezTo>
                  <a:cubicBezTo>
                    <a:pt x="645660" y="20409"/>
                    <a:pt x="644409" y="21534"/>
                    <a:pt x="643534" y="22972"/>
                  </a:cubicBezTo>
                  <a:lnTo>
                    <a:pt x="639221" y="19784"/>
                  </a:lnTo>
                  <a:cubicBezTo>
                    <a:pt x="640534" y="17721"/>
                    <a:pt x="642378" y="16127"/>
                    <a:pt x="644753" y="15002"/>
                  </a:cubicBezTo>
                  <a:cubicBezTo>
                    <a:pt x="647128" y="13877"/>
                    <a:pt x="649723" y="13314"/>
                    <a:pt x="652535" y="13314"/>
                  </a:cubicBezTo>
                  <a:cubicBezTo>
                    <a:pt x="657099" y="13314"/>
                    <a:pt x="660693" y="14533"/>
                    <a:pt x="663318" y="16971"/>
                  </a:cubicBezTo>
                  <a:cubicBezTo>
                    <a:pt x="665943" y="19346"/>
                    <a:pt x="667256" y="22597"/>
                    <a:pt x="667256" y="26722"/>
                  </a:cubicBezTo>
                  <a:lnTo>
                    <a:pt x="667256" y="48194"/>
                  </a:lnTo>
                  <a:lnTo>
                    <a:pt x="661912" y="48194"/>
                  </a:lnTo>
                  <a:lnTo>
                    <a:pt x="661912" y="43318"/>
                  </a:lnTo>
                  <a:lnTo>
                    <a:pt x="661630" y="43318"/>
                  </a:lnTo>
                  <a:cubicBezTo>
                    <a:pt x="660630" y="45006"/>
                    <a:pt x="659161" y="46412"/>
                    <a:pt x="657224" y="47537"/>
                  </a:cubicBezTo>
                  <a:cubicBezTo>
                    <a:pt x="655286" y="48662"/>
                    <a:pt x="653098" y="49225"/>
                    <a:pt x="650660" y="49225"/>
                  </a:cubicBezTo>
                  <a:close/>
                  <a:moveTo>
                    <a:pt x="651223" y="44256"/>
                  </a:moveTo>
                  <a:cubicBezTo>
                    <a:pt x="653098" y="44256"/>
                    <a:pt x="654848" y="43787"/>
                    <a:pt x="656473" y="42849"/>
                  </a:cubicBezTo>
                  <a:cubicBezTo>
                    <a:pt x="658161" y="41849"/>
                    <a:pt x="659474" y="40536"/>
                    <a:pt x="660411" y="38911"/>
                  </a:cubicBezTo>
                  <a:cubicBezTo>
                    <a:pt x="661412" y="37286"/>
                    <a:pt x="661912" y="35504"/>
                    <a:pt x="661912" y="33567"/>
                  </a:cubicBezTo>
                  <a:cubicBezTo>
                    <a:pt x="660849" y="32817"/>
                    <a:pt x="659536" y="32223"/>
                    <a:pt x="657974" y="31785"/>
                  </a:cubicBezTo>
                  <a:cubicBezTo>
                    <a:pt x="656411" y="31348"/>
                    <a:pt x="654755" y="31129"/>
                    <a:pt x="653004" y="31129"/>
                  </a:cubicBezTo>
                  <a:cubicBezTo>
                    <a:pt x="649941" y="31129"/>
                    <a:pt x="647629" y="31785"/>
                    <a:pt x="646066" y="33098"/>
                  </a:cubicBezTo>
                  <a:cubicBezTo>
                    <a:pt x="644503" y="34348"/>
                    <a:pt x="643722" y="36005"/>
                    <a:pt x="643722" y="38067"/>
                  </a:cubicBezTo>
                  <a:cubicBezTo>
                    <a:pt x="643722" y="39880"/>
                    <a:pt x="644409" y="41380"/>
                    <a:pt x="645785" y="42568"/>
                  </a:cubicBezTo>
                  <a:cubicBezTo>
                    <a:pt x="647222" y="43693"/>
                    <a:pt x="649035" y="44256"/>
                    <a:pt x="651223" y="44256"/>
                  </a:cubicBezTo>
                  <a:close/>
                  <a:moveTo>
                    <a:pt x="675127" y="656"/>
                  </a:moveTo>
                  <a:lnTo>
                    <a:pt x="680752" y="656"/>
                  </a:lnTo>
                  <a:lnTo>
                    <a:pt x="680752" y="48194"/>
                  </a:lnTo>
                  <a:lnTo>
                    <a:pt x="675127" y="48194"/>
                  </a:lnTo>
                  <a:lnTo>
                    <a:pt x="675127" y="656"/>
                  </a:lnTo>
                  <a:close/>
                  <a:moveTo>
                    <a:pt x="700615" y="49225"/>
                  </a:moveTo>
                  <a:cubicBezTo>
                    <a:pt x="696990" y="49225"/>
                    <a:pt x="693958" y="48381"/>
                    <a:pt x="691521" y="46693"/>
                  </a:cubicBezTo>
                  <a:cubicBezTo>
                    <a:pt x="689083" y="45006"/>
                    <a:pt x="687332" y="42818"/>
                    <a:pt x="686270" y="40130"/>
                  </a:cubicBezTo>
                  <a:lnTo>
                    <a:pt x="691333" y="37880"/>
                  </a:lnTo>
                  <a:cubicBezTo>
                    <a:pt x="692208" y="39942"/>
                    <a:pt x="693458" y="41536"/>
                    <a:pt x="695083" y="42662"/>
                  </a:cubicBezTo>
                  <a:cubicBezTo>
                    <a:pt x="696771" y="43724"/>
                    <a:pt x="698615" y="44256"/>
                    <a:pt x="700615" y="44256"/>
                  </a:cubicBezTo>
                  <a:cubicBezTo>
                    <a:pt x="702741" y="44256"/>
                    <a:pt x="704553" y="43849"/>
                    <a:pt x="706054" y="43037"/>
                  </a:cubicBezTo>
                  <a:cubicBezTo>
                    <a:pt x="707554" y="42162"/>
                    <a:pt x="708304" y="40911"/>
                    <a:pt x="708304" y="39286"/>
                  </a:cubicBezTo>
                  <a:cubicBezTo>
                    <a:pt x="708304" y="37849"/>
                    <a:pt x="707710" y="36723"/>
                    <a:pt x="706522" y="35911"/>
                  </a:cubicBezTo>
                  <a:cubicBezTo>
                    <a:pt x="705335" y="35036"/>
                    <a:pt x="703428" y="34286"/>
                    <a:pt x="700803" y="33660"/>
                  </a:cubicBezTo>
                  <a:lnTo>
                    <a:pt x="696771" y="32629"/>
                  </a:lnTo>
                  <a:cubicBezTo>
                    <a:pt x="694021" y="31942"/>
                    <a:pt x="691771" y="30816"/>
                    <a:pt x="690020" y="29254"/>
                  </a:cubicBezTo>
                  <a:cubicBezTo>
                    <a:pt x="688333" y="27628"/>
                    <a:pt x="687489" y="25566"/>
                    <a:pt x="687489" y="23065"/>
                  </a:cubicBezTo>
                  <a:cubicBezTo>
                    <a:pt x="687489" y="21128"/>
                    <a:pt x="688082" y="19409"/>
                    <a:pt x="689270" y="17908"/>
                  </a:cubicBezTo>
                  <a:cubicBezTo>
                    <a:pt x="690458" y="16408"/>
                    <a:pt x="692020" y="15283"/>
                    <a:pt x="693958" y="14533"/>
                  </a:cubicBezTo>
                  <a:cubicBezTo>
                    <a:pt x="695896" y="13721"/>
                    <a:pt x="697990" y="13314"/>
                    <a:pt x="700240" y="13314"/>
                  </a:cubicBezTo>
                  <a:cubicBezTo>
                    <a:pt x="703241" y="13314"/>
                    <a:pt x="705897" y="13970"/>
                    <a:pt x="708210" y="15283"/>
                  </a:cubicBezTo>
                  <a:cubicBezTo>
                    <a:pt x="710523" y="16533"/>
                    <a:pt x="712148" y="18284"/>
                    <a:pt x="713086" y="20534"/>
                  </a:cubicBezTo>
                  <a:lnTo>
                    <a:pt x="708210" y="22878"/>
                  </a:lnTo>
                  <a:cubicBezTo>
                    <a:pt x="706710" y="19815"/>
                    <a:pt x="704022" y="18284"/>
                    <a:pt x="700147" y="18284"/>
                  </a:cubicBezTo>
                  <a:cubicBezTo>
                    <a:pt x="698334" y="18284"/>
                    <a:pt x="696709" y="18721"/>
                    <a:pt x="695271" y="19596"/>
                  </a:cubicBezTo>
                  <a:cubicBezTo>
                    <a:pt x="693896" y="20471"/>
                    <a:pt x="693208" y="21565"/>
                    <a:pt x="693208" y="22878"/>
                  </a:cubicBezTo>
                  <a:cubicBezTo>
                    <a:pt x="693208" y="24128"/>
                    <a:pt x="693677" y="25159"/>
                    <a:pt x="694615" y="25972"/>
                  </a:cubicBezTo>
                  <a:cubicBezTo>
                    <a:pt x="695615" y="26722"/>
                    <a:pt x="697084" y="27347"/>
                    <a:pt x="699021" y="27847"/>
                  </a:cubicBezTo>
                  <a:lnTo>
                    <a:pt x="703991" y="29066"/>
                  </a:lnTo>
                  <a:cubicBezTo>
                    <a:pt x="707304" y="29941"/>
                    <a:pt x="709804" y="31223"/>
                    <a:pt x="711492" y="32910"/>
                  </a:cubicBezTo>
                  <a:cubicBezTo>
                    <a:pt x="713179" y="34536"/>
                    <a:pt x="714023" y="36536"/>
                    <a:pt x="714023" y="38911"/>
                  </a:cubicBezTo>
                  <a:cubicBezTo>
                    <a:pt x="714023" y="40974"/>
                    <a:pt x="713398" y="42787"/>
                    <a:pt x="712148" y="44349"/>
                  </a:cubicBezTo>
                  <a:cubicBezTo>
                    <a:pt x="710960" y="45912"/>
                    <a:pt x="709335" y="47131"/>
                    <a:pt x="707273" y="48006"/>
                  </a:cubicBezTo>
                  <a:cubicBezTo>
                    <a:pt x="705272" y="48819"/>
                    <a:pt x="703053" y="49225"/>
                    <a:pt x="700615" y="49225"/>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6" name="Freeform: Shape 195">
              <a:extLst>
                <a:ext uri="{FF2B5EF4-FFF2-40B4-BE49-F238E27FC236}">
                  <a16:creationId xmlns:a16="http://schemas.microsoft.com/office/drawing/2014/main" id="{237F44D1-59B5-41F0-87C4-14F5AA6D571B}"/>
                </a:ext>
              </a:extLst>
            </p:cNvPr>
            <p:cNvSpPr/>
            <p:nvPr/>
          </p:nvSpPr>
          <p:spPr>
            <a:xfrm>
              <a:off x="3009231" y="956009"/>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4"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2" y="625"/>
                    <a:pt x="11876"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7" name="Freeform: Shape 196">
              <a:extLst>
                <a:ext uri="{FF2B5EF4-FFF2-40B4-BE49-F238E27FC236}">
                  <a16:creationId xmlns:a16="http://schemas.microsoft.com/office/drawing/2014/main" id="{1407B6C8-741E-129B-A600-A63C2996509F}"/>
                </a:ext>
              </a:extLst>
            </p:cNvPr>
            <p:cNvSpPr/>
            <p:nvPr/>
          </p:nvSpPr>
          <p:spPr>
            <a:xfrm>
              <a:off x="3084863" y="940445"/>
              <a:ext cx="1057438" cy="63945"/>
            </a:xfrm>
            <a:custGeom>
              <a:avLst/>
              <a:gdLst>
                <a:gd name="connsiteX0" fmla="*/ 0 w 1057438"/>
                <a:gd name="connsiteY0" fmla="*/ 1031 h 63945"/>
                <a:gd name="connsiteX1" fmla="*/ 14346 w 1057438"/>
                <a:gd name="connsiteY1" fmla="*/ 1031 h 63945"/>
                <a:gd name="connsiteX2" fmla="*/ 27003 w 1057438"/>
                <a:gd name="connsiteY2" fmla="*/ 4126 h 63945"/>
                <a:gd name="connsiteX3" fmla="*/ 35442 w 1057438"/>
                <a:gd name="connsiteY3" fmla="*/ 12470 h 63945"/>
                <a:gd name="connsiteX4" fmla="*/ 38349 w 1057438"/>
                <a:gd name="connsiteY4" fmla="*/ 24847 h 63945"/>
                <a:gd name="connsiteX5" fmla="*/ 35442 w 1057438"/>
                <a:gd name="connsiteY5" fmla="*/ 37223 h 63945"/>
                <a:gd name="connsiteX6" fmla="*/ 27003 w 1057438"/>
                <a:gd name="connsiteY6" fmla="*/ 45568 h 63945"/>
                <a:gd name="connsiteX7" fmla="*/ 14346 w 1057438"/>
                <a:gd name="connsiteY7" fmla="*/ 48569 h 63945"/>
                <a:gd name="connsiteX8" fmla="*/ 0 w 1057438"/>
                <a:gd name="connsiteY8" fmla="*/ 48569 h 63945"/>
                <a:gd name="connsiteX9" fmla="*/ 0 w 1057438"/>
                <a:gd name="connsiteY9" fmla="*/ 1031 h 63945"/>
                <a:gd name="connsiteX10" fmla="*/ 14346 w 1057438"/>
                <a:gd name="connsiteY10" fmla="*/ 43224 h 63945"/>
                <a:gd name="connsiteX11" fmla="*/ 27660 w 1057438"/>
                <a:gd name="connsiteY11" fmla="*/ 38349 h 63945"/>
                <a:gd name="connsiteX12" fmla="*/ 32629 w 1057438"/>
                <a:gd name="connsiteY12" fmla="*/ 24847 h 63945"/>
                <a:gd name="connsiteX13" fmla="*/ 27660 w 1057438"/>
                <a:gd name="connsiteY13" fmla="*/ 11251 h 63945"/>
                <a:gd name="connsiteX14" fmla="*/ 14346 w 1057438"/>
                <a:gd name="connsiteY14" fmla="*/ 6376 h 63945"/>
                <a:gd name="connsiteX15" fmla="*/ 5626 w 1057438"/>
                <a:gd name="connsiteY15" fmla="*/ 6376 h 63945"/>
                <a:gd name="connsiteX16" fmla="*/ 5626 w 1057438"/>
                <a:gd name="connsiteY16" fmla="*/ 43224 h 63945"/>
                <a:gd name="connsiteX17" fmla="*/ 14346 w 1057438"/>
                <a:gd name="connsiteY17" fmla="*/ 43224 h 63945"/>
                <a:gd name="connsiteX18" fmla="*/ 60110 w 1057438"/>
                <a:gd name="connsiteY18" fmla="*/ 49600 h 63945"/>
                <a:gd name="connsiteX19" fmla="*/ 51109 w 1057438"/>
                <a:gd name="connsiteY19" fmla="*/ 47256 h 63945"/>
                <a:gd name="connsiteX20" fmla="*/ 44921 w 1057438"/>
                <a:gd name="connsiteY20" fmla="*/ 40786 h 63945"/>
                <a:gd name="connsiteX21" fmla="*/ 42670 w 1057438"/>
                <a:gd name="connsiteY21" fmla="*/ 31598 h 63945"/>
                <a:gd name="connsiteX22" fmla="*/ 44921 w 1057438"/>
                <a:gd name="connsiteY22" fmla="*/ 22597 h 63945"/>
                <a:gd name="connsiteX23" fmla="*/ 51109 w 1057438"/>
                <a:gd name="connsiteY23" fmla="*/ 16127 h 63945"/>
                <a:gd name="connsiteX24" fmla="*/ 60110 w 1057438"/>
                <a:gd name="connsiteY24" fmla="*/ 13689 h 63945"/>
                <a:gd name="connsiteX25" fmla="*/ 69017 w 1057438"/>
                <a:gd name="connsiteY25" fmla="*/ 16127 h 63945"/>
                <a:gd name="connsiteX26" fmla="*/ 75206 w 1057438"/>
                <a:gd name="connsiteY26" fmla="*/ 22597 h 63945"/>
                <a:gd name="connsiteX27" fmla="*/ 77456 w 1057438"/>
                <a:gd name="connsiteY27" fmla="*/ 31598 h 63945"/>
                <a:gd name="connsiteX28" fmla="*/ 75206 w 1057438"/>
                <a:gd name="connsiteY28" fmla="*/ 40786 h 63945"/>
                <a:gd name="connsiteX29" fmla="*/ 69017 w 1057438"/>
                <a:gd name="connsiteY29" fmla="*/ 47256 h 63945"/>
                <a:gd name="connsiteX30" fmla="*/ 60110 w 1057438"/>
                <a:gd name="connsiteY30" fmla="*/ 49600 h 63945"/>
                <a:gd name="connsiteX31" fmla="*/ 60110 w 1057438"/>
                <a:gd name="connsiteY31" fmla="*/ 44537 h 63945"/>
                <a:gd name="connsiteX32" fmla="*/ 65923 w 1057438"/>
                <a:gd name="connsiteY32" fmla="*/ 43037 h 63945"/>
                <a:gd name="connsiteX33" fmla="*/ 70236 w 1057438"/>
                <a:gd name="connsiteY33" fmla="*/ 38536 h 63945"/>
                <a:gd name="connsiteX34" fmla="*/ 71830 w 1057438"/>
                <a:gd name="connsiteY34" fmla="*/ 31598 h 63945"/>
                <a:gd name="connsiteX35" fmla="*/ 70236 w 1057438"/>
                <a:gd name="connsiteY35" fmla="*/ 24847 h 63945"/>
                <a:gd name="connsiteX36" fmla="*/ 65923 w 1057438"/>
                <a:gd name="connsiteY36" fmla="*/ 20346 h 63945"/>
                <a:gd name="connsiteX37" fmla="*/ 60110 w 1057438"/>
                <a:gd name="connsiteY37" fmla="*/ 18752 h 63945"/>
                <a:gd name="connsiteX38" fmla="*/ 54297 w 1057438"/>
                <a:gd name="connsiteY38" fmla="*/ 20346 h 63945"/>
                <a:gd name="connsiteX39" fmla="*/ 49890 w 1057438"/>
                <a:gd name="connsiteY39" fmla="*/ 24847 h 63945"/>
                <a:gd name="connsiteX40" fmla="*/ 48296 w 1057438"/>
                <a:gd name="connsiteY40" fmla="*/ 31598 h 63945"/>
                <a:gd name="connsiteX41" fmla="*/ 49890 w 1057438"/>
                <a:gd name="connsiteY41" fmla="*/ 38536 h 63945"/>
                <a:gd name="connsiteX42" fmla="*/ 54297 w 1057438"/>
                <a:gd name="connsiteY42" fmla="*/ 43037 h 63945"/>
                <a:gd name="connsiteX43" fmla="*/ 60110 w 1057438"/>
                <a:gd name="connsiteY43" fmla="*/ 44537 h 63945"/>
                <a:gd name="connsiteX44" fmla="*/ 99112 w 1057438"/>
                <a:gd name="connsiteY44" fmla="*/ 49600 h 63945"/>
                <a:gd name="connsiteX45" fmla="*/ 90486 w 1057438"/>
                <a:gd name="connsiteY45" fmla="*/ 47350 h 63945"/>
                <a:gd name="connsiteX46" fmla="*/ 84391 w 1057438"/>
                <a:gd name="connsiteY46" fmla="*/ 40974 h 63945"/>
                <a:gd name="connsiteX47" fmla="*/ 82235 w 1057438"/>
                <a:gd name="connsiteY47" fmla="*/ 31691 h 63945"/>
                <a:gd name="connsiteX48" fmla="*/ 84297 w 1057438"/>
                <a:gd name="connsiteY48" fmla="*/ 22690 h 63945"/>
                <a:gd name="connsiteX49" fmla="*/ 90111 w 1057438"/>
                <a:gd name="connsiteY49" fmla="*/ 16127 h 63945"/>
                <a:gd name="connsiteX50" fmla="*/ 98643 w 1057438"/>
                <a:gd name="connsiteY50" fmla="*/ 13689 h 63945"/>
                <a:gd name="connsiteX51" fmla="*/ 107269 w 1057438"/>
                <a:gd name="connsiteY51" fmla="*/ 15939 h 63945"/>
                <a:gd name="connsiteX52" fmla="*/ 112895 w 1057438"/>
                <a:gd name="connsiteY52" fmla="*/ 22034 h 63945"/>
                <a:gd name="connsiteX53" fmla="*/ 114864 w 1057438"/>
                <a:gd name="connsiteY53" fmla="*/ 30941 h 63945"/>
                <a:gd name="connsiteX54" fmla="*/ 114770 w 1057438"/>
                <a:gd name="connsiteY54" fmla="*/ 32723 h 63945"/>
                <a:gd name="connsiteX55" fmla="*/ 87954 w 1057438"/>
                <a:gd name="connsiteY55" fmla="*/ 32723 h 63945"/>
                <a:gd name="connsiteX56" fmla="*/ 89735 w 1057438"/>
                <a:gd name="connsiteY56" fmla="*/ 39192 h 63945"/>
                <a:gd name="connsiteX57" fmla="*/ 93955 w 1057438"/>
                <a:gd name="connsiteY57" fmla="*/ 43224 h 63945"/>
                <a:gd name="connsiteX58" fmla="*/ 99299 w 1057438"/>
                <a:gd name="connsiteY58" fmla="*/ 44537 h 63945"/>
                <a:gd name="connsiteX59" fmla="*/ 109332 w 1057438"/>
                <a:gd name="connsiteY59" fmla="*/ 38442 h 63945"/>
                <a:gd name="connsiteX60" fmla="*/ 114114 w 1057438"/>
                <a:gd name="connsiteY60" fmla="*/ 40693 h 63945"/>
                <a:gd name="connsiteX61" fmla="*/ 108207 w 1057438"/>
                <a:gd name="connsiteY61" fmla="*/ 47256 h 63945"/>
                <a:gd name="connsiteX62" fmla="*/ 99112 w 1057438"/>
                <a:gd name="connsiteY62" fmla="*/ 49600 h 63945"/>
                <a:gd name="connsiteX63" fmla="*/ 108863 w 1057438"/>
                <a:gd name="connsiteY63" fmla="*/ 28035 h 63945"/>
                <a:gd name="connsiteX64" fmla="*/ 107644 w 1057438"/>
                <a:gd name="connsiteY64" fmla="*/ 23815 h 63945"/>
                <a:gd name="connsiteX65" fmla="*/ 104362 w 1057438"/>
                <a:gd name="connsiteY65" fmla="*/ 20253 h 63945"/>
                <a:gd name="connsiteX66" fmla="*/ 98643 w 1057438"/>
                <a:gd name="connsiteY66" fmla="*/ 18752 h 63945"/>
                <a:gd name="connsiteX67" fmla="*/ 91892 w 1057438"/>
                <a:gd name="connsiteY67" fmla="*/ 21378 h 63945"/>
                <a:gd name="connsiteX68" fmla="*/ 88235 w 1057438"/>
                <a:gd name="connsiteY68" fmla="*/ 28035 h 63945"/>
                <a:gd name="connsiteX69" fmla="*/ 108863 w 1057438"/>
                <a:gd name="connsiteY69" fmla="*/ 28035 h 63945"/>
                <a:gd name="connsiteX70" fmla="*/ 133629 w 1057438"/>
                <a:gd name="connsiteY70" fmla="*/ 49600 h 63945"/>
                <a:gd name="connsiteX71" fmla="*/ 124534 w 1057438"/>
                <a:gd name="connsiteY71" fmla="*/ 47068 h 63945"/>
                <a:gd name="connsiteX72" fmla="*/ 119284 w 1057438"/>
                <a:gd name="connsiteY72" fmla="*/ 40505 h 63945"/>
                <a:gd name="connsiteX73" fmla="*/ 124347 w 1057438"/>
                <a:gd name="connsiteY73" fmla="*/ 38255 h 63945"/>
                <a:gd name="connsiteX74" fmla="*/ 128097 w 1057438"/>
                <a:gd name="connsiteY74" fmla="*/ 43037 h 63945"/>
                <a:gd name="connsiteX75" fmla="*/ 133629 w 1057438"/>
                <a:gd name="connsiteY75" fmla="*/ 44631 h 63945"/>
                <a:gd name="connsiteX76" fmla="*/ 139067 w 1057438"/>
                <a:gd name="connsiteY76" fmla="*/ 43412 h 63945"/>
                <a:gd name="connsiteX77" fmla="*/ 141318 w 1057438"/>
                <a:gd name="connsiteY77" fmla="*/ 39661 h 63945"/>
                <a:gd name="connsiteX78" fmla="*/ 139536 w 1057438"/>
                <a:gd name="connsiteY78" fmla="*/ 36286 h 63945"/>
                <a:gd name="connsiteX79" fmla="*/ 133817 w 1057438"/>
                <a:gd name="connsiteY79" fmla="*/ 34036 h 63945"/>
                <a:gd name="connsiteX80" fmla="*/ 129785 w 1057438"/>
                <a:gd name="connsiteY80" fmla="*/ 33004 h 63945"/>
                <a:gd name="connsiteX81" fmla="*/ 123034 w 1057438"/>
                <a:gd name="connsiteY81" fmla="*/ 29629 h 63945"/>
                <a:gd name="connsiteX82" fmla="*/ 120502 w 1057438"/>
                <a:gd name="connsiteY82" fmla="*/ 23440 h 63945"/>
                <a:gd name="connsiteX83" fmla="*/ 122284 w 1057438"/>
                <a:gd name="connsiteY83" fmla="*/ 18284 h 63945"/>
                <a:gd name="connsiteX84" fmla="*/ 126972 w 1057438"/>
                <a:gd name="connsiteY84" fmla="*/ 14908 h 63945"/>
                <a:gd name="connsiteX85" fmla="*/ 133254 w 1057438"/>
                <a:gd name="connsiteY85" fmla="*/ 13689 h 63945"/>
                <a:gd name="connsiteX86" fmla="*/ 141224 w 1057438"/>
                <a:gd name="connsiteY86" fmla="*/ 15658 h 63945"/>
                <a:gd name="connsiteX87" fmla="*/ 146099 w 1057438"/>
                <a:gd name="connsiteY87" fmla="*/ 20909 h 63945"/>
                <a:gd name="connsiteX88" fmla="*/ 141224 w 1057438"/>
                <a:gd name="connsiteY88" fmla="*/ 23253 h 63945"/>
                <a:gd name="connsiteX89" fmla="*/ 133160 w 1057438"/>
                <a:gd name="connsiteY89" fmla="*/ 18659 h 63945"/>
                <a:gd name="connsiteX90" fmla="*/ 128285 w 1057438"/>
                <a:gd name="connsiteY90" fmla="*/ 19971 h 63945"/>
                <a:gd name="connsiteX91" fmla="*/ 126222 w 1057438"/>
                <a:gd name="connsiteY91" fmla="*/ 23253 h 63945"/>
                <a:gd name="connsiteX92" fmla="*/ 127628 w 1057438"/>
                <a:gd name="connsiteY92" fmla="*/ 26347 h 63945"/>
                <a:gd name="connsiteX93" fmla="*/ 132035 w 1057438"/>
                <a:gd name="connsiteY93" fmla="*/ 28222 h 63945"/>
                <a:gd name="connsiteX94" fmla="*/ 137005 w 1057438"/>
                <a:gd name="connsiteY94" fmla="*/ 29441 h 63945"/>
                <a:gd name="connsiteX95" fmla="*/ 144505 w 1057438"/>
                <a:gd name="connsiteY95" fmla="*/ 33285 h 63945"/>
                <a:gd name="connsiteX96" fmla="*/ 147037 w 1057438"/>
                <a:gd name="connsiteY96" fmla="*/ 39286 h 63945"/>
                <a:gd name="connsiteX97" fmla="*/ 145162 w 1057438"/>
                <a:gd name="connsiteY97" fmla="*/ 44724 h 63945"/>
                <a:gd name="connsiteX98" fmla="*/ 140286 w 1057438"/>
                <a:gd name="connsiteY98" fmla="*/ 48381 h 63945"/>
                <a:gd name="connsiteX99" fmla="*/ 133629 w 1057438"/>
                <a:gd name="connsiteY99" fmla="*/ 49600 h 63945"/>
                <a:gd name="connsiteX100" fmla="*/ 152882 w 1057438"/>
                <a:gd name="connsiteY100" fmla="*/ 14721 h 63945"/>
                <a:gd name="connsiteX101" fmla="*/ 158227 w 1057438"/>
                <a:gd name="connsiteY101" fmla="*/ 14721 h 63945"/>
                <a:gd name="connsiteX102" fmla="*/ 158227 w 1057438"/>
                <a:gd name="connsiteY102" fmla="*/ 19690 h 63945"/>
                <a:gd name="connsiteX103" fmla="*/ 158508 w 1057438"/>
                <a:gd name="connsiteY103" fmla="*/ 19690 h 63945"/>
                <a:gd name="connsiteX104" fmla="*/ 162915 w 1057438"/>
                <a:gd name="connsiteY104" fmla="*/ 15471 h 63945"/>
                <a:gd name="connsiteX105" fmla="*/ 169478 w 1057438"/>
                <a:gd name="connsiteY105" fmla="*/ 13689 h 63945"/>
                <a:gd name="connsiteX106" fmla="*/ 178760 w 1057438"/>
                <a:gd name="connsiteY106" fmla="*/ 17252 h 63945"/>
                <a:gd name="connsiteX107" fmla="*/ 181948 w 1057438"/>
                <a:gd name="connsiteY107" fmla="*/ 26816 h 63945"/>
                <a:gd name="connsiteX108" fmla="*/ 181948 w 1057438"/>
                <a:gd name="connsiteY108" fmla="*/ 48569 h 63945"/>
                <a:gd name="connsiteX109" fmla="*/ 176323 w 1057438"/>
                <a:gd name="connsiteY109" fmla="*/ 48569 h 63945"/>
                <a:gd name="connsiteX110" fmla="*/ 176323 w 1057438"/>
                <a:gd name="connsiteY110" fmla="*/ 27753 h 63945"/>
                <a:gd name="connsiteX111" fmla="*/ 174072 w 1057438"/>
                <a:gd name="connsiteY111" fmla="*/ 20909 h 63945"/>
                <a:gd name="connsiteX112" fmla="*/ 167884 w 1057438"/>
                <a:gd name="connsiteY112" fmla="*/ 18752 h 63945"/>
                <a:gd name="connsiteX113" fmla="*/ 163008 w 1057438"/>
                <a:gd name="connsiteY113" fmla="*/ 20346 h 63945"/>
                <a:gd name="connsiteX114" fmla="*/ 159633 w 1057438"/>
                <a:gd name="connsiteY114" fmla="*/ 24378 h 63945"/>
                <a:gd name="connsiteX115" fmla="*/ 158508 w 1057438"/>
                <a:gd name="connsiteY115" fmla="*/ 29535 h 63945"/>
                <a:gd name="connsiteX116" fmla="*/ 158508 w 1057438"/>
                <a:gd name="connsiteY116" fmla="*/ 48569 h 63945"/>
                <a:gd name="connsiteX117" fmla="*/ 152882 w 1057438"/>
                <a:gd name="connsiteY117" fmla="*/ 48569 h 63945"/>
                <a:gd name="connsiteX118" fmla="*/ 152882 w 1057438"/>
                <a:gd name="connsiteY118" fmla="*/ 14721 h 63945"/>
                <a:gd name="connsiteX119" fmla="*/ 187670 w 1057438"/>
                <a:gd name="connsiteY119" fmla="*/ 13033 h 63945"/>
                <a:gd name="connsiteX120" fmla="*/ 191233 w 1057438"/>
                <a:gd name="connsiteY120" fmla="*/ 7970 h 63945"/>
                <a:gd name="connsiteX121" fmla="*/ 188795 w 1057438"/>
                <a:gd name="connsiteY121" fmla="*/ 6751 h 63945"/>
                <a:gd name="connsiteX122" fmla="*/ 187857 w 1057438"/>
                <a:gd name="connsiteY122" fmla="*/ 4219 h 63945"/>
                <a:gd name="connsiteX123" fmla="*/ 189076 w 1057438"/>
                <a:gd name="connsiteY123" fmla="*/ 1219 h 63945"/>
                <a:gd name="connsiteX124" fmla="*/ 192076 w 1057438"/>
                <a:gd name="connsiteY124" fmla="*/ 0 h 63945"/>
                <a:gd name="connsiteX125" fmla="*/ 195077 w 1057438"/>
                <a:gd name="connsiteY125" fmla="*/ 1219 h 63945"/>
                <a:gd name="connsiteX126" fmla="*/ 196296 w 1057438"/>
                <a:gd name="connsiteY126" fmla="*/ 4219 h 63945"/>
                <a:gd name="connsiteX127" fmla="*/ 195827 w 1057438"/>
                <a:gd name="connsiteY127" fmla="*/ 6282 h 63945"/>
                <a:gd name="connsiteX128" fmla="*/ 194514 w 1057438"/>
                <a:gd name="connsiteY128" fmla="*/ 8626 h 63945"/>
                <a:gd name="connsiteX129" fmla="*/ 190389 w 1057438"/>
                <a:gd name="connsiteY129" fmla="*/ 14721 h 63945"/>
                <a:gd name="connsiteX130" fmla="*/ 187670 w 1057438"/>
                <a:gd name="connsiteY130" fmla="*/ 13033 h 63945"/>
                <a:gd name="connsiteX131" fmla="*/ 215275 w 1057438"/>
                <a:gd name="connsiteY131" fmla="*/ 49131 h 63945"/>
                <a:gd name="connsiteX132" fmla="*/ 211431 w 1057438"/>
                <a:gd name="connsiteY132" fmla="*/ 48475 h 63945"/>
                <a:gd name="connsiteX133" fmla="*/ 208525 w 1057438"/>
                <a:gd name="connsiteY133" fmla="*/ 46600 h 63945"/>
                <a:gd name="connsiteX134" fmla="*/ 205899 w 1057438"/>
                <a:gd name="connsiteY134" fmla="*/ 39661 h 63945"/>
                <a:gd name="connsiteX135" fmla="*/ 205899 w 1057438"/>
                <a:gd name="connsiteY135" fmla="*/ 19784 h 63945"/>
                <a:gd name="connsiteX136" fmla="*/ 199992 w 1057438"/>
                <a:gd name="connsiteY136" fmla="*/ 19784 h 63945"/>
                <a:gd name="connsiteX137" fmla="*/ 199992 w 1057438"/>
                <a:gd name="connsiteY137" fmla="*/ 14721 h 63945"/>
                <a:gd name="connsiteX138" fmla="*/ 205899 w 1057438"/>
                <a:gd name="connsiteY138" fmla="*/ 14721 h 63945"/>
                <a:gd name="connsiteX139" fmla="*/ 205899 w 1057438"/>
                <a:gd name="connsiteY139" fmla="*/ 5157 h 63945"/>
                <a:gd name="connsiteX140" fmla="*/ 211525 w 1057438"/>
                <a:gd name="connsiteY140" fmla="*/ 5157 h 63945"/>
                <a:gd name="connsiteX141" fmla="*/ 211525 w 1057438"/>
                <a:gd name="connsiteY141" fmla="*/ 14721 h 63945"/>
                <a:gd name="connsiteX142" fmla="*/ 219870 w 1057438"/>
                <a:gd name="connsiteY142" fmla="*/ 14721 h 63945"/>
                <a:gd name="connsiteX143" fmla="*/ 219870 w 1057438"/>
                <a:gd name="connsiteY143" fmla="*/ 19784 h 63945"/>
                <a:gd name="connsiteX144" fmla="*/ 211525 w 1057438"/>
                <a:gd name="connsiteY144" fmla="*/ 19784 h 63945"/>
                <a:gd name="connsiteX145" fmla="*/ 211525 w 1057438"/>
                <a:gd name="connsiteY145" fmla="*/ 38255 h 63945"/>
                <a:gd name="connsiteX146" fmla="*/ 212556 w 1057438"/>
                <a:gd name="connsiteY146" fmla="*/ 42380 h 63945"/>
                <a:gd name="connsiteX147" fmla="*/ 216213 w 1057438"/>
                <a:gd name="connsiteY147" fmla="*/ 43880 h 63945"/>
                <a:gd name="connsiteX148" fmla="*/ 219964 w 1057438"/>
                <a:gd name="connsiteY148" fmla="*/ 42755 h 63945"/>
                <a:gd name="connsiteX149" fmla="*/ 219964 w 1057438"/>
                <a:gd name="connsiteY149" fmla="*/ 48194 h 63945"/>
                <a:gd name="connsiteX150" fmla="*/ 217901 w 1057438"/>
                <a:gd name="connsiteY150" fmla="*/ 48850 h 63945"/>
                <a:gd name="connsiteX151" fmla="*/ 215275 w 1057438"/>
                <a:gd name="connsiteY151" fmla="*/ 49131 h 63945"/>
                <a:gd name="connsiteX152" fmla="*/ 222413 w 1057438"/>
                <a:gd name="connsiteY152" fmla="*/ 48569 h 63945"/>
                <a:gd name="connsiteX153" fmla="*/ 222413 w 1057438"/>
                <a:gd name="connsiteY153" fmla="*/ 48569 h 63945"/>
                <a:gd name="connsiteX154" fmla="*/ 242033 w 1057438"/>
                <a:gd name="connsiteY154" fmla="*/ 1031 h 63945"/>
                <a:gd name="connsiteX155" fmla="*/ 247659 w 1057438"/>
                <a:gd name="connsiteY155" fmla="*/ 1031 h 63945"/>
                <a:gd name="connsiteX156" fmla="*/ 247659 w 1057438"/>
                <a:gd name="connsiteY156" fmla="*/ 30941 h 63945"/>
                <a:gd name="connsiteX157" fmla="*/ 263598 w 1057438"/>
                <a:gd name="connsiteY157" fmla="*/ 14721 h 63945"/>
                <a:gd name="connsiteX158" fmla="*/ 270724 w 1057438"/>
                <a:gd name="connsiteY158" fmla="*/ 14721 h 63945"/>
                <a:gd name="connsiteX159" fmla="*/ 270724 w 1057438"/>
                <a:gd name="connsiteY159" fmla="*/ 15002 h 63945"/>
                <a:gd name="connsiteX160" fmla="*/ 257504 w 1057438"/>
                <a:gd name="connsiteY160" fmla="*/ 28410 h 63945"/>
                <a:gd name="connsiteX161" fmla="*/ 271099 w 1057438"/>
                <a:gd name="connsiteY161" fmla="*/ 48287 h 63945"/>
                <a:gd name="connsiteX162" fmla="*/ 271099 w 1057438"/>
                <a:gd name="connsiteY162" fmla="*/ 48569 h 63945"/>
                <a:gd name="connsiteX163" fmla="*/ 264348 w 1057438"/>
                <a:gd name="connsiteY163" fmla="*/ 48569 h 63945"/>
                <a:gd name="connsiteX164" fmla="*/ 253472 w 1057438"/>
                <a:gd name="connsiteY164" fmla="*/ 32348 h 63945"/>
                <a:gd name="connsiteX165" fmla="*/ 247659 w 1057438"/>
                <a:gd name="connsiteY165" fmla="*/ 38161 h 63945"/>
                <a:gd name="connsiteX166" fmla="*/ 247659 w 1057438"/>
                <a:gd name="connsiteY166" fmla="*/ 48569 h 63945"/>
                <a:gd name="connsiteX167" fmla="*/ 242033 w 1057438"/>
                <a:gd name="connsiteY167" fmla="*/ 48569 h 63945"/>
                <a:gd name="connsiteX168" fmla="*/ 242033 w 1057438"/>
                <a:gd name="connsiteY168" fmla="*/ 1031 h 63945"/>
                <a:gd name="connsiteX169" fmla="*/ 275556 w 1057438"/>
                <a:gd name="connsiteY169" fmla="*/ 14721 h 63945"/>
                <a:gd name="connsiteX170" fmla="*/ 280901 w 1057438"/>
                <a:gd name="connsiteY170" fmla="*/ 14721 h 63945"/>
                <a:gd name="connsiteX171" fmla="*/ 280901 w 1057438"/>
                <a:gd name="connsiteY171" fmla="*/ 19690 h 63945"/>
                <a:gd name="connsiteX172" fmla="*/ 281182 w 1057438"/>
                <a:gd name="connsiteY172" fmla="*/ 19690 h 63945"/>
                <a:gd name="connsiteX173" fmla="*/ 285589 w 1057438"/>
                <a:gd name="connsiteY173" fmla="*/ 15471 h 63945"/>
                <a:gd name="connsiteX174" fmla="*/ 292152 w 1057438"/>
                <a:gd name="connsiteY174" fmla="*/ 13689 h 63945"/>
                <a:gd name="connsiteX175" fmla="*/ 301434 w 1057438"/>
                <a:gd name="connsiteY175" fmla="*/ 17252 h 63945"/>
                <a:gd name="connsiteX176" fmla="*/ 304622 w 1057438"/>
                <a:gd name="connsiteY176" fmla="*/ 26816 h 63945"/>
                <a:gd name="connsiteX177" fmla="*/ 304622 w 1057438"/>
                <a:gd name="connsiteY177" fmla="*/ 48569 h 63945"/>
                <a:gd name="connsiteX178" fmla="*/ 298997 w 1057438"/>
                <a:gd name="connsiteY178" fmla="*/ 48569 h 63945"/>
                <a:gd name="connsiteX179" fmla="*/ 298997 w 1057438"/>
                <a:gd name="connsiteY179" fmla="*/ 27753 h 63945"/>
                <a:gd name="connsiteX180" fmla="*/ 296746 w 1057438"/>
                <a:gd name="connsiteY180" fmla="*/ 20909 h 63945"/>
                <a:gd name="connsiteX181" fmla="*/ 290558 w 1057438"/>
                <a:gd name="connsiteY181" fmla="*/ 18752 h 63945"/>
                <a:gd name="connsiteX182" fmla="*/ 285682 w 1057438"/>
                <a:gd name="connsiteY182" fmla="*/ 20346 h 63945"/>
                <a:gd name="connsiteX183" fmla="*/ 282307 w 1057438"/>
                <a:gd name="connsiteY183" fmla="*/ 24378 h 63945"/>
                <a:gd name="connsiteX184" fmla="*/ 281182 w 1057438"/>
                <a:gd name="connsiteY184" fmla="*/ 29535 h 63945"/>
                <a:gd name="connsiteX185" fmla="*/ 281182 w 1057438"/>
                <a:gd name="connsiteY185" fmla="*/ 48569 h 63945"/>
                <a:gd name="connsiteX186" fmla="*/ 275556 w 1057438"/>
                <a:gd name="connsiteY186" fmla="*/ 48569 h 63945"/>
                <a:gd name="connsiteX187" fmla="*/ 275556 w 1057438"/>
                <a:gd name="connsiteY187" fmla="*/ 14721 h 63945"/>
                <a:gd name="connsiteX188" fmla="*/ 328361 w 1057438"/>
                <a:gd name="connsiteY188" fmla="*/ 49600 h 63945"/>
                <a:gd name="connsiteX189" fmla="*/ 319360 w 1057438"/>
                <a:gd name="connsiteY189" fmla="*/ 47256 h 63945"/>
                <a:gd name="connsiteX190" fmla="*/ 313172 w 1057438"/>
                <a:gd name="connsiteY190" fmla="*/ 40786 h 63945"/>
                <a:gd name="connsiteX191" fmla="*/ 310922 w 1057438"/>
                <a:gd name="connsiteY191" fmla="*/ 31598 h 63945"/>
                <a:gd name="connsiteX192" fmla="*/ 313172 w 1057438"/>
                <a:gd name="connsiteY192" fmla="*/ 22597 h 63945"/>
                <a:gd name="connsiteX193" fmla="*/ 319360 w 1057438"/>
                <a:gd name="connsiteY193" fmla="*/ 16127 h 63945"/>
                <a:gd name="connsiteX194" fmla="*/ 328361 w 1057438"/>
                <a:gd name="connsiteY194" fmla="*/ 13689 h 63945"/>
                <a:gd name="connsiteX195" fmla="*/ 337269 w 1057438"/>
                <a:gd name="connsiteY195" fmla="*/ 16127 h 63945"/>
                <a:gd name="connsiteX196" fmla="*/ 343457 w 1057438"/>
                <a:gd name="connsiteY196" fmla="*/ 22597 h 63945"/>
                <a:gd name="connsiteX197" fmla="*/ 345707 w 1057438"/>
                <a:gd name="connsiteY197" fmla="*/ 31598 h 63945"/>
                <a:gd name="connsiteX198" fmla="*/ 343457 w 1057438"/>
                <a:gd name="connsiteY198" fmla="*/ 40786 h 63945"/>
                <a:gd name="connsiteX199" fmla="*/ 337269 w 1057438"/>
                <a:gd name="connsiteY199" fmla="*/ 47256 h 63945"/>
                <a:gd name="connsiteX200" fmla="*/ 328361 w 1057438"/>
                <a:gd name="connsiteY200" fmla="*/ 49600 h 63945"/>
                <a:gd name="connsiteX201" fmla="*/ 328361 w 1057438"/>
                <a:gd name="connsiteY201" fmla="*/ 44537 h 63945"/>
                <a:gd name="connsiteX202" fmla="*/ 334174 w 1057438"/>
                <a:gd name="connsiteY202" fmla="*/ 43037 h 63945"/>
                <a:gd name="connsiteX203" fmla="*/ 338488 w 1057438"/>
                <a:gd name="connsiteY203" fmla="*/ 38536 h 63945"/>
                <a:gd name="connsiteX204" fmla="*/ 340081 w 1057438"/>
                <a:gd name="connsiteY204" fmla="*/ 31598 h 63945"/>
                <a:gd name="connsiteX205" fmla="*/ 338488 w 1057438"/>
                <a:gd name="connsiteY205" fmla="*/ 24847 h 63945"/>
                <a:gd name="connsiteX206" fmla="*/ 334174 w 1057438"/>
                <a:gd name="connsiteY206" fmla="*/ 20346 h 63945"/>
                <a:gd name="connsiteX207" fmla="*/ 328361 w 1057438"/>
                <a:gd name="connsiteY207" fmla="*/ 18752 h 63945"/>
                <a:gd name="connsiteX208" fmla="*/ 322548 w 1057438"/>
                <a:gd name="connsiteY208" fmla="*/ 20346 h 63945"/>
                <a:gd name="connsiteX209" fmla="*/ 318141 w 1057438"/>
                <a:gd name="connsiteY209" fmla="*/ 24847 h 63945"/>
                <a:gd name="connsiteX210" fmla="*/ 316547 w 1057438"/>
                <a:gd name="connsiteY210" fmla="*/ 31598 h 63945"/>
                <a:gd name="connsiteX211" fmla="*/ 318141 w 1057438"/>
                <a:gd name="connsiteY211" fmla="*/ 38536 h 63945"/>
                <a:gd name="connsiteX212" fmla="*/ 322548 w 1057438"/>
                <a:gd name="connsiteY212" fmla="*/ 43037 h 63945"/>
                <a:gd name="connsiteX213" fmla="*/ 328361 w 1057438"/>
                <a:gd name="connsiteY213" fmla="*/ 44537 h 63945"/>
                <a:gd name="connsiteX214" fmla="*/ 347946 w 1057438"/>
                <a:gd name="connsiteY214" fmla="*/ 14721 h 63945"/>
                <a:gd name="connsiteX215" fmla="*/ 353760 w 1057438"/>
                <a:gd name="connsiteY215" fmla="*/ 14721 h 63945"/>
                <a:gd name="connsiteX216" fmla="*/ 361823 w 1057438"/>
                <a:gd name="connsiteY216" fmla="*/ 41443 h 63945"/>
                <a:gd name="connsiteX217" fmla="*/ 361917 w 1057438"/>
                <a:gd name="connsiteY217" fmla="*/ 41443 h 63945"/>
                <a:gd name="connsiteX218" fmla="*/ 370449 w 1057438"/>
                <a:gd name="connsiteY218" fmla="*/ 14721 h 63945"/>
                <a:gd name="connsiteX219" fmla="*/ 376262 w 1057438"/>
                <a:gd name="connsiteY219" fmla="*/ 14721 h 63945"/>
                <a:gd name="connsiteX220" fmla="*/ 384795 w 1057438"/>
                <a:gd name="connsiteY220" fmla="*/ 41443 h 63945"/>
                <a:gd name="connsiteX221" fmla="*/ 384889 w 1057438"/>
                <a:gd name="connsiteY221" fmla="*/ 41443 h 63945"/>
                <a:gd name="connsiteX222" fmla="*/ 392858 w 1057438"/>
                <a:gd name="connsiteY222" fmla="*/ 14721 h 63945"/>
                <a:gd name="connsiteX223" fmla="*/ 398578 w 1057438"/>
                <a:gd name="connsiteY223" fmla="*/ 14721 h 63945"/>
                <a:gd name="connsiteX224" fmla="*/ 387608 w 1057438"/>
                <a:gd name="connsiteY224" fmla="*/ 48569 h 63945"/>
                <a:gd name="connsiteX225" fmla="*/ 381888 w 1057438"/>
                <a:gd name="connsiteY225" fmla="*/ 48569 h 63945"/>
                <a:gd name="connsiteX226" fmla="*/ 373168 w 1057438"/>
                <a:gd name="connsiteY226" fmla="*/ 21565 h 63945"/>
                <a:gd name="connsiteX227" fmla="*/ 364449 w 1057438"/>
                <a:gd name="connsiteY227" fmla="*/ 48569 h 63945"/>
                <a:gd name="connsiteX228" fmla="*/ 358823 w 1057438"/>
                <a:gd name="connsiteY228" fmla="*/ 48569 h 63945"/>
                <a:gd name="connsiteX229" fmla="*/ 347946 w 1057438"/>
                <a:gd name="connsiteY229" fmla="*/ 14721 h 63945"/>
                <a:gd name="connsiteX230" fmla="*/ 399057 w 1057438"/>
                <a:gd name="connsiteY230" fmla="*/ 48569 h 63945"/>
                <a:gd name="connsiteX231" fmla="*/ 399057 w 1057438"/>
                <a:gd name="connsiteY231" fmla="*/ 48569 h 63945"/>
                <a:gd name="connsiteX232" fmla="*/ 433679 w 1057438"/>
                <a:gd name="connsiteY232" fmla="*/ 49600 h 63945"/>
                <a:gd name="connsiteX233" fmla="*/ 425053 w 1057438"/>
                <a:gd name="connsiteY233" fmla="*/ 47350 h 63945"/>
                <a:gd name="connsiteX234" fmla="*/ 418958 w 1057438"/>
                <a:gd name="connsiteY234" fmla="*/ 40974 h 63945"/>
                <a:gd name="connsiteX235" fmla="*/ 416802 w 1057438"/>
                <a:gd name="connsiteY235" fmla="*/ 31691 h 63945"/>
                <a:gd name="connsiteX236" fmla="*/ 418864 w 1057438"/>
                <a:gd name="connsiteY236" fmla="*/ 22690 h 63945"/>
                <a:gd name="connsiteX237" fmla="*/ 424678 w 1057438"/>
                <a:gd name="connsiteY237" fmla="*/ 16127 h 63945"/>
                <a:gd name="connsiteX238" fmla="*/ 433210 w 1057438"/>
                <a:gd name="connsiteY238" fmla="*/ 13689 h 63945"/>
                <a:gd name="connsiteX239" fmla="*/ 441836 w 1057438"/>
                <a:gd name="connsiteY239" fmla="*/ 15939 h 63945"/>
                <a:gd name="connsiteX240" fmla="*/ 447462 w 1057438"/>
                <a:gd name="connsiteY240" fmla="*/ 22034 h 63945"/>
                <a:gd name="connsiteX241" fmla="*/ 449431 w 1057438"/>
                <a:gd name="connsiteY241" fmla="*/ 30941 h 63945"/>
                <a:gd name="connsiteX242" fmla="*/ 449337 w 1057438"/>
                <a:gd name="connsiteY242" fmla="*/ 32723 h 63945"/>
                <a:gd name="connsiteX243" fmla="*/ 422521 w 1057438"/>
                <a:gd name="connsiteY243" fmla="*/ 32723 h 63945"/>
                <a:gd name="connsiteX244" fmla="*/ 424303 w 1057438"/>
                <a:gd name="connsiteY244" fmla="*/ 39192 h 63945"/>
                <a:gd name="connsiteX245" fmla="*/ 428522 w 1057438"/>
                <a:gd name="connsiteY245" fmla="*/ 43224 h 63945"/>
                <a:gd name="connsiteX246" fmla="*/ 433866 w 1057438"/>
                <a:gd name="connsiteY246" fmla="*/ 44537 h 63945"/>
                <a:gd name="connsiteX247" fmla="*/ 443899 w 1057438"/>
                <a:gd name="connsiteY247" fmla="*/ 38442 h 63945"/>
                <a:gd name="connsiteX248" fmla="*/ 448681 w 1057438"/>
                <a:gd name="connsiteY248" fmla="*/ 40693 h 63945"/>
                <a:gd name="connsiteX249" fmla="*/ 442774 w 1057438"/>
                <a:gd name="connsiteY249" fmla="*/ 47256 h 63945"/>
                <a:gd name="connsiteX250" fmla="*/ 433679 w 1057438"/>
                <a:gd name="connsiteY250" fmla="*/ 49600 h 63945"/>
                <a:gd name="connsiteX251" fmla="*/ 443430 w 1057438"/>
                <a:gd name="connsiteY251" fmla="*/ 28035 h 63945"/>
                <a:gd name="connsiteX252" fmla="*/ 442211 w 1057438"/>
                <a:gd name="connsiteY252" fmla="*/ 23815 h 63945"/>
                <a:gd name="connsiteX253" fmla="*/ 438929 w 1057438"/>
                <a:gd name="connsiteY253" fmla="*/ 20253 h 63945"/>
                <a:gd name="connsiteX254" fmla="*/ 433210 w 1057438"/>
                <a:gd name="connsiteY254" fmla="*/ 18752 h 63945"/>
                <a:gd name="connsiteX255" fmla="*/ 426459 w 1057438"/>
                <a:gd name="connsiteY255" fmla="*/ 21378 h 63945"/>
                <a:gd name="connsiteX256" fmla="*/ 422802 w 1057438"/>
                <a:gd name="connsiteY256" fmla="*/ 28035 h 63945"/>
                <a:gd name="connsiteX257" fmla="*/ 443430 w 1057438"/>
                <a:gd name="connsiteY257" fmla="*/ 28035 h 63945"/>
                <a:gd name="connsiteX258" fmla="*/ 456050 w 1057438"/>
                <a:gd name="connsiteY258" fmla="*/ 14721 h 63945"/>
                <a:gd name="connsiteX259" fmla="*/ 461394 w 1057438"/>
                <a:gd name="connsiteY259" fmla="*/ 14721 h 63945"/>
                <a:gd name="connsiteX260" fmla="*/ 461394 w 1057438"/>
                <a:gd name="connsiteY260" fmla="*/ 19690 h 63945"/>
                <a:gd name="connsiteX261" fmla="*/ 461676 w 1057438"/>
                <a:gd name="connsiteY261" fmla="*/ 19690 h 63945"/>
                <a:gd name="connsiteX262" fmla="*/ 466083 w 1057438"/>
                <a:gd name="connsiteY262" fmla="*/ 15471 h 63945"/>
                <a:gd name="connsiteX263" fmla="*/ 472646 w 1057438"/>
                <a:gd name="connsiteY263" fmla="*/ 13689 h 63945"/>
                <a:gd name="connsiteX264" fmla="*/ 481928 w 1057438"/>
                <a:gd name="connsiteY264" fmla="*/ 17252 h 63945"/>
                <a:gd name="connsiteX265" fmla="*/ 485116 w 1057438"/>
                <a:gd name="connsiteY265" fmla="*/ 26816 h 63945"/>
                <a:gd name="connsiteX266" fmla="*/ 485116 w 1057438"/>
                <a:gd name="connsiteY266" fmla="*/ 48569 h 63945"/>
                <a:gd name="connsiteX267" fmla="*/ 479490 w 1057438"/>
                <a:gd name="connsiteY267" fmla="*/ 48569 h 63945"/>
                <a:gd name="connsiteX268" fmla="*/ 479490 w 1057438"/>
                <a:gd name="connsiteY268" fmla="*/ 27753 h 63945"/>
                <a:gd name="connsiteX269" fmla="*/ 477240 w 1057438"/>
                <a:gd name="connsiteY269" fmla="*/ 20909 h 63945"/>
                <a:gd name="connsiteX270" fmla="*/ 471052 w 1057438"/>
                <a:gd name="connsiteY270" fmla="*/ 18752 h 63945"/>
                <a:gd name="connsiteX271" fmla="*/ 466176 w 1057438"/>
                <a:gd name="connsiteY271" fmla="*/ 20346 h 63945"/>
                <a:gd name="connsiteX272" fmla="*/ 462801 w 1057438"/>
                <a:gd name="connsiteY272" fmla="*/ 24378 h 63945"/>
                <a:gd name="connsiteX273" fmla="*/ 461676 w 1057438"/>
                <a:gd name="connsiteY273" fmla="*/ 29535 h 63945"/>
                <a:gd name="connsiteX274" fmla="*/ 461676 w 1057438"/>
                <a:gd name="connsiteY274" fmla="*/ 48569 h 63945"/>
                <a:gd name="connsiteX275" fmla="*/ 456050 w 1057438"/>
                <a:gd name="connsiteY275" fmla="*/ 48569 h 63945"/>
                <a:gd name="connsiteX276" fmla="*/ 456050 w 1057438"/>
                <a:gd name="connsiteY276" fmla="*/ 14721 h 63945"/>
                <a:gd name="connsiteX277" fmla="*/ 508855 w 1057438"/>
                <a:gd name="connsiteY277" fmla="*/ 49600 h 63945"/>
                <a:gd name="connsiteX278" fmla="*/ 499854 w 1057438"/>
                <a:gd name="connsiteY278" fmla="*/ 47256 h 63945"/>
                <a:gd name="connsiteX279" fmla="*/ 493666 w 1057438"/>
                <a:gd name="connsiteY279" fmla="*/ 40786 h 63945"/>
                <a:gd name="connsiteX280" fmla="*/ 491415 w 1057438"/>
                <a:gd name="connsiteY280" fmla="*/ 31598 h 63945"/>
                <a:gd name="connsiteX281" fmla="*/ 493666 w 1057438"/>
                <a:gd name="connsiteY281" fmla="*/ 22597 h 63945"/>
                <a:gd name="connsiteX282" fmla="*/ 499854 w 1057438"/>
                <a:gd name="connsiteY282" fmla="*/ 16127 h 63945"/>
                <a:gd name="connsiteX283" fmla="*/ 508855 w 1057438"/>
                <a:gd name="connsiteY283" fmla="*/ 13689 h 63945"/>
                <a:gd name="connsiteX284" fmla="*/ 517762 w 1057438"/>
                <a:gd name="connsiteY284" fmla="*/ 16127 h 63945"/>
                <a:gd name="connsiteX285" fmla="*/ 523951 w 1057438"/>
                <a:gd name="connsiteY285" fmla="*/ 22597 h 63945"/>
                <a:gd name="connsiteX286" fmla="*/ 526201 w 1057438"/>
                <a:gd name="connsiteY286" fmla="*/ 31598 h 63945"/>
                <a:gd name="connsiteX287" fmla="*/ 523951 w 1057438"/>
                <a:gd name="connsiteY287" fmla="*/ 40786 h 63945"/>
                <a:gd name="connsiteX288" fmla="*/ 517762 w 1057438"/>
                <a:gd name="connsiteY288" fmla="*/ 47256 h 63945"/>
                <a:gd name="connsiteX289" fmla="*/ 508855 w 1057438"/>
                <a:gd name="connsiteY289" fmla="*/ 49600 h 63945"/>
                <a:gd name="connsiteX290" fmla="*/ 508855 w 1057438"/>
                <a:gd name="connsiteY290" fmla="*/ 44537 h 63945"/>
                <a:gd name="connsiteX291" fmla="*/ 514668 w 1057438"/>
                <a:gd name="connsiteY291" fmla="*/ 43037 h 63945"/>
                <a:gd name="connsiteX292" fmla="*/ 518981 w 1057438"/>
                <a:gd name="connsiteY292" fmla="*/ 38536 h 63945"/>
                <a:gd name="connsiteX293" fmla="*/ 520575 w 1057438"/>
                <a:gd name="connsiteY293" fmla="*/ 31598 h 63945"/>
                <a:gd name="connsiteX294" fmla="*/ 518981 w 1057438"/>
                <a:gd name="connsiteY294" fmla="*/ 24847 h 63945"/>
                <a:gd name="connsiteX295" fmla="*/ 514668 w 1057438"/>
                <a:gd name="connsiteY295" fmla="*/ 20346 h 63945"/>
                <a:gd name="connsiteX296" fmla="*/ 508855 w 1057438"/>
                <a:gd name="connsiteY296" fmla="*/ 18752 h 63945"/>
                <a:gd name="connsiteX297" fmla="*/ 503042 w 1057438"/>
                <a:gd name="connsiteY297" fmla="*/ 20346 h 63945"/>
                <a:gd name="connsiteX298" fmla="*/ 498635 w 1057438"/>
                <a:gd name="connsiteY298" fmla="*/ 24847 h 63945"/>
                <a:gd name="connsiteX299" fmla="*/ 497041 w 1057438"/>
                <a:gd name="connsiteY299" fmla="*/ 31598 h 63945"/>
                <a:gd name="connsiteX300" fmla="*/ 498635 w 1057438"/>
                <a:gd name="connsiteY300" fmla="*/ 38536 h 63945"/>
                <a:gd name="connsiteX301" fmla="*/ 503042 w 1057438"/>
                <a:gd name="connsiteY301" fmla="*/ 43037 h 63945"/>
                <a:gd name="connsiteX302" fmla="*/ 508855 w 1057438"/>
                <a:gd name="connsiteY302" fmla="*/ 44537 h 63945"/>
                <a:gd name="connsiteX303" fmla="*/ 544806 w 1057438"/>
                <a:gd name="connsiteY303" fmla="*/ 49600 h 63945"/>
                <a:gd name="connsiteX304" fmla="*/ 535430 w 1057438"/>
                <a:gd name="connsiteY304" fmla="*/ 46037 h 63945"/>
                <a:gd name="connsiteX305" fmla="*/ 532242 w 1057438"/>
                <a:gd name="connsiteY305" fmla="*/ 36005 h 63945"/>
                <a:gd name="connsiteX306" fmla="*/ 532242 w 1057438"/>
                <a:gd name="connsiteY306" fmla="*/ 14721 h 63945"/>
                <a:gd name="connsiteX307" fmla="*/ 537867 w 1057438"/>
                <a:gd name="connsiteY307" fmla="*/ 14721 h 63945"/>
                <a:gd name="connsiteX308" fmla="*/ 537867 w 1057438"/>
                <a:gd name="connsiteY308" fmla="*/ 35161 h 63945"/>
                <a:gd name="connsiteX309" fmla="*/ 540024 w 1057438"/>
                <a:gd name="connsiteY309" fmla="*/ 42287 h 63945"/>
                <a:gd name="connsiteX310" fmla="*/ 545931 w 1057438"/>
                <a:gd name="connsiteY310" fmla="*/ 44537 h 63945"/>
                <a:gd name="connsiteX311" fmla="*/ 550994 w 1057438"/>
                <a:gd name="connsiteY311" fmla="*/ 43037 h 63945"/>
                <a:gd name="connsiteX312" fmla="*/ 554463 w 1057438"/>
                <a:gd name="connsiteY312" fmla="*/ 39005 h 63945"/>
                <a:gd name="connsiteX313" fmla="*/ 555682 w 1057438"/>
                <a:gd name="connsiteY313" fmla="*/ 33848 h 63945"/>
                <a:gd name="connsiteX314" fmla="*/ 555682 w 1057438"/>
                <a:gd name="connsiteY314" fmla="*/ 14721 h 63945"/>
                <a:gd name="connsiteX315" fmla="*/ 561402 w 1057438"/>
                <a:gd name="connsiteY315" fmla="*/ 14721 h 63945"/>
                <a:gd name="connsiteX316" fmla="*/ 561402 w 1057438"/>
                <a:gd name="connsiteY316" fmla="*/ 48569 h 63945"/>
                <a:gd name="connsiteX317" fmla="*/ 555963 w 1057438"/>
                <a:gd name="connsiteY317" fmla="*/ 48569 h 63945"/>
                <a:gd name="connsiteX318" fmla="*/ 555963 w 1057438"/>
                <a:gd name="connsiteY318" fmla="*/ 43693 h 63945"/>
                <a:gd name="connsiteX319" fmla="*/ 555682 w 1057438"/>
                <a:gd name="connsiteY319" fmla="*/ 43693 h 63945"/>
                <a:gd name="connsiteX320" fmla="*/ 551275 w 1057438"/>
                <a:gd name="connsiteY320" fmla="*/ 47912 h 63945"/>
                <a:gd name="connsiteX321" fmla="*/ 544806 w 1057438"/>
                <a:gd name="connsiteY321" fmla="*/ 49600 h 63945"/>
                <a:gd name="connsiteX322" fmla="*/ 584246 w 1057438"/>
                <a:gd name="connsiteY322" fmla="*/ 63945 h 63945"/>
                <a:gd name="connsiteX323" fmla="*/ 574401 w 1057438"/>
                <a:gd name="connsiteY323" fmla="*/ 61133 h 63945"/>
                <a:gd name="connsiteX324" fmla="*/ 569150 w 1057438"/>
                <a:gd name="connsiteY324" fmla="*/ 54476 h 63945"/>
                <a:gd name="connsiteX325" fmla="*/ 574401 w 1057438"/>
                <a:gd name="connsiteY325" fmla="*/ 52319 h 63945"/>
                <a:gd name="connsiteX326" fmla="*/ 578058 w 1057438"/>
                <a:gd name="connsiteY326" fmla="*/ 57007 h 63945"/>
                <a:gd name="connsiteX327" fmla="*/ 584246 w 1057438"/>
                <a:gd name="connsiteY327" fmla="*/ 58882 h 63945"/>
                <a:gd name="connsiteX328" fmla="*/ 592403 w 1057438"/>
                <a:gd name="connsiteY328" fmla="*/ 55788 h 63945"/>
                <a:gd name="connsiteX329" fmla="*/ 595310 w 1057438"/>
                <a:gd name="connsiteY329" fmla="*/ 47162 h 63945"/>
                <a:gd name="connsiteX330" fmla="*/ 595310 w 1057438"/>
                <a:gd name="connsiteY330" fmla="*/ 43412 h 63945"/>
                <a:gd name="connsiteX331" fmla="*/ 595028 w 1057438"/>
                <a:gd name="connsiteY331" fmla="*/ 43412 h 63945"/>
                <a:gd name="connsiteX332" fmla="*/ 590340 w 1057438"/>
                <a:gd name="connsiteY332" fmla="*/ 47631 h 63945"/>
                <a:gd name="connsiteX333" fmla="*/ 583496 w 1057438"/>
                <a:gd name="connsiteY333" fmla="*/ 49225 h 63945"/>
                <a:gd name="connsiteX334" fmla="*/ 575432 w 1057438"/>
                <a:gd name="connsiteY334" fmla="*/ 46975 h 63945"/>
                <a:gd name="connsiteX335" fmla="*/ 569713 w 1057438"/>
                <a:gd name="connsiteY335" fmla="*/ 40693 h 63945"/>
                <a:gd name="connsiteX336" fmla="*/ 567556 w 1057438"/>
                <a:gd name="connsiteY336" fmla="*/ 31410 h 63945"/>
                <a:gd name="connsiteX337" fmla="*/ 569713 w 1057438"/>
                <a:gd name="connsiteY337" fmla="*/ 22315 h 63945"/>
                <a:gd name="connsiteX338" fmla="*/ 575432 w 1057438"/>
                <a:gd name="connsiteY338" fmla="*/ 15939 h 63945"/>
                <a:gd name="connsiteX339" fmla="*/ 583496 w 1057438"/>
                <a:gd name="connsiteY339" fmla="*/ 13689 h 63945"/>
                <a:gd name="connsiteX340" fmla="*/ 590340 w 1057438"/>
                <a:gd name="connsiteY340" fmla="*/ 15283 h 63945"/>
                <a:gd name="connsiteX341" fmla="*/ 595028 w 1057438"/>
                <a:gd name="connsiteY341" fmla="*/ 19596 h 63945"/>
                <a:gd name="connsiteX342" fmla="*/ 595310 w 1057438"/>
                <a:gd name="connsiteY342" fmla="*/ 19596 h 63945"/>
                <a:gd name="connsiteX343" fmla="*/ 595310 w 1057438"/>
                <a:gd name="connsiteY343" fmla="*/ 14721 h 63945"/>
                <a:gd name="connsiteX344" fmla="*/ 600654 w 1057438"/>
                <a:gd name="connsiteY344" fmla="*/ 14721 h 63945"/>
                <a:gd name="connsiteX345" fmla="*/ 600654 w 1057438"/>
                <a:gd name="connsiteY345" fmla="*/ 47256 h 63945"/>
                <a:gd name="connsiteX346" fmla="*/ 596154 w 1057438"/>
                <a:gd name="connsiteY346" fmla="*/ 59632 h 63945"/>
                <a:gd name="connsiteX347" fmla="*/ 584246 w 1057438"/>
                <a:gd name="connsiteY347" fmla="*/ 63945 h 63945"/>
                <a:gd name="connsiteX348" fmla="*/ 584246 w 1057438"/>
                <a:gd name="connsiteY348" fmla="*/ 44162 h 63945"/>
                <a:gd name="connsiteX349" fmla="*/ 589778 w 1057438"/>
                <a:gd name="connsiteY349" fmla="*/ 42662 h 63945"/>
                <a:gd name="connsiteX350" fmla="*/ 593809 w 1057438"/>
                <a:gd name="connsiteY350" fmla="*/ 38255 h 63945"/>
                <a:gd name="connsiteX351" fmla="*/ 595310 w 1057438"/>
                <a:gd name="connsiteY351" fmla="*/ 31410 h 63945"/>
                <a:gd name="connsiteX352" fmla="*/ 593809 w 1057438"/>
                <a:gd name="connsiteY352" fmla="*/ 24659 h 63945"/>
                <a:gd name="connsiteX353" fmla="*/ 589778 w 1057438"/>
                <a:gd name="connsiteY353" fmla="*/ 20253 h 63945"/>
                <a:gd name="connsiteX354" fmla="*/ 584246 w 1057438"/>
                <a:gd name="connsiteY354" fmla="*/ 18752 h 63945"/>
                <a:gd name="connsiteX355" fmla="*/ 578714 w 1057438"/>
                <a:gd name="connsiteY355" fmla="*/ 20346 h 63945"/>
                <a:gd name="connsiteX356" fmla="*/ 574682 w 1057438"/>
                <a:gd name="connsiteY356" fmla="*/ 24753 h 63945"/>
                <a:gd name="connsiteX357" fmla="*/ 573182 w 1057438"/>
                <a:gd name="connsiteY357" fmla="*/ 31410 h 63945"/>
                <a:gd name="connsiteX358" fmla="*/ 574682 w 1057438"/>
                <a:gd name="connsiteY358" fmla="*/ 38255 h 63945"/>
                <a:gd name="connsiteX359" fmla="*/ 578714 w 1057438"/>
                <a:gd name="connsiteY359" fmla="*/ 42662 h 63945"/>
                <a:gd name="connsiteX360" fmla="*/ 584246 w 1057438"/>
                <a:gd name="connsiteY360" fmla="*/ 44162 h 63945"/>
                <a:gd name="connsiteX361" fmla="*/ 609062 w 1057438"/>
                <a:gd name="connsiteY361" fmla="*/ 1031 h 63945"/>
                <a:gd name="connsiteX362" fmla="*/ 614688 w 1057438"/>
                <a:gd name="connsiteY362" fmla="*/ 1031 h 63945"/>
                <a:gd name="connsiteX363" fmla="*/ 614688 w 1057438"/>
                <a:gd name="connsiteY363" fmla="*/ 15002 h 63945"/>
                <a:gd name="connsiteX364" fmla="*/ 614406 w 1057438"/>
                <a:gd name="connsiteY364" fmla="*/ 19690 h 63945"/>
                <a:gd name="connsiteX365" fmla="*/ 614688 w 1057438"/>
                <a:gd name="connsiteY365" fmla="*/ 19690 h 63945"/>
                <a:gd name="connsiteX366" fmla="*/ 619094 w 1057438"/>
                <a:gd name="connsiteY366" fmla="*/ 15377 h 63945"/>
                <a:gd name="connsiteX367" fmla="*/ 625658 w 1057438"/>
                <a:gd name="connsiteY367" fmla="*/ 13689 h 63945"/>
                <a:gd name="connsiteX368" fmla="*/ 635128 w 1057438"/>
                <a:gd name="connsiteY368" fmla="*/ 17346 h 63945"/>
                <a:gd name="connsiteX369" fmla="*/ 638409 w 1057438"/>
                <a:gd name="connsiteY369" fmla="*/ 26816 h 63945"/>
                <a:gd name="connsiteX370" fmla="*/ 638409 w 1057438"/>
                <a:gd name="connsiteY370" fmla="*/ 48569 h 63945"/>
                <a:gd name="connsiteX371" fmla="*/ 632690 w 1057438"/>
                <a:gd name="connsiteY371" fmla="*/ 48569 h 63945"/>
                <a:gd name="connsiteX372" fmla="*/ 632690 w 1057438"/>
                <a:gd name="connsiteY372" fmla="*/ 27753 h 63945"/>
                <a:gd name="connsiteX373" fmla="*/ 630346 w 1057438"/>
                <a:gd name="connsiteY373" fmla="*/ 21003 h 63945"/>
                <a:gd name="connsiteX374" fmla="*/ 624345 w 1057438"/>
                <a:gd name="connsiteY374" fmla="*/ 18752 h 63945"/>
                <a:gd name="connsiteX375" fmla="*/ 619469 w 1057438"/>
                <a:gd name="connsiteY375" fmla="*/ 20346 h 63945"/>
                <a:gd name="connsiteX376" fmla="*/ 615906 w 1057438"/>
                <a:gd name="connsiteY376" fmla="*/ 24472 h 63945"/>
                <a:gd name="connsiteX377" fmla="*/ 614688 w 1057438"/>
                <a:gd name="connsiteY377" fmla="*/ 29722 h 63945"/>
                <a:gd name="connsiteX378" fmla="*/ 614688 w 1057438"/>
                <a:gd name="connsiteY378" fmla="*/ 48569 h 63945"/>
                <a:gd name="connsiteX379" fmla="*/ 609062 w 1057438"/>
                <a:gd name="connsiteY379" fmla="*/ 48569 h 63945"/>
                <a:gd name="connsiteX380" fmla="*/ 609062 w 1057438"/>
                <a:gd name="connsiteY380" fmla="*/ 1031 h 63945"/>
                <a:gd name="connsiteX381" fmla="*/ 642282 w 1057438"/>
                <a:gd name="connsiteY381" fmla="*/ 48569 h 63945"/>
                <a:gd name="connsiteX382" fmla="*/ 642282 w 1057438"/>
                <a:gd name="connsiteY382" fmla="*/ 48569 h 63945"/>
                <a:gd name="connsiteX383" fmla="*/ 661621 w 1057438"/>
                <a:gd name="connsiteY383" fmla="*/ 14721 h 63945"/>
                <a:gd name="connsiteX384" fmla="*/ 666966 w 1057438"/>
                <a:gd name="connsiteY384" fmla="*/ 14721 h 63945"/>
                <a:gd name="connsiteX385" fmla="*/ 666966 w 1057438"/>
                <a:gd name="connsiteY385" fmla="*/ 19784 h 63945"/>
                <a:gd name="connsiteX386" fmla="*/ 667247 w 1057438"/>
                <a:gd name="connsiteY386" fmla="*/ 19784 h 63945"/>
                <a:gd name="connsiteX387" fmla="*/ 671841 w 1057438"/>
                <a:gd name="connsiteY387" fmla="*/ 15471 h 63945"/>
                <a:gd name="connsiteX388" fmla="*/ 678780 w 1057438"/>
                <a:gd name="connsiteY388" fmla="*/ 13689 h 63945"/>
                <a:gd name="connsiteX389" fmla="*/ 687031 w 1057438"/>
                <a:gd name="connsiteY389" fmla="*/ 16033 h 63945"/>
                <a:gd name="connsiteX390" fmla="*/ 692844 w 1057438"/>
                <a:gd name="connsiteY390" fmla="*/ 22409 h 63945"/>
                <a:gd name="connsiteX391" fmla="*/ 695000 w 1057438"/>
                <a:gd name="connsiteY391" fmla="*/ 31598 h 63945"/>
                <a:gd name="connsiteX392" fmla="*/ 692844 w 1057438"/>
                <a:gd name="connsiteY392" fmla="*/ 40974 h 63945"/>
                <a:gd name="connsiteX393" fmla="*/ 687031 w 1057438"/>
                <a:gd name="connsiteY393" fmla="*/ 47350 h 63945"/>
                <a:gd name="connsiteX394" fmla="*/ 678780 w 1057438"/>
                <a:gd name="connsiteY394" fmla="*/ 49600 h 63945"/>
                <a:gd name="connsiteX395" fmla="*/ 671841 w 1057438"/>
                <a:gd name="connsiteY395" fmla="*/ 47912 h 63945"/>
                <a:gd name="connsiteX396" fmla="*/ 667247 w 1057438"/>
                <a:gd name="connsiteY396" fmla="*/ 43599 h 63945"/>
                <a:gd name="connsiteX397" fmla="*/ 666966 w 1057438"/>
                <a:gd name="connsiteY397" fmla="*/ 43599 h 63945"/>
                <a:gd name="connsiteX398" fmla="*/ 667247 w 1057438"/>
                <a:gd name="connsiteY398" fmla="*/ 48194 h 63945"/>
                <a:gd name="connsiteX399" fmla="*/ 667247 w 1057438"/>
                <a:gd name="connsiteY399" fmla="*/ 62914 h 63945"/>
                <a:gd name="connsiteX400" fmla="*/ 661621 w 1057438"/>
                <a:gd name="connsiteY400" fmla="*/ 62914 h 63945"/>
                <a:gd name="connsiteX401" fmla="*/ 661621 w 1057438"/>
                <a:gd name="connsiteY401" fmla="*/ 14721 h 63945"/>
                <a:gd name="connsiteX402" fmla="*/ 678217 w 1057438"/>
                <a:gd name="connsiteY402" fmla="*/ 44537 h 63945"/>
                <a:gd name="connsiteX403" fmla="*/ 683655 w 1057438"/>
                <a:gd name="connsiteY403" fmla="*/ 42943 h 63945"/>
                <a:gd name="connsiteX404" fmla="*/ 687781 w 1057438"/>
                <a:gd name="connsiteY404" fmla="*/ 38442 h 63945"/>
                <a:gd name="connsiteX405" fmla="*/ 689375 w 1057438"/>
                <a:gd name="connsiteY405" fmla="*/ 31598 h 63945"/>
                <a:gd name="connsiteX406" fmla="*/ 687781 w 1057438"/>
                <a:gd name="connsiteY406" fmla="*/ 24847 h 63945"/>
                <a:gd name="connsiteX407" fmla="*/ 683655 w 1057438"/>
                <a:gd name="connsiteY407" fmla="*/ 20346 h 63945"/>
                <a:gd name="connsiteX408" fmla="*/ 678217 w 1057438"/>
                <a:gd name="connsiteY408" fmla="*/ 18752 h 63945"/>
                <a:gd name="connsiteX409" fmla="*/ 672591 w 1057438"/>
                <a:gd name="connsiteY409" fmla="*/ 20346 h 63945"/>
                <a:gd name="connsiteX410" fmla="*/ 668466 w 1057438"/>
                <a:gd name="connsiteY410" fmla="*/ 24847 h 63945"/>
                <a:gd name="connsiteX411" fmla="*/ 666966 w 1057438"/>
                <a:gd name="connsiteY411" fmla="*/ 31598 h 63945"/>
                <a:gd name="connsiteX412" fmla="*/ 668466 w 1057438"/>
                <a:gd name="connsiteY412" fmla="*/ 38442 h 63945"/>
                <a:gd name="connsiteX413" fmla="*/ 672591 w 1057438"/>
                <a:gd name="connsiteY413" fmla="*/ 42943 h 63945"/>
                <a:gd name="connsiteX414" fmla="*/ 678217 w 1057438"/>
                <a:gd name="connsiteY414" fmla="*/ 44537 h 63945"/>
                <a:gd name="connsiteX415" fmla="*/ 716601 w 1057438"/>
                <a:gd name="connsiteY415" fmla="*/ 49600 h 63945"/>
                <a:gd name="connsiteX416" fmla="*/ 707975 w 1057438"/>
                <a:gd name="connsiteY416" fmla="*/ 47350 h 63945"/>
                <a:gd name="connsiteX417" fmla="*/ 701880 w 1057438"/>
                <a:gd name="connsiteY417" fmla="*/ 40974 h 63945"/>
                <a:gd name="connsiteX418" fmla="*/ 699724 w 1057438"/>
                <a:gd name="connsiteY418" fmla="*/ 31691 h 63945"/>
                <a:gd name="connsiteX419" fmla="*/ 701787 w 1057438"/>
                <a:gd name="connsiteY419" fmla="*/ 22690 h 63945"/>
                <a:gd name="connsiteX420" fmla="*/ 707600 w 1057438"/>
                <a:gd name="connsiteY420" fmla="*/ 16127 h 63945"/>
                <a:gd name="connsiteX421" fmla="*/ 716132 w 1057438"/>
                <a:gd name="connsiteY421" fmla="*/ 13689 h 63945"/>
                <a:gd name="connsiteX422" fmla="*/ 724758 w 1057438"/>
                <a:gd name="connsiteY422" fmla="*/ 15939 h 63945"/>
                <a:gd name="connsiteX423" fmla="*/ 730384 w 1057438"/>
                <a:gd name="connsiteY423" fmla="*/ 22034 h 63945"/>
                <a:gd name="connsiteX424" fmla="*/ 732353 w 1057438"/>
                <a:gd name="connsiteY424" fmla="*/ 30941 h 63945"/>
                <a:gd name="connsiteX425" fmla="*/ 732259 w 1057438"/>
                <a:gd name="connsiteY425" fmla="*/ 32723 h 63945"/>
                <a:gd name="connsiteX426" fmla="*/ 705443 w 1057438"/>
                <a:gd name="connsiteY426" fmla="*/ 32723 h 63945"/>
                <a:gd name="connsiteX427" fmla="*/ 707225 w 1057438"/>
                <a:gd name="connsiteY427" fmla="*/ 39192 h 63945"/>
                <a:gd name="connsiteX428" fmla="*/ 711444 w 1057438"/>
                <a:gd name="connsiteY428" fmla="*/ 43224 h 63945"/>
                <a:gd name="connsiteX429" fmla="*/ 716789 w 1057438"/>
                <a:gd name="connsiteY429" fmla="*/ 44537 h 63945"/>
                <a:gd name="connsiteX430" fmla="*/ 726821 w 1057438"/>
                <a:gd name="connsiteY430" fmla="*/ 38442 h 63945"/>
                <a:gd name="connsiteX431" fmla="*/ 731603 w 1057438"/>
                <a:gd name="connsiteY431" fmla="*/ 40693 h 63945"/>
                <a:gd name="connsiteX432" fmla="*/ 725696 w 1057438"/>
                <a:gd name="connsiteY432" fmla="*/ 47256 h 63945"/>
                <a:gd name="connsiteX433" fmla="*/ 716601 w 1057438"/>
                <a:gd name="connsiteY433" fmla="*/ 49600 h 63945"/>
                <a:gd name="connsiteX434" fmla="*/ 726352 w 1057438"/>
                <a:gd name="connsiteY434" fmla="*/ 28035 h 63945"/>
                <a:gd name="connsiteX435" fmla="*/ 725133 w 1057438"/>
                <a:gd name="connsiteY435" fmla="*/ 23815 h 63945"/>
                <a:gd name="connsiteX436" fmla="*/ 721852 w 1057438"/>
                <a:gd name="connsiteY436" fmla="*/ 20253 h 63945"/>
                <a:gd name="connsiteX437" fmla="*/ 716132 w 1057438"/>
                <a:gd name="connsiteY437" fmla="*/ 18752 h 63945"/>
                <a:gd name="connsiteX438" fmla="*/ 709381 w 1057438"/>
                <a:gd name="connsiteY438" fmla="*/ 21378 h 63945"/>
                <a:gd name="connsiteX439" fmla="*/ 705725 w 1057438"/>
                <a:gd name="connsiteY439" fmla="*/ 28035 h 63945"/>
                <a:gd name="connsiteX440" fmla="*/ 726352 w 1057438"/>
                <a:gd name="connsiteY440" fmla="*/ 28035 h 63945"/>
                <a:gd name="connsiteX441" fmla="*/ 754869 w 1057438"/>
                <a:gd name="connsiteY441" fmla="*/ 49600 h 63945"/>
                <a:gd name="connsiteX442" fmla="*/ 745868 w 1057438"/>
                <a:gd name="connsiteY442" fmla="*/ 47256 h 63945"/>
                <a:gd name="connsiteX443" fmla="*/ 739680 w 1057438"/>
                <a:gd name="connsiteY443" fmla="*/ 40786 h 63945"/>
                <a:gd name="connsiteX444" fmla="*/ 737429 w 1057438"/>
                <a:gd name="connsiteY444" fmla="*/ 31598 h 63945"/>
                <a:gd name="connsiteX445" fmla="*/ 739680 w 1057438"/>
                <a:gd name="connsiteY445" fmla="*/ 22597 h 63945"/>
                <a:gd name="connsiteX446" fmla="*/ 745868 w 1057438"/>
                <a:gd name="connsiteY446" fmla="*/ 16127 h 63945"/>
                <a:gd name="connsiteX447" fmla="*/ 754869 w 1057438"/>
                <a:gd name="connsiteY447" fmla="*/ 13689 h 63945"/>
                <a:gd name="connsiteX448" fmla="*/ 763776 w 1057438"/>
                <a:gd name="connsiteY448" fmla="*/ 16127 h 63945"/>
                <a:gd name="connsiteX449" fmla="*/ 769965 w 1057438"/>
                <a:gd name="connsiteY449" fmla="*/ 22597 h 63945"/>
                <a:gd name="connsiteX450" fmla="*/ 772215 w 1057438"/>
                <a:gd name="connsiteY450" fmla="*/ 31598 h 63945"/>
                <a:gd name="connsiteX451" fmla="*/ 769965 w 1057438"/>
                <a:gd name="connsiteY451" fmla="*/ 40786 h 63945"/>
                <a:gd name="connsiteX452" fmla="*/ 763776 w 1057438"/>
                <a:gd name="connsiteY452" fmla="*/ 47256 h 63945"/>
                <a:gd name="connsiteX453" fmla="*/ 754869 w 1057438"/>
                <a:gd name="connsiteY453" fmla="*/ 49600 h 63945"/>
                <a:gd name="connsiteX454" fmla="*/ 754869 w 1057438"/>
                <a:gd name="connsiteY454" fmla="*/ 44537 h 63945"/>
                <a:gd name="connsiteX455" fmla="*/ 760682 w 1057438"/>
                <a:gd name="connsiteY455" fmla="*/ 43037 h 63945"/>
                <a:gd name="connsiteX456" fmla="*/ 764995 w 1057438"/>
                <a:gd name="connsiteY456" fmla="*/ 38536 h 63945"/>
                <a:gd name="connsiteX457" fmla="*/ 766589 w 1057438"/>
                <a:gd name="connsiteY457" fmla="*/ 31598 h 63945"/>
                <a:gd name="connsiteX458" fmla="*/ 764995 w 1057438"/>
                <a:gd name="connsiteY458" fmla="*/ 24847 h 63945"/>
                <a:gd name="connsiteX459" fmla="*/ 760682 w 1057438"/>
                <a:gd name="connsiteY459" fmla="*/ 20346 h 63945"/>
                <a:gd name="connsiteX460" fmla="*/ 754869 w 1057438"/>
                <a:gd name="connsiteY460" fmla="*/ 18752 h 63945"/>
                <a:gd name="connsiteX461" fmla="*/ 749056 w 1057438"/>
                <a:gd name="connsiteY461" fmla="*/ 20346 h 63945"/>
                <a:gd name="connsiteX462" fmla="*/ 744649 w 1057438"/>
                <a:gd name="connsiteY462" fmla="*/ 24847 h 63945"/>
                <a:gd name="connsiteX463" fmla="*/ 743055 w 1057438"/>
                <a:gd name="connsiteY463" fmla="*/ 31598 h 63945"/>
                <a:gd name="connsiteX464" fmla="*/ 744649 w 1057438"/>
                <a:gd name="connsiteY464" fmla="*/ 38536 h 63945"/>
                <a:gd name="connsiteX465" fmla="*/ 749056 w 1057438"/>
                <a:gd name="connsiteY465" fmla="*/ 43037 h 63945"/>
                <a:gd name="connsiteX466" fmla="*/ 754869 w 1057438"/>
                <a:gd name="connsiteY466" fmla="*/ 44537 h 63945"/>
                <a:gd name="connsiteX467" fmla="*/ 778255 w 1057438"/>
                <a:gd name="connsiteY467" fmla="*/ 14721 h 63945"/>
                <a:gd name="connsiteX468" fmla="*/ 783600 w 1057438"/>
                <a:gd name="connsiteY468" fmla="*/ 14721 h 63945"/>
                <a:gd name="connsiteX469" fmla="*/ 783600 w 1057438"/>
                <a:gd name="connsiteY469" fmla="*/ 19784 h 63945"/>
                <a:gd name="connsiteX470" fmla="*/ 783881 w 1057438"/>
                <a:gd name="connsiteY470" fmla="*/ 19784 h 63945"/>
                <a:gd name="connsiteX471" fmla="*/ 788475 w 1057438"/>
                <a:gd name="connsiteY471" fmla="*/ 15471 h 63945"/>
                <a:gd name="connsiteX472" fmla="*/ 795414 w 1057438"/>
                <a:gd name="connsiteY472" fmla="*/ 13689 h 63945"/>
                <a:gd name="connsiteX473" fmla="*/ 803665 w 1057438"/>
                <a:gd name="connsiteY473" fmla="*/ 16033 h 63945"/>
                <a:gd name="connsiteX474" fmla="*/ 809478 w 1057438"/>
                <a:gd name="connsiteY474" fmla="*/ 22409 h 63945"/>
                <a:gd name="connsiteX475" fmla="*/ 811634 w 1057438"/>
                <a:gd name="connsiteY475" fmla="*/ 31598 h 63945"/>
                <a:gd name="connsiteX476" fmla="*/ 809478 w 1057438"/>
                <a:gd name="connsiteY476" fmla="*/ 40974 h 63945"/>
                <a:gd name="connsiteX477" fmla="*/ 803665 w 1057438"/>
                <a:gd name="connsiteY477" fmla="*/ 47350 h 63945"/>
                <a:gd name="connsiteX478" fmla="*/ 795414 w 1057438"/>
                <a:gd name="connsiteY478" fmla="*/ 49600 h 63945"/>
                <a:gd name="connsiteX479" fmla="*/ 788475 w 1057438"/>
                <a:gd name="connsiteY479" fmla="*/ 47912 h 63945"/>
                <a:gd name="connsiteX480" fmla="*/ 783881 w 1057438"/>
                <a:gd name="connsiteY480" fmla="*/ 43599 h 63945"/>
                <a:gd name="connsiteX481" fmla="*/ 783600 w 1057438"/>
                <a:gd name="connsiteY481" fmla="*/ 43599 h 63945"/>
                <a:gd name="connsiteX482" fmla="*/ 783881 w 1057438"/>
                <a:gd name="connsiteY482" fmla="*/ 48194 h 63945"/>
                <a:gd name="connsiteX483" fmla="*/ 783881 w 1057438"/>
                <a:gd name="connsiteY483" fmla="*/ 62914 h 63945"/>
                <a:gd name="connsiteX484" fmla="*/ 778255 w 1057438"/>
                <a:gd name="connsiteY484" fmla="*/ 62914 h 63945"/>
                <a:gd name="connsiteX485" fmla="*/ 778255 w 1057438"/>
                <a:gd name="connsiteY485" fmla="*/ 14721 h 63945"/>
                <a:gd name="connsiteX486" fmla="*/ 794851 w 1057438"/>
                <a:gd name="connsiteY486" fmla="*/ 44537 h 63945"/>
                <a:gd name="connsiteX487" fmla="*/ 800289 w 1057438"/>
                <a:gd name="connsiteY487" fmla="*/ 42943 h 63945"/>
                <a:gd name="connsiteX488" fmla="*/ 804415 w 1057438"/>
                <a:gd name="connsiteY488" fmla="*/ 38442 h 63945"/>
                <a:gd name="connsiteX489" fmla="*/ 806009 w 1057438"/>
                <a:gd name="connsiteY489" fmla="*/ 31598 h 63945"/>
                <a:gd name="connsiteX490" fmla="*/ 804415 w 1057438"/>
                <a:gd name="connsiteY490" fmla="*/ 24847 h 63945"/>
                <a:gd name="connsiteX491" fmla="*/ 800289 w 1057438"/>
                <a:gd name="connsiteY491" fmla="*/ 20346 h 63945"/>
                <a:gd name="connsiteX492" fmla="*/ 794851 w 1057438"/>
                <a:gd name="connsiteY492" fmla="*/ 18752 h 63945"/>
                <a:gd name="connsiteX493" fmla="*/ 789225 w 1057438"/>
                <a:gd name="connsiteY493" fmla="*/ 20346 h 63945"/>
                <a:gd name="connsiteX494" fmla="*/ 785100 w 1057438"/>
                <a:gd name="connsiteY494" fmla="*/ 24847 h 63945"/>
                <a:gd name="connsiteX495" fmla="*/ 783600 w 1057438"/>
                <a:gd name="connsiteY495" fmla="*/ 31598 h 63945"/>
                <a:gd name="connsiteX496" fmla="*/ 785100 w 1057438"/>
                <a:gd name="connsiteY496" fmla="*/ 38442 h 63945"/>
                <a:gd name="connsiteX497" fmla="*/ 789225 w 1057438"/>
                <a:gd name="connsiteY497" fmla="*/ 42943 h 63945"/>
                <a:gd name="connsiteX498" fmla="*/ 794851 w 1057438"/>
                <a:gd name="connsiteY498" fmla="*/ 44537 h 63945"/>
                <a:gd name="connsiteX499" fmla="*/ 817569 w 1057438"/>
                <a:gd name="connsiteY499" fmla="*/ 1031 h 63945"/>
                <a:gd name="connsiteX500" fmla="*/ 823195 w 1057438"/>
                <a:gd name="connsiteY500" fmla="*/ 1031 h 63945"/>
                <a:gd name="connsiteX501" fmla="*/ 823195 w 1057438"/>
                <a:gd name="connsiteY501" fmla="*/ 48569 h 63945"/>
                <a:gd name="connsiteX502" fmla="*/ 817569 w 1057438"/>
                <a:gd name="connsiteY502" fmla="*/ 48569 h 63945"/>
                <a:gd name="connsiteX503" fmla="*/ 817569 w 1057438"/>
                <a:gd name="connsiteY503" fmla="*/ 1031 h 63945"/>
                <a:gd name="connsiteX504" fmla="*/ 846246 w 1057438"/>
                <a:gd name="connsiteY504" fmla="*/ 49600 h 63945"/>
                <a:gd name="connsiteX505" fmla="*/ 837620 w 1057438"/>
                <a:gd name="connsiteY505" fmla="*/ 47350 h 63945"/>
                <a:gd name="connsiteX506" fmla="*/ 831525 w 1057438"/>
                <a:gd name="connsiteY506" fmla="*/ 40974 h 63945"/>
                <a:gd name="connsiteX507" fmla="*/ 829369 w 1057438"/>
                <a:gd name="connsiteY507" fmla="*/ 31691 h 63945"/>
                <a:gd name="connsiteX508" fmla="*/ 831432 w 1057438"/>
                <a:gd name="connsiteY508" fmla="*/ 22690 h 63945"/>
                <a:gd name="connsiteX509" fmla="*/ 837245 w 1057438"/>
                <a:gd name="connsiteY509" fmla="*/ 16127 h 63945"/>
                <a:gd name="connsiteX510" fmla="*/ 845777 w 1057438"/>
                <a:gd name="connsiteY510" fmla="*/ 13689 h 63945"/>
                <a:gd name="connsiteX511" fmla="*/ 854403 w 1057438"/>
                <a:gd name="connsiteY511" fmla="*/ 15939 h 63945"/>
                <a:gd name="connsiteX512" fmla="*/ 860029 w 1057438"/>
                <a:gd name="connsiteY512" fmla="*/ 22034 h 63945"/>
                <a:gd name="connsiteX513" fmla="*/ 861998 w 1057438"/>
                <a:gd name="connsiteY513" fmla="*/ 30941 h 63945"/>
                <a:gd name="connsiteX514" fmla="*/ 861904 w 1057438"/>
                <a:gd name="connsiteY514" fmla="*/ 32723 h 63945"/>
                <a:gd name="connsiteX515" fmla="*/ 835088 w 1057438"/>
                <a:gd name="connsiteY515" fmla="*/ 32723 h 63945"/>
                <a:gd name="connsiteX516" fmla="*/ 836870 w 1057438"/>
                <a:gd name="connsiteY516" fmla="*/ 39192 h 63945"/>
                <a:gd name="connsiteX517" fmla="*/ 841089 w 1057438"/>
                <a:gd name="connsiteY517" fmla="*/ 43224 h 63945"/>
                <a:gd name="connsiteX518" fmla="*/ 846434 w 1057438"/>
                <a:gd name="connsiteY518" fmla="*/ 44537 h 63945"/>
                <a:gd name="connsiteX519" fmla="*/ 856466 w 1057438"/>
                <a:gd name="connsiteY519" fmla="*/ 38442 h 63945"/>
                <a:gd name="connsiteX520" fmla="*/ 861248 w 1057438"/>
                <a:gd name="connsiteY520" fmla="*/ 40693 h 63945"/>
                <a:gd name="connsiteX521" fmla="*/ 855341 w 1057438"/>
                <a:gd name="connsiteY521" fmla="*/ 47256 h 63945"/>
                <a:gd name="connsiteX522" fmla="*/ 846246 w 1057438"/>
                <a:gd name="connsiteY522" fmla="*/ 49600 h 63945"/>
                <a:gd name="connsiteX523" fmla="*/ 855997 w 1057438"/>
                <a:gd name="connsiteY523" fmla="*/ 28035 h 63945"/>
                <a:gd name="connsiteX524" fmla="*/ 854778 w 1057438"/>
                <a:gd name="connsiteY524" fmla="*/ 23815 h 63945"/>
                <a:gd name="connsiteX525" fmla="*/ 851497 w 1057438"/>
                <a:gd name="connsiteY525" fmla="*/ 20253 h 63945"/>
                <a:gd name="connsiteX526" fmla="*/ 845777 w 1057438"/>
                <a:gd name="connsiteY526" fmla="*/ 18752 h 63945"/>
                <a:gd name="connsiteX527" fmla="*/ 839026 w 1057438"/>
                <a:gd name="connsiteY527" fmla="*/ 21378 h 63945"/>
                <a:gd name="connsiteX528" fmla="*/ 835370 w 1057438"/>
                <a:gd name="connsiteY528" fmla="*/ 28035 h 63945"/>
                <a:gd name="connsiteX529" fmla="*/ 855997 w 1057438"/>
                <a:gd name="connsiteY529" fmla="*/ 28035 h 63945"/>
                <a:gd name="connsiteX530" fmla="*/ 864398 w 1057438"/>
                <a:gd name="connsiteY530" fmla="*/ 48569 h 63945"/>
                <a:gd name="connsiteX531" fmla="*/ 864398 w 1057438"/>
                <a:gd name="connsiteY531" fmla="*/ 48569 h 63945"/>
                <a:gd name="connsiteX532" fmla="*/ 896957 w 1057438"/>
                <a:gd name="connsiteY532" fmla="*/ 49131 h 63945"/>
                <a:gd name="connsiteX533" fmla="*/ 893113 w 1057438"/>
                <a:gd name="connsiteY533" fmla="*/ 48475 h 63945"/>
                <a:gd name="connsiteX534" fmla="*/ 890206 w 1057438"/>
                <a:gd name="connsiteY534" fmla="*/ 46600 h 63945"/>
                <a:gd name="connsiteX535" fmla="*/ 887581 w 1057438"/>
                <a:gd name="connsiteY535" fmla="*/ 39661 h 63945"/>
                <a:gd name="connsiteX536" fmla="*/ 887581 w 1057438"/>
                <a:gd name="connsiteY536" fmla="*/ 19784 h 63945"/>
                <a:gd name="connsiteX537" fmla="*/ 881674 w 1057438"/>
                <a:gd name="connsiteY537" fmla="*/ 19784 h 63945"/>
                <a:gd name="connsiteX538" fmla="*/ 881674 w 1057438"/>
                <a:gd name="connsiteY538" fmla="*/ 14721 h 63945"/>
                <a:gd name="connsiteX539" fmla="*/ 887581 w 1057438"/>
                <a:gd name="connsiteY539" fmla="*/ 14721 h 63945"/>
                <a:gd name="connsiteX540" fmla="*/ 887581 w 1057438"/>
                <a:gd name="connsiteY540" fmla="*/ 5157 h 63945"/>
                <a:gd name="connsiteX541" fmla="*/ 893207 w 1057438"/>
                <a:gd name="connsiteY541" fmla="*/ 5157 h 63945"/>
                <a:gd name="connsiteX542" fmla="*/ 893207 w 1057438"/>
                <a:gd name="connsiteY542" fmla="*/ 14721 h 63945"/>
                <a:gd name="connsiteX543" fmla="*/ 901552 w 1057438"/>
                <a:gd name="connsiteY543" fmla="*/ 14721 h 63945"/>
                <a:gd name="connsiteX544" fmla="*/ 901552 w 1057438"/>
                <a:gd name="connsiteY544" fmla="*/ 19784 h 63945"/>
                <a:gd name="connsiteX545" fmla="*/ 893207 w 1057438"/>
                <a:gd name="connsiteY545" fmla="*/ 19784 h 63945"/>
                <a:gd name="connsiteX546" fmla="*/ 893207 w 1057438"/>
                <a:gd name="connsiteY546" fmla="*/ 38255 h 63945"/>
                <a:gd name="connsiteX547" fmla="*/ 894238 w 1057438"/>
                <a:gd name="connsiteY547" fmla="*/ 42380 h 63945"/>
                <a:gd name="connsiteX548" fmla="*/ 897895 w 1057438"/>
                <a:gd name="connsiteY548" fmla="*/ 43880 h 63945"/>
                <a:gd name="connsiteX549" fmla="*/ 901645 w 1057438"/>
                <a:gd name="connsiteY549" fmla="*/ 42755 h 63945"/>
                <a:gd name="connsiteX550" fmla="*/ 901645 w 1057438"/>
                <a:gd name="connsiteY550" fmla="*/ 48194 h 63945"/>
                <a:gd name="connsiteX551" fmla="*/ 899583 w 1057438"/>
                <a:gd name="connsiteY551" fmla="*/ 48850 h 63945"/>
                <a:gd name="connsiteX552" fmla="*/ 896957 w 1057438"/>
                <a:gd name="connsiteY552" fmla="*/ 49131 h 63945"/>
                <a:gd name="connsiteX553" fmla="*/ 922418 w 1057438"/>
                <a:gd name="connsiteY553" fmla="*/ 49600 h 63945"/>
                <a:gd name="connsiteX554" fmla="*/ 913416 w 1057438"/>
                <a:gd name="connsiteY554" fmla="*/ 47256 h 63945"/>
                <a:gd name="connsiteX555" fmla="*/ 907228 w 1057438"/>
                <a:gd name="connsiteY555" fmla="*/ 40786 h 63945"/>
                <a:gd name="connsiteX556" fmla="*/ 904978 w 1057438"/>
                <a:gd name="connsiteY556" fmla="*/ 31598 h 63945"/>
                <a:gd name="connsiteX557" fmla="*/ 907228 w 1057438"/>
                <a:gd name="connsiteY557" fmla="*/ 22597 h 63945"/>
                <a:gd name="connsiteX558" fmla="*/ 913416 w 1057438"/>
                <a:gd name="connsiteY558" fmla="*/ 16127 h 63945"/>
                <a:gd name="connsiteX559" fmla="*/ 922418 w 1057438"/>
                <a:gd name="connsiteY559" fmla="*/ 13689 h 63945"/>
                <a:gd name="connsiteX560" fmla="*/ 931325 w 1057438"/>
                <a:gd name="connsiteY560" fmla="*/ 16127 h 63945"/>
                <a:gd name="connsiteX561" fmla="*/ 937513 w 1057438"/>
                <a:gd name="connsiteY561" fmla="*/ 22597 h 63945"/>
                <a:gd name="connsiteX562" fmla="*/ 939763 w 1057438"/>
                <a:gd name="connsiteY562" fmla="*/ 31598 h 63945"/>
                <a:gd name="connsiteX563" fmla="*/ 937513 w 1057438"/>
                <a:gd name="connsiteY563" fmla="*/ 40786 h 63945"/>
                <a:gd name="connsiteX564" fmla="*/ 931325 w 1057438"/>
                <a:gd name="connsiteY564" fmla="*/ 47256 h 63945"/>
                <a:gd name="connsiteX565" fmla="*/ 922418 w 1057438"/>
                <a:gd name="connsiteY565" fmla="*/ 49600 h 63945"/>
                <a:gd name="connsiteX566" fmla="*/ 922418 w 1057438"/>
                <a:gd name="connsiteY566" fmla="*/ 44537 h 63945"/>
                <a:gd name="connsiteX567" fmla="*/ 928231 w 1057438"/>
                <a:gd name="connsiteY567" fmla="*/ 43037 h 63945"/>
                <a:gd name="connsiteX568" fmla="*/ 932544 w 1057438"/>
                <a:gd name="connsiteY568" fmla="*/ 38536 h 63945"/>
                <a:gd name="connsiteX569" fmla="*/ 934138 w 1057438"/>
                <a:gd name="connsiteY569" fmla="*/ 31598 h 63945"/>
                <a:gd name="connsiteX570" fmla="*/ 932544 w 1057438"/>
                <a:gd name="connsiteY570" fmla="*/ 24847 h 63945"/>
                <a:gd name="connsiteX571" fmla="*/ 928231 w 1057438"/>
                <a:gd name="connsiteY571" fmla="*/ 20346 h 63945"/>
                <a:gd name="connsiteX572" fmla="*/ 922418 w 1057438"/>
                <a:gd name="connsiteY572" fmla="*/ 18752 h 63945"/>
                <a:gd name="connsiteX573" fmla="*/ 916604 w 1057438"/>
                <a:gd name="connsiteY573" fmla="*/ 20346 h 63945"/>
                <a:gd name="connsiteX574" fmla="*/ 912198 w 1057438"/>
                <a:gd name="connsiteY574" fmla="*/ 24847 h 63945"/>
                <a:gd name="connsiteX575" fmla="*/ 910604 w 1057438"/>
                <a:gd name="connsiteY575" fmla="*/ 31598 h 63945"/>
                <a:gd name="connsiteX576" fmla="*/ 912198 w 1057438"/>
                <a:gd name="connsiteY576" fmla="*/ 38536 h 63945"/>
                <a:gd name="connsiteX577" fmla="*/ 916604 w 1057438"/>
                <a:gd name="connsiteY577" fmla="*/ 43037 h 63945"/>
                <a:gd name="connsiteX578" fmla="*/ 922418 w 1057438"/>
                <a:gd name="connsiteY578" fmla="*/ 44537 h 63945"/>
                <a:gd name="connsiteX579" fmla="*/ 942198 w 1057438"/>
                <a:gd name="connsiteY579" fmla="*/ 48569 h 63945"/>
                <a:gd name="connsiteX580" fmla="*/ 942198 w 1057438"/>
                <a:gd name="connsiteY580" fmla="*/ 48569 h 63945"/>
                <a:gd name="connsiteX581" fmla="*/ 972601 w 1057438"/>
                <a:gd name="connsiteY581" fmla="*/ 49600 h 63945"/>
                <a:gd name="connsiteX582" fmla="*/ 965944 w 1057438"/>
                <a:gd name="connsiteY582" fmla="*/ 48194 h 63945"/>
                <a:gd name="connsiteX583" fmla="*/ 961443 w 1057438"/>
                <a:gd name="connsiteY583" fmla="*/ 44162 h 63945"/>
                <a:gd name="connsiteX584" fmla="*/ 959849 w 1057438"/>
                <a:gd name="connsiteY584" fmla="*/ 38349 h 63945"/>
                <a:gd name="connsiteX585" fmla="*/ 963881 w 1057438"/>
                <a:gd name="connsiteY585" fmla="*/ 30004 h 63945"/>
                <a:gd name="connsiteX586" fmla="*/ 974101 w 1057438"/>
                <a:gd name="connsiteY586" fmla="*/ 26910 h 63945"/>
                <a:gd name="connsiteX587" fmla="*/ 979820 w 1057438"/>
                <a:gd name="connsiteY587" fmla="*/ 27566 h 63945"/>
                <a:gd name="connsiteX588" fmla="*/ 983852 w 1057438"/>
                <a:gd name="connsiteY588" fmla="*/ 29160 h 63945"/>
                <a:gd name="connsiteX589" fmla="*/ 983852 w 1057438"/>
                <a:gd name="connsiteY589" fmla="*/ 27097 h 63945"/>
                <a:gd name="connsiteX590" fmla="*/ 981133 w 1057438"/>
                <a:gd name="connsiteY590" fmla="*/ 21003 h 63945"/>
                <a:gd name="connsiteX591" fmla="*/ 974476 w 1057438"/>
                <a:gd name="connsiteY591" fmla="*/ 18659 h 63945"/>
                <a:gd name="connsiteX592" fmla="*/ 969225 w 1057438"/>
                <a:gd name="connsiteY592" fmla="*/ 19971 h 63945"/>
                <a:gd name="connsiteX593" fmla="*/ 965475 w 1057438"/>
                <a:gd name="connsiteY593" fmla="*/ 23347 h 63945"/>
                <a:gd name="connsiteX594" fmla="*/ 961162 w 1057438"/>
                <a:gd name="connsiteY594" fmla="*/ 20159 h 63945"/>
                <a:gd name="connsiteX595" fmla="*/ 966694 w 1057438"/>
                <a:gd name="connsiteY595" fmla="*/ 15377 h 63945"/>
                <a:gd name="connsiteX596" fmla="*/ 974476 w 1057438"/>
                <a:gd name="connsiteY596" fmla="*/ 13689 h 63945"/>
                <a:gd name="connsiteX597" fmla="*/ 985258 w 1057438"/>
                <a:gd name="connsiteY597" fmla="*/ 17346 h 63945"/>
                <a:gd name="connsiteX598" fmla="*/ 989196 w 1057438"/>
                <a:gd name="connsiteY598" fmla="*/ 27097 h 63945"/>
                <a:gd name="connsiteX599" fmla="*/ 989196 w 1057438"/>
                <a:gd name="connsiteY599" fmla="*/ 48569 h 63945"/>
                <a:gd name="connsiteX600" fmla="*/ 983852 w 1057438"/>
                <a:gd name="connsiteY600" fmla="*/ 48569 h 63945"/>
                <a:gd name="connsiteX601" fmla="*/ 983852 w 1057438"/>
                <a:gd name="connsiteY601" fmla="*/ 43693 h 63945"/>
                <a:gd name="connsiteX602" fmla="*/ 983571 w 1057438"/>
                <a:gd name="connsiteY602" fmla="*/ 43693 h 63945"/>
                <a:gd name="connsiteX603" fmla="*/ 979164 w 1057438"/>
                <a:gd name="connsiteY603" fmla="*/ 47912 h 63945"/>
                <a:gd name="connsiteX604" fmla="*/ 972601 w 1057438"/>
                <a:gd name="connsiteY604" fmla="*/ 49600 h 63945"/>
                <a:gd name="connsiteX605" fmla="*/ 973163 w 1057438"/>
                <a:gd name="connsiteY605" fmla="*/ 44631 h 63945"/>
                <a:gd name="connsiteX606" fmla="*/ 978414 w 1057438"/>
                <a:gd name="connsiteY606" fmla="*/ 43224 h 63945"/>
                <a:gd name="connsiteX607" fmla="*/ 982352 w 1057438"/>
                <a:gd name="connsiteY607" fmla="*/ 39286 h 63945"/>
                <a:gd name="connsiteX608" fmla="*/ 983852 w 1057438"/>
                <a:gd name="connsiteY608" fmla="*/ 33942 h 63945"/>
                <a:gd name="connsiteX609" fmla="*/ 979914 w 1057438"/>
                <a:gd name="connsiteY609" fmla="*/ 32160 h 63945"/>
                <a:gd name="connsiteX610" fmla="*/ 974945 w 1057438"/>
                <a:gd name="connsiteY610" fmla="*/ 31504 h 63945"/>
                <a:gd name="connsiteX611" fmla="*/ 968006 w 1057438"/>
                <a:gd name="connsiteY611" fmla="*/ 33473 h 63945"/>
                <a:gd name="connsiteX612" fmla="*/ 965662 w 1057438"/>
                <a:gd name="connsiteY612" fmla="*/ 38442 h 63945"/>
                <a:gd name="connsiteX613" fmla="*/ 967725 w 1057438"/>
                <a:gd name="connsiteY613" fmla="*/ 42943 h 63945"/>
                <a:gd name="connsiteX614" fmla="*/ 973163 w 1057438"/>
                <a:gd name="connsiteY614" fmla="*/ 44631 h 63945"/>
                <a:gd name="connsiteX615" fmla="*/ 1008549 w 1057438"/>
                <a:gd name="connsiteY615" fmla="*/ 49600 h 63945"/>
                <a:gd name="connsiteX616" fmla="*/ 999454 w 1057438"/>
                <a:gd name="connsiteY616" fmla="*/ 47068 h 63945"/>
                <a:gd name="connsiteX617" fmla="*/ 994204 w 1057438"/>
                <a:gd name="connsiteY617" fmla="*/ 40505 h 63945"/>
                <a:gd name="connsiteX618" fmla="*/ 999267 w 1057438"/>
                <a:gd name="connsiteY618" fmla="*/ 38255 h 63945"/>
                <a:gd name="connsiteX619" fmla="*/ 1003017 w 1057438"/>
                <a:gd name="connsiteY619" fmla="*/ 43037 h 63945"/>
                <a:gd name="connsiteX620" fmla="*/ 1008549 w 1057438"/>
                <a:gd name="connsiteY620" fmla="*/ 44631 h 63945"/>
                <a:gd name="connsiteX621" fmla="*/ 1013987 w 1057438"/>
                <a:gd name="connsiteY621" fmla="*/ 43412 h 63945"/>
                <a:gd name="connsiteX622" fmla="*/ 1016238 w 1057438"/>
                <a:gd name="connsiteY622" fmla="*/ 39661 h 63945"/>
                <a:gd name="connsiteX623" fmla="*/ 1014456 w 1057438"/>
                <a:gd name="connsiteY623" fmla="*/ 36286 h 63945"/>
                <a:gd name="connsiteX624" fmla="*/ 1008737 w 1057438"/>
                <a:gd name="connsiteY624" fmla="*/ 34036 h 63945"/>
                <a:gd name="connsiteX625" fmla="*/ 1004705 w 1057438"/>
                <a:gd name="connsiteY625" fmla="*/ 33004 h 63945"/>
                <a:gd name="connsiteX626" fmla="*/ 997954 w 1057438"/>
                <a:gd name="connsiteY626" fmla="*/ 29629 h 63945"/>
                <a:gd name="connsiteX627" fmla="*/ 995422 w 1057438"/>
                <a:gd name="connsiteY627" fmla="*/ 23440 h 63945"/>
                <a:gd name="connsiteX628" fmla="*/ 997204 w 1057438"/>
                <a:gd name="connsiteY628" fmla="*/ 18284 h 63945"/>
                <a:gd name="connsiteX629" fmla="*/ 1001892 w 1057438"/>
                <a:gd name="connsiteY629" fmla="*/ 14908 h 63945"/>
                <a:gd name="connsiteX630" fmla="*/ 1008174 w 1057438"/>
                <a:gd name="connsiteY630" fmla="*/ 13689 h 63945"/>
                <a:gd name="connsiteX631" fmla="*/ 1016144 w 1057438"/>
                <a:gd name="connsiteY631" fmla="*/ 15658 h 63945"/>
                <a:gd name="connsiteX632" fmla="*/ 1021019 w 1057438"/>
                <a:gd name="connsiteY632" fmla="*/ 20909 h 63945"/>
                <a:gd name="connsiteX633" fmla="*/ 1016144 w 1057438"/>
                <a:gd name="connsiteY633" fmla="*/ 23253 h 63945"/>
                <a:gd name="connsiteX634" fmla="*/ 1008080 w 1057438"/>
                <a:gd name="connsiteY634" fmla="*/ 18659 h 63945"/>
                <a:gd name="connsiteX635" fmla="*/ 1003205 w 1057438"/>
                <a:gd name="connsiteY635" fmla="*/ 19971 h 63945"/>
                <a:gd name="connsiteX636" fmla="*/ 1001142 w 1057438"/>
                <a:gd name="connsiteY636" fmla="*/ 23253 h 63945"/>
                <a:gd name="connsiteX637" fmla="*/ 1002548 w 1057438"/>
                <a:gd name="connsiteY637" fmla="*/ 26347 h 63945"/>
                <a:gd name="connsiteX638" fmla="*/ 1006955 w 1057438"/>
                <a:gd name="connsiteY638" fmla="*/ 28222 h 63945"/>
                <a:gd name="connsiteX639" fmla="*/ 1011924 w 1057438"/>
                <a:gd name="connsiteY639" fmla="*/ 29441 h 63945"/>
                <a:gd name="connsiteX640" fmla="*/ 1019425 w 1057438"/>
                <a:gd name="connsiteY640" fmla="*/ 33285 h 63945"/>
                <a:gd name="connsiteX641" fmla="*/ 1021957 w 1057438"/>
                <a:gd name="connsiteY641" fmla="*/ 39286 h 63945"/>
                <a:gd name="connsiteX642" fmla="*/ 1020082 w 1057438"/>
                <a:gd name="connsiteY642" fmla="*/ 44724 h 63945"/>
                <a:gd name="connsiteX643" fmla="*/ 1015206 w 1057438"/>
                <a:gd name="connsiteY643" fmla="*/ 48381 h 63945"/>
                <a:gd name="connsiteX644" fmla="*/ 1008549 w 1057438"/>
                <a:gd name="connsiteY644" fmla="*/ 49600 h 63945"/>
                <a:gd name="connsiteX645" fmla="*/ 1028134 w 1057438"/>
                <a:gd name="connsiteY645" fmla="*/ 1031 h 63945"/>
                <a:gd name="connsiteX646" fmla="*/ 1033760 w 1057438"/>
                <a:gd name="connsiteY646" fmla="*/ 1031 h 63945"/>
                <a:gd name="connsiteX647" fmla="*/ 1033760 w 1057438"/>
                <a:gd name="connsiteY647" fmla="*/ 30941 h 63945"/>
                <a:gd name="connsiteX648" fmla="*/ 1049699 w 1057438"/>
                <a:gd name="connsiteY648" fmla="*/ 14721 h 63945"/>
                <a:gd name="connsiteX649" fmla="*/ 1056825 w 1057438"/>
                <a:gd name="connsiteY649" fmla="*/ 14721 h 63945"/>
                <a:gd name="connsiteX650" fmla="*/ 1056825 w 1057438"/>
                <a:gd name="connsiteY650" fmla="*/ 15002 h 63945"/>
                <a:gd name="connsiteX651" fmla="*/ 1043605 w 1057438"/>
                <a:gd name="connsiteY651" fmla="*/ 28410 h 63945"/>
                <a:gd name="connsiteX652" fmla="*/ 1057200 w 1057438"/>
                <a:gd name="connsiteY652" fmla="*/ 48287 h 63945"/>
                <a:gd name="connsiteX653" fmla="*/ 1057200 w 1057438"/>
                <a:gd name="connsiteY653" fmla="*/ 48569 h 63945"/>
                <a:gd name="connsiteX654" fmla="*/ 1050450 w 1057438"/>
                <a:gd name="connsiteY654" fmla="*/ 48569 h 63945"/>
                <a:gd name="connsiteX655" fmla="*/ 1039573 w 1057438"/>
                <a:gd name="connsiteY655" fmla="*/ 32348 h 63945"/>
                <a:gd name="connsiteX656" fmla="*/ 1033760 w 1057438"/>
                <a:gd name="connsiteY656" fmla="*/ 38161 h 63945"/>
                <a:gd name="connsiteX657" fmla="*/ 1033760 w 1057438"/>
                <a:gd name="connsiteY657" fmla="*/ 48569 h 63945"/>
                <a:gd name="connsiteX658" fmla="*/ 1028134 w 1057438"/>
                <a:gd name="connsiteY658" fmla="*/ 48569 h 63945"/>
                <a:gd name="connsiteX659" fmla="*/ 1028134 w 1057438"/>
                <a:gd name="connsiteY659" fmla="*/ 1031 h 63945"/>
                <a:gd name="connsiteX660" fmla="*/ 1057438 w 1057438"/>
                <a:gd name="connsiteY660" fmla="*/ 48569 h 63945"/>
                <a:gd name="connsiteX661" fmla="*/ 1057438 w 1057438"/>
                <a:gd name="connsiteY661" fmla="*/ 48569 h 6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Lst>
              <a:rect l="l" t="t" r="r" b="b"/>
              <a:pathLst>
                <a:path w="1057438" h="63945">
                  <a:moveTo>
                    <a:pt x="0" y="1031"/>
                  </a:moveTo>
                  <a:lnTo>
                    <a:pt x="14346" y="1031"/>
                  </a:lnTo>
                  <a:cubicBezTo>
                    <a:pt x="19159" y="1031"/>
                    <a:pt x="23378" y="2063"/>
                    <a:pt x="27003" y="4126"/>
                  </a:cubicBezTo>
                  <a:cubicBezTo>
                    <a:pt x="30691" y="6126"/>
                    <a:pt x="33504" y="8907"/>
                    <a:pt x="35442" y="12470"/>
                  </a:cubicBezTo>
                  <a:cubicBezTo>
                    <a:pt x="37380" y="16033"/>
                    <a:pt x="38349" y="20159"/>
                    <a:pt x="38349" y="24847"/>
                  </a:cubicBezTo>
                  <a:cubicBezTo>
                    <a:pt x="38349" y="29472"/>
                    <a:pt x="37380" y="33598"/>
                    <a:pt x="35442" y="37223"/>
                  </a:cubicBezTo>
                  <a:cubicBezTo>
                    <a:pt x="33504" y="40786"/>
                    <a:pt x="30691" y="43568"/>
                    <a:pt x="27003" y="45568"/>
                  </a:cubicBezTo>
                  <a:cubicBezTo>
                    <a:pt x="23378" y="47568"/>
                    <a:pt x="19159" y="48569"/>
                    <a:pt x="14346" y="48569"/>
                  </a:cubicBezTo>
                  <a:lnTo>
                    <a:pt x="0" y="48569"/>
                  </a:lnTo>
                  <a:lnTo>
                    <a:pt x="0" y="1031"/>
                  </a:lnTo>
                  <a:close/>
                  <a:moveTo>
                    <a:pt x="14346" y="43224"/>
                  </a:moveTo>
                  <a:cubicBezTo>
                    <a:pt x="19909" y="43224"/>
                    <a:pt x="24347" y="41599"/>
                    <a:pt x="27660" y="38349"/>
                  </a:cubicBezTo>
                  <a:cubicBezTo>
                    <a:pt x="30972" y="35098"/>
                    <a:pt x="32629" y="30598"/>
                    <a:pt x="32629" y="24847"/>
                  </a:cubicBezTo>
                  <a:cubicBezTo>
                    <a:pt x="32629" y="19034"/>
                    <a:pt x="30972" y="14502"/>
                    <a:pt x="27660" y="11251"/>
                  </a:cubicBezTo>
                  <a:cubicBezTo>
                    <a:pt x="24347" y="8001"/>
                    <a:pt x="19909" y="6376"/>
                    <a:pt x="14346" y="6376"/>
                  </a:cubicBezTo>
                  <a:lnTo>
                    <a:pt x="5626" y="6376"/>
                  </a:lnTo>
                  <a:lnTo>
                    <a:pt x="5626" y="43224"/>
                  </a:lnTo>
                  <a:lnTo>
                    <a:pt x="14346" y="43224"/>
                  </a:lnTo>
                  <a:close/>
                  <a:moveTo>
                    <a:pt x="60110" y="49600"/>
                  </a:moveTo>
                  <a:cubicBezTo>
                    <a:pt x="56797" y="49600"/>
                    <a:pt x="53797" y="48819"/>
                    <a:pt x="51109" y="47256"/>
                  </a:cubicBezTo>
                  <a:cubicBezTo>
                    <a:pt x="48484" y="45631"/>
                    <a:pt x="46421" y="43474"/>
                    <a:pt x="44921" y="40786"/>
                  </a:cubicBezTo>
                  <a:cubicBezTo>
                    <a:pt x="43420" y="38036"/>
                    <a:pt x="42670" y="34973"/>
                    <a:pt x="42670" y="31598"/>
                  </a:cubicBezTo>
                  <a:cubicBezTo>
                    <a:pt x="42670" y="28285"/>
                    <a:pt x="43420" y="25284"/>
                    <a:pt x="44921" y="22597"/>
                  </a:cubicBezTo>
                  <a:cubicBezTo>
                    <a:pt x="46421" y="19846"/>
                    <a:pt x="48484" y="17690"/>
                    <a:pt x="51109" y="16127"/>
                  </a:cubicBezTo>
                  <a:cubicBezTo>
                    <a:pt x="53797" y="14502"/>
                    <a:pt x="56797" y="13689"/>
                    <a:pt x="60110" y="13689"/>
                  </a:cubicBezTo>
                  <a:cubicBezTo>
                    <a:pt x="63423" y="13689"/>
                    <a:pt x="66392" y="14502"/>
                    <a:pt x="69017" y="16127"/>
                  </a:cubicBezTo>
                  <a:cubicBezTo>
                    <a:pt x="71705" y="17690"/>
                    <a:pt x="73768" y="19846"/>
                    <a:pt x="75206" y="22597"/>
                  </a:cubicBezTo>
                  <a:cubicBezTo>
                    <a:pt x="76706" y="25284"/>
                    <a:pt x="77456" y="28285"/>
                    <a:pt x="77456" y="31598"/>
                  </a:cubicBezTo>
                  <a:cubicBezTo>
                    <a:pt x="77456" y="34973"/>
                    <a:pt x="76706" y="38036"/>
                    <a:pt x="75206" y="40786"/>
                  </a:cubicBezTo>
                  <a:cubicBezTo>
                    <a:pt x="73768" y="43474"/>
                    <a:pt x="71705" y="45631"/>
                    <a:pt x="69017" y="47256"/>
                  </a:cubicBezTo>
                  <a:cubicBezTo>
                    <a:pt x="66392" y="48819"/>
                    <a:pt x="63423" y="49600"/>
                    <a:pt x="60110" y="49600"/>
                  </a:cubicBezTo>
                  <a:close/>
                  <a:moveTo>
                    <a:pt x="60110" y="44537"/>
                  </a:moveTo>
                  <a:cubicBezTo>
                    <a:pt x="62173" y="44537"/>
                    <a:pt x="64111" y="44037"/>
                    <a:pt x="65923" y="43037"/>
                  </a:cubicBezTo>
                  <a:cubicBezTo>
                    <a:pt x="67736" y="41974"/>
                    <a:pt x="69174" y="40474"/>
                    <a:pt x="70236" y="38536"/>
                  </a:cubicBezTo>
                  <a:cubicBezTo>
                    <a:pt x="71299" y="36536"/>
                    <a:pt x="71830" y="34223"/>
                    <a:pt x="71830" y="31598"/>
                  </a:cubicBezTo>
                  <a:cubicBezTo>
                    <a:pt x="71830" y="29035"/>
                    <a:pt x="71299" y="26785"/>
                    <a:pt x="70236" y="24847"/>
                  </a:cubicBezTo>
                  <a:cubicBezTo>
                    <a:pt x="69174" y="22847"/>
                    <a:pt x="67736" y="21346"/>
                    <a:pt x="65923" y="20346"/>
                  </a:cubicBezTo>
                  <a:cubicBezTo>
                    <a:pt x="64111" y="19284"/>
                    <a:pt x="62173" y="18752"/>
                    <a:pt x="60110" y="18752"/>
                  </a:cubicBezTo>
                  <a:cubicBezTo>
                    <a:pt x="58047" y="18752"/>
                    <a:pt x="56110" y="19284"/>
                    <a:pt x="54297" y="20346"/>
                  </a:cubicBezTo>
                  <a:cubicBezTo>
                    <a:pt x="52484" y="21346"/>
                    <a:pt x="51015" y="22847"/>
                    <a:pt x="49890" y="24847"/>
                  </a:cubicBezTo>
                  <a:cubicBezTo>
                    <a:pt x="48828" y="26785"/>
                    <a:pt x="48296" y="29035"/>
                    <a:pt x="48296" y="31598"/>
                  </a:cubicBezTo>
                  <a:cubicBezTo>
                    <a:pt x="48296" y="34223"/>
                    <a:pt x="48828" y="36536"/>
                    <a:pt x="49890" y="38536"/>
                  </a:cubicBezTo>
                  <a:cubicBezTo>
                    <a:pt x="51015" y="40474"/>
                    <a:pt x="52484" y="41974"/>
                    <a:pt x="54297" y="43037"/>
                  </a:cubicBezTo>
                  <a:cubicBezTo>
                    <a:pt x="56109" y="44037"/>
                    <a:pt x="58047" y="44537"/>
                    <a:pt x="60110" y="44537"/>
                  </a:cubicBezTo>
                  <a:close/>
                  <a:moveTo>
                    <a:pt x="99112" y="49600"/>
                  </a:moveTo>
                  <a:cubicBezTo>
                    <a:pt x="95924" y="49600"/>
                    <a:pt x="93049" y="48850"/>
                    <a:pt x="90486" y="47350"/>
                  </a:cubicBezTo>
                  <a:cubicBezTo>
                    <a:pt x="87923" y="45787"/>
                    <a:pt x="85891" y="43662"/>
                    <a:pt x="84391" y="40974"/>
                  </a:cubicBezTo>
                  <a:cubicBezTo>
                    <a:pt x="82953" y="38224"/>
                    <a:pt x="82235" y="35129"/>
                    <a:pt x="82235" y="31691"/>
                  </a:cubicBezTo>
                  <a:cubicBezTo>
                    <a:pt x="82235" y="28441"/>
                    <a:pt x="82922" y="25441"/>
                    <a:pt x="84297" y="22690"/>
                  </a:cubicBezTo>
                  <a:cubicBezTo>
                    <a:pt x="85673" y="19940"/>
                    <a:pt x="87610" y="17752"/>
                    <a:pt x="90111" y="16127"/>
                  </a:cubicBezTo>
                  <a:cubicBezTo>
                    <a:pt x="92611" y="14502"/>
                    <a:pt x="95455" y="13689"/>
                    <a:pt x="98643" y="13689"/>
                  </a:cubicBezTo>
                  <a:cubicBezTo>
                    <a:pt x="101956" y="13689"/>
                    <a:pt x="104831" y="14439"/>
                    <a:pt x="107269" y="15939"/>
                  </a:cubicBezTo>
                  <a:cubicBezTo>
                    <a:pt x="109707" y="17377"/>
                    <a:pt x="111582" y="19409"/>
                    <a:pt x="112895" y="22034"/>
                  </a:cubicBezTo>
                  <a:cubicBezTo>
                    <a:pt x="114207" y="24659"/>
                    <a:pt x="114864" y="27628"/>
                    <a:pt x="114864" y="30941"/>
                  </a:cubicBezTo>
                  <a:cubicBezTo>
                    <a:pt x="114864" y="31504"/>
                    <a:pt x="114832" y="32098"/>
                    <a:pt x="114770" y="32723"/>
                  </a:cubicBezTo>
                  <a:lnTo>
                    <a:pt x="87954" y="32723"/>
                  </a:lnTo>
                  <a:cubicBezTo>
                    <a:pt x="88079" y="35286"/>
                    <a:pt x="88673" y="37442"/>
                    <a:pt x="89735" y="39192"/>
                  </a:cubicBezTo>
                  <a:cubicBezTo>
                    <a:pt x="90861" y="40943"/>
                    <a:pt x="92267" y="42287"/>
                    <a:pt x="93955" y="43224"/>
                  </a:cubicBezTo>
                  <a:cubicBezTo>
                    <a:pt x="95705" y="44099"/>
                    <a:pt x="97487" y="44537"/>
                    <a:pt x="99299" y="44537"/>
                  </a:cubicBezTo>
                  <a:cubicBezTo>
                    <a:pt x="103737" y="44537"/>
                    <a:pt x="107081" y="42505"/>
                    <a:pt x="109332" y="38442"/>
                  </a:cubicBezTo>
                  <a:lnTo>
                    <a:pt x="114114" y="40693"/>
                  </a:lnTo>
                  <a:cubicBezTo>
                    <a:pt x="112738" y="43443"/>
                    <a:pt x="110770" y="45631"/>
                    <a:pt x="108207" y="47256"/>
                  </a:cubicBezTo>
                  <a:cubicBezTo>
                    <a:pt x="105706" y="48819"/>
                    <a:pt x="102675" y="49600"/>
                    <a:pt x="99112" y="49600"/>
                  </a:cubicBezTo>
                  <a:close/>
                  <a:moveTo>
                    <a:pt x="108863" y="28035"/>
                  </a:moveTo>
                  <a:cubicBezTo>
                    <a:pt x="108800" y="26660"/>
                    <a:pt x="108394" y="25253"/>
                    <a:pt x="107644" y="23815"/>
                  </a:cubicBezTo>
                  <a:cubicBezTo>
                    <a:pt x="106956" y="22378"/>
                    <a:pt x="105862" y="21190"/>
                    <a:pt x="104362" y="20253"/>
                  </a:cubicBezTo>
                  <a:cubicBezTo>
                    <a:pt x="102862" y="19252"/>
                    <a:pt x="100956" y="18752"/>
                    <a:pt x="98643" y="18752"/>
                  </a:cubicBezTo>
                  <a:cubicBezTo>
                    <a:pt x="96017" y="18752"/>
                    <a:pt x="93767" y="19627"/>
                    <a:pt x="91892" y="21378"/>
                  </a:cubicBezTo>
                  <a:cubicBezTo>
                    <a:pt x="90017" y="23065"/>
                    <a:pt x="88798" y="25284"/>
                    <a:pt x="88235" y="28035"/>
                  </a:cubicBezTo>
                  <a:lnTo>
                    <a:pt x="108863" y="28035"/>
                  </a:lnTo>
                  <a:close/>
                  <a:moveTo>
                    <a:pt x="133629" y="49600"/>
                  </a:moveTo>
                  <a:cubicBezTo>
                    <a:pt x="130004" y="49600"/>
                    <a:pt x="126972" y="48756"/>
                    <a:pt x="124534" y="47068"/>
                  </a:cubicBezTo>
                  <a:cubicBezTo>
                    <a:pt x="122096" y="45381"/>
                    <a:pt x="120346" y="43193"/>
                    <a:pt x="119284" y="40505"/>
                  </a:cubicBezTo>
                  <a:lnTo>
                    <a:pt x="124347" y="38255"/>
                  </a:lnTo>
                  <a:cubicBezTo>
                    <a:pt x="125222" y="40318"/>
                    <a:pt x="126472" y="41911"/>
                    <a:pt x="128097" y="43037"/>
                  </a:cubicBezTo>
                  <a:cubicBezTo>
                    <a:pt x="129785" y="44099"/>
                    <a:pt x="131629" y="44631"/>
                    <a:pt x="133629" y="44631"/>
                  </a:cubicBezTo>
                  <a:cubicBezTo>
                    <a:pt x="135755" y="44631"/>
                    <a:pt x="137567" y="44224"/>
                    <a:pt x="139067" y="43412"/>
                  </a:cubicBezTo>
                  <a:cubicBezTo>
                    <a:pt x="140568" y="42537"/>
                    <a:pt x="141318" y="41286"/>
                    <a:pt x="141318" y="39661"/>
                  </a:cubicBezTo>
                  <a:cubicBezTo>
                    <a:pt x="141318" y="38224"/>
                    <a:pt x="140724" y="37098"/>
                    <a:pt x="139536" y="36286"/>
                  </a:cubicBezTo>
                  <a:cubicBezTo>
                    <a:pt x="138348" y="35411"/>
                    <a:pt x="136442" y="34661"/>
                    <a:pt x="133817" y="34036"/>
                  </a:cubicBezTo>
                  <a:lnTo>
                    <a:pt x="129785" y="33004"/>
                  </a:lnTo>
                  <a:cubicBezTo>
                    <a:pt x="127035" y="32317"/>
                    <a:pt x="124784" y="31191"/>
                    <a:pt x="123034" y="29629"/>
                  </a:cubicBezTo>
                  <a:cubicBezTo>
                    <a:pt x="121346" y="28004"/>
                    <a:pt x="120502" y="25941"/>
                    <a:pt x="120502" y="23440"/>
                  </a:cubicBezTo>
                  <a:cubicBezTo>
                    <a:pt x="120502" y="21503"/>
                    <a:pt x="121097" y="19784"/>
                    <a:pt x="122284" y="18284"/>
                  </a:cubicBezTo>
                  <a:cubicBezTo>
                    <a:pt x="123472" y="16783"/>
                    <a:pt x="125035" y="15658"/>
                    <a:pt x="126972" y="14908"/>
                  </a:cubicBezTo>
                  <a:cubicBezTo>
                    <a:pt x="128910" y="14095"/>
                    <a:pt x="131004" y="13689"/>
                    <a:pt x="133254" y="13689"/>
                  </a:cubicBezTo>
                  <a:cubicBezTo>
                    <a:pt x="136254" y="13689"/>
                    <a:pt x="138911" y="14346"/>
                    <a:pt x="141224" y="15658"/>
                  </a:cubicBezTo>
                  <a:cubicBezTo>
                    <a:pt x="143537" y="16908"/>
                    <a:pt x="145162" y="18659"/>
                    <a:pt x="146099" y="20909"/>
                  </a:cubicBezTo>
                  <a:lnTo>
                    <a:pt x="141224" y="23253"/>
                  </a:lnTo>
                  <a:cubicBezTo>
                    <a:pt x="139724" y="20190"/>
                    <a:pt x="137036" y="18659"/>
                    <a:pt x="133160" y="18659"/>
                  </a:cubicBezTo>
                  <a:cubicBezTo>
                    <a:pt x="131348" y="18659"/>
                    <a:pt x="129723" y="19096"/>
                    <a:pt x="128285" y="19971"/>
                  </a:cubicBezTo>
                  <a:cubicBezTo>
                    <a:pt x="126909" y="20846"/>
                    <a:pt x="126222" y="21940"/>
                    <a:pt x="126222" y="23253"/>
                  </a:cubicBezTo>
                  <a:cubicBezTo>
                    <a:pt x="126222" y="24503"/>
                    <a:pt x="126691" y="25534"/>
                    <a:pt x="127628" y="26347"/>
                  </a:cubicBezTo>
                  <a:cubicBezTo>
                    <a:pt x="128629" y="27097"/>
                    <a:pt x="130098" y="27722"/>
                    <a:pt x="132035" y="28222"/>
                  </a:cubicBezTo>
                  <a:lnTo>
                    <a:pt x="137005" y="29441"/>
                  </a:lnTo>
                  <a:cubicBezTo>
                    <a:pt x="140317" y="30316"/>
                    <a:pt x="142818" y="31598"/>
                    <a:pt x="144505" y="33285"/>
                  </a:cubicBezTo>
                  <a:cubicBezTo>
                    <a:pt x="146193" y="34911"/>
                    <a:pt x="147037" y="36911"/>
                    <a:pt x="147037" y="39286"/>
                  </a:cubicBezTo>
                  <a:cubicBezTo>
                    <a:pt x="147037" y="41349"/>
                    <a:pt x="146412" y="43162"/>
                    <a:pt x="145162" y="44724"/>
                  </a:cubicBezTo>
                  <a:cubicBezTo>
                    <a:pt x="143974" y="46287"/>
                    <a:pt x="142349" y="47506"/>
                    <a:pt x="140286" y="48381"/>
                  </a:cubicBezTo>
                  <a:cubicBezTo>
                    <a:pt x="138286" y="49194"/>
                    <a:pt x="136067" y="49600"/>
                    <a:pt x="133629" y="49600"/>
                  </a:cubicBezTo>
                  <a:close/>
                  <a:moveTo>
                    <a:pt x="152882" y="14721"/>
                  </a:moveTo>
                  <a:lnTo>
                    <a:pt x="158227" y="14721"/>
                  </a:lnTo>
                  <a:lnTo>
                    <a:pt x="158227" y="19690"/>
                  </a:lnTo>
                  <a:lnTo>
                    <a:pt x="158508" y="19690"/>
                  </a:lnTo>
                  <a:cubicBezTo>
                    <a:pt x="159445" y="18002"/>
                    <a:pt x="160915" y="16596"/>
                    <a:pt x="162915" y="15471"/>
                  </a:cubicBezTo>
                  <a:cubicBezTo>
                    <a:pt x="164977" y="14283"/>
                    <a:pt x="167165" y="13689"/>
                    <a:pt x="169478" y="13689"/>
                  </a:cubicBezTo>
                  <a:cubicBezTo>
                    <a:pt x="173541" y="13689"/>
                    <a:pt x="176635" y="14877"/>
                    <a:pt x="178760" y="17252"/>
                  </a:cubicBezTo>
                  <a:cubicBezTo>
                    <a:pt x="180886" y="19565"/>
                    <a:pt x="181948" y="22753"/>
                    <a:pt x="181948" y="26816"/>
                  </a:cubicBezTo>
                  <a:lnTo>
                    <a:pt x="181948" y="48569"/>
                  </a:lnTo>
                  <a:lnTo>
                    <a:pt x="176323" y="48569"/>
                  </a:lnTo>
                  <a:lnTo>
                    <a:pt x="176323" y="27753"/>
                  </a:lnTo>
                  <a:cubicBezTo>
                    <a:pt x="176323" y="24566"/>
                    <a:pt x="175572" y="22284"/>
                    <a:pt x="174072" y="20909"/>
                  </a:cubicBezTo>
                  <a:cubicBezTo>
                    <a:pt x="172572" y="19471"/>
                    <a:pt x="170509" y="18752"/>
                    <a:pt x="167884" y="18752"/>
                  </a:cubicBezTo>
                  <a:cubicBezTo>
                    <a:pt x="166071" y="18752"/>
                    <a:pt x="164446" y="19284"/>
                    <a:pt x="163008" y="20346"/>
                  </a:cubicBezTo>
                  <a:cubicBezTo>
                    <a:pt x="161571" y="21346"/>
                    <a:pt x="160446" y="22690"/>
                    <a:pt x="159633" y="24378"/>
                  </a:cubicBezTo>
                  <a:cubicBezTo>
                    <a:pt x="158883" y="26003"/>
                    <a:pt x="158508" y="27722"/>
                    <a:pt x="158508" y="29535"/>
                  </a:cubicBezTo>
                  <a:lnTo>
                    <a:pt x="158508" y="48569"/>
                  </a:lnTo>
                  <a:lnTo>
                    <a:pt x="152882" y="48569"/>
                  </a:lnTo>
                  <a:lnTo>
                    <a:pt x="152882" y="14721"/>
                  </a:lnTo>
                  <a:close/>
                  <a:moveTo>
                    <a:pt x="187670" y="13033"/>
                  </a:moveTo>
                  <a:lnTo>
                    <a:pt x="191233" y="7970"/>
                  </a:lnTo>
                  <a:cubicBezTo>
                    <a:pt x="190295" y="7845"/>
                    <a:pt x="189482" y="7438"/>
                    <a:pt x="188795" y="6751"/>
                  </a:cubicBezTo>
                  <a:cubicBezTo>
                    <a:pt x="188170" y="6063"/>
                    <a:pt x="187857" y="5219"/>
                    <a:pt x="187857" y="4219"/>
                  </a:cubicBezTo>
                  <a:cubicBezTo>
                    <a:pt x="187857" y="3032"/>
                    <a:pt x="188263" y="2032"/>
                    <a:pt x="189076" y="1219"/>
                  </a:cubicBezTo>
                  <a:cubicBezTo>
                    <a:pt x="189951" y="406"/>
                    <a:pt x="190951" y="0"/>
                    <a:pt x="192076" y="0"/>
                  </a:cubicBezTo>
                  <a:cubicBezTo>
                    <a:pt x="193264" y="0"/>
                    <a:pt x="194264" y="406"/>
                    <a:pt x="195077" y="1219"/>
                  </a:cubicBezTo>
                  <a:cubicBezTo>
                    <a:pt x="195889" y="2032"/>
                    <a:pt x="196296" y="3032"/>
                    <a:pt x="196296" y="4219"/>
                  </a:cubicBezTo>
                  <a:cubicBezTo>
                    <a:pt x="196296" y="4907"/>
                    <a:pt x="196139" y="5594"/>
                    <a:pt x="195827" y="6282"/>
                  </a:cubicBezTo>
                  <a:cubicBezTo>
                    <a:pt x="195577" y="6970"/>
                    <a:pt x="195139" y="7751"/>
                    <a:pt x="194514" y="8626"/>
                  </a:cubicBezTo>
                  <a:lnTo>
                    <a:pt x="190389" y="14721"/>
                  </a:lnTo>
                  <a:lnTo>
                    <a:pt x="187670" y="13033"/>
                  </a:lnTo>
                  <a:close/>
                  <a:moveTo>
                    <a:pt x="215275" y="49131"/>
                  </a:moveTo>
                  <a:cubicBezTo>
                    <a:pt x="213900" y="49131"/>
                    <a:pt x="212619" y="48912"/>
                    <a:pt x="211431" y="48475"/>
                  </a:cubicBezTo>
                  <a:cubicBezTo>
                    <a:pt x="210306" y="48037"/>
                    <a:pt x="209337" y="47412"/>
                    <a:pt x="208525" y="46600"/>
                  </a:cubicBezTo>
                  <a:cubicBezTo>
                    <a:pt x="206774" y="44974"/>
                    <a:pt x="205899" y="42662"/>
                    <a:pt x="205899" y="39661"/>
                  </a:cubicBezTo>
                  <a:lnTo>
                    <a:pt x="205899" y="19784"/>
                  </a:lnTo>
                  <a:lnTo>
                    <a:pt x="199992" y="19784"/>
                  </a:lnTo>
                  <a:lnTo>
                    <a:pt x="199992" y="14721"/>
                  </a:lnTo>
                  <a:lnTo>
                    <a:pt x="205899" y="14721"/>
                  </a:lnTo>
                  <a:lnTo>
                    <a:pt x="205899" y="5157"/>
                  </a:lnTo>
                  <a:lnTo>
                    <a:pt x="211525" y="5157"/>
                  </a:lnTo>
                  <a:lnTo>
                    <a:pt x="211525" y="14721"/>
                  </a:lnTo>
                  <a:lnTo>
                    <a:pt x="219870" y="14721"/>
                  </a:lnTo>
                  <a:lnTo>
                    <a:pt x="219870" y="19784"/>
                  </a:lnTo>
                  <a:lnTo>
                    <a:pt x="211525" y="19784"/>
                  </a:lnTo>
                  <a:lnTo>
                    <a:pt x="211525" y="38255"/>
                  </a:lnTo>
                  <a:cubicBezTo>
                    <a:pt x="211525" y="40130"/>
                    <a:pt x="211869" y="41505"/>
                    <a:pt x="212556" y="42380"/>
                  </a:cubicBezTo>
                  <a:cubicBezTo>
                    <a:pt x="213431" y="43380"/>
                    <a:pt x="214651" y="43880"/>
                    <a:pt x="216213" y="43880"/>
                  </a:cubicBezTo>
                  <a:cubicBezTo>
                    <a:pt x="217588" y="43880"/>
                    <a:pt x="218838" y="43505"/>
                    <a:pt x="219964" y="42755"/>
                  </a:cubicBezTo>
                  <a:lnTo>
                    <a:pt x="219964" y="48194"/>
                  </a:lnTo>
                  <a:cubicBezTo>
                    <a:pt x="219276" y="48506"/>
                    <a:pt x="218589" y="48725"/>
                    <a:pt x="217901" y="48850"/>
                  </a:cubicBezTo>
                  <a:cubicBezTo>
                    <a:pt x="217213" y="49037"/>
                    <a:pt x="216338" y="49131"/>
                    <a:pt x="215275" y="49131"/>
                  </a:cubicBezTo>
                  <a:close/>
                  <a:moveTo>
                    <a:pt x="222413" y="48569"/>
                  </a:moveTo>
                  <a:lnTo>
                    <a:pt x="222413" y="48569"/>
                  </a:lnTo>
                  <a:close/>
                  <a:moveTo>
                    <a:pt x="242033" y="1031"/>
                  </a:moveTo>
                  <a:lnTo>
                    <a:pt x="247659" y="1031"/>
                  </a:lnTo>
                  <a:lnTo>
                    <a:pt x="247659" y="30941"/>
                  </a:lnTo>
                  <a:lnTo>
                    <a:pt x="263598" y="14721"/>
                  </a:lnTo>
                  <a:lnTo>
                    <a:pt x="270724" y="14721"/>
                  </a:lnTo>
                  <a:lnTo>
                    <a:pt x="270724" y="15002"/>
                  </a:lnTo>
                  <a:lnTo>
                    <a:pt x="257504" y="28410"/>
                  </a:lnTo>
                  <a:lnTo>
                    <a:pt x="271099" y="48287"/>
                  </a:lnTo>
                  <a:lnTo>
                    <a:pt x="271099" y="48569"/>
                  </a:lnTo>
                  <a:lnTo>
                    <a:pt x="264348" y="48569"/>
                  </a:lnTo>
                  <a:lnTo>
                    <a:pt x="253472" y="32348"/>
                  </a:lnTo>
                  <a:lnTo>
                    <a:pt x="247659" y="38161"/>
                  </a:lnTo>
                  <a:lnTo>
                    <a:pt x="247659" y="48569"/>
                  </a:lnTo>
                  <a:lnTo>
                    <a:pt x="242033" y="48569"/>
                  </a:lnTo>
                  <a:lnTo>
                    <a:pt x="242033" y="1031"/>
                  </a:lnTo>
                  <a:close/>
                  <a:moveTo>
                    <a:pt x="275556" y="14721"/>
                  </a:moveTo>
                  <a:lnTo>
                    <a:pt x="280901" y="14721"/>
                  </a:lnTo>
                  <a:lnTo>
                    <a:pt x="280901" y="19690"/>
                  </a:lnTo>
                  <a:lnTo>
                    <a:pt x="281182" y="19690"/>
                  </a:lnTo>
                  <a:cubicBezTo>
                    <a:pt x="282120" y="18002"/>
                    <a:pt x="283589" y="16596"/>
                    <a:pt x="285589" y="15471"/>
                  </a:cubicBezTo>
                  <a:cubicBezTo>
                    <a:pt x="287651" y="14283"/>
                    <a:pt x="289839" y="13689"/>
                    <a:pt x="292152" y="13689"/>
                  </a:cubicBezTo>
                  <a:cubicBezTo>
                    <a:pt x="296215" y="13689"/>
                    <a:pt x="299309" y="14877"/>
                    <a:pt x="301434" y="17252"/>
                  </a:cubicBezTo>
                  <a:cubicBezTo>
                    <a:pt x="303560" y="19565"/>
                    <a:pt x="304622" y="22753"/>
                    <a:pt x="304622" y="26816"/>
                  </a:cubicBezTo>
                  <a:lnTo>
                    <a:pt x="304622" y="48569"/>
                  </a:lnTo>
                  <a:lnTo>
                    <a:pt x="298997" y="48569"/>
                  </a:lnTo>
                  <a:lnTo>
                    <a:pt x="298997" y="27753"/>
                  </a:lnTo>
                  <a:cubicBezTo>
                    <a:pt x="298997" y="24566"/>
                    <a:pt x="298247" y="22284"/>
                    <a:pt x="296746" y="20909"/>
                  </a:cubicBezTo>
                  <a:cubicBezTo>
                    <a:pt x="295246" y="19471"/>
                    <a:pt x="293183" y="18752"/>
                    <a:pt x="290558" y="18752"/>
                  </a:cubicBezTo>
                  <a:cubicBezTo>
                    <a:pt x="288745" y="18752"/>
                    <a:pt x="287120" y="19284"/>
                    <a:pt x="285682" y="20346"/>
                  </a:cubicBezTo>
                  <a:cubicBezTo>
                    <a:pt x="284245" y="21346"/>
                    <a:pt x="283120" y="22690"/>
                    <a:pt x="282307" y="24378"/>
                  </a:cubicBezTo>
                  <a:cubicBezTo>
                    <a:pt x="281557" y="26003"/>
                    <a:pt x="281182" y="27722"/>
                    <a:pt x="281182" y="29535"/>
                  </a:cubicBezTo>
                  <a:lnTo>
                    <a:pt x="281182" y="48569"/>
                  </a:lnTo>
                  <a:lnTo>
                    <a:pt x="275556" y="48569"/>
                  </a:lnTo>
                  <a:lnTo>
                    <a:pt x="275556" y="14721"/>
                  </a:lnTo>
                  <a:close/>
                  <a:moveTo>
                    <a:pt x="328361" y="49600"/>
                  </a:moveTo>
                  <a:cubicBezTo>
                    <a:pt x="325048" y="49600"/>
                    <a:pt x="322048" y="48819"/>
                    <a:pt x="319360" y="47256"/>
                  </a:cubicBezTo>
                  <a:cubicBezTo>
                    <a:pt x="316735" y="45631"/>
                    <a:pt x="314672" y="43474"/>
                    <a:pt x="313172" y="40786"/>
                  </a:cubicBezTo>
                  <a:cubicBezTo>
                    <a:pt x="311672" y="38036"/>
                    <a:pt x="310922" y="34973"/>
                    <a:pt x="310922" y="31598"/>
                  </a:cubicBezTo>
                  <a:cubicBezTo>
                    <a:pt x="310922" y="28285"/>
                    <a:pt x="311672" y="25284"/>
                    <a:pt x="313172" y="22597"/>
                  </a:cubicBezTo>
                  <a:cubicBezTo>
                    <a:pt x="314672" y="19846"/>
                    <a:pt x="316735" y="17690"/>
                    <a:pt x="319360" y="16127"/>
                  </a:cubicBezTo>
                  <a:cubicBezTo>
                    <a:pt x="322048" y="14502"/>
                    <a:pt x="325048" y="13689"/>
                    <a:pt x="328361" y="13689"/>
                  </a:cubicBezTo>
                  <a:cubicBezTo>
                    <a:pt x="331674" y="13689"/>
                    <a:pt x="334643" y="14502"/>
                    <a:pt x="337269" y="16127"/>
                  </a:cubicBezTo>
                  <a:cubicBezTo>
                    <a:pt x="339957" y="17690"/>
                    <a:pt x="342019" y="19846"/>
                    <a:pt x="343457" y="22597"/>
                  </a:cubicBezTo>
                  <a:cubicBezTo>
                    <a:pt x="344957" y="25284"/>
                    <a:pt x="345707" y="28285"/>
                    <a:pt x="345707" y="31598"/>
                  </a:cubicBezTo>
                  <a:cubicBezTo>
                    <a:pt x="345707" y="34973"/>
                    <a:pt x="344957" y="38036"/>
                    <a:pt x="343457" y="40786"/>
                  </a:cubicBezTo>
                  <a:cubicBezTo>
                    <a:pt x="342019" y="43474"/>
                    <a:pt x="339957" y="45631"/>
                    <a:pt x="337269" y="47256"/>
                  </a:cubicBezTo>
                  <a:cubicBezTo>
                    <a:pt x="334643" y="48819"/>
                    <a:pt x="331674" y="49600"/>
                    <a:pt x="328361" y="49600"/>
                  </a:cubicBezTo>
                  <a:close/>
                  <a:moveTo>
                    <a:pt x="328361" y="44537"/>
                  </a:moveTo>
                  <a:cubicBezTo>
                    <a:pt x="330424" y="44537"/>
                    <a:pt x="332362" y="44037"/>
                    <a:pt x="334174" y="43037"/>
                  </a:cubicBezTo>
                  <a:cubicBezTo>
                    <a:pt x="335987" y="41974"/>
                    <a:pt x="337425" y="40474"/>
                    <a:pt x="338488" y="38536"/>
                  </a:cubicBezTo>
                  <a:cubicBezTo>
                    <a:pt x="339550" y="36536"/>
                    <a:pt x="340081" y="34223"/>
                    <a:pt x="340081" y="31598"/>
                  </a:cubicBezTo>
                  <a:cubicBezTo>
                    <a:pt x="340081" y="29035"/>
                    <a:pt x="339550" y="26785"/>
                    <a:pt x="338488" y="24847"/>
                  </a:cubicBezTo>
                  <a:cubicBezTo>
                    <a:pt x="337425" y="22847"/>
                    <a:pt x="335987" y="21346"/>
                    <a:pt x="334174" y="20346"/>
                  </a:cubicBezTo>
                  <a:cubicBezTo>
                    <a:pt x="332362" y="19284"/>
                    <a:pt x="330424" y="18752"/>
                    <a:pt x="328361" y="18752"/>
                  </a:cubicBezTo>
                  <a:cubicBezTo>
                    <a:pt x="326298" y="18752"/>
                    <a:pt x="324361" y="19284"/>
                    <a:pt x="322548" y="20346"/>
                  </a:cubicBezTo>
                  <a:cubicBezTo>
                    <a:pt x="320735" y="21346"/>
                    <a:pt x="319266" y="22847"/>
                    <a:pt x="318141" y="24847"/>
                  </a:cubicBezTo>
                  <a:cubicBezTo>
                    <a:pt x="317079" y="26785"/>
                    <a:pt x="316547" y="29035"/>
                    <a:pt x="316547" y="31598"/>
                  </a:cubicBezTo>
                  <a:cubicBezTo>
                    <a:pt x="316547" y="34223"/>
                    <a:pt x="317079" y="36536"/>
                    <a:pt x="318141" y="38536"/>
                  </a:cubicBezTo>
                  <a:cubicBezTo>
                    <a:pt x="319266" y="40474"/>
                    <a:pt x="320735" y="41974"/>
                    <a:pt x="322548" y="43037"/>
                  </a:cubicBezTo>
                  <a:cubicBezTo>
                    <a:pt x="324361" y="44037"/>
                    <a:pt x="326298" y="44537"/>
                    <a:pt x="328361" y="44537"/>
                  </a:cubicBezTo>
                  <a:close/>
                  <a:moveTo>
                    <a:pt x="347946" y="14721"/>
                  </a:moveTo>
                  <a:lnTo>
                    <a:pt x="353760" y="14721"/>
                  </a:lnTo>
                  <a:lnTo>
                    <a:pt x="361823" y="41443"/>
                  </a:lnTo>
                  <a:lnTo>
                    <a:pt x="361917" y="41443"/>
                  </a:lnTo>
                  <a:lnTo>
                    <a:pt x="370449" y="14721"/>
                  </a:lnTo>
                  <a:lnTo>
                    <a:pt x="376262" y="14721"/>
                  </a:lnTo>
                  <a:lnTo>
                    <a:pt x="384795" y="41443"/>
                  </a:lnTo>
                  <a:lnTo>
                    <a:pt x="384889" y="41443"/>
                  </a:lnTo>
                  <a:lnTo>
                    <a:pt x="392858" y="14721"/>
                  </a:lnTo>
                  <a:lnTo>
                    <a:pt x="398578" y="14721"/>
                  </a:lnTo>
                  <a:lnTo>
                    <a:pt x="387608" y="48569"/>
                  </a:lnTo>
                  <a:lnTo>
                    <a:pt x="381888" y="48569"/>
                  </a:lnTo>
                  <a:lnTo>
                    <a:pt x="373168" y="21565"/>
                  </a:lnTo>
                  <a:lnTo>
                    <a:pt x="364449" y="48569"/>
                  </a:lnTo>
                  <a:lnTo>
                    <a:pt x="358823" y="48569"/>
                  </a:lnTo>
                  <a:lnTo>
                    <a:pt x="347946" y="14721"/>
                  </a:lnTo>
                  <a:close/>
                  <a:moveTo>
                    <a:pt x="399057" y="48569"/>
                  </a:moveTo>
                  <a:lnTo>
                    <a:pt x="399057" y="48569"/>
                  </a:lnTo>
                  <a:close/>
                  <a:moveTo>
                    <a:pt x="433679" y="49600"/>
                  </a:moveTo>
                  <a:cubicBezTo>
                    <a:pt x="430491" y="49600"/>
                    <a:pt x="427616" y="48850"/>
                    <a:pt x="425053" y="47350"/>
                  </a:cubicBezTo>
                  <a:cubicBezTo>
                    <a:pt x="422490" y="45787"/>
                    <a:pt x="420458" y="43662"/>
                    <a:pt x="418958" y="40974"/>
                  </a:cubicBezTo>
                  <a:cubicBezTo>
                    <a:pt x="417521" y="38224"/>
                    <a:pt x="416802" y="35129"/>
                    <a:pt x="416802" y="31691"/>
                  </a:cubicBezTo>
                  <a:cubicBezTo>
                    <a:pt x="416802" y="28441"/>
                    <a:pt x="417489" y="25441"/>
                    <a:pt x="418864" y="22690"/>
                  </a:cubicBezTo>
                  <a:cubicBezTo>
                    <a:pt x="420240" y="19940"/>
                    <a:pt x="422178" y="17752"/>
                    <a:pt x="424678" y="16127"/>
                  </a:cubicBezTo>
                  <a:cubicBezTo>
                    <a:pt x="427178" y="14502"/>
                    <a:pt x="430022" y="13689"/>
                    <a:pt x="433210" y="13689"/>
                  </a:cubicBezTo>
                  <a:cubicBezTo>
                    <a:pt x="436523" y="13689"/>
                    <a:pt x="439398" y="14439"/>
                    <a:pt x="441836" y="15939"/>
                  </a:cubicBezTo>
                  <a:cubicBezTo>
                    <a:pt x="444274" y="17377"/>
                    <a:pt x="446149" y="19409"/>
                    <a:pt x="447462" y="22034"/>
                  </a:cubicBezTo>
                  <a:cubicBezTo>
                    <a:pt x="448774" y="24659"/>
                    <a:pt x="449431" y="27628"/>
                    <a:pt x="449431" y="30941"/>
                  </a:cubicBezTo>
                  <a:cubicBezTo>
                    <a:pt x="449431" y="31504"/>
                    <a:pt x="449400" y="32098"/>
                    <a:pt x="449337" y="32723"/>
                  </a:cubicBezTo>
                  <a:lnTo>
                    <a:pt x="422521" y="32723"/>
                  </a:lnTo>
                  <a:cubicBezTo>
                    <a:pt x="422646" y="35286"/>
                    <a:pt x="423240" y="37442"/>
                    <a:pt x="424303" y="39192"/>
                  </a:cubicBezTo>
                  <a:cubicBezTo>
                    <a:pt x="425428" y="40943"/>
                    <a:pt x="426834" y="42287"/>
                    <a:pt x="428522" y="43224"/>
                  </a:cubicBezTo>
                  <a:cubicBezTo>
                    <a:pt x="430272" y="44099"/>
                    <a:pt x="432054" y="44537"/>
                    <a:pt x="433866" y="44537"/>
                  </a:cubicBezTo>
                  <a:cubicBezTo>
                    <a:pt x="438304" y="44537"/>
                    <a:pt x="441648" y="42505"/>
                    <a:pt x="443899" y="38442"/>
                  </a:cubicBezTo>
                  <a:lnTo>
                    <a:pt x="448681" y="40693"/>
                  </a:lnTo>
                  <a:cubicBezTo>
                    <a:pt x="447305" y="43443"/>
                    <a:pt x="445337" y="45631"/>
                    <a:pt x="442774" y="47256"/>
                  </a:cubicBezTo>
                  <a:cubicBezTo>
                    <a:pt x="440273" y="48819"/>
                    <a:pt x="437242" y="49600"/>
                    <a:pt x="433679" y="49600"/>
                  </a:cubicBezTo>
                  <a:close/>
                  <a:moveTo>
                    <a:pt x="443430" y="28035"/>
                  </a:moveTo>
                  <a:cubicBezTo>
                    <a:pt x="443367" y="26660"/>
                    <a:pt x="442961" y="25253"/>
                    <a:pt x="442211" y="23815"/>
                  </a:cubicBezTo>
                  <a:cubicBezTo>
                    <a:pt x="441524" y="22378"/>
                    <a:pt x="440430" y="21190"/>
                    <a:pt x="438929" y="20253"/>
                  </a:cubicBezTo>
                  <a:cubicBezTo>
                    <a:pt x="437429" y="19252"/>
                    <a:pt x="435523" y="18752"/>
                    <a:pt x="433210" y="18752"/>
                  </a:cubicBezTo>
                  <a:cubicBezTo>
                    <a:pt x="430585" y="18752"/>
                    <a:pt x="428334" y="19627"/>
                    <a:pt x="426459" y="21378"/>
                  </a:cubicBezTo>
                  <a:cubicBezTo>
                    <a:pt x="424584" y="23065"/>
                    <a:pt x="423365" y="25284"/>
                    <a:pt x="422802" y="28035"/>
                  </a:cubicBezTo>
                  <a:lnTo>
                    <a:pt x="443430" y="28035"/>
                  </a:lnTo>
                  <a:close/>
                  <a:moveTo>
                    <a:pt x="456050" y="14721"/>
                  </a:moveTo>
                  <a:lnTo>
                    <a:pt x="461394" y="14721"/>
                  </a:lnTo>
                  <a:lnTo>
                    <a:pt x="461394" y="19690"/>
                  </a:lnTo>
                  <a:lnTo>
                    <a:pt x="461676" y="19690"/>
                  </a:lnTo>
                  <a:cubicBezTo>
                    <a:pt x="462613" y="18002"/>
                    <a:pt x="464082" y="16596"/>
                    <a:pt x="466083" y="15471"/>
                  </a:cubicBezTo>
                  <a:cubicBezTo>
                    <a:pt x="468145" y="14283"/>
                    <a:pt x="470333" y="13689"/>
                    <a:pt x="472646" y="13689"/>
                  </a:cubicBezTo>
                  <a:cubicBezTo>
                    <a:pt x="476709" y="13689"/>
                    <a:pt x="479803" y="14877"/>
                    <a:pt x="481928" y="17252"/>
                  </a:cubicBezTo>
                  <a:cubicBezTo>
                    <a:pt x="484054" y="19565"/>
                    <a:pt x="485116" y="22753"/>
                    <a:pt x="485116" y="26816"/>
                  </a:cubicBezTo>
                  <a:lnTo>
                    <a:pt x="485116" y="48569"/>
                  </a:lnTo>
                  <a:lnTo>
                    <a:pt x="479490" y="48569"/>
                  </a:lnTo>
                  <a:lnTo>
                    <a:pt x="479490" y="27753"/>
                  </a:lnTo>
                  <a:cubicBezTo>
                    <a:pt x="479490" y="24566"/>
                    <a:pt x="478740" y="22284"/>
                    <a:pt x="477240" y="20909"/>
                  </a:cubicBezTo>
                  <a:cubicBezTo>
                    <a:pt x="475740" y="19471"/>
                    <a:pt x="473677" y="18752"/>
                    <a:pt x="471052" y="18752"/>
                  </a:cubicBezTo>
                  <a:cubicBezTo>
                    <a:pt x="469239" y="18752"/>
                    <a:pt x="467614" y="19284"/>
                    <a:pt x="466176" y="20346"/>
                  </a:cubicBezTo>
                  <a:cubicBezTo>
                    <a:pt x="464739" y="21346"/>
                    <a:pt x="463614" y="22690"/>
                    <a:pt x="462801" y="24378"/>
                  </a:cubicBezTo>
                  <a:cubicBezTo>
                    <a:pt x="462051" y="26003"/>
                    <a:pt x="461676" y="27722"/>
                    <a:pt x="461676" y="29535"/>
                  </a:cubicBezTo>
                  <a:lnTo>
                    <a:pt x="461676" y="48569"/>
                  </a:lnTo>
                  <a:lnTo>
                    <a:pt x="456050" y="48569"/>
                  </a:lnTo>
                  <a:lnTo>
                    <a:pt x="456050" y="14721"/>
                  </a:lnTo>
                  <a:close/>
                  <a:moveTo>
                    <a:pt x="508855" y="49600"/>
                  </a:moveTo>
                  <a:cubicBezTo>
                    <a:pt x="505542" y="49600"/>
                    <a:pt x="502542" y="48819"/>
                    <a:pt x="499854" y="47256"/>
                  </a:cubicBezTo>
                  <a:cubicBezTo>
                    <a:pt x="497229" y="45631"/>
                    <a:pt x="495166" y="43474"/>
                    <a:pt x="493666" y="40786"/>
                  </a:cubicBezTo>
                  <a:cubicBezTo>
                    <a:pt x="492166" y="38036"/>
                    <a:pt x="491415" y="34973"/>
                    <a:pt x="491415" y="31598"/>
                  </a:cubicBezTo>
                  <a:cubicBezTo>
                    <a:pt x="491415" y="28285"/>
                    <a:pt x="492166" y="25284"/>
                    <a:pt x="493666" y="22597"/>
                  </a:cubicBezTo>
                  <a:cubicBezTo>
                    <a:pt x="495166" y="19846"/>
                    <a:pt x="497229" y="17690"/>
                    <a:pt x="499854" y="16127"/>
                  </a:cubicBezTo>
                  <a:cubicBezTo>
                    <a:pt x="502542" y="14502"/>
                    <a:pt x="505542" y="13689"/>
                    <a:pt x="508855" y="13689"/>
                  </a:cubicBezTo>
                  <a:cubicBezTo>
                    <a:pt x="512168" y="13689"/>
                    <a:pt x="515137" y="14502"/>
                    <a:pt x="517762" y="16127"/>
                  </a:cubicBezTo>
                  <a:cubicBezTo>
                    <a:pt x="520450" y="17690"/>
                    <a:pt x="522513" y="19846"/>
                    <a:pt x="523951" y="22597"/>
                  </a:cubicBezTo>
                  <a:cubicBezTo>
                    <a:pt x="525451" y="25284"/>
                    <a:pt x="526201" y="28285"/>
                    <a:pt x="526201" y="31598"/>
                  </a:cubicBezTo>
                  <a:cubicBezTo>
                    <a:pt x="526201" y="34973"/>
                    <a:pt x="525451" y="38036"/>
                    <a:pt x="523951" y="40786"/>
                  </a:cubicBezTo>
                  <a:cubicBezTo>
                    <a:pt x="522513" y="43474"/>
                    <a:pt x="520450" y="45631"/>
                    <a:pt x="517762" y="47256"/>
                  </a:cubicBezTo>
                  <a:cubicBezTo>
                    <a:pt x="515137" y="48819"/>
                    <a:pt x="512168" y="49600"/>
                    <a:pt x="508855" y="49600"/>
                  </a:cubicBezTo>
                  <a:close/>
                  <a:moveTo>
                    <a:pt x="508855" y="44537"/>
                  </a:moveTo>
                  <a:cubicBezTo>
                    <a:pt x="510918" y="44537"/>
                    <a:pt x="512856" y="44037"/>
                    <a:pt x="514668" y="43037"/>
                  </a:cubicBezTo>
                  <a:cubicBezTo>
                    <a:pt x="516481" y="41974"/>
                    <a:pt x="517919" y="40474"/>
                    <a:pt x="518981" y="38536"/>
                  </a:cubicBezTo>
                  <a:cubicBezTo>
                    <a:pt x="520044" y="36536"/>
                    <a:pt x="520575" y="34223"/>
                    <a:pt x="520575" y="31598"/>
                  </a:cubicBezTo>
                  <a:cubicBezTo>
                    <a:pt x="520575" y="29035"/>
                    <a:pt x="520044" y="26785"/>
                    <a:pt x="518981" y="24847"/>
                  </a:cubicBezTo>
                  <a:cubicBezTo>
                    <a:pt x="517919" y="22847"/>
                    <a:pt x="516481" y="21346"/>
                    <a:pt x="514668" y="20346"/>
                  </a:cubicBezTo>
                  <a:cubicBezTo>
                    <a:pt x="512856" y="19284"/>
                    <a:pt x="510918" y="18752"/>
                    <a:pt x="508855" y="18752"/>
                  </a:cubicBezTo>
                  <a:cubicBezTo>
                    <a:pt x="506792" y="18752"/>
                    <a:pt x="504855" y="19284"/>
                    <a:pt x="503042" y="20346"/>
                  </a:cubicBezTo>
                  <a:cubicBezTo>
                    <a:pt x="501229" y="21346"/>
                    <a:pt x="499760" y="22847"/>
                    <a:pt x="498635" y="24847"/>
                  </a:cubicBezTo>
                  <a:cubicBezTo>
                    <a:pt x="497573" y="26785"/>
                    <a:pt x="497041" y="29035"/>
                    <a:pt x="497041" y="31598"/>
                  </a:cubicBezTo>
                  <a:cubicBezTo>
                    <a:pt x="497041" y="34223"/>
                    <a:pt x="497573" y="36536"/>
                    <a:pt x="498635" y="38536"/>
                  </a:cubicBezTo>
                  <a:cubicBezTo>
                    <a:pt x="499760" y="40474"/>
                    <a:pt x="501229" y="41974"/>
                    <a:pt x="503042" y="43037"/>
                  </a:cubicBezTo>
                  <a:cubicBezTo>
                    <a:pt x="504854" y="44037"/>
                    <a:pt x="506792" y="44537"/>
                    <a:pt x="508855" y="44537"/>
                  </a:cubicBezTo>
                  <a:close/>
                  <a:moveTo>
                    <a:pt x="544806" y="49600"/>
                  </a:moveTo>
                  <a:cubicBezTo>
                    <a:pt x="540680" y="49600"/>
                    <a:pt x="537555" y="48412"/>
                    <a:pt x="535430" y="46037"/>
                  </a:cubicBezTo>
                  <a:cubicBezTo>
                    <a:pt x="533304" y="43662"/>
                    <a:pt x="532242" y="40318"/>
                    <a:pt x="532242" y="36005"/>
                  </a:cubicBezTo>
                  <a:lnTo>
                    <a:pt x="532242" y="14721"/>
                  </a:lnTo>
                  <a:lnTo>
                    <a:pt x="537867" y="14721"/>
                  </a:lnTo>
                  <a:lnTo>
                    <a:pt x="537867" y="35161"/>
                  </a:lnTo>
                  <a:cubicBezTo>
                    <a:pt x="537867" y="38411"/>
                    <a:pt x="538586" y="40786"/>
                    <a:pt x="540024" y="42287"/>
                  </a:cubicBezTo>
                  <a:cubicBezTo>
                    <a:pt x="541524" y="43787"/>
                    <a:pt x="543493" y="44537"/>
                    <a:pt x="545931" y="44537"/>
                  </a:cubicBezTo>
                  <a:cubicBezTo>
                    <a:pt x="547869" y="44537"/>
                    <a:pt x="549557" y="44037"/>
                    <a:pt x="550994" y="43037"/>
                  </a:cubicBezTo>
                  <a:cubicBezTo>
                    <a:pt x="552494" y="41974"/>
                    <a:pt x="553651" y="40630"/>
                    <a:pt x="554463" y="39005"/>
                  </a:cubicBezTo>
                  <a:cubicBezTo>
                    <a:pt x="555276" y="37380"/>
                    <a:pt x="555682" y="35661"/>
                    <a:pt x="555682" y="33848"/>
                  </a:cubicBezTo>
                  <a:lnTo>
                    <a:pt x="555682" y="14721"/>
                  </a:lnTo>
                  <a:lnTo>
                    <a:pt x="561402" y="14721"/>
                  </a:lnTo>
                  <a:lnTo>
                    <a:pt x="561402" y="48569"/>
                  </a:lnTo>
                  <a:lnTo>
                    <a:pt x="555963" y="48569"/>
                  </a:lnTo>
                  <a:lnTo>
                    <a:pt x="555963" y="43693"/>
                  </a:lnTo>
                  <a:lnTo>
                    <a:pt x="555682" y="43693"/>
                  </a:lnTo>
                  <a:cubicBezTo>
                    <a:pt x="554807" y="45381"/>
                    <a:pt x="553338" y="46787"/>
                    <a:pt x="551275" y="47912"/>
                  </a:cubicBezTo>
                  <a:cubicBezTo>
                    <a:pt x="549213" y="49037"/>
                    <a:pt x="547056" y="49600"/>
                    <a:pt x="544806" y="49600"/>
                  </a:cubicBezTo>
                  <a:close/>
                  <a:moveTo>
                    <a:pt x="584246" y="63945"/>
                  </a:moveTo>
                  <a:cubicBezTo>
                    <a:pt x="580245" y="63945"/>
                    <a:pt x="576964" y="63008"/>
                    <a:pt x="574401" y="61133"/>
                  </a:cubicBezTo>
                  <a:cubicBezTo>
                    <a:pt x="571838" y="59320"/>
                    <a:pt x="570088" y="57101"/>
                    <a:pt x="569150" y="54476"/>
                  </a:cubicBezTo>
                  <a:lnTo>
                    <a:pt x="574401" y="52319"/>
                  </a:lnTo>
                  <a:cubicBezTo>
                    <a:pt x="575088" y="54257"/>
                    <a:pt x="576308" y="55819"/>
                    <a:pt x="578058" y="57007"/>
                  </a:cubicBezTo>
                  <a:cubicBezTo>
                    <a:pt x="579808" y="58257"/>
                    <a:pt x="581871" y="58882"/>
                    <a:pt x="584246" y="58882"/>
                  </a:cubicBezTo>
                  <a:cubicBezTo>
                    <a:pt x="587746" y="58882"/>
                    <a:pt x="590466" y="57851"/>
                    <a:pt x="592403" y="55788"/>
                  </a:cubicBezTo>
                  <a:cubicBezTo>
                    <a:pt x="594341" y="53788"/>
                    <a:pt x="595310" y="50913"/>
                    <a:pt x="595310" y="47162"/>
                  </a:cubicBezTo>
                  <a:lnTo>
                    <a:pt x="595310" y="43412"/>
                  </a:lnTo>
                  <a:lnTo>
                    <a:pt x="595028" y="43412"/>
                  </a:lnTo>
                  <a:cubicBezTo>
                    <a:pt x="593903" y="45099"/>
                    <a:pt x="592341" y="46506"/>
                    <a:pt x="590340" y="47631"/>
                  </a:cubicBezTo>
                  <a:cubicBezTo>
                    <a:pt x="588340" y="48694"/>
                    <a:pt x="586059" y="49225"/>
                    <a:pt x="583496" y="49225"/>
                  </a:cubicBezTo>
                  <a:cubicBezTo>
                    <a:pt x="580558" y="49225"/>
                    <a:pt x="577870" y="48475"/>
                    <a:pt x="575432" y="46975"/>
                  </a:cubicBezTo>
                  <a:cubicBezTo>
                    <a:pt x="573057" y="45474"/>
                    <a:pt x="571151" y="43380"/>
                    <a:pt x="569713" y="40693"/>
                  </a:cubicBezTo>
                  <a:cubicBezTo>
                    <a:pt x="568275" y="38005"/>
                    <a:pt x="567556" y="34911"/>
                    <a:pt x="567556" y="31410"/>
                  </a:cubicBezTo>
                  <a:cubicBezTo>
                    <a:pt x="567556" y="28035"/>
                    <a:pt x="568275" y="25003"/>
                    <a:pt x="569713" y="22315"/>
                  </a:cubicBezTo>
                  <a:cubicBezTo>
                    <a:pt x="571150" y="19565"/>
                    <a:pt x="573057" y="17440"/>
                    <a:pt x="575432" y="15939"/>
                  </a:cubicBezTo>
                  <a:cubicBezTo>
                    <a:pt x="577870" y="14439"/>
                    <a:pt x="580558" y="13689"/>
                    <a:pt x="583496" y="13689"/>
                  </a:cubicBezTo>
                  <a:cubicBezTo>
                    <a:pt x="586058" y="13689"/>
                    <a:pt x="588340" y="14221"/>
                    <a:pt x="590340" y="15283"/>
                  </a:cubicBezTo>
                  <a:cubicBezTo>
                    <a:pt x="592340" y="16346"/>
                    <a:pt x="593903" y="17784"/>
                    <a:pt x="595028" y="19596"/>
                  </a:cubicBezTo>
                  <a:lnTo>
                    <a:pt x="595310" y="19596"/>
                  </a:lnTo>
                  <a:lnTo>
                    <a:pt x="595310" y="14721"/>
                  </a:lnTo>
                  <a:lnTo>
                    <a:pt x="600654" y="14721"/>
                  </a:lnTo>
                  <a:lnTo>
                    <a:pt x="600654" y="47256"/>
                  </a:lnTo>
                  <a:cubicBezTo>
                    <a:pt x="600654" y="52694"/>
                    <a:pt x="599154" y="56820"/>
                    <a:pt x="596154" y="59632"/>
                  </a:cubicBezTo>
                  <a:cubicBezTo>
                    <a:pt x="593153" y="62508"/>
                    <a:pt x="589184" y="63945"/>
                    <a:pt x="584246" y="63945"/>
                  </a:cubicBezTo>
                  <a:close/>
                  <a:moveTo>
                    <a:pt x="584246" y="44162"/>
                  </a:moveTo>
                  <a:cubicBezTo>
                    <a:pt x="586309" y="44162"/>
                    <a:pt x="588153" y="43662"/>
                    <a:pt x="589778" y="42662"/>
                  </a:cubicBezTo>
                  <a:cubicBezTo>
                    <a:pt x="591465" y="41599"/>
                    <a:pt x="592810" y="40130"/>
                    <a:pt x="593809" y="38255"/>
                  </a:cubicBezTo>
                  <a:cubicBezTo>
                    <a:pt x="594810" y="36317"/>
                    <a:pt x="595310" y="34036"/>
                    <a:pt x="595310" y="31410"/>
                  </a:cubicBezTo>
                  <a:cubicBezTo>
                    <a:pt x="595310" y="28785"/>
                    <a:pt x="594810" y="26535"/>
                    <a:pt x="593809" y="24659"/>
                  </a:cubicBezTo>
                  <a:cubicBezTo>
                    <a:pt x="592809" y="22722"/>
                    <a:pt x="591465" y="21253"/>
                    <a:pt x="589778" y="20253"/>
                  </a:cubicBezTo>
                  <a:cubicBezTo>
                    <a:pt x="588153" y="19252"/>
                    <a:pt x="586309" y="18752"/>
                    <a:pt x="584246" y="18752"/>
                  </a:cubicBezTo>
                  <a:cubicBezTo>
                    <a:pt x="582246" y="18752"/>
                    <a:pt x="580402" y="19284"/>
                    <a:pt x="578714" y="20346"/>
                  </a:cubicBezTo>
                  <a:cubicBezTo>
                    <a:pt x="577026" y="21346"/>
                    <a:pt x="575682" y="22815"/>
                    <a:pt x="574682" y="24753"/>
                  </a:cubicBezTo>
                  <a:cubicBezTo>
                    <a:pt x="573682" y="26628"/>
                    <a:pt x="573182" y="28847"/>
                    <a:pt x="573182" y="31410"/>
                  </a:cubicBezTo>
                  <a:cubicBezTo>
                    <a:pt x="573182" y="34036"/>
                    <a:pt x="573682" y="36317"/>
                    <a:pt x="574682" y="38255"/>
                  </a:cubicBezTo>
                  <a:cubicBezTo>
                    <a:pt x="575682" y="40193"/>
                    <a:pt x="577026" y="41661"/>
                    <a:pt x="578714" y="42662"/>
                  </a:cubicBezTo>
                  <a:cubicBezTo>
                    <a:pt x="580402" y="43662"/>
                    <a:pt x="582246" y="44162"/>
                    <a:pt x="584246" y="44162"/>
                  </a:cubicBezTo>
                  <a:close/>
                  <a:moveTo>
                    <a:pt x="609062" y="1031"/>
                  </a:moveTo>
                  <a:lnTo>
                    <a:pt x="614688" y="1031"/>
                  </a:lnTo>
                  <a:lnTo>
                    <a:pt x="614688" y="15002"/>
                  </a:lnTo>
                  <a:lnTo>
                    <a:pt x="614406" y="19690"/>
                  </a:lnTo>
                  <a:lnTo>
                    <a:pt x="614688" y="19690"/>
                  </a:lnTo>
                  <a:cubicBezTo>
                    <a:pt x="615625" y="17940"/>
                    <a:pt x="617094" y="16502"/>
                    <a:pt x="619094" y="15377"/>
                  </a:cubicBezTo>
                  <a:cubicBezTo>
                    <a:pt x="621095" y="14252"/>
                    <a:pt x="623283" y="13689"/>
                    <a:pt x="625658" y="13689"/>
                  </a:cubicBezTo>
                  <a:cubicBezTo>
                    <a:pt x="629783" y="13689"/>
                    <a:pt x="632940" y="14908"/>
                    <a:pt x="635128" y="17346"/>
                  </a:cubicBezTo>
                  <a:cubicBezTo>
                    <a:pt x="637315" y="19721"/>
                    <a:pt x="638409" y="22878"/>
                    <a:pt x="638409" y="26816"/>
                  </a:cubicBezTo>
                  <a:lnTo>
                    <a:pt x="638409" y="48569"/>
                  </a:lnTo>
                  <a:lnTo>
                    <a:pt x="632690" y="48569"/>
                  </a:lnTo>
                  <a:lnTo>
                    <a:pt x="632690" y="27753"/>
                  </a:lnTo>
                  <a:cubicBezTo>
                    <a:pt x="632690" y="24691"/>
                    <a:pt x="631909" y="22440"/>
                    <a:pt x="630346" y="21003"/>
                  </a:cubicBezTo>
                  <a:cubicBezTo>
                    <a:pt x="628846" y="19502"/>
                    <a:pt x="626845" y="18752"/>
                    <a:pt x="624345" y="18752"/>
                  </a:cubicBezTo>
                  <a:cubicBezTo>
                    <a:pt x="622595" y="18752"/>
                    <a:pt x="620970" y="19284"/>
                    <a:pt x="619469" y="20346"/>
                  </a:cubicBezTo>
                  <a:cubicBezTo>
                    <a:pt x="617969" y="21409"/>
                    <a:pt x="616782" y="22784"/>
                    <a:pt x="615906" y="24472"/>
                  </a:cubicBezTo>
                  <a:cubicBezTo>
                    <a:pt x="615094" y="26160"/>
                    <a:pt x="614688" y="27910"/>
                    <a:pt x="614688" y="29722"/>
                  </a:cubicBezTo>
                  <a:lnTo>
                    <a:pt x="614688" y="48569"/>
                  </a:lnTo>
                  <a:lnTo>
                    <a:pt x="609062" y="48569"/>
                  </a:lnTo>
                  <a:lnTo>
                    <a:pt x="609062" y="1031"/>
                  </a:lnTo>
                  <a:close/>
                  <a:moveTo>
                    <a:pt x="642282" y="48569"/>
                  </a:moveTo>
                  <a:lnTo>
                    <a:pt x="642282" y="48569"/>
                  </a:lnTo>
                  <a:close/>
                  <a:moveTo>
                    <a:pt x="661621" y="14721"/>
                  </a:moveTo>
                  <a:lnTo>
                    <a:pt x="666966" y="14721"/>
                  </a:lnTo>
                  <a:lnTo>
                    <a:pt x="666966" y="19784"/>
                  </a:lnTo>
                  <a:lnTo>
                    <a:pt x="667247" y="19784"/>
                  </a:lnTo>
                  <a:cubicBezTo>
                    <a:pt x="668247" y="18033"/>
                    <a:pt x="669778" y="16596"/>
                    <a:pt x="671841" y="15471"/>
                  </a:cubicBezTo>
                  <a:cubicBezTo>
                    <a:pt x="673904" y="14283"/>
                    <a:pt x="676217" y="13689"/>
                    <a:pt x="678780" y="13689"/>
                  </a:cubicBezTo>
                  <a:cubicBezTo>
                    <a:pt x="681843" y="13689"/>
                    <a:pt x="684593" y="14471"/>
                    <a:pt x="687031" y="16033"/>
                  </a:cubicBezTo>
                  <a:cubicBezTo>
                    <a:pt x="689531" y="17533"/>
                    <a:pt x="691469" y="19659"/>
                    <a:pt x="692844" y="22409"/>
                  </a:cubicBezTo>
                  <a:cubicBezTo>
                    <a:pt x="694281" y="25159"/>
                    <a:pt x="695000" y="28222"/>
                    <a:pt x="695000" y="31598"/>
                  </a:cubicBezTo>
                  <a:cubicBezTo>
                    <a:pt x="695000" y="35098"/>
                    <a:pt x="694282" y="38224"/>
                    <a:pt x="692844" y="40974"/>
                  </a:cubicBezTo>
                  <a:cubicBezTo>
                    <a:pt x="691469" y="43662"/>
                    <a:pt x="689531" y="45787"/>
                    <a:pt x="687031" y="47350"/>
                  </a:cubicBezTo>
                  <a:cubicBezTo>
                    <a:pt x="684593" y="48850"/>
                    <a:pt x="681843" y="49600"/>
                    <a:pt x="678780" y="49600"/>
                  </a:cubicBezTo>
                  <a:cubicBezTo>
                    <a:pt x="676217" y="49600"/>
                    <a:pt x="673904" y="49037"/>
                    <a:pt x="671841" y="47912"/>
                  </a:cubicBezTo>
                  <a:cubicBezTo>
                    <a:pt x="669778" y="46725"/>
                    <a:pt x="668247" y="45287"/>
                    <a:pt x="667247" y="43599"/>
                  </a:cubicBezTo>
                  <a:lnTo>
                    <a:pt x="666966" y="43599"/>
                  </a:lnTo>
                  <a:lnTo>
                    <a:pt x="667247" y="48194"/>
                  </a:lnTo>
                  <a:lnTo>
                    <a:pt x="667247" y="62914"/>
                  </a:lnTo>
                  <a:lnTo>
                    <a:pt x="661621" y="62914"/>
                  </a:lnTo>
                  <a:lnTo>
                    <a:pt x="661621" y="14721"/>
                  </a:lnTo>
                  <a:close/>
                  <a:moveTo>
                    <a:pt x="678217" y="44537"/>
                  </a:moveTo>
                  <a:cubicBezTo>
                    <a:pt x="680155" y="44537"/>
                    <a:pt x="681967" y="44005"/>
                    <a:pt x="683655" y="42943"/>
                  </a:cubicBezTo>
                  <a:cubicBezTo>
                    <a:pt x="685406" y="41880"/>
                    <a:pt x="686781" y="40380"/>
                    <a:pt x="687781" y="38442"/>
                  </a:cubicBezTo>
                  <a:cubicBezTo>
                    <a:pt x="688843" y="36505"/>
                    <a:pt x="689375" y="34223"/>
                    <a:pt x="689375" y="31598"/>
                  </a:cubicBezTo>
                  <a:cubicBezTo>
                    <a:pt x="689375" y="29035"/>
                    <a:pt x="688844" y="26785"/>
                    <a:pt x="687781" y="24847"/>
                  </a:cubicBezTo>
                  <a:cubicBezTo>
                    <a:pt x="686780" y="22909"/>
                    <a:pt x="685406" y="21409"/>
                    <a:pt x="683655" y="20346"/>
                  </a:cubicBezTo>
                  <a:cubicBezTo>
                    <a:pt x="681967" y="19284"/>
                    <a:pt x="680155" y="18752"/>
                    <a:pt x="678217" y="18752"/>
                  </a:cubicBezTo>
                  <a:cubicBezTo>
                    <a:pt x="676217" y="18752"/>
                    <a:pt x="674342" y="19284"/>
                    <a:pt x="672591" y="20346"/>
                  </a:cubicBezTo>
                  <a:cubicBezTo>
                    <a:pt x="670904" y="21409"/>
                    <a:pt x="669529" y="22909"/>
                    <a:pt x="668466" y="24847"/>
                  </a:cubicBezTo>
                  <a:cubicBezTo>
                    <a:pt x="667466" y="26785"/>
                    <a:pt x="666966" y="29035"/>
                    <a:pt x="666966" y="31598"/>
                  </a:cubicBezTo>
                  <a:cubicBezTo>
                    <a:pt x="666966" y="34223"/>
                    <a:pt x="667466" y="36505"/>
                    <a:pt x="668466" y="38442"/>
                  </a:cubicBezTo>
                  <a:cubicBezTo>
                    <a:pt x="669528" y="40380"/>
                    <a:pt x="670904" y="41880"/>
                    <a:pt x="672591" y="42943"/>
                  </a:cubicBezTo>
                  <a:cubicBezTo>
                    <a:pt x="674342" y="44005"/>
                    <a:pt x="676217" y="44537"/>
                    <a:pt x="678217" y="44537"/>
                  </a:cubicBezTo>
                  <a:close/>
                  <a:moveTo>
                    <a:pt x="716601" y="49600"/>
                  </a:moveTo>
                  <a:cubicBezTo>
                    <a:pt x="713413" y="49600"/>
                    <a:pt x="710538" y="48850"/>
                    <a:pt x="707975" y="47350"/>
                  </a:cubicBezTo>
                  <a:cubicBezTo>
                    <a:pt x="705412" y="45787"/>
                    <a:pt x="703381" y="43662"/>
                    <a:pt x="701880" y="40974"/>
                  </a:cubicBezTo>
                  <a:cubicBezTo>
                    <a:pt x="700443" y="38224"/>
                    <a:pt x="699724" y="35129"/>
                    <a:pt x="699724" y="31691"/>
                  </a:cubicBezTo>
                  <a:cubicBezTo>
                    <a:pt x="699724" y="28441"/>
                    <a:pt x="700412" y="25441"/>
                    <a:pt x="701787" y="22690"/>
                  </a:cubicBezTo>
                  <a:cubicBezTo>
                    <a:pt x="703162" y="19940"/>
                    <a:pt x="705100" y="17752"/>
                    <a:pt x="707600" y="16127"/>
                  </a:cubicBezTo>
                  <a:cubicBezTo>
                    <a:pt x="710100" y="14502"/>
                    <a:pt x="712944" y="13689"/>
                    <a:pt x="716132" y="13689"/>
                  </a:cubicBezTo>
                  <a:cubicBezTo>
                    <a:pt x="719445" y="13689"/>
                    <a:pt x="722321" y="14439"/>
                    <a:pt x="724758" y="15939"/>
                  </a:cubicBezTo>
                  <a:cubicBezTo>
                    <a:pt x="727196" y="17377"/>
                    <a:pt x="729071" y="19409"/>
                    <a:pt x="730384" y="22034"/>
                  </a:cubicBezTo>
                  <a:cubicBezTo>
                    <a:pt x="731697" y="24659"/>
                    <a:pt x="732353" y="27628"/>
                    <a:pt x="732353" y="30941"/>
                  </a:cubicBezTo>
                  <a:cubicBezTo>
                    <a:pt x="732353" y="31504"/>
                    <a:pt x="732322" y="32098"/>
                    <a:pt x="732259" y="32723"/>
                  </a:cubicBezTo>
                  <a:lnTo>
                    <a:pt x="705443" y="32723"/>
                  </a:lnTo>
                  <a:cubicBezTo>
                    <a:pt x="705568" y="35286"/>
                    <a:pt x="706162" y="37442"/>
                    <a:pt x="707225" y="39192"/>
                  </a:cubicBezTo>
                  <a:cubicBezTo>
                    <a:pt x="708350" y="40943"/>
                    <a:pt x="709756" y="42287"/>
                    <a:pt x="711444" y="43224"/>
                  </a:cubicBezTo>
                  <a:cubicBezTo>
                    <a:pt x="713195" y="44099"/>
                    <a:pt x="714976" y="44537"/>
                    <a:pt x="716789" y="44537"/>
                  </a:cubicBezTo>
                  <a:cubicBezTo>
                    <a:pt x="721227" y="44537"/>
                    <a:pt x="724571" y="42505"/>
                    <a:pt x="726821" y="38442"/>
                  </a:cubicBezTo>
                  <a:lnTo>
                    <a:pt x="731603" y="40693"/>
                  </a:lnTo>
                  <a:cubicBezTo>
                    <a:pt x="730228" y="43443"/>
                    <a:pt x="728259" y="45631"/>
                    <a:pt x="725696" y="47256"/>
                  </a:cubicBezTo>
                  <a:cubicBezTo>
                    <a:pt x="723196" y="48819"/>
                    <a:pt x="720164" y="49600"/>
                    <a:pt x="716601" y="49600"/>
                  </a:cubicBezTo>
                  <a:close/>
                  <a:moveTo>
                    <a:pt x="726352" y="28035"/>
                  </a:moveTo>
                  <a:cubicBezTo>
                    <a:pt x="726290" y="26660"/>
                    <a:pt x="725883" y="25253"/>
                    <a:pt x="725133" y="23815"/>
                  </a:cubicBezTo>
                  <a:cubicBezTo>
                    <a:pt x="724446" y="22378"/>
                    <a:pt x="723352" y="21190"/>
                    <a:pt x="721852" y="20253"/>
                  </a:cubicBezTo>
                  <a:cubicBezTo>
                    <a:pt x="720352" y="19252"/>
                    <a:pt x="718445" y="18752"/>
                    <a:pt x="716132" y="18752"/>
                  </a:cubicBezTo>
                  <a:cubicBezTo>
                    <a:pt x="713507" y="18752"/>
                    <a:pt x="711257" y="19627"/>
                    <a:pt x="709381" y="21378"/>
                  </a:cubicBezTo>
                  <a:cubicBezTo>
                    <a:pt x="707506" y="23065"/>
                    <a:pt x="706287" y="25284"/>
                    <a:pt x="705725" y="28035"/>
                  </a:cubicBezTo>
                  <a:lnTo>
                    <a:pt x="726352" y="28035"/>
                  </a:lnTo>
                  <a:close/>
                  <a:moveTo>
                    <a:pt x="754869" y="49600"/>
                  </a:moveTo>
                  <a:cubicBezTo>
                    <a:pt x="751556" y="49600"/>
                    <a:pt x="748556" y="48819"/>
                    <a:pt x="745868" y="47256"/>
                  </a:cubicBezTo>
                  <a:cubicBezTo>
                    <a:pt x="743243" y="45631"/>
                    <a:pt x="741180" y="43474"/>
                    <a:pt x="739680" y="40786"/>
                  </a:cubicBezTo>
                  <a:cubicBezTo>
                    <a:pt x="738179" y="38036"/>
                    <a:pt x="737429" y="34973"/>
                    <a:pt x="737429" y="31598"/>
                  </a:cubicBezTo>
                  <a:cubicBezTo>
                    <a:pt x="737429" y="28285"/>
                    <a:pt x="738179" y="25284"/>
                    <a:pt x="739680" y="22597"/>
                  </a:cubicBezTo>
                  <a:cubicBezTo>
                    <a:pt x="741180" y="19846"/>
                    <a:pt x="743243" y="17690"/>
                    <a:pt x="745868" y="16127"/>
                  </a:cubicBezTo>
                  <a:cubicBezTo>
                    <a:pt x="748556" y="14502"/>
                    <a:pt x="751556" y="13689"/>
                    <a:pt x="754869" y="13689"/>
                  </a:cubicBezTo>
                  <a:cubicBezTo>
                    <a:pt x="758182" y="13689"/>
                    <a:pt x="761151" y="14502"/>
                    <a:pt x="763776" y="16127"/>
                  </a:cubicBezTo>
                  <a:cubicBezTo>
                    <a:pt x="766464" y="17690"/>
                    <a:pt x="768527" y="19846"/>
                    <a:pt x="769965" y="22597"/>
                  </a:cubicBezTo>
                  <a:cubicBezTo>
                    <a:pt x="771465" y="25284"/>
                    <a:pt x="772215" y="28285"/>
                    <a:pt x="772215" y="31598"/>
                  </a:cubicBezTo>
                  <a:cubicBezTo>
                    <a:pt x="772215" y="34973"/>
                    <a:pt x="771465" y="38036"/>
                    <a:pt x="769965" y="40786"/>
                  </a:cubicBezTo>
                  <a:cubicBezTo>
                    <a:pt x="768527" y="43474"/>
                    <a:pt x="766464" y="45631"/>
                    <a:pt x="763776" y="47256"/>
                  </a:cubicBezTo>
                  <a:cubicBezTo>
                    <a:pt x="761151" y="48819"/>
                    <a:pt x="758182" y="49600"/>
                    <a:pt x="754869" y="49600"/>
                  </a:cubicBezTo>
                  <a:close/>
                  <a:moveTo>
                    <a:pt x="754869" y="44537"/>
                  </a:moveTo>
                  <a:cubicBezTo>
                    <a:pt x="756932" y="44537"/>
                    <a:pt x="758870" y="44037"/>
                    <a:pt x="760682" y="43037"/>
                  </a:cubicBezTo>
                  <a:cubicBezTo>
                    <a:pt x="762495" y="41974"/>
                    <a:pt x="763933" y="40474"/>
                    <a:pt x="764995" y="38536"/>
                  </a:cubicBezTo>
                  <a:cubicBezTo>
                    <a:pt x="766058" y="36536"/>
                    <a:pt x="766589" y="34223"/>
                    <a:pt x="766589" y="31598"/>
                  </a:cubicBezTo>
                  <a:cubicBezTo>
                    <a:pt x="766589" y="29035"/>
                    <a:pt x="766058" y="26785"/>
                    <a:pt x="764995" y="24847"/>
                  </a:cubicBezTo>
                  <a:cubicBezTo>
                    <a:pt x="763933" y="22847"/>
                    <a:pt x="762495" y="21346"/>
                    <a:pt x="760682" y="20346"/>
                  </a:cubicBezTo>
                  <a:cubicBezTo>
                    <a:pt x="758870" y="19284"/>
                    <a:pt x="756932" y="18752"/>
                    <a:pt x="754869" y="18752"/>
                  </a:cubicBezTo>
                  <a:cubicBezTo>
                    <a:pt x="752806" y="18752"/>
                    <a:pt x="750869" y="19284"/>
                    <a:pt x="749056" y="20346"/>
                  </a:cubicBezTo>
                  <a:cubicBezTo>
                    <a:pt x="747243" y="21346"/>
                    <a:pt x="745774" y="22847"/>
                    <a:pt x="744649" y="24847"/>
                  </a:cubicBezTo>
                  <a:cubicBezTo>
                    <a:pt x="743586" y="26785"/>
                    <a:pt x="743055" y="29035"/>
                    <a:pt x="743055" y="31598"/>
                  </a:cubicBezTo>
                  <a:cubicBezTo>
                    <a:pt x="743055" y="34223"/>
                    <a:pt x="743586" y="36536"/>
                    <a:pt x="744649" y="38536"/>
                  </a:cubicBezTo>
                  <a:cubicBezTo>
                    <a:pt x="745774" y="40474"/>
                    <a:pt x="747243" y="41974"/>
                    <a:pt x="749056" y="43037"/>
                  </a:cubicBezTo>
                  <a:cubicBezTo>
                    <a:pt x="750868" y="44037"/>
                    <a:pt x="752806" y="44537"/>
                    <a:pt x="754869" y="44537"/>
                  </a:cubicBezTo>
                  <a:close/>
                  <a:moveTo>
                    <a:pt x="778255" y="14721"/>
                  </a:moveTo>
                  <a:lnTo>
                    <a:pt x="783600" y="14721"/>
                  </a:lnTo>
                  <a:lnTo>
                    <a:pt x="783600" y="19784"/>
                  </a:lnTo>
                  <a:lnTo>
                    <a:pt x="783881" y="19784"/>
                  </a:lnTo>
                  <a:cubicBezTo>
                    <a:pt x="784881" y="18033"/>
                    <a:pt x="786413" y="16596"/>
                    <a:pt x="788475" y="15471"/>
                  </a:cubicBezTo>
                  <a:cubicBezTo>
                    <a:pt x="790538" y="14283"/>
                    <a:pt x="792851" y="13689"/>
                    <a:pt x="795414" y="13689"/>
                  </a:cubicBezTo>
                  <a:cubicBezTo>
                    <a:pt x="798477" y="13689"/>
                    <a:pt x="801227" y="14471"/>
                    <a:pt x="803665" y="16033"/>
                  </a:cubicBezTo>
                  <a:cubicBezTo>
                    <a:pt x="806165" y="17533"/>
                    <a:pt x="808103" y="19659"/>
                    <a:pt x="809478" y="22409"/>
                  </a:cubicBezTo>
                  <a:cubicBezTo>
                    <a:pt x="810915" y="25159"/>
                    <a:pt x="811634" y="28222"/>
                    <a:pt x="811634" y="31598"/>
                  </a:cubicBezTo>
                  <a:cubicBezTo>
                    <a:pt x="811634" y="35098"/>
                    <a:pt x="810916" y="38224"/>
                    <a:pt x="809478" y="40974"/>
                  </a:cubicBezTo>
                  <a:cubicBezTo>
                    <a:pt x="808103" y="43662"/>
                    <a:pt x="806165" y="45787"/>
                    <a:pt x="803665" y="47350"/>
                  </a:cubicBezTo>
                  <a:cubicBezTo>
                    <a:pt x="801227" y="48850"/>
                    <a:pt x="798477" y="49600"/>
                    <a:pt x="795414" y="49600"/>
                  </a:cubicBezTo>
                  <a:cubicBezTo>
                    <a:pt x="792851" y="49600"/>
                    <a:pt x="790538" y="49037"/>
                    <a:pt x="788475" y="47912"/>
                  </a:cubicBezTo>
                  <a:cubicBezTo>
                    <a:pt x="786413" y="46725"/>
                    <a:pt x="784881" y="45287"/>
                    <a:pt x="783881" y="43599"/>
                  </a:cubicBezTo>
                  <a:lnTo>
                    <a:pt x="783600" y="43599"/>
                  </a:lnTo>
                  <a:lnTo>
                    <a:pt x="783881" y="48194"/>
                  </a:lnTo>
                  <a:lnTo>
                    <a:pt x="783881" y="62914"/>
                  </a:lnTo>
                  <a:lnTo>
                    <a:pt x="778255" y="62914"/>
                  </a:lnTo>
                  <a:lnTo>
                    <a:pt x="778255" y="14721"/>
                  </a:lnTo>
                  <a:close/>
                  <a:moveTo>
                    <a:pt x="794851" y="44537"/>
                  </a:moveTo>
                  <a:cubicBezTo>
                    <a:pt x="796789" y="44537"/>
                    <a:pt x="798602" y="44005"/>
                    <a:pt x="800289" y="42943"/>
                  </a:cubicBezTo>
                  <a:cubicBezTo>
                    <a:pt x="802040" y="41880"/>
                    <a:pt x="803415" y="40380"/>
                    <a:pt x="804415" y="38442"/>
                  </a:cubicBezTo>
                  <a:cubicBezTo>
                    <a:pt x="805477" y="36505"/>
                    <a:pt x="806009" y="34223"/>
                    <a:pt x="806009" y="31598"/>
                  </a:cubicBezTo>
                  <a:cubicBezTo>
                    <a:pt x="806009" y="29035"/>
                    <a:pt x="805478" y="26785"/>
                    <a:pt x="804415" y="24847"/>
                  </a:cubicBezTo>
                  <a:cubicBezTo>
                    <a:pt x="803415" y="22909"/>
                    <a:pt x="802040" y="21409"/>
                    <a:pt x="800289" y="20346"/>
                  </a:cubicBezTo>
                  <a:cubicBezTo>
                    <a:pt x="798602" y="19284"/>
                    <a:pt x="796789" y="18752"/>
                    <a:pt x="794851" y="18752"/>
                  </a:cubicBezTo>
                  <a:cubicBezTo>
                    <a:pt x="792851" y="18752"/>
                    <a:pt x="790976" y="19284"/>
                    <a:pt x="789225" y="20346"/>
                  </a:cubicBezTo>
                  <a:cubicBezTo>
                    <a:pt x="787538" y="21409"/>
                    <a:pt x="786163" y="22909"/>
                    <a:pt x="785100" y="24847"/>
                  </a:cubicBezTo>
                  <a:cubicBezTo>
                    <a:pt x="784100" y="26785"/>
                    <a:pt x="783600" y="29035"/>
                    <a:pt x="783600" y="31598"/>
                  </a:cubicBezTo>
                  <a:cubicBezTo>
                    <a:pt x="783600" y="34223"/>
                    <a:pt x="784100" y="36505"/>
                    <a:pt x="785100" y="38442"/>
                  </a:cubicBezTo>
                  <a:cubicBezTo>
                    <a:pt x="786162" y="40380"/>
                    <a:pt x="787538" y="41880"/>
                    <a:pt x="789225" y="42943"/>
                  </a:cubicBezTo>
                  <a:cubicBezTo>
                    <a:pt x="790976" y="44005"/>
                    <a:pt x="792851" y="44537"/>
                    <a:pt x="794851" y="44537"/>
                  </a:cubicBezTo>
                  <a:close/>
                  <a:moveTo>
                    <a:pt x="817569" y="1031"/>
                  </a:moveTo>
                  <a:lnTo>
                    <a:pt x="823195" y="1031"/>
                  </a:lnTo>
                  <a:lnTo>
                    <a:pt x="823195" y="48569"/>
                  </a:lnTo>
                  <a:lnTo>
                    <a:pt x="817569" y="48569"/>
                  </a:lnTo>
                  <a:lnTo>
                    <a:pt x="817569" y="1031"/>
                  </a:lnTo>
                  <a:close/>
                  <a:moveTo>
                    <a:pt x="846246" y="49600"/>
                  </a:moveTo>
                  <a:cubicBezTo>
                    <a:pt x="843058" y="49600"/>
                    <a:pt x="840183" y="48850"/>
                    <a:pt x="837620" y="47350"/>
                  </a:cubicBezTo>
                  <a:cubicBezTo>
                    <a:pt x="835057" y="45787"/>
                    <a:pt x="833026" y="43662"/>
                    <a:pt x="831525" y="40974"/>
                  </a:cubicBezTo>
                  <a:cubicBezTo>
                    <a:pt x="830088" y="38224"/>
                    <a:pt x="829369" y="35129"/>
                    <a:pt x="829369" y="31691"/>
                  </a:cubicBezTo>
                  <a:cubicBezTo>
                    <a:pt x="829369" y="28441"/>
                    <a:pt x="830057" y="25441"/>
                    <a:pt x="831432" y="22690"/>
                  </a:cubicBezTo>
                  <a:cubicBezTo>
                    <a:pt x="832807" y="19940"/>
                    <a:pt x="834745" y="17752"/>
                    <a:pt x="837245" y="16127"/>
                  </a:cubicBezTo>
                  <a:cubicBezTo>
                    <a:pt x="839745" y="14502"/>
                    <a:pt x="842589" y="13689"/>
                    <a:pt x="845777" y="13689"/>
                  </a:cubicBezTo>
                  <a:cubicBezTo>
                    <a:pt x="849090" y="13689"/>
                    <a:pt x="851966" y="14439"/>
                    <a:pt x="854403" y="15939"/>
                  </a:cubicBezTo>
                  <a:cubicBezTo>
                    <a:pt x="856841" y="17377"/>
                    <a:pt x="858716" y="19409"/>
                    <a:pt x="860029" y="22034"/>
                  </a:cubicBezTo>
                  <a:cubicBezTo>
                    <a:pt x="861342" y="24659"/>
                    <a:pt x="861998" y="27628"/>
                    <a:pt x="861998" y="30941"/>
                  </a:cubicBezTo>
                  <a:cubicBezTo>
                    <a:pt x="861998" y="31504"/>
                    <a:pt x="861967" y="32098"/>
                    <a:pt x="861904" y="32723"/>
                  </a:cubicBezTo>
                  <a:lnTo>
                    <a:pt x="835088" y="32723"/>
                  </a:lnTo>
                  <a:cubicBezTo>
                    <a:pt x="835213" y="35286"/>
                    <a:pt x="835807" y="37442"/>
                    <a:pt x="836870" y="39192"/>
                  </a:cubicBezTo>
                  <a:cubicBezTo>
                    <a:pt x="837995" y="40943"/>
                    <a:pt x="839401" y="42287"/>
                    <a:pt x="841089" y="43224"/>
                  </a:cubicBezTo>
                  <a:cubicBezTo>
                    <a:pt x="842840" y="44099"/>
                    <a:pt x="844621" y="44537"/>
                    <a:pt x="846434" y="44537"/>
                  </a:cubicBezTo>
                  <a:cubicBezTo>
                    <a:pt x="850872" y="44537"/>
                    <a:pt x="854216" y="42505"/>
                    <a:pt x="856466" y="38442"/>
                  </a:cubicBezTo>
                  <a:lnTo>
                    <a:pt x="861248" y="40693"/>
                  </a:lnTo>
                  <a:cubicBezTo>
                    <a:pt x="859873" y="43443"/>
                    <a:pt x="857904" y="45631"/>
                    <a:pt x="855341" y="47256"/>
                  </a:cubicBezTo>
                  <a:cubicBezTo>
                    <a:pt x="852841" y="48819"/>
                    <a:pt x="849809" y="49600"/>
                    <a:pt x="846246" y="49600"/>
                  </a:cubicBezTo>
                  <a:close/>
                  <a:moveTo>
                    <a:pt x="855997" y="28035"/>
                  </a:moveTo>
                  <a:cubicBezTo>
                    <a:pt x="855935" y="26660"/>
                    <a:pt x="855528" y="25253"/>
                    <a:pt x="854778" y="23815"/>
                  </a:cubicBezTo>
                  <a:cubicBezTo>
                    <a:pt x="854091" y="22378"/>
                    <a:pt x="852997" y="21190"/>
                    <a:pt x="851497" y="20253"/>
                  </a:cubicBezTo>
                  <a:cubicBezTo>
                    <a:pt x="849997" y="19252"/>
                    <a:pt x="848090" y="18752"/>
                    <a:pt x="845777" y="18752"/>
                  </a:cubicBezTo>
                  <a:cubicBezTo>
                    <a:pt x="843152" y="18752"/>
                    <a:pt x="840902" y="19627"/>
                    <a:pt x="839026" y="21378"/>
                  </a:cubicBezTo>
                  <a:cubicBezTo>
                    <a:pt x="837151" y="23065"/>
                    <a:pt x="835932" y="25284"/>
                    <a:pt x="835370" y="28035"/>
                  </a:cubicBezTo>
                  <a:lnTo>
                    <a:pt x="855997" y="28035"/>
                  </a:lnTo>
                  <a:close/>
                  <a:moveTo>
                    <a:pt x="864398" y="48569"/>
                  </a:moveTo>
                  <a:lnTo>
                    <a:pt x="864398" y="48569"/>
                  </a:lnTo>
                  <a:close/>
                  <a:moveTo>
                    <a:pt x="896957" y="49131"/>
                  </a:moveTo>
                  <a:cubicBezTo>
                    <a:pt x="895582" y="49131"/>
                    <a:pt x="894301" y="48912"/>
                    <a:pt x="893113" y="48475"/>
                  </a:cubicBezTo>
                  <a:cubicBezTo>
                    <a:pt x="891988" y="48037"/>
                    <a:pt x="891019" y="47412"/>
                    <a:pt x="890206" y="46600"/>
                  </a:cubicBezTo>
                  <a:cubicBezTo>
                    <a:pt x="888456" y="44974"/>
                    <a:pt x="887581" y="42662"/>
                    <a:pt x="887581" y="39661"/>
                  </a:cubicBezTo>
                  <a:lnTo>
                    <a:pt x="887581" y="19784"/>
                  </a:lnTo>
                  <a:lnTo>
                    <a:pt x="881674" y="19784"/>
                  </a:lnTo>
                  <a:lnTo>
                    <a:pt x="881674" y="14721"/>
                  </a:lnTo>
                  <a:lnTo>
                    <a:pt x="887581" y="14721"/>
                  </a:lnTo>
                  <a:lnTo>
                    <a:pt x="887581" y="5157"/>
                  </a:lnTo>
                  <a:lnTo>
                    <a:pt x="893207" y="5157"/>
                  </a:lnTo>
                  <a:lnTo>
                    <a:pt x="893207" y="14721"/>
                  </a:lnTo>
                  <a:lnTo>
                    <a:pt x="901552" y="14721"/>
                  </a:lnTo>
                  <a:lnTo>
                    <a:pt x="901552" y="19784"/>
                  </a:lnTo>
                  <a:lnTo>
                    <a:pt x="893207" y="19784"/>
                  </a:lnTo>
                  <a:lnTo>
                    <a:pt x="893207" y="38255"/>
                  </a:lnTo>
                  <a:cubicBezTo>
                    <a:pt x="893207" y="40130"/>
                    <a:pt x="893551" y="41505"/>
                    <a:pt x="894238" y="42380"/>
                  </a:cubicBezTo>
                  <a:cubicBezTo>
                    <a:pt x="895113" y="43380"/>
                    <a:pt x="896332" y="43880"/>
                    <a:pt x="897895" y="43880"/>
                  </a:cubicBezTo>
                  <a:cubicBezTo>
                    <a:pt x="899270" y="43880"/>
                    <a:pt x="900520" y="43505"/>
                    <a:pt x="901645" y="42755"/>
                  </a:cubicBezTo>
                  <a:lnTo>
                    <a:pt x="901645" y="48194"/>
                  </a:lnTo>
                  <a:cubicBezTo>
                    <a:pt x="900958" y="48506"/>
                    <a:pt x="900270" y="48725"/>
                    <a:pt x="899583" y="48850"/>
                  </a:cubicBezTo>
                  <a:cubicBezTo>
                    <a:pt x="898895" y="49037"/>
                    <a:pt x="898020" y="49131"/>
                    <a:pt x="896957" y="49131"/>
                  </a:cubicBezTo>
                  <a:close/>
                  <a:moveTo>
                    <a:pt x="922418" y="49600"/>
                  </a:moveTo>
                  <a:cubicBezTo>
                    <a:pt x="919105" y="49600"/>
                    <a:pt x="916104" y="48819"/>
                    <a:pt x="913416" y="47256"/>
                  </a:cubicBezTo>
                  <a:cubicBezTo>
                    <a:pt x="910791" y="45631"/>
                    <a:pt x="908728" y="43474"/>
                    <a:pt x="907228" y="40786"/>
                  </a:cubicBezTo>
                  <a:cubicBezTo>
                    <a:pt x="905728" y="38036"/>
                    <a:pt x="904978" y="34973"/>
                    <a:pt x="904978" y="31598"/>
                  </a:cubicBezTo>
                  <a:cubicBezTo>
                    <a:pt x="904978" y="28285"/>
                    <a:pt x="905728" y="25284"/>
                    <a:pt x="907228" y="22597"/>
                  </a:cubicBezTo>
                  <a:cubicBezTo>
                    <a:pt x="908728" y="19846"/>
                    <a:pt x="910791" y="17690"/>
                    <a:pt x="913416" y="16127"/>
                  </a:cubicBezTo>
                  <a:cubicBezTo>
                    <a:pt x="916104" y="14502"/>
                    <a:pt x="919105" y="13689"/>
                    <a:pt x="922418" y="13689"/>
                  </a:cubicBezTo>
                  <a:cubicBezTo>
                    <a:pt x="925730" y="13689"/>
                    <a:pt x="928700" y="14502"/>
                    <a:pt x="931325" y="16127"/>
                  </a:cubicBezTo>
                  <a:cubicBezTo>
                    <a:pt x="934013" y="17690"/>
                    <a:pt x="936076" y="19846"/>
                    <a:pt x="937513" y="22597"/>
                  </a:cubicBezTo>
                  <a:cubicBezTo>
                    <a:pt x="939013" y="25284"/>
                    <a:pt x="939763" y="28285"/>
                    <a:pt x="939763" y="31598"/>
                  </a:cubicBezTo>
                  <a:cubicBezTo>
                    <a:pt x="939763" y="34973"/>
                    <a:pt x="939013" y="38036"/>
                    <a:pt x="937513" y="40786"/>
                  </a:cubicBezTo>
                  <a:cubicBezTo>
                    <a:pt x="936076" y="43474"/>
                    <a:pt x="934013" y="45631"/>
                    <a:pt x="931325" y="47256"/>
                  </a:cubicBezTo>
                  <a:cubicBezTo>
                    <a:pt x="928700" y="48819"/>
                    <a:pt x="925731" y="49600"/>
                    <a:pt x="922418" y="49600"/>
                  </a:cubicBezTo>
                  <a:close/>
                  <a:moveTo>
                    <a:pt x="922418" y="44537"/>
                  </a:moveTo>
                  <a:cubicBezTo>
                    <a:pt x="924480" y="44537"/>
                    <a:pt x="926418" y="44037"/>
                    <a:pt x="928231" y="43037"/>
                  </a:cubicBezTo>
                  <a:cubicBezTo>
                    <a:pt x="930043" y="41974"/>
                    <a:pt x="931481" y="40474"/>
                    <a:pt x="932544" y="38536"/>
                  </a:cubicBezTo>
                  <a:cubicBezTo>
                    <a:pt x="933606" y="36536"/>
                    <a:pt x="934138" y="34223"/>
                    <a:pt x="934138" y="31598"/>
                  </a:cubicBezTo>
                  <a:cubicBezTo>
                    <a:pt x="934138" y="29035"/>
                    <a:pt x="933607" y="26785"/>
                    <a:pt x="932544" y="24847"/>
                  </a:cubicBezTo>
                  <a:cubicBezTo>
                    <a:pt x="931481" y="22847"/>
                    <a:pt x="930044" y="21346"/>
                    <a:pt x="928231" y="20346"/>
                  </a:cubicBezTo>
                  <a:cubicBezTo>
                    <a:pt x="926418" y="19284"/>
                    <a:pt x="924480" y="18752"/>
                    <a:pt x="922418" y="18752"/>
                  </a:cubicBezTo>
                  <a:cubicBezTo>
                    <a:pt x="920355" y="18752"/>
                    <a:pt x="918417" y="19284"/>
                    <a:pt x="916604" y="20346"/>
                  </a:cubicBezTo>
                  <a:cubicBezTo>
                    <a:pt x="914792" y="21346"/>
                    <a:pt x="913323" y="22847"/>
                    <a:pt x="912198" y="24847"/>
                  </a:cubicBezTo>
                  <a:cubicBezTo>
                    <a:pt x="911135" y="26785"/>
                    <a:pt x="910604" y="29035"/>
                    <a:pt x="910604" y="31598"/>
                  </a:cubicBezTo>
                  <a:cubicBezTo>
                    <a:pt x="910604" y="34223"/>
                    <a:pt x="911135" y="36536"/>
                    <a:pt x="912198" y="38536"/>
                  </a:cubicBezTo>
                  <a:cubicBezTo>
                    <a:pt x="913323" y="40474"/>
                    <a:pt x="914792" y="41974"/>
                    <a:pt x="916604" y="43037"/>
                  </a:cubicBezTo>
                  <a:cubicBezTo>
                    <a:pt x="918417" y="44037"/>
                    <a:pt x="920355" y="44537"/>
                    <a:pt x="922418" y="44537"/>
                  </a:cubicBezTo>
                  <a:close/>
                  <a:moveTo>
                    <a:pt x="942198" y="48569"/>
                  </a:moveTo>
                  <a:lnTo>
                    <a:pt x="942198" y="48569"/>
                  </a:lnTo>
                  <a:close/>
                  <a:moveTo>
                    <a:pt x="972601" y="49600"/>
                  </a:moveTo>
                  <a:cubicBezTo>
                    <a:pt x="970100" y="49600"/>
                    <a:pt x="967881" y="49131"/>
                    <a:pt x="965944" y="48194"/>
                  </a:cubicBezTo>
                  <a:cubicBezTo>
                    <a:pt x="964006" y="47193"/>
                    <a:pt x="962506" y="45849"/>
                    <a:pt x="961443" y="44162"/>
                  </a:cubicBezTo>
                  <a:cubicBezTo>
                    <a:pt x="960380" y="42474"/>
                    <a:pt x="959849" y="40536"/>
                    <a:pt x="959849" y="38349"/>
                  </a:cubicBezTo>
                  <a:cubicBezTo>
                    <a:pt x="959849" y="34786"/>
                    <a:pt x="961193" y="32004"/>
                    <a:pt x="963881" y="30004"/>
                  </a:cubicBezTo>
                  <a:cubicBezTo>
                    <a:pt x="966569" y="27941"/>
                    <a:pt x="969975" y="26910"/>
                    <a:pt x="974101" y="26910"/>
                  </a:cubicBezTo>
                  <a:cubicBezTo>
                    <a:pt x="976164" y="26910"/>
                    <a:pt x="978070" y="27128"/>
                    <a:pt x="979820" y="27566"/>
                  </a:cubicBezTo>
                  <a:cubicBezTo>
                    <a:pt x="981571" y="28004"/>
                    <a:pt x="982914" y="28535"/>
                    <a:pt x="983852" y="29160"/>
                  </a:cubicBezTo>
                  <a:lnTo>
                    <a:pt x="983852" y="27097"/>
                  </a:lnTo>
                  <a:cubicBezTo>
                    <a:pt x="983852" y="24534"/>
                    <a:pt x="982946" y="22503"/>
                    <a:pt x="981133" y="21003"/>
                  </a:cubicBezTo>
                  <a:cubicBezTo>
                    <a:pt x="979383" y="19440"/>
                    <a:pt x="977164" y="18659"/>
                    <a:pt x="974476" y="18659"/>
                  </a:cubicBezTo>
                  <a:cubicBezTo>
                    <a:pt x="972601" y="18659"/>
                    <a:pt x="970851" y="19096"/>
                    <a:pt x="969225" y="19971"/>
                  </a:cubicBezTo>
                  <a:cubicBezTo>
                    <a:pt x="967600" y="20784"/>
                    <a:pt x="966350" y="21909"/>
                    <a:pt x="965475" y="23347"/>
                  </a:cubicBezTo>
                  <a:lnTo>
                    <a:pt x="961162" y="20159"/>
                  </a:lnTo>
                  <a:cubicBezTo>
                    <a:pt x="962474" y="18096"/>
                    <a:pt x="964318" y="16502"/>
                    <a:pt x="966694" y="15377"/>
                  </a:cubicBezTo>
                  <a:cubicBezTo>
                    <a:pt x="969069" y="14252"/>
                    <a:pt x="971663" y="13689"/>
                    <a:pt x="974476" y="13689"/>
                  </a:cubicBezTo>
                  <a:cubicBezTo>
                    <a:pt x="979039" y="13689"/>
                    <a:pt x="982633" y="14908"/>
                    <a:pt x="985258" y="17346"/>
                  </a:cubicBezTo>
                  <a:cubicBezTo>
                    <a:pt x="987884" y="19721"/>
                    <a:pt x="989196" y="22972"/>
                    <a:pt x="989196" y="27097"/>
                  </a:cubicBezTo>
                  <a:lnTo>
                    <a:pt x="989196" y="48569"/>
                  </a:lnTo>
                  <a:lnTo>
                    <a:pt x="983852" y="48569"/>
                  </a:lnTo>
                  <a:lnTo>
                    <a:pt x="983852" y="43693"/>
                  </a:lnTo>
                  <a:lnTo>
                    <a:pt x="983571" y="43693"/>
                  </a:lnTo>
                  <a:cubicBezTo>
                    <a:pt x="982570" y="45381"/>
                    <a:pt x="981102" y="46787"/>
                    <a:pt x="979164" y="47912"/>
                  </a:cubicBezTo>
                  <a:cubicBezTo>
                    <a:pt x="977226" y="49037"/>
                    <a:pt x="975038" y="49600"/>
                    <a:pt x="972601" y="49600"/>
                  </a:cubicBezTo>
                  <a:close/>
                  <a:moveTo>
                    <a:pt x="973163" y="44631"/>
                  </a:moveTo>
                  <a:cubicBezTo>
                    <a:pt x="975038" y="44631"/>
                    <a:pt x="976789" y="44162"/>
                    <a:pt x="978414" y="43224"/>
                  </a:cubicBezTo>
                  <a:cubicBezTo>
                    <a:pt x="980102" y="42224"/>
                    <a:pt x="981414" y="40911"/>
                    <a:pt x="982352" y="39286"/>
                  </a:cubicBezTo>
                  <a:cubicBezTo>
                    <a:pt x="983352" y="37661"/>
                    <a:pt x="983852" y="35880"/>
                    <a:pt x="983852" y="33942"/>
                  </a:cubicBezTo>
                  <a:cubicBezTo>
                    <a:pt x="982789" y="33192"/>
                    <a:pt x="981477" y="32598"/>
                    <a:pt x="979914" y="32160"/>
                  </a:cubicBezTo>
                  <a:cubicBezTo>
                    <a:pt x="978351" y="31723"/>
                    <a:pt x="976695" y="31504"/>
                    <a:pt x="974945" y="31504"/>
                  </a:cubicBezTo>
                  <a:cubicBezTo>
                    <a:pt x="971882" y="31504"/>
                    <a:pt x="969569" y="32160"/>
                    <a:pt x="968006" y="33473"/>
                  </a:cubicBezTo>
                  <a:cubicBezTo>
                    <a:pt x="966443" y="34723"/>
                    <a:pt x="965662" y="36380"/>
                    <a:pt x="965662" y="38442"/>
                  </a:cubicBezTo>
                  <a:cubicBezTo>
                    <a:pt x="965662" y="40255"/>
                    <a:pt x="966350" y="41755"/>
                    <a:pt x="967725" y="42943"/>
                  </a:cubicBezTo>
                  <a:cubicBezTo>
                    <a:pt x="969163" y="44068"/>
                    <a:pt x="970976" y="44631"/>
                    <a:pt x="973163" y="44631"/>
                  </a:cubicBezTo>
                  <a:close/>
                  <a:moveTo>
                    <a:pt x="1008549" y="49600"/>
                  </a:moveTo>
                  <a:cubicBezTo>
                    <a:pt x="1004923" y="49600"/>
                    <a:pt x="1001892" y="48756"/>
                    <a:pt x="999454" y="47068"/>
                  </a:cubicBezTo>
                  <a:cubicBezTo>
                    <a:pt x="997016" y="45381"/>
                    <a:pt x="995266" y="43193"/>
                    <a:pt x="994204" y="40505"/>
                  </a:cubicBezTo>
                  <a:lnTo>
                    <a:pt x="999267" y="38255"/>
                  </a:lnTo>
                  <a:cubicBezTo>
                    <a:pt x="1000142" y="40318"/>
                    <a:pt x="1001392" y="41911"/>
                    <a:pt x="1003017" y="43037"/>
                  </a:cubicBezTo>
                  <a:cubicBezTo>
                    <a:pt x="1004705" y="44099"/>
                    <a:pt x="1006549" y="44631"/>
                    <a:pt x="1008549" y="44631"/>
                  </a:cubicBezTo>
                  <a:cubicBezTo>
                    <a:pt x="1010674" y="44631"/>
                    <a:pt x="1012487" y="44224"/>
                    <a:pt x="1013987" y="43412"/>
                  </a:cubicBezTo>
                  <a:cubicBezTo>
                    <a:pt x="1015487" y="42537"/>
                    <a:pt x="1016238" y="41286"/>
                    <a:pt x="1016238" y="39661"/>
                  </a:cubicBezTo>
                  <a:cubicBezTo>
                    <a:pt x="1016238" y="38224"/>
                    <a:pt x="1015644" y="37098"/>
                    <a:pt x="1014456" y="36286"/>
                  </a:cubicBezTo>
                  <a:cubicBezTo>
                    <a:pt x="1013268" y="35411"/>
                    <a:pt x="1011362" y="34661"/>
                    <a:pt x="1008737" y="34036"/>
                  </a:cubicBezTo>
                  <a:lnTo>
                    <a:pt x="1004705" y="33004"/>
                  </a:lnTo>
                  <a:cubicBezTo>
                    <a:pt x="1001955" y="32317"/>
                    <a:pt x="999704" y="31191"/>
                    <a:pt x="997954" y="29629"/>
                  </a:cubicBezTo>
                  <a:cubicBezTo>
                    <a:pt x="996266" y="28004"/>
                    <a:pt x="995422" y="25941"/>
                    <a:pt x="995422" y="23440"/>
                  </a:cubicBezTo>
                  <a:cubicBezTo>
                    <a:pt x="995422" y="21503"/>
                    <a:pt x="996016" y="19784"/>
                    <a:pt x="997204" y="18284"/>
                  </a:cubicBezTo>
                  <a:cubicBezTo>
                    <a:pt x="998392" y="16783"/>
                    <a:pt x="999954" y="15658"/>
                    <a:pt x="1001892" y="14908"/>
                  </a:cubicBezTo>
                  <a:cubicBezTo>
                    <a:pt x="1003830" y="14095"/>
                    <a:pt x="1005924" y="13689"/>
                    <a:pt x="1008174" y="13689"/>
                  </a:cubicBezTo>
                  <a:cubicBezTo>
                    <a:pt x="1011174" y="13689"/>
                    <a:pt x="1013831" y="14346"/>
                    <a:pt x="1016144" y="15658"/>
                  </a:cubicBezTo>
                  <a:cubicBezTo>
                    <a:pt x="1018457" y="16908"/>
                    <a:pt x="1020082" y="18659"/>
                    <a:pt x="1021019" y="20909"/>
                  </a:cubicBezTo>
                  <a:lnTo>
                    <a:pt x="1016144" y="23253"/>
                  </a:lnTo>
                  <a:cubicBezTo>
                    <a:pt x="1014644" y="20190"/>
                    <a:pt x="1011956" y="18659"/>
                    <a:pt x="1008080" y="18659"/>
                  </a:cubicBezTo>
                  <a:cubicBezTo>
                    <a:pt x="1006268" y="18659"/>
                    <a:pt x="1004643" y="19096"/>
                    <a:pt x="1003205" y="19971"/>
                  </a:cubicBezTo>
                  <a:cubicBezTo>
                    <a:pt x="1001829" y="20846"/>
                    <a:pt x="1001142" y="21940"/>
                    <a:pt x="1001142" y="23253"/>
                  </a:cubicBezTo>
                  <a:cubicBezTo>
                    <a:pt x="1001142" y="24503"/>
                    <a:pt x="1001611" y="25534"/>
                    <a:pt x="1002548" y="26347"/>
                  </a:cubicBezTo>
                  <a:cubicBezTo>
                    <a:pt x="1003549" y="27097"/>
                    <a:pt x="1005018" y="27722"/>
                    <a:pt x="1006955" y="28222"/>
                  </a:cubicBezTo>
                  <a:lnTo>
                    <a:pt x="1011924" y="29441"/>
                  </a:lnTo>
                  <a:cubicBezTo>
                    <a:pt x="1015237" y="30316"/>
                    <a:pt x="1017738" y="31598"/>
                    <a:pt x="1019425" y="33285"/>
                  </a:cubicBezTo>
                  <a:cubicBezTo>
                    <a:pt x="1021113" y="34911"/>
                    <a:pt x="1021957" y="36911"/>
                    <a:pt x="1021957" y="39286"/>
                  </a:cubicBezTo>
                  <a:cubicBezTo>
                    <a:pt x="1021957" y="41349"/>
                    <a:pt x="1021332" y="43162"/>
                    <a:pt x="1020082" y="44724"/>
                  </a:cubicBezTo>
                  <a:cubicBezTo>
                    <a:pt x="1018894" y="46287"/>
                    <a:pt x="1017269" y="47506"/>
                    <a:pt x="1015206" y="48381"/>
                  </a:cubicBezTo>
                  <a:cubicBezTo>
                    <a:pt x="1013206" y="49194"/>
                    <a:pt x="1010987" y="49600"/>
                    <a:pt x="1008549" y="49600"/>
                  </a:cubicBezTo>
                  <a:close/>
                  <a:moveTo>
                    <a:pt x="1028134" y="1031"/>
                  </a:moveTo>
                  <a:lnTo>
                    <a:pt x="1033760" y="1031"/>
                  </a:lnTo>
                  <a:lnTo>
                    <a:pt x="1033760" y="30941"/>
                  </a:lnTo>
                  <a:lnTo>
                    <a:pt x="1049699" y="14721"/>
                  </a:lnTo>
                  <a:lnTo>
                    <a:pt x="1056825" y="14721"/>
                  </a:lnTo>
                  <a:lnTo>
                    <a:pt x="1056825" y="15002"/>
                  </a:lnTo>
                  <a:lnTo>
                    <a:pt x="1043605" y="28410"/>
                  </a:lnTo>
                  <a:lnTo>
                    <a:pt x="1057200" y="48287"/>
                  </a:lnTo>
                  <a:lnTo>
                    <a:pt x="1057200" y="48569"/>
                  </a:lnTo>
                  <a:lnTo>
                    <a:pt x="1050450" y="48569"/>
                  </a:lnTo>
                  <a:lnTo>
                    <a:pt x="1039573" y="32348"/>
                  </a:lnTo>
                  <a:lnTo>
                    <a:pt x="1033760" y="38161"/>
                  </a:lnTo>
                  <a:lnTo>
                    <a:pt x="1033760" y="48569"/>
                  </a:lnTo>
                  <a:lnTo>
                    <a:pt x="1028134" y="48569"/>
                  </a:lnTo>
                  <a:lnTo>
                    <a:pt x="1028134" y="1031"/>
                  </a:lnTo>
                  <a:close/>
                  <a:moveTo>
                    <a:pt x="1057438" y="48569"/>
                  </a:moveTo>
                  <a:lnTo>
                    <a:pt x="1057438" y="48569"/>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8" name="Freeform: Shape 197">
              <a:extLst>
                <a:ext uri="{FF2B5EF4-FFF2-40B4-BE49-F238E27FC236}">
                  <a16:creationId xmlns:a16="http://schemas.microsoft.com/office/drawing/2014/main" id="{AFF0C6FF-7816-C9A0-E179-8972EC48A94B}"/>
                </a:ext>
              </a:extLst>
            </p:cNvPr>
            <p:cNvSpPr/>
            <p:nvPr/>
          </p:nvSpPr>
          <p:spPr>
            <a:xfrm>
              <a:off x="3081393" y="1033120"/>
              <a:ext cx="663011" cy="62914"/>
            </a:xfrm>
            <a:custGeom>
              <a:avLst/>
              <a:gdLst>
                <a:gd name="connsiteX0" fmla="*/ 15283 w 663011"/>
                <a:gd name="connsiteY0" fmla="*/ 48100 h 62914"/>
                <a:gd name="connsiteX1" fmla="*/ 11439 w 663011"/>
                <a:gd name="connsiteY1" fmla="*/ 47443 h 62914"/>
                <a:gd name="connsiteX2" fmla="*/ 8532 w 663011"/>
                <a:gd name="connsiteY2" fmla="*/ 45568 h 62914"/>
                <a:gd name="connsiteX3" fmla="*/ 5907 w 663011"/>
                <a:gd name="connsiteY3" fmla="*/ 38630 h 62914"/>
                <a:gd name="connsiteX4" fmla="*/ 5907 w 663011"/>
                <a:gd name="connsiteY4" fmla="*/ 18752 h 62914"/>
                <a:gd name="connsiteX5" fmla="*/ 0 w 663011"/>
                <a:gd name="connsiteY5" fmla="*/ 18752 h 62914"/>
                <a:gd name="connsiteX6" fmla="*/ 0 w 663011"/>
                <a:gd name="connsiteY6" fmla="*/ 13689 h 62914"/>
                <a:gd name="connsiteX7" fmla="*/ 5907 w 663011"/>
                <a:gd name="connsiteY7" fmla="*/ 13689 h 62914"/>
                <a:gd name="connsiteX8" fmla="*/ 5907 w 663011"/>
                <a:gd name="connsiteY8" fmla="*/ 4126 h 62914"/>
                <a:gd name="connsiteX9" fmla="*/ 11533 w 663011"/>
                <a:gd name="connsiteY9" fmla="*/ 4126 h 62914"/>
                <a:gd name="connsiteX10" fmla="*/ 11533 w 663011"/>
                <a:gd name="connsiteY10" fmla="*/ 13689 h 62914"/>
                <a:gd name="connsiteX11" fmla="*/ 19877 w 663011"/>
                <a:gd name="connsiteY11" fmla="*/ 13689 h 62914"/>
                <a:gd name="connsiteX12" fmla="*/ 19877 w 663011"/>
                <a:gd name="connsiteY12" fmla="*/ 18752 h 62914"/>
                <a:gd name="connsiteX13" fmla="*/ 11533 w 663011"/>
                <a:gd name="connsiteY13" fmla="*/ 18752 h 62914"/>
                <a:gd name="connsiteX14" fmla="*/ 11533 w 663011"/>
                <a:gd name="connsiteY14" fmla="*/ 37223 h 62914"/>
                <a:gd name="connsiteX15" fmla="*/ 12564 w 663011"/>
                <a:gd name="connsiteY15" fmla="*/ 41349 h 62914"/>
                <a:gd name="connsiteX16" fmla="*/ 16221 w 663011"/>
                <a:gd name="connsiteY16" fmla="*/ 42849 h 62914"/>
                <a:gd name="connsiteX17" fmla="*/ 19971 w 663011"/>
                <a:gd name="connsiteY17" fmla="*/ 41724 h 62914"/>
                <a:gd name="connsiteX18" fmla="*/ 19971 w 663011"/>
                <a:gd name="connsiteY18" fmla="*/ 47162 h 62914"/>
                <a:gd name="connsiteX19" fmla="*/ 17908 w 663011"/>
                <a:gd name="connsiteY19" fmla="*/ 47818 h 62914"/>
                <a:gd name="connsiteX20" fmla="*/ 15283 w 663011"/>
                <a:gd name="connsiteY20" fmla="*/ 48100 h 62914"/>
                <a:gd name="connsiteX21" fmla="*/ 26972 w 663011"/>
                <a:gd name="connsiteY21" fmla="*/ 0 h 62914"/>
                <a:gd name="connsiteX22" fmla="*/ 32598 w 663011"/>
                <a:gd name="connsiteY22" fmla="*/ 0 h 62914"/>
                <a:gd name="connsiteX23" fmla="*/ 32598 w 663011"/>
                <a:gd name="connsiteY23" fmla="*/ 13970 h 62914"/>
                <a:gd name="connsiteX24" fmla="*/ 32317 w 663011"/>
                <a:gd name="connsiteY24" fmla="*/ 18659 h 62914"/>
                <a:gd name="connsiteX25" fmla="*/ 32598 w 663011"/>
                <a:gd name="connsiteY25" fmla="*/ 18659 h 62914"/>
                <a:gd name="connsiteX26" fmla="*/ 37005 w 663011"/>
                <a:gd name="connsiteY26" fmla="*/ 14346 h 62914"/>
                <a:gd name="connsiteX27" fmla="*/ 43568 w 663011"/>
                <a:gd name="connsiteY27" fmla="*/ 12658 h 62914"/>
                <a:gd name="connsiteX28" fmla="*/ 53038 w 663011"/>
                <a:gd name="connsiteY28" fmla="*/ 16315 h 62914"/>
                <a:gd name="connsiteX29" fmla="*/ 56320 w 663011"/>
                <a:gd name="connsiteY29" fmla="*/ 25784 h 62914"/>
                <a:gd name="connsiteX30" fmla="*/ 56320 w 663011"/>
                <a:gd name="connsiteY30" fmla="*/ 47537 h 62914"/>
                <a:gd name="connsiteX31" fmla="*/ 50600 w 663011"/>
                <a:gd name="connsiteY31" fmla="*/ 47537 h 62914"/>
                <a:gd name="connsiteX32" fmla="*/ 50600 w 663011"/>
                <a:gd name="connsiteY32" fmla="*/ 26722 h 62914"/>
                <a:gd name="connsiteX33" fmla="*/ 48256 w 663011"/>
                <a:gd name="connsiteY33" fmla="*/ 19971 h 62914"/>
                <a:gd name="connsiteX34" fmla="*/ 42255 w 663011"/>
                <a:gd name="connsiteY34" fmla="*/ 17721 h 62914"/>
                <a:gd name="connsiteX35" fmla="*/ 37380 w 663011"/>
                <a:gd name="connsiteY35" fmla="*/ 19315 h 62914"/>
                <a:gd name="connsiteX36" fmla="*/ 33817 w 663011"/>
                <a:gd name="connsiteY36" fmla="*/ 23440 h 62914"/>
                <a:gd name="connsiteX37" fmla="*/ 32598 w 663011"/>
                <a:gd name="connsiteY37" fmla="*/ 28691 h 62914"/>
                <a:gd name="connsiteX38" fmla="*/ 32598 w 663011"/>
                <a:gd name="connsiteY38" fmla="*/ 47537 h 62914"/>
                <a:gd name="connsiteX39" fmla="*/ 26972 w 663011"/>
                <a:gd name="connsiteY39" fmla="*/ 47537 h 62914"/>
                <a:gd name="connsiteX40" fmla="*/ 26972 w 663011"/>
                <a:gd name="connsiteY40" fmla="*/ 0 h 62914"/>
                <a:gd name="connsiteX41" fmla="*/ 79414 w 663011"/>
                <a:gd name="connsiteY41" fmla="*/ 48569 h 62914"/>
                <a:gd name="connsiteX42" fmla="*/ 70788 w 663011"/>
                <a:gd name="connsiteY42" fmla="*/ 46318 h 62914"/>
                <a:gd name="connsiteX43" fmla="*/ 64693 w 663011"/>
                <a:gd name="connsiteY43" fmla="*/ 39942 h 62914"/>
                <a:gd name="connsiteX44" fmla="*/ 62537 w 663011"/>
                <a:gd name="connsiteY44" fmla="*/ 30660 h 62914"/>
                <a:gd name="connsiteX45" fmla="*/ 64599 w 663011"/>
                <a:gd name="connsiteY45" fmla="*/ 21659 h 62914"/>
                <a:gd name="connsiteX46" fmla="*/ 70412 w 663011"/>
                <a:gd name="connsiteY46" fmla="*/ 15096 h 62914"/>
                <a:gd name="connsiteX47" fmla="*/ 78945 w 663011"/>
                <a:gd name="connsiteY47" fmla="*/ 12658 h 62914"/>
                <a:gd name="connsiteX48" fmla="*/ 87571 w 663011"/>
                <a:gd name="connsiteY48" fmla="*/ 14908 h 62914"/>
                <a:gd name="connsiteX49" fmla="*/ 93197 w 663011"/>
                <a:gd name="connsiteY49" fmla="*/ 21003 h 62914"/>
                <a:gd name="connsiteX50" fmla="*/ 95166 w 663011"/>
                <a:gd name="connsiteY50" fmla="*/ 29910 h 62914"/>
                <a:gd name="connsiteX51" fmla="*/ 95072 w 663011"/>
                <a:gd name="connsiteY51" fmla="*/ 31691 h 62914"/>
                <a:gd name="connsiteX52" fmla="*/ 68256 w 663011"/>
                <a:gd name="connsiteY52" fmla="*/ 31691 h 62914"/>
                <a:gd name="connsiteX53" fmla="*/ 70037 w 663011"/>
                <a:gd name="connsiteY53" fmla="*/ 38161 h 62914"/>
                <a:gd name="connsiteX54" fmla="*/ 74257 w 663011"/>
                <a:gd name="connsiteY54" fmla="*/ 42193 h 62914"/>
                <a:gd name="connsiteX55" fmla="*/ 79601 w 663011"/>
                <a:gd name="connsiteY55" fmla="*/ 43505 h 62914"/>
                <a:gd name="connsiteX56" fmla="*/ 89634 w 663011"/>
                <a:gd name="connsiteY56" fmla="*/ 37411 h 62914"/>
                <a:gd name="connsiteX57" fmla="*/ 94415 w 663011"/>
                <a:gd name="connsiteY57" fmla="*/ 39661 h 62914"/>
                <a:gd name="connsiteX58" fmla="*/ 88509 w 663011"/>
                <a:gd name="connsiteY58" fmla="*/ 46225 h 62914"/>
                <a:gd name="connsiteX59" fmla="*/ 79414 w 663011"/>
                <a:gd name="connsiteY59" fmla="*/ 48569 h 62914"/>
                <a:gd name="connsiteX60" fmla="*/ 89165 w 663011"/>
                <a:gd name="connsiteY60" fmla="*/ 27003 h 62914"/>
                <a:gd name="connsiteX61" fmla="*/ 87946 w 663011"/>
                <a:gd name="connsiteY61" fmla="*/ 22784 h 62914"/>
                <a:gd name="connsiteX62" fmla="*/ 84664 w 663011"/>
                <a:gd name="connsiteY62" fmla="*/ 19221 h 62914"/>
                <a:gd name="connsiteX63" fmla="*/ 78945 w 663011"/>
                <a:gd name="connsiteY63" fmla="*/ 17721 h 62914"/>
                <a:gd name="connsiteX64" fmla="*/ 72194 w 663011"/>
                <a:gd name="connsiteY64" fmla="*/ 20346 h 62914"/>
                <a:gd name="connsiteX65" fmla="*/ 68537 w 663011"/>
                <a:gd name="connsiteY65" fmla="*/ 27003 h 62914"/>
                <a:gd name="connsiteX66" fmla="*/ 89165 w 663011"/>
                <a:gd name="connsiteY66" fmla="*/ 27003 h 62914"/>
                <a:gd name="connsiteX67" fmla="*/ 101785 w 663011"/>
                <a:gd name="connsiteY67" fmla="*/ 13689 h 62914"/>
                <a:gd name="connsiteX68" fmla="*/ 107130 w 663011"/>
                <a:gd name="connsiteY68" fmla="*/ 13689 h 62914"/>
                <a:gd name="connsiteX69" fmla="*/ 107130 w 663011"/>
                <a:gd name="connsiteY69" fmla="*/ 18659 h 62914"/>
                <a:gd name="connsiteX70" fmla="*/ 107411 w 663011"/>
                <a:gd name="connsiteY70" fmla="*/ 18659 h 62914"/>
                <a:gd name="connsiteX71" fmla="*/ 111724 w 663011"/>
                <a:gd name="connsiteY71" fmla="*/ 14346 h 62914"/>
                <a:gd name="connsiteX72" fmla="*/ 117912 w 663011"/>
                <a:gd name="connsiteY72" fmla="*/ 12658 h 62914"/>
                <a:gd name="connsiteX73" fmla="*/ 124382 w 663011"/>
                <a:gd name="connsiteY73" fmla="*/ 14439 h 62914"/>
                <a:gd name="connsiteX74" fmla="*/ 128414 w 663011"/>
                <a:gd name="connsiteY74" fmla="*/ 19221 h 62914"/>
                <a:gd name="connsiteX75" fmla="*/ 133102 w 663011"/>
                <a:gd name="connsiteY75" fmla="*/ 14439 h 62914"/>
                <a:gd name="connsiteX76" fmla="*/ 139946 w 663011"/>
                <a:gd name="connsiteY76" fmla="*/ 12658 h 62914"/>
                <a:gd name="connsiteX77" fmla="*/ 148760 w 663011"/>
                <a:gd name="connsiteY77" fmla="*/ 16221 h 62914"/>
                <a:gd name="connsiteX78" fmla="*/ 151760 w 663011"/>
                <a:gd name="connsiteY78" fmla="*/ 25784 h 62914"/>
                <a:gd name="connsiteX79" fmla="*/ 151760 w 663011"/>
                <a:gd name="connsiteY79" fmla="*/ 47537 h 62914"/>
                <a:gd name="connsiteX80" fmla="*/ 146135 w 663011"/>
                <a:gd name="connsiteY80" fmla="*/ 47537 h 62914"/>
                <a:gd name="connsiteX81" fmla="*/ 146135 w 663011"/>
                <a:gd name="connsiteY81" fmla="*/ 26722 h 62914"/>
                <a:gd name="connsiteX82" fmla="*/ 144166 w 663011"/>
                <a:gd name="connsiteY82" fmla="*/ 19877 h 62914"/>
                <a:gd name="connsiteX83" fmla="*/ 138540 w 663011"/>
                <a:gd name="connsiteY83" fmla="*/ 17721 h 62914"/>
                <a:gd name="connsiteX84" fmla="*/ 133946 w 663011"/>
                <a:gd name="connsiteY84" fmla="*/ 19221 h 62914"/>
                <a:gd name="connsiteX85" fmla="*/ 130664 w 663011"/>
                <a:gd name="connsiteY85" fmla="*/ 23159 h 62914"/>
                <a:gd name="connsiteX86" fmla="*/ 129539 w 663011"/>
                <a:gd name="connsiteY86" fmla="*/ 28410 h 62914"/>
                <a:gd name="connsiteX87" fmla="*/ 129539 w 663011"/>
                <a:gd name="connsiteY87" fmla="*/ 47537 h 62914"/>
                <a:gd name="connsiteX88" fmla="*/ 123913 w 663011"/>
                <a:gd name="connsiteY88" fmla="*/ 47537 h 62914"/>
                <a:gd name="connsiteX89" fmla="*/ 123913 w 663011"/>
                <a:gd name="connsiteY89" fmla="*/ 26722 h 62914"/>
                <a:gd name="connsiteX90" fmla="*/ 121944 w 663011"/>
                <a:gd name="connsiteY90" fmla="*/ 19877 h 62914"/>
                <a:gd name="connsiteX91" fmla="*/ 116318 w 663011"/>
                <a:gd name="connsiteY91" fmla="*/ 17721 h 62914"/>
                <a:gd name="connsiteX92" fmla="*/ 111724 w 663011"/>
                <a:gd name="connsiteY92" fmla="*/ 19221 h 62914"/>
                <a:gd name="connsiteX93" fmla="*/ 108536 w 663011"/>
                <a:gd name="connsiteY93" fmla="*/ 23253 h 62914"/>
                <a:gd name="connsiteX94" fmla="*/ 107411 w 663011"/>
                <a:gd name="connsiteY94" fmla="*/ 28597 h 62914"/>
                <a:gd name="connsiteX95" fmla="*/ 107411 w 663011"/>
                <a:gd name="connsiteY95" fmla="*/ 47537 h 62914"/>
                <a:gd name="connsiteX96" fmla="*/ 101785 w 663011"/>
                <a:gd name="connsiteY96" fmla="*/ 47537 h 62914"/>
                <a:gd name="connsiteX97" fmla="*/ 101785 w 663011"/>
                <a:gd name="connsiteY97" fmla="*/ 13689 h 62914"/>
                <a:gd name="connsiteX98" fmla="*/ 155717 w 663011"/>
                <a:gd name="connsiteY98" fmla="*/ 47537 h 62914"/>
                <a:gd name="connsiteX99" fmla="*/ 155717 w 663011"/>
                <a:gd name="connsiteY99" fmla="*/ 47537 h 62914"/>
                <a:gd name="connsiteX100" fmla="*/ 188276 w 663011"/>
                <a:gd name="connsiteY100" fmla="*/ 48100 h 62914"/>
                <a:gd name="connsiteX101" fmla="*/ 184432 w 663011"/>
                <a:gd name="connsiteY101" fmla="*/ 47443 h 62914"/>
                <a:gd name="connsiteX102" fmla="*/ 181525 w 663011"/>
                <a:gd name="connsiteY102" fmla="*/ 45568 h 62914"/>
                <a:gd name="connsiteX103" fmla="*/ 178900 w 663011"/>
                <a:gd name="connsiteY103" fmla="*/ 38630 h 62914"/>
                <a:gd name="connsiteX104" fmla="*/ 178900 w 663011"/>
                <a:gd name="connsiteY104" fmla="*/ 18752 h 62914"/>
                <a:gd name="connsiteX105" fmla="*/ 172993 w 663011"/>
                <a:gd name="connsiteY105" fmla="*/ 18752 h 62914"/>
                <a:gd name="connsiteX106" fmla="*/ 172993 w 663011"/>
                <a:gd name="connsiteY106" fmla="*/ 13689 h 62914"/>
                <a:gd name="connsiteX107" fmla="*/ 178900 w 663011"/>
                <a:gd name="connsiteY107" fmla="*/ 13689 h 62914"/>
                <a:gd name="connsiteX108" fmla="*/ 178900 w 663011"/>
                <a:gd name="connsiteY108" fmla="*/ 4126 h 62914"/>
                <a:gd name="connsiteX109" fmla="*/ 184526 w 663011"/>
                <a:gd name="connsiteY109" fmla="*/ 4126 h 62914"/>
                <a:gd name="connsiteX110" fmla="*/ 184526 w 663011"/>
                <a:gd name="connsiteY110" fmla="*/ 13689 h 62914"/>
                <a:gd name="connsiteX111" fmla="*/ 192870 w 663011"/>
                <a:gd name="connsiteY111" fmla="*/ 13689 h 62914"/>
                <a:gd name="connsiteX112" fmla="*/ 192870 w 663011"/>
                <a:gd name="connsiteY112" fmla="*/ 18752 h 62914"/>
                <a:gd name="connsiteX113" fmla="*/ 184526 w 663011"/>
                <a:gd name="connsiteY113" fmla="*/ 18752 h 62914"/>
                <a:gd name="connsiteX114" fmla="*/ 184526 w 663011"/>
                <a:gd name="connsiteY114" fmla="*/ 37223 h 62914"/>
                <a:gd name="connsiteX115" fmla="*/ 185557 w 663011"/>
                <a:gd name="connsiteY115" fmla="*/ 41349 h 62914"/>
                <a:gd name="connsiteX116" fmla="*/ 189214 w 663011"/>
                <a:gd name="connsiteY116" fmla="*/ 42849 h 62914"/>
                <a:gd name="connsiteX117" fmla="*/ 192964 w 663011"/>
                <a:gd name="connsiteY117" fmla="*/ 41724 h 62914"/>
                <a:gd name="connsiteX118" fmla="*/ 192964 w 663011"/>
                <a:gd name="connsiteY118" fmla="*/ 47162 h 62914"/>
                <a:gd name="connsiteX119" fmla="*/ 190901 w 663011"/>
                <a:gd name="connsiteY119" fmla="*/ 47818 h 62914"/>
                <a:gd name="connsiteX120" fmla="*/ 188276 w 663011"/>
                <a:gd name="connsiteY120" fmla="*/ 48100 h 62914"/>
                <a:gd name="connsiteX121" fmla="*/ 213736 w 663011"/>
                <a:gd name="connsiteY121" fmla="*/ 48569 h 62914"/>
                <a:gd name="connsiteX122" fmla="*/ 204735 w 663011"/>
                <a:gd name="connsiteY122" fmla="*/ 46225 h 62914"/>
                <a:gd name="connsiteX123" fmla="*/ 198547 w 663011"/>
                <a:gd name="connsiteY123" fmla="*/ 39755 h 62914"/>
                <a:gd name="connsiteX124" fmla="*/ 196297 w 663011"/>
                <a:gd name="connsiteY124" fmla="*/ 30566 h 62914"/>
                <a:gd name="connsiteX125" fmla="*/ 198547 w 663011"/>
                <a:gd name="connsiteY125" fmla="*/ 21565 h 62914"/>
                <a:gd name="connsiteX126" fmla="*/ 204735 w 663011"/>
                <a:gd name="connsiteY126" fmla="*/ 15096 h 62914"/>
                <a:gd name="connsiteX127" fmla="*/ 213736 w 663011"/>
                <a:gd name="connsiteY127" fmla="*/ 12658 h 62914"/>
                <a:gd name="connsiteX128" fmla="*/ 222644 w 663011"/>
                <a:gd name="connsiteY128" fmla="*/ 15096 h 62914"/>
                <a:gd name="connsiteX129" fmla="*/ 228832 w 663011"/>
                <a:gd name="connsiteY129" fmla="*/ 21565 h 62914"/>
                <a:gd name="connsiteX130" fmla="*/ 231082 w 663011"/>
                <a:gd name="connsiteY130" fmla="*/ 30566 h 62914"/>
                <a:gd name="connsiteX131" fmla="*/ 228832 w 663011"/>
                <a:gd name="connsiteY131" fmla="*/ 39755 h 62914"/>
                <a:gd name="connsiteX132" fmla="*/ 222644 w 663011"/>
                <a:gd name="connsiteY132" fmla="*/ 46225 h 62914"/>
                <a:gd name="connsiteX133" fmla="*/ 213736 w 663011"/>
                <a:gd name="connsiteY133" fmla="*/ 48569 h 62914"/>
                <a:gd name="connsiteX134" fmla="*/ 213736 w 663011"/>
                <a:gd name="connsiteY134" fmla="*/ 43505 h 62914"/>
                <a:gd name="connsiteX135" fmla="*/ 219550 w 663011"/>
                <a:gd name="connsiteY135" fmla="*/ 42005 h 62914"/>
                <a:gd name="connsiteX136" fmla="*/ 223863 w 663011"/>
                <a:gd name="connsiteY136" fmla="*/ 37505 h 62914"/>
                <a:gd name="connsiteX137" fmla="*/ 225457 w 663011"/>
                <a:gd name="connsiteY137" fmla="*/ 30566 h 62914"/>
                <a:gd name="connsiteX138" fmla="*/ 223863 w 663011"/>
                <a:gd name="connsiteY138" fmla="*/ 23815 h 62914"/>
                <a:gd name="connsiteX139" fmla="*/ 219550 w 663011"/>
                <a:gd name="connsiteY139" fmla="*/ 19315 h 62914"/>
                <a:gd name="connsiteX140" fmla="*/ 213736 w 663011"/>
                <a:gd name="connsiteY140" fmla="*/ 17721 h 62914"/>
                <a:gd name="connsiteX141" fmla="*/ 207923 w 663011"/>
                <a:gd name="connsiteY141" fmla="*/ 19315 h 62914"/>
                <a:gd name="connsiteX142" fmla="*/ 203516 w 663011"/>
                <a:gd name="connsiteY142" fmla="*/ 23815 h 62914"/>
                <a:gd name="connsiteX143" fmla="*/ 201922 w 663011"/>
                <a:gd name="connsiteY143" fmla="*/ 30566 h 62914"/>
                <a:gd name="connsiteX144" fmla="*/ 203516 w 663011"/>
                <a:gd name="connsiteY144" fmla="*/ 37505 h 62914"/>
                <a:gd name="connsiteX145" fmla="*/ 207923 w 663011"/>
                <a:gd name="connsiteY145" fmla="*/ 42005 h 62914"/>
                <a:gd name="connsiteX146" fmla="*/ 213736 w 663011"/>
                <a:gd name="connsiteY146" fmla="*/ 43505 h 62914"/>
                <a:gd name="connsiteX147" fmla="*/ 233517 w 663011"/>
                <a:gd name="connsiteY147" fmla="*/ 47537 h 62914"/>
                <a:gd name="connsiteX148" fmla="*/ 233517 w 663011"/>
                <a:gd name="connsiteY148" fmla="*/ 47537 h 62914"/>
                <a:gd name="connsiteX149" fmla="*/ 249386 w 663011"/>
                <a:gd name="connsiteY149" fmla="*/ 13689 h 62914"/>
                <a:gd name="connsiteX150" fmla="*/ 255200 w 663011"/>
                <a:gd name="connsiteY150" fmla="*/ 13689 h 62914"/>
                <a:gd name="connsiteX151" fmla="*/ 263263 w 663011"/>
                <a:gd name="connsiteY151" fmla="*/ 40411 h 62914"/>
                <a:gd name="connsiteX152" fmla="*/ 263357 w 663011"/>
                <a:gd name="connsiteY152" fmla="*/ 40411 h 62914"/>
                <a:gd name="connsiteX153" fmla="*/ 271889 w 663011"/>
                <a:gd name="connsiteY153" fmla="*/ 13689 h 62914"/>
                <a:gd name="connsiteX154" fmla="*/ 277702 w 663011"/>
                <a:gd name="connsiteY154" fmla="*/ 13689 h 62914"/>
                <a:gd name="connsiteX155" fmla="*/ 286235 w 663011"/>
                <a:gd name="connsiteY155" fmla="*/ 40411 h 62914"/>
                <a:gd name="connsiteX156" fmla="*/ 286329 w 663011"/>
                <a:gd name="connsiteY156" fmla="*/ 40411 h 62914"/>
                <a:gd name="connsiteX157" fmla="*/ 294298 w 663011"/>
                <a:gd name="connsiteY157" fmla="*/ 13689 h 62914"/>
                <a:gd name="connsiteX158" fmla="*/ 300018 w 663011"/>
                <a:gd name="connsiteY158" fmla="*/ 13689 h 62914"/>
                <a:gd name="connsiteX159" fmla="*/ 289048 w 663011"/>
                <a:gd name="connsiteY159" fmla="*/ 47537 h 62914"/>
                <a:gd name="connsiteX160" fmla="*/ 283328 w 663011"/>
                <a:gd name="connsiteY160" fmla="*/ 47537 h 62914"/>
                <a:gd name="connsiteX161" fmla="*/ 274608 w 663011"/>
                <a:gd name="connsiteY161" fmla="*/ 20534 h 62914"/>
                <a:gd name="connsiteX162" fmla="*/ 265888 w 663011"/>
                <a:gd name="connsiteY162" fmla="*/ 47537 h 62914"/>
                <a:gd name="connsiteX163" fmla="*/ 260263 w 663011"/>
                <a:gd name="connsiteY163" fmla="*/ 47537 h 62914"/>
                <a:gd name="connsiteX164" fmla="*/ 249386 w 663011"/>
                <a:gd name="connsiteY164" fmla="*/ 13689 h 62914"/>
                <a:gd name="connsiteX165" fmla="*/ 314835 w 663011"/>
                <a:gd name="connsiteY165" fmla="*/ 48569 h 62914"/>
                <a:gd name="connsiteX166" fmla="*/ 308178 w 663011"/>
                <a:gd name="connsiteY166" fmla="*/ 47162 h 62914"/>
                <a:gd name="connsiteX167" fmla="*/ 303677 w 663011"/>
                <a:gd name="connsiteY167" fmla="*/ 43130 h 62914"/>
                <a:gd name="connsiteX168" fmla="*/ 302083 w 663011"/>
                <a:gd name="connsiteY168" fmla="*/ 37317 h 62914"/>
                <a:gd name="connsiteX169" fmla="*/ 306115 w 663011"/>
                <a:gd name="connsiteY169" fmla="*/ 28972 h 62914"/>
                <a:gd name="connsiteX170" fmla="*/ 316335 w 663011"/>
                <a:gd name="connsiteY170" fmla="*/ 25878 h 62914"/>
                <a:gd name="connsiteX171" fmla="*/ 322054 w 663011"/>
                <a:gd name="connsiteY171" fmla="*/ 26535 h 62914"/>
                <a:gd name="connsiteX172" fmla="*/ 326086 w 663011"/>
                <a:gd name="connsiteY172" fmla="*/ 28129 h 62914"/>
                <a:gd name="connsiteX173" fmla="*/ 326086 w 663011"/>
                <a:gd name="connsiteY173" fmla="*/ 26066 h 62914"/>
                <a:gd name="connsiteX174" fmla="*/ 323367 w 663011"/>
                <a:gd name="connsiteY174" fmla="*/ 19971 h 62914"/>
                <a:gd name="connsiteX175" fmla="*/ 316710 w 663011"/>
                <a:gd name="connsiteY175" fmla="*/ 17627 h 62914"/>
                <a:gd name="connsiteX176" fmla="*/ 311459 w 663011"/>
                <a:gd name="connsiteY176" fmla="*/ 18940 h 62914"/>
                <a:gd name="connsiteX177" fmla="*/ 307709 w 663011"/>
                <a:gd name="connsiteY177" fmla="*/ 22315 h 62914"/>
                <a:gd name="connsiteX178" fmla="*/ 303396 w 663011"/>
                <a:gd name="connsiteY178" fmla="*/ 19127 h 62914"/>
                <a:gd name="connsiteX179" fmla="*/ 308928 w 663011"/>
                <a:gd name="connsiteY179" fmla="*/ 14346 h 62914"/>
                <a:gd name="connsiteX180" fmla="*/ 316710 w 663011"/>
                <a:gd name="connsiteY180" fmla="*/ 12658 h 62914"/>
                <a:gd name="connsiteX181" fmla="*/ 327492 w 663011"/>
                <a:gd name="connsiteY181" fmla="*/ 16315 h 62914"/>
                <a:gd name="connsiteX182" fmla="*/ 331430 w 663011"/>
                <a:gd name="connsiteY182" fmla="*/ 26066 h 62914"/>
                <a:gd name="connsiteX183" fmla="*/ 331430 w 663011"/>
                <a:gd name="connsiteY183" fmla="*/ 47537 h 62914"/>
                <a:gd name="connsiteX184" fmla="*/ 326086 w 663011"/>
                <a:gd name="connsiteY184" fmla="*/ 47537 h 62914"/>
                <a:gd name="connsiteX185" fmla="*/ 326086 w 663011"/>
                <a:gd name="connsiteY185" fmla="*/ 42662 h 62914"/>
                <a:gd name="connsiteX186" fmla="*/ 325805 w 663011"/>
                <a:gd name="connsiteY186" fmla="*/ 42662 h 62914"/>
                <a:gd name="connsiteX187" fmla="*/ 321398 w 663011"/>
                <a:gd name="connsiteY187" fmla="*/ 46881 h 62914"/>
                <a:gd name="connsiteX188" fmla="*/ 314835 w 663011"/>
                <a:gd name="connsiteY188" fmla="*/ 48569 h 62914"/>
                <a:gd name="connsiteX189" fmla="*/ 315397 w 663011"/>
                <a:gd name="connsiteY189" fmla="*/ 43599 h 62914"/>
                <a:gd name="connsiteX190" fmla="*/ 320648 w 663011"/>
                <a:gd name="connsiteY190" fmla="*/ 42193 h 62914"/>
                <a:gd name="connsiteX191" fmla="*/ 324586 w 663011"/>
                <a:gd name="connsiteY191" fmla="*/ 38255 h 62914"/>
                <a:gd name="connsiteX192" fmla="*/ 326086 w 663011"/>
                <a:gd name="connsiteY192" fmla="*/ 32910 h 62914"/>
                <a:gd name="connsiteX193" fmla="*/ 322148 w 663011"/>
                <a:gd name="connsiteY193" fmla="*/ 31129 h 62914"/>
                <a:gd name="connsiteX194" fmla="*/ 317179 w 663011"/>
                <a:gd name="connsiteY194" fmla="*/ 30473 h 62914"/>
                <a:gd name="connsiteX195" fmla="*/ 310240 w 663011"/>
                <a:gd name="connsiteY195" fmla="*/ 32442 h 62914"/>
                <a:gd name="connsiteX196" fmla="*/ 307896 w 663011"/>
                <a:gd name="connsiteY196" fmla="*/ 37411 h 62914"/>
                <a:gd name="connsiteX197" fmla="*/ 309959 w 663011"/>
                <a:gd name="connsiteY197" fmla="*/ 41911 h 62914"/>
                <a:gd name="connsiteX198" fmla="*/ 315397 w 663011"/>
                <a:gd name="connsiteY198" fmla="*/ 43599 h 62914"/>
                <a:gd name="connsiteX199" fmla="*/ 339301 w 663011"/>
                <a:gd name="connsiteY199" fmla="*/ 0 h 62914"/>
                <a:gd name="connsiteX200" fmla="*/ 344927 w 663011"/>
                <a:gd name="connsiteY200" fmla="*/ 0 h 62914"/>
                <a:gd name="connsiteX201" fmla="*/ 344927 w 663011"/>
                <a:gd name="connsiteY201" fmla="*/ 47537 h 62914"/>
                <a:gd name="connsiteX202" fmla="*/ 339301 w 663011"/>
                <a:gd name="connsiteY202" fmla="*/ 47537 h 62914"/>
                <a:gd name="connsiteX203" fmla="*/ 339301 w 663011"/>
                <a:gd name="connsiteY203" fmla="*/ 0 h 62914"/>
                <a:gd name="connsiteX204" fmla="*/ 353308 w 663011"/>
                <a:gd name="connsiteY204" fmla="*/ 0 h 62914"/>
                <a:gd name="connsiteX205" fmla="*/ 358934 w 663011"/>
                <a:gd name="connsiteY205" fmla="*/ 0 h 62914"/>
                <a:gd name="connsiteX206" fmla="*/ 358934 w 663011"/>
                <a:gd name="connsiteY206" fmla="*/ 29910 h 62914"/>
                <a:gd name="connsiteX207" fmla="*/ 374873 w 663011"/>
                <a:gd name="connsiteY207" fmla="*/ 13689 h 62914"/>
                <a:gd name="connsiteX208" fmla="*/ 381999 w 663011"/>
                <a:gd name="connsiteY208" fmla="*/ 13689 h 62914"/>
                <a:gd name="connsiteX209" fmla="*/ 381999 w 663011"/>
                <a:gd name="connsiteY209" fmla="*/ 13970 h 62914"/>
                <a:gd name="connsiteX210" fmla="*/ 368779 w 663011"/>
                <a:gd name="connsiteY210" fmla="*/ 27378 h 62914"/>
                <a:gd name="connsiteX211" fmla="*/ 382374 w 663011"/>
                <a:gd name="connsiteY211" fmla="*/ 47256 h 62914"/>
                <a:gd name="connsiteX212" fmla="*/ 382374 w 663011"/>
                <a:gd name="connsiteY212" fmla="*/ 47537 h 62914"/>
                <a:gd name="connsiteX213" fmla="*/ 375623 w 663011"/>
                <a:gd name="connsiteY213" fmla="*/ 47537 h 62914"/>
                <a:gd name="connsiteX214" fmla="*/ 364747 w 663011"/>
                <a:gd name="connsiteY214" fmla="*/ 31316 h 62914"/>
                <a:gd name="connsiteX215" fmla="*/ 358934 w 663011"/>
                <a:gd name="connsiteY215" fmla="*/ 37130 h 62914"/>
                <a:gd name="connsiteX216" fmla="*/ 358934 w 663011"/>
                <a:gd name="connsiteY216" fmla="*/ 47537 h 62914"/>
                <a:gd name="connsiteX217" fmla="*/ 353308 w 663011"/>
                <a:gd name="connsiteY217" fmla="*/ 47537 h 62914"/>
                <a:gd name="connsiteX218" fmla="*/ 353308 w 663011"/>
                <a:gd name="connsiteY218" fmla="*/ 0 h 62914"/>
                <a:gd name="connsiteX219" fmla="*/ 382612 w 663011"/>
                <a:gd name="connsiteY219" fmla="*/ 47537 h 62914"/>
                <a:gd name="connsiteX220" fmla="*/ 382612 w 663011"/>
                <a:gd name="connsiteY220" fmla="*/ 47537 h 62914"/>
                <a:gd name="connsiteX221" fmla="*/ 402232 w 663011"/>
                <a:gd name="connsiteY221" fmla="*/ 0 h 62914"/>
                <a:gd name="connsiteX222" fmla="*/ 407858 w 663011"/>
                <a:gd name="connsiteY222" fmla="*/ 0 h 62914"/>
                <a:gd name="connsiteX223" fmla="*/ 407858 w 663011"/>
                <a:gd name="connsiteY223" fmla="*/ 13970 h 62914"/>
                <a:gd name="connsiteX224" fmla="*/ 407576 w 663011"/>
                <a:gd name="connsiteY224" fmla="*/ 18659 h 62914"/>
                <a:gd name="connsiteX225" fmla="*/ 407858 w 663011"/>
                <a:gd name="connsiteY225" fmla="*/ 18659 h 62914"/>
                <a:gd name="connsiteX226" fmla="*/ 412264 w 663011"/>
                <a:gd name="connsiteY226" fmla="*/ 14346 h 62914"/>
                <a:gd name="connsiteX227" fmla="*/ 418828 w 663011"/>
                <a:gd name="connsiteY227" fmla="*/ 12658 h 62914"/>
                <a:gd name="connsiteX228" fmla="*/ 428298 w 663011"/>
                <a:gd name="connsiteY228" fmla="*/ 16315 h 62914"/>
                <a:gd name="connsiteX229" fmla="*/ 431579 w 663011"/>
                <a:gd name="connsiteY229" fmla="*/ 25784 h 62914"/>
                <a:gd name="connsiteX230" fmla="*/ 431579 w 663011"/>
                <a:gd name="connsiteY230" fmla="*/ 47537 h 62914"/>
                <a:gd name="connsiteX231" fmla="*/ 425860 w 663011"/>
                <a:gd name="connsiteY231" fmla="*/ 47537 h 62914"/>
                <a:gd name="connsiteX232" fmla="*/ 425860 w 663011"/>
                <a:gd name="connsiteY232" fmla="*/ 26722 h 62914"/>
                <a:gd name="connsiteX233" fmla="*/ 423516 w 663011"/>
                <a:gd name="connsiteY233" fmla="*/ 19971 h 62914"/>
                <a:gd name="connsiteX234" fmla="*/ 417515 w 663011"/>
                <a:gd name="connsiteY234" fmla="*/ 17721 h 62914"/>
                <a:gd name="connsiteX235" fmla="*/ 412639 w 663011"/>
                <a:gd name="connsiteY235" fmla="*/ 19315 h 62914"/>
                <a:gd name="connsiteX236" fmla="*/ 409077 w 663011"/>
                <a:gd name="connsiteY236" fmla="*/ 23440 h 62914"/>
                <a:gd name="connsiteX237" fmla="*/ 407858 w 663011"/>
                <a:gd name="connsiteY237" fmla="*/ 28691 h 62914"/>
                <a:gd name="connsiteX238" fmla="*/ 407858 w 663011"/>
                <a:gd name="connsiteY238" fmla="*/ 47537 h 62914"/>
                <a:gd name="connsiteX239" fmla="*/ 402232 w 663011"/>
                <a:gd name="connsiteY239" fmla="*/ 47537 h 62914"/>
                <a:gd name="connsiteX240" fmla="*/ 402232 w 663011"/>
                <a:gd name="connsiteY240" fmla="*/ 0 h 62914"/>
                <a:gd name="connsiteX241" fmla="*/ 454674 w 663011"/>
                <a:gd name="connsiteY241" fmla="*/ 48569 h 62914"/>
                <a:gd name="connsiteX242" fmla="*/ 446048 w 663011"/>
                <a:gd name="connsiteY242" fmla="*/ 46318 h 62914"/>
                <a:gd name="connsiteX243" fmla="*/ 439953 w 663011"/>
                <a:gd name="connsiteY243" fmla="*/ 39942 h 62914"/>
                <a:gd name="connsiteX244" fmla="*/ 437797 w 663011"/>
                <a:gd name="connsiteY244" fmla="*/ 30660 h 62914"/>
                <a:gd name="connsiteX245" fmla="*/ 439859 w 663011"/>
                <a:gd name="connsiteY245" fmla="*/ 21659 h 62914"/>
                <a:gd name="connsiteX246" fmla="*/ 445673 w 663011"/>
                <a:gd name="connsiteY246" fmla="*/ 15096 h 62914"/>
                <a:gd name="connsiteX247" fmla="*/ 454205 w 663011"/>
                <a:gd name="connsiteY247" fmla="*/ 12658 h 62914"/>
                <a:gd name="connsiteX248" fmla="*/ 462831 w 663011"/>
                <a:gd name="connsiteY248" fmla="*/ 14908 h 62914"/>
                <a:gd name="connsiteX249" fmla="*/ 468457 w 663011"/>
                <a:gd name="connsiteY249" fmla="*/ 21003 h 62914"/>
                <a:gd name="connsiteX250" fmla="*/ 470426 w 663011"/>
                <a:gd name="connsiteY250" fmla="*/ 29910 h 62914"/>
                <a:gd name="connsiteX251" fmla="*/ 470332 w 663011"/>
                <a:gd name="connsiteY251" fmla="*/ 31691 h 62914"/>
                <a:gd name="connsiteX252" fmla="*/ 443516 w 663011"/>
                <a:gd name="connsiteY252" fmla="*/ 31691 h 62914"/>
                <a:gd name="connsiteX253" fmla="*/ 445297 w 663011"/>
                <a:gd name="connsiteY253" fmla="*/ 38161 h 62914"/>
                <a:gd name="connsiteX254" fmla="*/ 449517 w 663011"/>
                <a:gd name="connsiteY254" fmla="*/ 42193 h 62914"/>
                <a:gd name="connsiteX255" fmla="*/ 454861 w 663011"/>
                <a:gd name="connsiteY255" fmla="*/ 43505 h 62914"/>
                <a:gd name="connsiteX256" fmla="*/ 464894 w 663011"/>
                <a:gd name="connsiteY256" fmla="*/ 37411 h 62914"/>
                <a:gd name="connsiteX257" fmla="*/ 469676 w 663011"/>
                <a:gd name="connsiteY257" fmla="*/ 39661 h 62914"/>
                <a:gd name="connsiteX258" fmla="*/ 463769 w 663011"/>
                <a:gd name="connsiteY258" fmla="*/ 46225 h 62914"/>
                <a:gd name="connsiteX259" fmla="*/ 454674 w 663011"/>
                <a:gd name="connsiteY259" fmla="*/ 48569 h 62914"/>
                <a:gd name="connsiteX260" fmla="*/ 464425 w 663011"/>
                <a:gd name="connsiteY260" fmla="*/ 27003 h 62914"/>
                <a:gd name="connsiteX261" fmla="*/ 463206 w 663011"/>
                <a:gd name="connsiteY261" fmla="*/ 22784 h 62914"/>
                <a:gd name="connsiteX262" fmla="*/ 459924 w 663011"/>
                <a:gd name="connsiteY262" fmla="*/ 19221 h 62914"/>
                <a:gd name="connsiteX263" fmla="*/ 454205 w 663011"/>
                <a:gd name="connsiteY263" fmla="*/ 17721 h 62914"/>
                <a:gd name="connsiteX264" fmla="*/ 447454 w 663011"/>
                <a:gd name="connsiteY264" fmla="*/ 20346 h 62914"/>
                <a:gd name="connsiteX265" fmla="*/ 443797 w 663011"/>
                <a:gd name="connsiteY265" fmla="*/ 27003 h 62914"/>
                <a:gd name="connsiteX266" fmla="*/ 464425 w 663011"/>
                <a:gd name="connsiteY266" fmla="*/ 27003 h 62914"/>
                <a:gd name="connsiteX267" fmla="*/ 477045 w 663011"/>
                <a:gd name="connsiteY267" fmla="*/ 13689 h 62914"/>
                <a:gd name="connsiteX268" fmla="*/ 482389 w 663011"/>
                <a:gd name="connsiteY268" fmla="*/ 13689 h 62914"/>
                <a:gd name="connsiteX269" fmla="*/ 482389 w 663011"/>
                <a:gd name="connsiteY269" fmla="*/ 19127 h 62914"/>
                <a:gd name="connsiteX270" fmla="*/ 482671 w 663011"/>
                <a:gd name="connsiteY270" fmla="*/ 19127 h 62914"/>
                <a:gd name="connsiteX271" fmla="*/ 486421 w 663011"/>
                <a:gd name="connsiteY271" fmla="*/ 14533 h 62914"/>
                <a:gd name="connsiteX272" fmla="*/ 492516 w 663011"/>
                <a:gd name="connsiteY272" fmla="*/ 12658 h 62914"/>
                <a:gd name="connsiteX273" fmla="*/ 496454 w 663011"/>
                <a:gd name="connsiteY273" fmla="*/ 13314 h 62914"/>
                <a:gd name="connsiteX274" fmla="*/ 496454 w 663011"/>
                <a:gd name="connsiteY274" fmla="*/ 19502 h 62914"/>
                <a:gd name="connsiteX275" fmla="*/ 491672 w 663011"/>
                <a:gd name="connsiteY275" fmla="*/ 18377 h 62914"/>
                <a:gd name="connsiteX276" fmla="*/ 487171 w 663011"/>
                <a:gd name="connsiteY276" fmla="*/ 19784 h 62914"/>
                <a:gd name="connsiteX277" fmla="*/ 483890 w 663011"/>
                <a:gd name="connsiteY277" fmla="*/ 23534 h 62914"/>
                <a:gd name="connsiteX278" fmla="*/ 482671 w 663011"/>
                <a:gd name="connsiteY278" fmla="*/ 28597 h 62914"/>
                <a:gd name="connsiteX279" fmla="*/ 482671 w 663011"/>
                <a:gd name="connsiteY279" fmla="*/ 47537 h 62914"/>
                <a:gd name="connsiteX280" fmla="*/ 477045 w 663011"/>
                <a:gd name="connsiteY280" fmla="*/ 47537 h 62914"/>
                <a:gd name="connsiteX281" fmla="*/ 477045 w 663011"/>
                <a:gd name="connsiteY281" fmla="*/ 13689 h 62914"/>
                <a:gd name="connsiteX282" fmla="*/ 497719 w 663011"/>
                <a:gd name="connsiteY282" fmla="*/ 47537 h 62914"/>
                <a:gd name="connsiteX283" fmla="*/ 497719 w 663011"/>
                <a:gd name="connsiteY283" fmla="*/ 47537 h 62914"/>
                <a:gd name="connsiteX284" fmla="*/ 531685 w 663011"/>
                <a:gd name="connsiteY284" fmla="*/ 48569 h 62914"/>
                <a:gd name="connsiteX285" fmla="*/ 523434 w 663011"/>
                <a:gd name="connsiteY285" fmla="*/ 46318 h 62914"/>
                <a:gd name="connsiteX286" fmla="*/ 517621 w 663011"/>
                <a:gd name="connsiteY286" fmla="*/ 39942 h 62914"/>
                <a:gd name="connsiteX287" fmla="*/ 515464 w 663011"/>
                <a:gd name="connsiteY287" fmla="*/ 30566 h 62914"/>
                <a:gd name="connsiteX288" fmla="*/ 517621 w 663011"/>
                <a:gd name="connsiteY288" fmla="*/ 21378 h 62914"/>
                <a:gd name="connsiteX289" fmla="*/ 523434 w 663011"/>
                <a:gd name="connsiteY289" fmla="*/ 15002 h 62914"/>
                <a:gd name="connsiteX290" fmla="*/ 531685 w 663011"/>
                <a:gd name="connsiteY290" fmla="*/ 12658 h 62914"/>
                <a:gd name="connsiteX291" fmla="*/ 538530 w 663011"/>
                <a:gd name="connsiteY291" fmla="*/ 14439 h 62914"/>
                <a:gd name="connsiteX292" fmla="*/ 543218 w 663011"/>
                <a:gd name="connsiteY292" fmla="*/ 18752 h 62914"/>
                <a:gd name="connsiteX293" fmla="*/ 543499 w 663011"/>
                <a:gd name="connsiteY293" fmla="*/ 18752 h 62914"/>
                <a:gd name="connsiteX294" fmla="*/ 543218 w 663011"/>
                <a:gd name="connsiteY294" fmla="*/ 13970 h 62914"/>
                <a:gd name="connsiteX295" fmla="*/ 543218 w 663011"/>
                <a:gd name="connsiteY295" fmla="*/ 0 h 62914"/>
                <a:gd name="connsiteX296" fmla="*/ 548937 w 663011"/>
                <a:gd name="connsiteY296" fmla="*/ 0 h 62914"/>
                <a:gd name="connsiteX297" fmla="*/ 548937 w 663011"/>
                <a:gd name="connsiteY297" fmla="*/ 47537 h 62914"/>
                <a:gd name="connsiteX298" fmla="*/ 543499 w 663011"/>
                <a:gd name="connsiteY298" fmla="*/ 47537 h 62914"/>
                <a:gd name="connsiteX299" fmla="*/ 543499 w 663011"/>
                <a:gd name="connsiteY299" fmla="*/ 42568 h 62914"/>
                <a:gd name="connsiteX300" fmla="*/ 543218 w 663011"/>
                <a:gd name="connsiteY300" fmla="*/ 42568 h 62914"/>
                <a:gd name="connsiteX301" fmla="*/ 538530 w 663011"/>
                <a:gd name="connsiteY301" fmla="*/ 46881 h 62914"/>
                <a:gd name="connsiteX302" fmla="*/ 531685 w 663011"/>
                <a:gd name="connsiteY302" fmla="*/ 48569 h 62914"/>
                <a:gd name="connsiteX303" fmla="*/ 532341 w 663011"/>
                <a:gd name="connsiteY303" fmla="*/ 43505 h 62914"/>
                <a:gd name="connsiteX304" fmla="*/ 537780 w 663011"/>
                <a:gd name="connsiteY304" fmla="*/ 41911 h 62914"/>
                <a:gd name="connsiteX305" fmla="*/ 541905 w 663011"/>
                <a:gd name="connsiteY305" fmla="*/ 37411 h 62914"/>
                <a:gd name="connsiteX306" fmla="*/ 543499 w 663011"/>
                <a:gd name="connsiteY306" fmla="*/ 30566 h 62914"/>
                <a:gd name="connsiteX307" fmla="*/ 541905 w 663011"/>
                <a:gd name="connsiteY307" fmla="*/ 23815 h 62914"/>
                <a:gd name="connsiteX308" fmla="*/ 537780 w 663011"/>
                <a:gd name="connsiteY308" fmla="*/ 19315 h 62914"/>
                <a:gd name="connsiteX309" fmla="*/ 532341 w 663011"/>
                <a:gd name="connsiteY309" fmla="*/ 17721 h 62914"/>
                <a:gd name="connsiteX310" fmla="*/ 526716 w 663011"/>
                <a:gd name="connsiteY310" fmla="*/ 19315 h 62914"/>
                <a:gd name="connsiteX311" fmla="*/ 522590 w 663011"/>
                <a:gd name="connsiteY311" fmla="*/ 23909 h 62914"/>
                <a:gd name="connsiteX312" fmla="*/ 521090 w 663011"/>
                <a:gd name="connsiteY312" fmla="*/ 30566 h 62914"/>
                <a:gd name="connsiteX313" fmla="*/ 522590 w 663011"/>
                <a:gd name="connsiteY313" fmla="*/ 37411 h 62914"/>
                <a:gd name="connsiteX314" fmla="*/ 526716 w 663011"/>
                <a:gd name="connsiteY314" fmla="*/ 41911 h 62914"/>
                <a:gd name="connsiteX315" fmla="*/ 532341 w 663011"/>
                <a:gd name="connsiteY315" fmla="*/ 43505 h 62914"/>
                <a:gd name="connsiteX316" fmla="*/ 572534 w 663011"/>
                <a:gd name="connsiteY316" fmla="*/ 48569 h 62914"/>
                <a:gd name="connsiteX317" fmla="*/ 563533 w 663011"/>
                <a:gd name="connsiteY317" fmla="*/ 46225 h 62914"/>
                <a:gd name="connsiteX318" fmla="*/ 557345 w 663011"/>
                <a:gd name="connsiteY318" fmla="*/ 39755 h 62914"/>
                <a:gd name="connsiteX319" fmla="*/ 555094 w 663011"/>
                <a:gd name="connsiteY319" fmla="*/ 30566 h 62914"/>
                <a:gd name="connsiteX320" fmla="*/ 557345 w 663011"/>
                <a:gd name="connsiteY320" fmla="*/ 21565 h 62914"/>
                <a:gd name="connsiteX321" fmla="*/ 563533 w 663011"/>
                <a:gd name="connsiteY321" fmla="*/ 15096 h 62914"/>
                <a:gd name="connsiteX322" fmla="*/ 572534 w 663011"/>
                <a:gd name="connsiteY322" fmla="*/ 12658 h 62914"/>
                <a:gd name="connsiteX323" fmla="*/ 581441 w 663011"/>
                <a:gd name="connsiteY323" fmla="*/ 15096 h 62914"/>
                <a:gd name="connsiteX324" fmla="*/ 587630 w 663011"/>
                <a:gd name="connsiteY324" fmla="*/ 21565 h 62914"/>
                <a:gd name="connsiteX325" fmla="*/ 589880 w 663011"/>
                <a:gd name="connsiteY325" fmla="*/ 30566 h 62914"/>
                <a:gd name="connsiteX326" fmla="*/ 587630 w 663011"/>
                <a:gd name="connsiteY326" fmla="*/ 39755 h 62914"/>
                <a:gd name="connsiteX327" fmla="*/ 581441 w 663011"/>
                <a:gd name="connsiteY327" fmla="*/ 46225 h 62914"/>
                <a:gd name="connsiteX328" fmla="*/ 572534 w 663011"/>
                <a:gd name="connsiteY328" fmla="*/ 48569 h 62914"/>
                <a:gd name="connsiteX329" fmla="*/ 572534 w 663011"/>
                <a:gd name="connsiteY329" fmla="*/ 43505 h 62914"/>
                <a:gd name="connsiteX330" fmla="*/ 578347 w 663011"/>
                <a:gd name="connsiteY330" fmla="*/ 42005 h 62914"/>
                <a:gd name="connsiteX331" fmla="*/ 582660 w 663011"/>
                <a:gd name="connsiteY331" fmla="*/ 37505 h 62914"/>
                <a:gd name="connsiteX332" fmla="*/ 584254 w 663011"/>
                <a:gd name="connsiteY332" fmla="*/ 30566 h 62914"/>
                <a:gd name="connsiteX333" fmla="*/ 582660 w 663011"/>
                <a:gd name="connsiteY333" fmla="*/ 23815 h 62914"/>
                <a:gd name="connsiteX334" fmla="*/ 578347 w 663011"/>
                <a:gd name="connsiteY334" fmla="*/ 19315 h 62914"/>
                <a:gd name="connsiteX335" fmla="*/ 572534 w 663011"/>
                <a:gd name="connsiteY335" fmla="*/ 17721 h 62914"/>
                <a:gd name="connsiteX336" fmla="*/ 566721 w 663011"/>
                <a:gd name="connsiteY336" fmla="*/ 19315 h 62914"/>
                <a:gd name="connsiteX337" fmla="*/ 562314 w 663011"/>
                <a:gd name="connsiteY337" fmla="*/ 23815 h 62914"/>
                <a:gd name="connsiteX338" fmla="*/ 560720 w 663011"/>
                <a:gd name="connsiteY338" fmla="*/ 30566 h 62914"/>
                <a:gd name="connsiteX339" fmla="*/ 562314 w 663011"/>
                <a:gd name="connsiteY339" fmla="*/ 37505 h 62914"/>
                <a:gd name="connsiteX340" fmla="*/ 566721 w 663011"/>
                <a:gd name="connsiteY340" fmla="*/ 42005 h 62914"/>
                <a:gd name="connsiteX341" fmla="*/ 572534 w 663011"/>
                <a:gd name="connsiteY341" fmla="*/ 43505 h 62914"/>
                <a:gd name="connsiteX342" fmla="*/ 611348 w 663011"/>
                <a:gd name="connsiteY342" fmla="*/ 62914 h 62914"/>
                <a:gd name="connsiteX343" fmla="*/ 601503 w 663011"/>
                <a:gd name="connsiteY343" fmla="*/ 60101 h 62914"/>
                <a:gd name="connsiteX344" fmla="*/ 596252 w 663011"/>
                <a:gd name="connsiteY344" fmla="*/ 53444 h 62914"/>
                <a:gd name="connsiteX345" fmla="*/ 601503 w 663011"/>
                <a:gd name="connsiteY345" fmla="*/ 51288 h 62914"/>
                <a:gd name="connsiteX346" fmla="*/ 605160 w 663011"/>
                <a:gd name="connsiteY346" fmla="*/ 55976 h 62914"/>
                <a:gd name="connsiteX347" fmla="*/ 611348 w 663011"/>
                <a:gd name="connsiteY347" fmla="*/ 57851 h 62914"/>
                <a:gd name="connsiteX348" fmla="*/ 619505 w 663011"/>
                <a:gd name="connsiteY348" fmla="*/ 54757 h 62914"/>
                <a:gd name="connsiteX349" fmla="*/ 622412 w 663011"/>
                <a:gd name="connsiteY349" fmla="*/ 46131 h 62914"/>
                <a:gd name="connsiteX350" fmla="*/ 622412 w 663011"/>
                <a:gd name="connsiteY350" fmla="*/ 42380 h 62914"/>
                <a:gd name="connsiteX351" fmla="*/ 622131 w 663011"/>
                <a:gd name="connsiteY351" fmla="*/ 42380 h 62914"/>
                <a:gd name="connsiteX352" fmla="*/ 617443 w 663011"/>
                <a:gd name="connsiteY352" fmla="*/ 46600 h 62914"/>
                <a:gd name="connsiteX353" fmla="*/ 610598 w 663011"/>
                <a:gd name="connsiteY353" fmla="*/ 48194 h 62914"/>
                <a:gd name="connsiteX354" fmla="*/ 602534 w 663011"/>
                <a:gd name="connsiteY354" fmla="*/ 45943 h 62914"/>
                <a:gd name="connsiteX355" fmla="*/ 596815 w 663011"/>
                <a:gd name="connsiteY355" fmla="*/ 39661 h 62914"/>
                <a:gd name="connsiteX356" fmla="*/ 594658 w 663011"/>
                <a:gd name="connsiteY356" fmla="*/ 30379 h 62914"/>
                <a:gd name="connsiteX357" fmla="*/ 596815 w 663011"/>
                <a:gd name="connsiteY357" fmla="*/ 21284 h 62914"/>
                <a:gd name="connsiteX358" fmla="*/ 602534 w 663011"/>
                <a:gd name="connsiteY358" fmla="*/ 14908 h 62914"/>
                <a:gd name="connsiteX359" fmla="*/ 610598 w 663011"/>
                <a:gd name="connsiteY359" fmla="*/ 12658 h 62914"/>
                <a:gd name="connsiteX360" fmla="*/ 617443 w 663011"/>
                <a:gd name="connsiteY360" fmla="*/ 14252 h 62914"/>
                <a:gd name="connsiteX361" fmla="*/ 622131 w 663011"/>
                <a:gd name="connsiteY361" fmla="*/ 18565 h 62914"/>
                <a:gd name="connsiteX362" fmla="*/ 622412 w 663011"/>
                <a:gd name="connsiteY362" fmla="*/ 18565 h 62914"/>
                <a:gd name="connsiteX363" fmla="*/ 622412 w 663011"/>
                <a:gd name="connsiteY363" fmla="*/ 13689 h 62914"/>
                <a:gd name="connsiteX364" fmla="*/ 627756 w 663011"/>
                <a:gd name="connsiteY364" fmla="*/ 13689 h 62914"/>
                <a:gd name="connsiteX365" fmla="*/ 627756 w 663011"/>
                <a:gd name="connsiteY365" fmla="*/ 46225 h 62914"/>
                <a:gd name="connsiteX366" fmla="*/ 623256 w 663011"/>
                <a:gd name="connsiteY366" fmla="*/ 58601 h 62914"/>
                <a:gd name="connsiteX367" fmla="*/ 611348 w 663011"/>
                <a:gd name="connsiteY367" fmla="*/ 62914 h 62914"/>
                <a:gd name="connsiteX368" fmla="*/ 611348 w 663011"/>
                <a:gd name="connsiteY368" fmla="*/ 43130 h 62914"/>
                <a:gd name="connsiteX369" fmla="*/ 616880 w 663011"/>
                <a:gd name="connsiteY369" fmla="*/ 41630 h 62914"/>
                <a:gd name="connsiteX370" fmla="*/ 620912 w 663011"/>
                <a:gd name="connsiteY370" fmla="*/ 37223 h 62914"/>
                <a:gd name="connsiteX371" fmla="*/ 622412 w 663011"/>
                <a:gd name="connsiteY371" fmla="*/ 30379 h 62914"/>
                <a:gd name="connsiteX372" fmla="*/ 620912 w 663011"/>
                <a:gd name="connsiteY372" fmla="*/ 23628 h 62914"/>
                <a:gd name="connsiteX373" fmla="*/ 616880 w 663011"/>
                <a:gd name="connsiteY373" fmla="*/ 19221 h 62914"/>
                <a:gd name="connsiteX374" fmla="*/ 611348 w 663011"/>
                <a:gd name="connsiteY374" fmla="*/ 17721 h 62914"/>
                <a:gd name="connsiteX375" fmla="*/ 605816 w 663011"/>
                <a:gd name="connsiteY375" fmla="*/ 19315 h 62914"/>
                <a:gd name="connsiteX376" fmla="*/ 601784 w 663011"/>
                <a:gd name="connsiteY376" fmla="*/ 23722 h 62914"/>
                <a:gd name="connsiteX377" fmla="*/ 600284 w 663011"/>
                <a:gd name="connsiteY377" fmla="*/ 30379 h 62914"/>
                <a:gd name="connsiteX378" fmla="*/ 601784 w 663011"/>
                <a:gd name="connsiteY378" fmla="*/ 37223 h 62914"/>
                <a:gd name="connsiteX379" fmla="*/ 605816 w 663011"/>
                <a:gd name="connsiteY379" fmla="*/ 41630 h 62914"/>
                <a:gd name="connsiteX380" fmla="*/ 611348 w 663011"/>
                <a:gd name="connsiteY380" fmla="*/ 43130 h 62914"/>
                <a:gd name="connsiteX381" fmla="*/ 647646 w 663011"/>
                <a:gd name="connsiteY381" fmla="*/ 48569 h 62914"/>
                <a:gd name="connsiteX382" fmla="*/ 638551 w 663011"/>
                <a:gd name="connsiteY382" fmla="*/ 46037 h 62914"/>
                <a:gd name="connsiteX383" fmla="*/ 633301 w 663011"/>
                <a:gd name="connsiteY383" fmla="*/ 39474 h 62914"/>
                <a:gd name="connsiteX384" fmla="*/ 638364 w 663011"/>
                <a:gd name="connsiteY384" fmla="*/ 37223 h 62914"/>
                <a:gd name="connsiteX385" fmla="*/ 642114 w 663011"/>
                <a:gd name="connsiteY385" fmla="*/ 42005 h 62914"/>
                <a:gd name="connsiteX386" fmla="*/ 647646 w 663011"/>
                <a:gd name="connsiteY386" fmla="*/ 43599 h 62914"/>
                <a:gd name="connsiteX387" fmla="*/ 653084 w 663011"/>
                <a:gd name="connsiteY387" fmla="*/ 42380 h 62914"/>
                <a:gd name="connsiteX388" fmla="*/ 655335 w 663011"/>
                <a:gd name="connsiteY388" fmla="*/ 38630 h 62914"/>
                <a:gd name="connsiteX389" fmla="*/ 653553 w 663011"/>
                <a:gd name="connsiteY389" fmla="*/ 35254 h 62914"/>
                <a:gd name="connsiteX390" fmla="*/ 647834 w 663011"/>
                <a:gd name="connsiteY390" fmla="*/ 33004 h 62914"/>
                <a:gd name="connsiteX391" fmla="*/ 643802 w 663011"/>
                <a:gd name="connsiteY391" fmla="*/ 31973 h 62914"/>
                <a:gd name="connsiteX392" fmla="*/ 637051 w 663011"/>
                <a:gd name="connsiteY392" fmla="*/ 28597 h 62914"/>
                <a:gd name="connsiteX393" fmla="*/ 634520 w 663011"/>
                <a:gd name="connsiteY393" fmla="*/ 22409 h 62914"/>
                <a:gd name="connsiteX394" fmla="*/ 636301 w 663011"/>
                <a:gd name="connsiteY394" fmla="*/ 17252 h 62914"/>
                <a:gd name="connsiteX395" fmla="*/ 640989 w 663011"/>
                <a:gd name="connsiteY395" fmla="*/ 13877 h 62914"/>
                <a:gd name="connsiteX396" fmla="*/ 647271 w 663011"/>
                <a:gd name="connsiteY396" fmla="*/ 12658 h 62914"/>
                <a:gd name="connsiteX397" fmla="*/ 655241 w 663011"/>
                <a:gd name="connsiteY397" fmla="*/ 14627 h 62914"/>
                <a:gd name="connsiteX398" fmla="*/ 660117 w 663011"/>
                <a:gd name="connsiteY398" fmla="*/ 19877 h 62914"/>
                <a:gd name="connsiteX399" fmla="*/ 655241 w 663011"/>
                <a:gd name="connsiteY399" fmla="*/ 22222 h 62914"/>
                <a:gd name="connsiteX400" fmla="*/ 647177 w 663011"/>
                <a:gd name="connsiteY400" fmla="*/ 17627 h 62914"/>
                <a:gd name="connsiteX401" fmla="*/ 642302 w 663011"/>
                <a:gd name="connsiteY401" fmla="*/ 18940 h 62914"/>
                <a:gd name="connsiteX402" fmla="*/ 640239 w 663011"/>
                <a:gd name="connsiteY402" fmla="*/ 22222 h 62914"/>
                <a:gd name="connsiteX403" fmla="*/ 641646 w 663011"/>
                <a:gd name="connsiteY403" fmla="*/ 25316 h 62914"/>
                <a:gd name="connsiteX404" fmla="*/ 646052 w 663011"/>
                <a:gd name="connsiteY404" fmla="*/ 27191 h 62914"/>
                <a:gd name="connsiteX405" fmla="*/ 651022 w 663011"/>
                <a:gd name="connsiteY405" fmla="*/ 28410 h 62914"/>
                <a:gd name="connsiteX406" fmla="*/ 658523 w 663011"/>
                <a:gd name="connsiteY406" fmla="*/ 32254 h 62914"/>
                <a:gd name="connsiteX407" fmla="*/ 661054 w 663011"/>
                <a:gd name="connsiteY407" fmla="*/ 38255 h 62914"/>
                <a:gd name="connsiteX408" fmla="*/ 659179 w 663011"/>
                <a:gd name="connsiteY408" fmla="*/ 43693 h 62914"/>
                <a:gd name="connsiteX409" fmla="*/ 654303 w 663011"/>
                <a:gd name="connsiteY409" fmla="*/ 47350 h 62914"/>
                <a:gd name="connsiteX410" fmla="*/ 647646 w 663011"/>
                <a:gd name="connsiteY410" fmla="*/ 48569 h 62914"/>
                <a:gd name="connsiteX411" fmla="*/ 663012 w 663011"/>
                <a:gd name="connsiteY411" fmla="*/ 47537 h 62914"/>
                <a:gd name="connsiteX412" fmla="*/ 663012 w 663011"/>
                <a:gd name="connsiteY412" fmla="*/ 47537 h 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Lst>
              <a:rect l="l" t="t" r="r" b="b"/>
              <a:pathLst>
                <a:path w="663011" h="62914">
                  <a:moveTo>
                    <a:pt x="15283" y="48100"/>
                  </a:moveTo>
                  <a:cubicBezTo>
                    <a:pt x="13908" y="48100"/>
                    <a:pt x="12627" y="47881"/>
                    <a:pt x="11439" y="47443"/>
                  </a:cubicBezTo>
                  <a:cubicBezTo>
                    <a:pt x="10314" y="47006"/>
                    <a:pt x="9345" y="46381"/>
                    <a:pt x="8532" y="45568"/>
                  </a:cubicBezTo>
                  <a:cubicBezTo>
                    <a:pt x="6782" y="43943"/>
                    <a:pt x="5907" y="41630"/>
                    <a:pt x="5907" y="38630"/>
                  </a:cubicBezTo>
                  <a:lnTo>
                    <a:pt x="5907" y="18752"/>
                  </a:lnTo>
                  <a:lnTo>
                    <a:pt x="0" y="18752"/>
                  </a:lnTo>
                  <a:lnTo>
                    <a:pt x="0" y="13689"/>
                  </a:lnTo>
                  <a:lnTo>
                    <a:pt x="5907" y="13689"/>
                  </a:lnTo>
                  <a:lnTo>
                    <a:pt x="5907" y="4126"/>
                  </a:lnTo>
                  <a:lnTo>
                    <a:pt x="11533" y="4126"/>
                  </a:lnTo>
                  <a:lnTo>
                    <a:pt x="11533" y="13689"/>
                  </a:lnTo>
                  <a:lnTo>
                    <a:pt x="19877" y="13689"/>
                  </a:lnTo>
                  <a:lnTo>
                    <a:pt x="19877" y="18752"/>
                  </a:lnTo>
                  <a:lnTo>
                    <a:pt x="11533" y="18752"/>
                  </a:lnTo>
                  <a:lnTo>
                    <a:pt x="11533" y="37223"/>
                  </a:lnTo>
                  <a:cubicBezTo>
                    <a:pt x="11533" y="39099"/>
                    <a:pt x="11877" y="40474"/>
                    <a:pt x="12564" y="41349"/>
                  </a:cubicBezTo>
                  <a:cubicBezTo>
                    <a:pt x="13439" y="42349"/>
                    <a:pt x="14658" y="42849"/>
                    <a:pt x="16221" y="42849"/>
                  </a:cubicBezTo>
                  <a:cubicBezTo>
                    <a:pt x="17596" y="42849"/>
                    <a:pt x="18846" y="42474"/>
                    <a:pt x="19971" y="41724"/>
                  </a:cubicBezTo>
                  <a:lnTo>
                    <a:pt x="19971" y="47162"/>
                  </a:lnTo>
                  <a:cubicBezTo>
                    <a:pt x="19284" y="47475"/>
                    <a:pt x="18596" y="47693"/>
                    <a:pt x="17908" y="47818"/>
                  </a:cubicBezTo>
                  <a:cubicBezTo>
                    <a:pt x="17221" y="48006"/>
                    <a:pt x="16346" y="48100"/>
                    <a:pt x="15283" y="48100"/>
                  </a:cubicBezTo>
                  <a:close/>
                  <a:moveTo>
                    <a:pt x="26972" y="0"/>
                  </a:moveTo>
                  <a:lnTo>
                    <a:pt x="32598" y="0"/>
                  </a:lnTo>
                  <a:lnTo>
                    <a:pt x="32598" y="13970"/>
                  </a:lnTo>
                  <a:lnTo>
                    <a:pt x="32317" y="18659"/>
                  </a:lnTo>
                  <a:lnTo>
                    <a:pt x="32598" y="18659"/>
                  </a:lnTo>
                  <a:cubicBezTo>
                    <a:pt x="33536" y="16908"/>
                    <a:pt x="35005" y="15471"/>
                    <a:pt x="37005" y="14346"/>
                  </a:cubicBezTo>
                  <a:cubicBezTo>
                    <a:pt x="39005" y="13220"/>
                    <a:pt x="41193" y="12658"/>
                    <a:pt x="43568" y="12658"/>
                  </a:cubicBezTo>
                  <a:cubicBezTo>
                    <a:pt x="47694" y="12658"/>
                    <a:pt x="50850" y="13877"/>
                    <a:pt x="53038" y="16315"/>
                  </a:cubicBezTo>
                  <a:cubicBezTo>
                    <a:pt x="55226" y="18690"/>
                    <a:pt x="56320" y="21846"/>
                    <a:pt x="56320" y="25784"/>
                  </a:cubicBezTo>
                  <a:lnTo>
                    <a:pt x="56320" y="47537"/>
                  </a:lnTo>
                  <a:lnTo>
                    <a:pt x="50600" y="47537"/>
                  </a:lnTo>
                  <a:lnTo>
                    <a:pt x="50600" y="26722"/>
                  </a:lnTo>
                  <a:cubicBezTo>
                    <a:pt x="50600" y="23659"/>
                    <a:pt x="49819" y="21409"/>
                    <a:pt x="48256" y="19971"/>
                  </a:cubicBezTo>
                  <a:cubicBezTo>
                    <a:pt x="46756" y="18471"/>
                    <a:pt x="44756" y="17721"/>
                    <a:pt x="42255" y="17721"/>
                  </a:cubicBezTo>
                  <a:cubicBezTo>
                    <a:pt x="40505" y="17721"/>
                    <a:pt x="38880" y="18252"/>
                    <a:pt x="37380" y="19315"/>
                  </a:cubicBezTo>
                  <a:cubicBezTo>
                    <a:pt x="35880" y="20378"/>
                    <a:pt x="34692" y="21753"/>
                    <a:pt x="33817" y="23440"/>
                  </a:cubicBezTo>
                  <a:cubicBezTo>
                    <a:pt x="33004" y="25128"/>
                    <a:pt x="32598" y="26878"/>
                    <a:pt x="32598" y="28691"/>
                  </a:cubicBezTo>
                  <a:lnTo>
                    <a:pt x="32598" y="47537"/>
                  </a:lnTo>
                  <a:lnTo>
                    <a:pt x="26972" y="47537"/>
                  </a:lnTo>
                  <a:lnTo>
                    <a:pt x="26972" y="0"/>
                  </a:lnTo>
                  <a:close/>
                  <a:moveTo>
                    <a:pt x="79414" y="48569"/>
                  </a:moveTo>
                  <a:cubicBezTo>
                    <a:pt x="76226" y="48569"/>
                    <a:pt x="73350" y="47818"/>
                    <a:pt x="70788" y="46318"/>
                  </a:cubicBezTo>
                  <a:cubicBezTo>
                    <a:pt x="68225" y="44756"/>
                    <a:pt x="66193" y="42630"/>
                    <a:pt x="64693" y="39942"/>
                  </a:cubicBezTo>
                  <a:cubicBezTo>
                    <a:pt x="63255" y="37192"/>
                    <a:pt x="62537" y="34098"/>
                    <a:pt x="62537" y="30660"/>
                  </a:cubicBezTo>
                  <a:cubicBezTo>
                    <a:pt x="62537" y="27410"/>
                    <a:pt x="63224" y="24409"/>
                    <a:pt x="64599" y="21659"/>
                  </a:cubicBezTo>
                  <a:cubicBezTo>
                    <a:pt x="65975" y="18909"/>
                    <a:pt x="67912" y="16721"/>
                    <a:pt x="70412" y="15096"/>
                  </a:cubicBezTo>
                  <a:cubicBezTo>
                    <a:pt x="72913" y="13470"/>
                    <a:pt x="75757" y="12658"/>
                    <a:pt x="78945" y="12658"/>
                  </a:cubicBezTo>
                  <a:cubicBezTo>
                    <a:pt x="82258" y="12658"/>
                    <a:pt x="85133" y="13408"/>
                    <a:pt x="87571" y="14908"/>
                  </a:cubicBezTo>
                  <a:cubicBezTo>
                    <a:pt x="90009" y="16346"/>
                    <a:pt x="91884" y="18377"/>
                    <a:pt x="93197" y="21003"/>
                  </a:cubicBezTo>
                  <a:cubicBezTo>
                    <a:pt x="94509" y="23628"/>
                    <a:pt x="95166" y="26597"/>
                    <a:pt x="95166" y="29910"/>
                  </a:cubicBezTo>
                  <a:cubicBezTo>
                    <a:pt x="95166" y="30473"/>
                    <a:pt x="95134" y="31066"/>
                    <a:pt x="95072" y="31691"/>
                  </a:cubicBezTo>
                  <a:lnTo>
                    <a:pt x="68256" y="31691"/>
                  </a:lnTo>
                  <a:cubicBezTo>
                    <a:pt x="68381" y="34254"/>
                    <a:pt x="68975" y="36411"/>
                    <a:pt x="70037" y="38161"/>
                  </a:cubicBezTo>
                  <a:cubicBezTo>
                    <a:pt x="71163" y="39911"/>
                    <a:pt x="72569" y="41255"/>
                    <a:pt x="74257" y="42193"/>
                  </a:cubicBezTo>
                  <a:cubicBezTo>
                    <a:pt x="76007" y="43068"/>
                    <a:pt x="77789" y="43505"/>
                    <a:pt x="79601" y="43505"/>
                  </a:cubicBezTo>
                  <a:cubicBezTo>
                    <a:pt x="84039" y="43505"/>
                    <a:pt x="87383" y="41474"/>
                    <a:pt x="89634" y="37411"/>
                  </a:cubicBezTo>
                  <a:lnTo>
                    <a:pt x="94415" y="39661"/>
                  </a:lnTo>
                  <a:cubicBezTo>
                    <a:pt x="93040" y="42412"/>
                    <a:pt x="91071" y="44599"/>
                    <a:pt x="88509" y="46225"/>
                  </a:cubicBezTo>
                  <a:cubicBezTo>
                    <a:pt x="86008" y="47787"/>
                    <a:pt x="82977" y="48569"/>
                    <a:pt x="79414" y="48569"/>
                  </a:cubicBezTo>
                  <a:close/>
                  <a:moveTo>
                    <a:pt x="89165" y="27003"/>
                  </a:moveTo>
                  <a:cubicBezTo>
                    <a:pt x="89102" y="25628"/>
                    <a:pt x="88696" y="24222"/>
                    <a:pt x="87946" y="22784"/>
                  </a:cubicBezTo>
                  <a:cubicBezTo>
                    <a:pt x="87258" y="21346"/>
                    <a:pt x="86164" y="20159"/>
                    <a:pt x="84664" y="19221"/>
                  </a:cubicBezTo>
                  <a:cubicBezTo>
                    <a:pt x="83164" y="18221"/>
                    <a:pt x="81258" y="17721"/>
                    <a:pt x="78945" y="17721"/>
                  </a:cubicBezTo>
                  <a:cubicBezTo>
                    <a:pt x="76319" y="17721"/>
                    <a:pt x="74069" y="18596"/>
                    <a:pt x="72194" y="20346"/>
                  </a:cubicBezTo>
                  <a:cubicBezTo>
                    <a:pt x="70319" y="22034"/>
                    <a:pt x="69100" y="24253"/>
                    <a:pt x="68537" y="27003"/>
                  </a:cubicBezTo>
                  <a:lnTo>
                    <a:pt x="89165" y="27003"/>
                  </a:lnTo>
                  <a:close/>
                  <a:moveTo>
                    <a:pt x="101785" y="13689"/>
                  </a:moveTo>
                  <a:lnTo>
                    <a:pt x="107130" y="13689"/>
                  </a:lnTo>
                  <a:lnTo>
                    <a:pt x="107130" y="18659"/>
                  </a:lnTo>
                  <a:lnTo>
                    <a:pt x="107411" y="18659"/>
                  </a:lnTo>
                  <a:cubicBezTo>
                    <a:pt x="108349" y="16908"/>
                    <a:pt x="109786" y="15471"/>
                    <a:pt x="111724" y="14346"/>
                  </a:cubicBezTo>
                  <a:cubicBezTo>
                    <a:pt x="113724" y="13220"/>
                    <a:pt x="115787" y="12658"/>
                    <a:pt x="117912" y="12658"/>
                  </a:cubicBezTo>
                  <a:cubicBezTo>
                    <a:pt x="120413" y="12658"/>
                    <a:pt x="122569" y="13252"/>
                    <a:pt x="124382" y="14439"/>
                  </a:cubicBezTo>
                  <a:cubicBezTo>
                    <a:pt x="126257" y="15627"/>
                    <a:pt x="127601" y="17221"/>
                    <a:pt x="128414" y="19221"/>
                  </a:cubicBezTo>
                  <a:cubicBezTo>
                    <a:pt x="129601" y="17221"/>
                    <a:pt x="131164" y="15627"/>
                    <a:pt x="133102" y="14439"/>
                  </a:cubicBezTo>
                  <a:cubicBezTo>
                    <a:pt x="135102" y="13252"/>
                    <a:pt x="137384" y="12658"/>
                    <a:pt x="139946" y="12658"/>
                  </a:cubicBezTo>
                  <a:cubicBezTo>
                    <a:pt x="143884" y="12658"/>
                    <a:pt x="146822" y="13846"/>
                    <a:pt x="148760" y="16221"/>
                  </a:cubicBezTo>
                  <a:cubicBezTo>
                    <a:pt x="150760" y="18534"/>
                    <a:pt x="151760" y="21721"/>
                    <a:pt x="151760" y="25784"/>
                  </a:cubicBezTo>
                  <a:lnTo>
                    <a:pt x="151760" y="47537"/>
                  </a:lnTo>
                  <a:lnTo>
                    <a:pt x="146135" y="47537"/>
                  </a:lnTo>
                  <a:lnTo>
                    <a:pt x="146135" y="26722"/>
                  </a:lnTo>
                  <a:cubicBezTo>
                    <a:pt x="146135" y="23534"/>
                    <a:pt x="145478" y="21253"/>
                    <a:pt x="144166" y="19877"/>
                  </a:cubicBezTo>
                  <a:cubicBezTo>
                    <a:pt x="142916" y="18440"/>
                    <a:pt x="141040" y="17721"/>
                    <a:pt x="138540" y="17721"/>
                  </a:cubicBezTo>
                  <a:cubicBezTo>
                    <a:pt x="136852" y="17721"/>
                    <a:pt x="135321" y="18221"/>
                    <a:pt x="133946" y="19221"/>
                  </a:cubicBezTo>
                  <a:cubicBezTo>
                    <a:pt x="132570" y="20159"/>
                    <a:pt x="131477" y="21471"/>
                    <a:pt x="130664" y="23159"/>
                  </a:cubicBezTo>
                  <a:cubicBezTo>
                    <a:pt x="129914" y="24784"/>
                    <a:pt x="129539" y="26535"/>
                    <a:pt x="129539" y="28410"/>
                  </a:cubicBezTo>
                  <a:lnTo>
                    <a:pt x="129539" y="47537"/>
                  </a:lnTo>
                  <a:lnTo>
                    <a:pt x="123913" y="47537"/>
                  </a:lnTo>
                  <a:lnTo>
                    <a:pt x="123913" y="26722"/>
                  </a:lnTo>
                  <a:cubicBezTo>
                    <a:pt x="123913" y="23534"/>
                    <a:pt x="123257" y="21253"/>
                    <a:pt x="121944" y="19877"/>
                  </a:cubicBezTo>
                  <a:cubicBezTo>
                    <a:pt x="120694" y="18440"/>
                    <a:pt x="118819" y="17721"/>
                    <a:pt x="116318" y="17721"/>
                  </a:cubicBezTo>
                  <a:cubicBezTo>
                    <a:pt x="114631" y="17721"/>
                    <a:pt x="113099" y="18221"/>
                    <a:pt x="111724" y="19221"/>
                  </a:cubicBezTo>
                  <a:cubicBezTo>
                    <a:pt x="110411" y="20221"/>
                    <a:pt x="109349" y="21565"/>
                    <a:pt x="108536" y="23253"/>
                  </a:cubicBezTo>
                  <a:cubicBezTo>
                    <a:pt x="107786" y="24878"/>
                    <a:pt x="107411" y="26660"/>
                    <a:pt x="107411" y="28597"/>
                  </a:cubicBezTo>
                  <a:lnTo>
                    <a:pt x="107411" y="47537"/>
                  </a:lnTo>
                  <a:lnTo>
                    <a:pt x="101785" y="47537"/>
                  </a:lnTo>
                  <a:lnTo>
                    <a:pt x="101785" y="13689"/>
                  </a:lnTo>
                  <a:close/>
                  <a:moveTo>
                    <a:pt x="155717" y="47537"/>
                  </a:moveTo>
                  <a:lnTo>
                    <a:pt x="155717" y="47537"/>
                  </a:lnTo>
                  <a:close/>
                  <a:moveTo>
                    <a:pt x="188276" y="48100"/>
                  </a:moveTo>
                  <a:cubicBezTo>
                    <a:pt x="186901" y="48100"/>
                    <a:pt x="185620" y="47881"/>
                    <a:pt x="184432" y="47443"/>
                  </a:cubicBezTo>
                  <a:cubicBezTo>
                    <a:pt x="183307" y="47006"/>
                    <a:pt x="182338" y="46381"/>
                    <a:pt x="181525" y="45568"/>
                  </a:cubicBezTo>
                  <a:cubicBezTo>
                    <a:pt x="179775" y="43943"/>
                    <a:pt x="178900" y="41630"/>
                    <a:pt x="178900" y="38630"/>
                  </a:cubicBezTo>
                  <a:lnTo>
                    <a:pt x="178900" y="18752"/>
                  </a:lnTo>
                  <a:lnTo>
                    <a:pt x="172993" y="18752"/>
                  </a:lnTo>
                  <a:lnTo>
                    <a:pt x="172993" y="13689"/>
                  </a:lnTo>
                  <a:lnTo>
                    <a:pt x="178900" y="13689"/>
                  </a:lnTo>
                  <a:lnTo>
                    <a:pt x="178900" y="4126"/>
                  </a:lnTo>
                  <a:lnTo>
                    <a:pt x="184526" y="4126"/>
                  </a:lnTo>
                  <a:lnTo>
                    <a:pt x="184526" y="13689"/>
                  </a:lnTo>
                  <a:lnTo>
                    <a:pt x="192870" y="13689"/>
                  </a:lnTo>
                  <a:lnTo>
                    <a:pt x="192870" y="18752"/>
                  </a:lnTo>
                  <a:lnTo>
                    <a:pt x="184526" y="18752"/>
                  </a:lnTo>
                  <a:lnTo>
                    <a:pt x="184526" y="37223"/>
                  </a:lnTo>
                  <a:cubicBezTo>
                    <a:pt x="184526" y="39099"/>
                    <a:pt x="184870" y="40474"/>
                    <a:pt x="185557" y="41349"/>
                  </a:cubicBezTo>
                  <a:cubicBezTo>
                    <a:pt x="186432" y="42349"/>
                    <a:pt x="187651" y="42849"/>
                    <a:pt x="189214" y="42849"/>
                  </a:cubicBezTo>
                  <a:cubicBezTo>
                    <a:pt x="190589" y="42849"/>
                    <a:pt x="191839" y="42474"/>
                    <a:pt x="192964" y="41724"/>
                  </a:cubicBezTo>
                  <a:lnTo>
                    <a:pt x="192964" y="47162"/>
                  </a:lnTo>
                  <a:cubicBezTo>
                    <a:pt x="192277" y="47475"/>
                    <a:pt x="191589" y="47693"/>
                    <a:pt x="190901" y="47818"/>
                  </a:cubicBezTo>
                  <a:cubicBezTo>
                    <a:pt x="190214" y="48006"/>
                    <a:pt x="189339" y="48100"/>
                    <a:pt x="188276" y="48100"/>
                  </a:cubicBezTo>
                  <a:close/>
                  <a:moveTo>
                    <a:pt x="213736" y="48569"/>
                  </a:moveTo>
                  <a:cubicBezTo>
                    <a:pt x="210424" y="48569"/>
                    <a:pt x="207423" y="47787"/>
                    <a:pt x="204735" y="46225"/>
                  </a:cubicBezTo>
                  <a:cubicBezTo>
                    <a:pt x="202110" y="44599"/>
                    <a:pt x="200047" y="42443"/>
                    <a:pt x="198547" y="39755"/>
                  </a:cubicBezTo>
                  <a:cubicBezTo>
                    <a:pt x="197047" y="37005"/>
                    <a:pt x="196297" y="33942"/>
                    <a:pt x="196297" y="30566"/>
                  </a:cubicBezTo>
                  <a:cubicBezTo>
                    <a:pt x="196297" y="27253"/>
                    <a:pt x="197047" y="24253"/>
                    <a:pt x="198547" y="21565"/>
                  </a:cubicBezTo>
                  <a:cubicBezTo>
                    <a:pt x="200047" y="18815"/>
                    <a:pt x="202110" y="16658"/>
                    <a:pt x="204735" y="15096"/>
                  </a:cubicBezTo>
                  <a:cubicBezTo>
                    <a:pt x="207423" y="13470"/>
                    <a:pt x="210424" y="12658"/>
                    <a:pt x="213736" y="12658"/>
                  </a:cubicBezTo>
                  <a:cubicBezTo>
                    <a:pt x="217049" y="12658"/>
                    <a:pt x="220018" y="13470"/>
                    <a:pt x="222644" y="15096"/>
                  </a:cubicBezTo>
                  <a:cubicBezTo>
                    <a:pt x="225332" y="16658"/>
                    <a:pt x="227395" y="18815"/>
                    <a:pt x="228832" y="21565"/>
                  </a:cubicBezTo>
                  <a:cubicBezTo>
                    <a:pt x="230332" y="24253"/>
                    <a:pt x="231082" y="27253"/>
                    <a:pt x="231082" y="30566"/>
                  </a:cubicBezTo>
                  <a:cubicBezTo>
                    <a:pt x="231082" y="33942"/>
                    <a:pt x="230332" y="37005"/>
                    <a:pt x="228832" y="39755"/>
                  </a:cubicBezTo>
                  <a:cubicBezTo>
                    <a:pt x="227395" y="42443"/>
                    <a:pt x="225332" y="44599"/>
                    <a:pt x="222644" y="46225"/>
                  </a:cubicBezTo>
                  <a:cubicBezTo>
                    <a:pt x="220018" y="47787"/>
                    <a:pt x="217049" y="48569"/>
                    <a:pt x="213736" y="48569"/>
                  </a:cubicBezTo>
                  <a:close/>
                  <a:moveTo>
                    <a:pt x="213736" y="43505"/>
                  </a:moveTo>
                  <a:cubicBezTo>
                    <a:pt x="215799" y="43505"/>
                    <a:pt x="217737" y="43005"/>
                    <a:pt x="219550" y="42005"/>
                  </a:cubicBezTo>
                  <a:cubicBezTo>
                    <a:pt x="221362" y="40943"/>
                    <a:pt x="222800" y="39442"/>
                    <a:pt x="223863" y="37505"/>
                  </a:cubicBezTo>
                  <a:cubicBezTo>
                    <a:pt x="224925" y="35504"/>
                    <a:pt x="225457" y="33192"/>
                    <a:pt x="225457" y="30566"/>
                  </a:cubicBezTo>
                  <a:cubicBezTo>
                    <a:pt x="225457" y="28004"/>
                    <a:pt x="224925" y="25753"/>
                    <a:pt x="223863" y="23815"/>
                  </a:cubicBezTo>
                  <a:cubicBezTo>
                    <a:pt x="222800" y="21815"/>
                    <a:pt x="221362" y="20315"/>
                    <a:pt x="219550" y="19315"/>
                  </a:cubicBezTo>
                  <a:cubicBezTo>
                    <a:pt x="217737" y="18252"/>
                    <a:pt x="215799" y="17721"/>
                    <a:pt x="213736" y="17721"/>
                  </a:cubicBezTo>
                  <a:cubicBezTo>
                    <a:pt x="211674" y="17721"/>
                    <a:pt x="209736" y="18252"/>
                    <a:pt x="207923" y="19315"/>
                  </a:cubicBezTo>
                  <a:cubicBezTo>
                    <a:pt x="206111" y="20315"/>
                    <a:pt x="204642" y="21815"/>
                    <a:pt x="203516" y="23815"/>
                  </a:cubicBezTo>
                  <a:cubicBezTo>
                    <a:pt x="202454" y="25753"/>
                    <a:pt x="201922" y="28004"/>
                    <a:pt x="201922" y="30566"/>
                  </a:cubicBezTo>
                  <a:cubicBezTo>
                    <a:pt x="201922" y="33192"/>
                    <a:pt x="202454" y="35504"/>
                    <a:pt x="203516" y="37505"/>
                  </a:cubicBezTo>
                  <a:cubicBezTo>
                    <a:pt x="204642" y="39442"/>
                    <a:pt x="206111" y="40943"/>
                    <a:pt x="207923" y="42005"/>
                  </a:cubicBezTo>
                  <a:cubicBezTo>
                    <a:pt x="209736" y="43005"/>
                    <a:pt x="211674" y="43505"/>
                    <a:pt x="213736" y="43505"/>
                  </a:cubicBezTo>
                  <a:close/>
                  <a:moveTo>
                    <a:pt x="233517" y="47537"/>
                  </a:moveTo>
                  <a:lnTo>
                    <a:pt x="233517" y="47537"/>
                  </a:lnTo>
                  <a:close/>
                  <a:moveTo>
                    <a:pt x="249386" y="13689"/>
                  </a:moveTo>
                  <a:lnTo>
                    <a:pt x="255200" y="13689"/>
                  </a:lnTo>
                  <a:lnTo>
                    <a:pt x="263263" y="40411"/>
                  </a:lnTo>
                  <a:lnTo>
                    <a:pt x="263357" y="40411"/>
                  </a:lnTo>
                  <a:lnTo>
                    <a:pt x="271889" y="13689"/>
                  </a:lnTo>
                  <a:lnTo>
                    <a:pt x="277702" y="13689"/>
                  </a:lnTo>
                  <a:lnTo>
                    <a:pt x="286235" y="40411"/>
                  </a:lnTo>
                  <a:lnTo>
                    <a:pt x="286329" y="40411"/>
                  </a:lnTo>
                  <a:lnTo>
                    <a:pt x="294298" y="13689"/>
                  </a:lnTo>
                  <a:lnTo>
                    <a:pt x="300018" y="13689"/>
                  </a:lnTo>
                  <a:lnTo>
                    <a:pt x="289048" y="47537"/>
                  </a:lnTo>
                  <a:lnTo>
                    <a:pt x="283328" y="47537"/>
                  </a:lnTo>
                  <a:lnTo>
                    <a:pt x="274608" y="20534"/>
                  </a:lnTo>
                  <a:lnTo>
                    <a:pt x="265888" y="47537"/>
                  </a:lnTo>
                  <a:lnTo>
                    <a:pt x="260263" y="47537"/>
                  </a:lnTo>
                  <a:lnTo>
                    <a:pt x="249386" y="13689"/>
                  </a:lnTo>
                  <a:close/>
                  <a:moveTo>
                    <a:pt x="314835" y="48569"/>
                  </a:moveTo>
                  <a:cubicBezTo>
                    <a:pt x="312334" y="48569"/>
                    <a:pt x="310115" y="48100"/>
                    <a:pt x="308178" y="47162"/>
                  </a:cubicBezTo>
                  <a:cubicBezTo>
                    <a:pt x="306240" y="46162"/>
                    <a:pt x="304740" y="44818"/>
                    <a:pt x="303677" y="43130"/>
                  </a:cubicBezTo>
                  <a:cubicBezTo>
                    <a:pt x="302614" y="41443"/>
                    <a:pt x="302083" y="39505"/>
                    <a:pt x="302083" y="37317"/>
                  </a:cubicBezTo>
                  <a:cubicBezTo>
                    <a:pt x="302083" y="33754"/>
                    <a:pt x="303427" y="30973"/>
                    <a:pt x="306115" y="28972"/>
                  </a:cubicBezTo>
                  <a:cubicBezTo>
                    <a:pt x="308803" y="26910"/>
                    <a:pt x="312209" y="25878"/>
                    <a:pt x="316335" y="25878"/>
                  </a:cubicBezTo>
                  <a:cubicBezTo>
                    <a:pt x="318398" y="25878"/>
                    <a:pt x="320304" y="26097"/>
                    <a:pt x="322054" y="26535"/>
                  </a:cubicBezTo>
                  <a:cubicBezTo>
                    <a:pt x="323805" y="26972"/>
                    <a:pt x="325148" y="27503"/>
                    <a:pt x="326086" y="28129"/>
                  </a:cubicBezTo>
                  <a:lnTo>
                    <a:pt x="326086" y="26066"/>
                  </a:lnTo>
                  <a:cubicBezTo>
                    <a:pt x="326086" y="23503"/>
                    <a:pt x="325180" y="21471"/>
                    <a:pt x="323367" y="19971"/>
                  </a:cubicBezTo>
                  <a:cubicBezTo>
                    <a:pt x="321617" y="18409"/>
                    <a:pt x="319398" y="17627"/>
                    <a:pt x="316710" y="17627"/>
                  </a:cubicBezTo>
                  <a:cubicBezTo>
                    <a:pt x="314835" y="17627"/>
                    <a:pt x="313084" y="18065"/>
                    <a:pt x="311459" y="18940"/>
                  </a:cubicBezTo>
                  <a:cubicBezTo>
                    <a:pt x="309834" y="19753"/>
                    <a:pt x="308584" y="20878"/>
                    <a:pt x="307709" y="22315"/>
                  </a:cubicBezTo>
                  <a:lnTo>
                    <a:pt x="303396" y="19127"/>
                  </a:lnTo>
                  <a:cubicBezTo>
                    <a:pt x="304708" y="17065"/>
                    <a:pt x="306552" y="15471"/>
                    <a:pt x="308928" y="14346"/>
                  </a:cubicBezTo>
                  <a:cubicBezTo>
                    <a:pt x="311303" y="13220"/>
                    <a:pt x="313897" y="12658"/>
                    <a:pt x="316710" y="12658"/>
                  </a:cubicBezTo>
                  <a:cubicBezTo>
                    <a:pt x="321273" y="12658"/>
                    <a:pt x="324867" y="13877"/>
                    <a:pt x="327492" y="16315"/>
                  </a:cubicBezTo>
                  <a:cubicBezTo>
                    <a:pt x="330118" y="18690"/>
                    <a:pt x="331430" y="21940"/>
                    <a:pt x="331430" y="26066"/>
                  </a:cubicBezTo>
                  <a:lnTo>
                    <a:pt x="331430" y="47537"/>
                  </a:lnTo>
                  <a:lnTo>
                    <a:pt x="326086" y="47537"/>
                  </a:lnTo>
                  <a:lnTo>
                    <a:pt x="326086" y="42662"/>
                  </a:lnTo>
                  <a:lnTo>
                    <a:pt x="325805" y="42662"/>
                  </a:lnTo>
                  <a:cubicBezTo>
                    <a:pt x="324805" y="44349"/>
                    <a:pt x="323336" y="45756"/>
                    <a:pt x="321398" y="46881"/>
                  </a:cubicBezTo>
                  <a:cubicBezTo>
                    <a:pt x="319460" y="48006"/>
                    <a:pt x="317272" y="48569"/>
                    <a:pt x="314835" y="48569"/>
                  </a:cubicBezTo>
                  <a:close/>
                  <a:moveTo>
                    <a:pt x="315397" y="43599"/>
                  </a:moveTo>
                  <a:cubicBezTo>
                    <a:pt x="317272" y="43599"/>
                    <a:pt x="319023" y="43130"/>
                    <a:pt x="320648" y="42193"/>
                  </a:cubicBezTo>
                  <a:cubicBezTo>
                    <a:pt x="322336" y="41193"/>
                    <a:pt x="323648" y="39880"/>
                    <a:pt x="324586" y="38255"/>
                  </a:cubicBezTo>
                  <a:cubicBezTo>
                    <a:pt x="325586" y="36630"/>
                    <a:pt x="326086" y="34848"/>
                    <a:pt x="326086" y="32910"/>
                  </a:cubicBezTo>
                  <a:cubicBezTo>
                    <a:pt x="325024" y="32160"/>
                    <a:pt x="323711" y="31566"/>
                    <a:pt x="322148" y="31129"/>
                  </a:cubicBezTo>
                  <a:cubicBezTo>
                    <a:pt x="320585" y="30691"/>
                    <a:pt x="318929" y="30473"/>
                    <a:pt x="317179" y="30473"/>
                  </a:cubicBezTo>
                  <a:cubicBezTo>
                    <a:pt x="314116" y="30473"/>
                    <a:pt x="311803" y="31129"/>
                    <a:pt x="310240" y="32442"/>
                  </a:cubicBezTo>
                  <a:cubicBezTo>
                    <a:pt x="308678" y="33692"/>
                    <a:pt x="307896" y="35348"/>
                    <a:pt x="307896" y="37411"/>
                  </a:cubicBezTo>
                  <a:cubicBezTo>
                    <a:pt x="307896" y="39224"/>
                    <a:pt x="308584" y="40724"/>
                    <a:pt x="309959" y="41911"/>
                  </a:cubicBezTo>
                  <a:cubicBezTo>
                    <a:pt x="311397" y="43037"/>
                    <a:pt x="313210" y="43599"/>
                    <a:pt x="315397" y="43599"/>
                  </a:cubicBezTo>
                  <a:close/>
                  <a:moveTo>
                    <a:pt x="339301" y="0"/>
                  </a:moveTo>
                  <a:lnTo>
                    <a:pt x="344927" y="0"/>
                  </a:lnTo>
                  <a:lnTo>
                    <a:pt x="344927" y="47537"/>
                  </a:lnTo>
                  <a:lnTo>
                    <a:pt x="339301" y="47537"/>
                  </a:lnTo>
                  <a:lnTo>
                    <a:pt x="339301" y="0"/>
                  </a:lnTo>
                  <a:close/>
                  <a:moveTo>
                    <a:pt x="353308" y="0"/>
                  </a:moveTo>
                  <a:lnTo>
                    <a:pt x="358934" y="0"/>
                  </a:lnTo>
                  <a:lnTo>
                    <a:pt x="358934" y="29910"/>
                  </a:lnTo>
                  <a:lnTo>
                    <a:pt x="374873" y="13689"/>
                  </a:lnTo>
                  <a:lnTo>
                    <a:pt x="381999" y="13689"/>
                  </a:lnTo>
                  <a:lnTo>
                    <a:pt x="381999" y="13970"/>
                  </a:lnTo>
                  <a:lnTo>
                    <a:pt x="368779" y="27378"/>
                  </a:lnTo>
                  <a:lnTo>
                    <a:pt x="382374" y="47256"/>
                  </a:lnTo>
                  <a:lnTo>
                    <a:pt x="382374" y="47537"/>
                  </a:lnTo>
                  <a:lnTo>
                    <a:pt x="375623" y="47537"/>
                  </a:lnTo>
                  <a:lnTo>
                    <a:pt x="364747" y="31316"/>
                  </a:lnTo>
                  <a:lnTo>
                    <a:pt x="358934" y="37130"/>
                  </a:lnTo>
                  <a:lnTo>
                    <a:pt x="358934" y="47537"/>
                  </a:lnTo>
                  <a:lnTo>
                    <a:pt x="353308" y="47537"/>
                  </a:lnTo>
                  <a:lnTo>
                    <a:pt x="353308" y="0"/>
                  </a:lnTo>
                  <a:close/>
                  <a:moveTo>
                    <a:pt x="382612" y="47537"/>
                  </a:moveTo>
                  <a:lnTo>
                    <a:pt x="382612" y="47537"/>
                  </a:lnTo>
                  <a:close/>
                  <a:moveTo>
                    <a:pt x="402232" y="0"/>
                  </a:moveTo>
                  <a:lnTo>
                    <a:pt x="407858" y="0"/>
                  </a:lnTo>
                  <a:lnTo>
                    <a:pt x="407858" y="13970"/>
                  </a:lnTo>
                  <a:lnTo>
                    <a:pt x="407576" y="18659"/>
                  </a:lnTo>
                  <a:lnTo>
                    <a:pt x="407858" y="18659"/>
                  </a:lnTo>
                  <a:cubicBezTo>
                    <a:pt x="408795" y="16908"/>
                    <a:pt x="410264" y="15471"/>
                    <a:pt x="412264" y="14346"/>
                  </a:cubicBezTo>
                  <a:cubicBezTo>
                    <a:pt x="414265" y="13220"/>
                    <a:pt x="416453" y="12658"/>
                    <a:pt x="418828" y="12658"/>
                  </a:cubicBezTo>
                  <a:cubicBezTo>
                    <a:pt x="422953" y="12658"/>
                    <a:pt x="426110" y="13877"/>
                    <a:pt x="428298" y="16315"/>
                  </a:cubicBezTo>
                  <a:cubicBezTo>
                    <a:pt x="430485" y="18690"/>
                    <a:pt x="431579" y="21846"/>
                    <a:pt x="431579" y="25784"/>
                  </a:cubicBezTo>
                  <a:lnTo>
                    <a:pt x="431579" y="47537"/>
                  </a:lnTo>
                  <a:lnTo>
                    <a:pt x="425860" y="47537"/>
                  </a:lnTo>
                  <a:lnTo>
                    <a:pt x="425860" y="26722"/>
                  </a:lnTo>
                  <a:cubicBezTo>
                    <a:pt x="425860" y="23659"/>
                    <a:pt x="425079" y="21409"/>
                    <a:pt x="423516" y="19971"/>
                  </a:cubicBezTo>
                  <a:cubicBezTo>
                    <a:pt x="422016" y="18471"/>
                    <a:pt x="420016" y="17721"/>
                    <a:pt x="417515" y="17721"/>
                  </a:cubicBezTo>
                  <a:cubicBezTo>
                    <a:pt x="415765" y="17721"/>
                    <a:pt x="414140" y="18252"/>
                    <a:pt x="412639" y="19315"/>
                  </a:cubicBezTo>
                  <a:cubicBezTo>
                    <a:pt x="411139" y="20378"/>
                    <a:pt x="409952" y="21753"/>
                    <a:pt x="409077" y="23440"/>
                  </a:cubicBezTo>
                  <a:cubicBezTo>
                    <a:pt x="408264" y="25128"/>
                    <a:pt x="407858" y="26878"/>
                    <a:pt x="407858" y="28691"/>
                  </a:cubicBezTo>
                  <a:lnTo>
                    <a:pt x="407858" y="47537"/>
                  </a:lnTo>
                  <a:lnTo>
                    <a:pt x="402232" y="47537"/>
                  </a:lnTo>
                  <a:lnTo>
                    <a:pt x="402232" y="0"/>
                  </a:lnTo>
                  <a:close/>
                  <a:moveTo>
                    <a:pt x="454674" y="48569"/>
                  </a:moveTo>
                  <a:cubicBezTo>
                    <a:pt x="451486" y="48569"/>
                    <a:pt x="448610" y="47818"/>
                    <a:pt x="446048" y="46318"/>
                  </a:cubicBezTo>
                  <a:cubicBezTo>
                    <a:pt x="443485" y="44756"/>
                    <a:pt x="441453" y="42630"/>
                    <a:pt x="439953" y="39942"/>
                  </a:cubicBezTo>
                  <a:cubicBezTo>
                    <a:pt x="438516" y="37192"/>
                    <a:pt x="437797" y="34098"/>
                    <a:pt x="437797" y="30660"/>
                  </a:cubicBezTo>
                  <a:cubicBezTo>
                    <a:pt x="437797" y="27410"/>
                    <a:pt x="438484" y="24409"/>
                    <a:pt x="439859" y="21659"/>
                  </a:cubicBezTo>
                  <a:cubicBezTo>
                    <a:pt x="441235" y="18909"/>
                    <a:pt x="443172" y="16721"/>
                    <a:pt x="445673" y="15096"/>
                  </a:cubicBezTo>
                  <a:cubicBezTo>
                    <a:pt x="448173" y="13470"/>
                    <a:pt x="451017" y="12658"/>
                    <a:pt x="454205" y="12658"/>
                  </a:cubicBezTo>
                  <a:cubicBezTo>
                    <a:pt x="457518" y="12658"/>
                    <a:pt x="460393" y="13408"/>
                    <a:pt x="462831" y="14908"/>
                  </a:cubicBezTo>
                  <a:cubicBezTo>
                    <a:pt x="465269" y="16346"/>
                    <a:pt x="467144" y="18377"/>
                    <a:pt x="468457" y="21003"/>
                  </a:cubicBezTo>
                  <a:cubicBezTo>
                    <a:pt x="469769" y="23628"/>
                    <a:pt x="470426" y="26597"/>
                    <a:pt x="470426" y="29910"/>
                  </a:cubicBezTo>
                  <a:cubicBezTo>
                    <a:pt x="470426" y="30473"/>
                    <a:pt x="470395" y="31066"/>
                    <a:pt x="470332" y="31691"/>
                  </a:cubicBezTo>
                  <a:lnTo>
                    <a:pt x="443516" y="31691"/>
                  </a:lnTo>
                  <a:cubicBezTo>
                    <a:pt x="443641" y="34254"/>
                    <a:pt x="444235" y="36411"/>
                    <a:pt x="445297" y="38161"/>
                  </a:cubicBezTo>
                  <a:cubicBezTo>
                    <a:pt x="446423" y="39911"/>
                    <a:pt x="447829" y="41255"/>
                    <a:pt x="449517" y="42193"/>
                  </a:cubicBezTo>
                  <a:cubicBezTo>
                    <a:pt x="451267" y="43068"/>
                    <a:pt x="453049" y="43505"/>
                    <a:pt x="454861" y="43505"/>
                  </a:cubicBezTo>
                  <a:cubicBezTo>
                    <a:pt x="459299" y="43505"/>
                    <a:pt x="462643" y="41474"/>
                    <a:pt x="464894" y="37411"/>
                  </a:cubicBezTo>
                  <a:lnTo>
                    <a:pt x="469676" y="39661"/>
                  </a:lnTo>
                  <a:cubicBezTo>
                    <a:pt x="468300" y="42412"/>
                    <a:pt x="466331" y="44599"/>
                    <a:pt x="463769" y="46225"/>
                  </a:cubicBezTo>
                  <a:cubicBezTo>
                    <a:pt x="461268" y="47787"/>
                    <a:pt x="458237" y="48569"/>
                    <a:pt x="454674" y="48569"/>
                  </a:cubicBezTo>
                  <a:close/>
                  <a:moveTo>
                    <a:pt x="464425" y="27003"/>
                  </a:moveTo>
                  <a:cubicBezTo>
                    <a:pt x="464362" y="25628"/>
                    <a:pt x="463956" y="24222"/>
                    <a:pt x="463206" y="22784"/>
                  </a:cubicBezTo>
                  <a:cubicBezTo>
                    <a:pt x="462519" y="21346"/>
                    <a:pt x="461425" y="20159"/>
                    <a:pt x="459924" y="19221"/>
                  </a:cubicBezTo>
                  <a:cubicBezTo>
                    <a:pt x="458424" y="18221"/>
                    <a:pt x="456518" y="17721"/>
                    <a:pt x="454205" y="17721"/>
                  </a:cubicBezTo>
                  <a:cubicBezTo>
                    <a:pt x="451580" y="17721"/>
                    <a:pt x="449329" y="18596"/>
                    <a:pt x="447454" y="20346"/>
                  </a:cubicBezTo>
                  <a:cubicBezTo>
                    <a:pt x="445579" y="22034"/>
                    <a:pt x="444360" y="24253"/>
                    <a:pt x="443797" y="27003"/>
                  </a:cubicBezTo>
                  <a:lnTo>
                    <a:pt x="464425" y="27003"/>
                  </a:lnTo>
                  <a:close/>
                  <a:moveTo>
                    <a:pt x="477045" y="13689"/>
                  </a:moveTo>
                  <a:lnTo>
                    <a:pt x="482389" y="13689"/>
                  </a:lnTo>
                  <a:lnTo>
                    <a:pt x="482389" y="19127"/>
                  </a:lnTo>
                  <a:lnTo>
                    <a:pt x="482671" y="19127"/>
                  </a:lnTo>
                  <a:cubicBezTo>
                    <a:pt x="483296" y="17252"/>
                    <a:pt x="484546" y="15721"/>
                    <a:pt x="486421" y="14533"/>
                  </a:cubicBezTo>
                  <a:cubicBezTo>
                    <a:pt x="488359" y="13283"/>
                    <a:pt x="490390" y="12658"/>
                    <a:pt x="492516" y="12658"/>
                  </a:cubicBezTo>
                  <a:cubicBezTo>
                    <a:pt x="494016" y="12658"/>
                    <a:pt x="495329" y="12877"/>
                    <a:pt x="496454" y="13314"/>
                  </a:cubicBezTo>
                  <a:lnTo>
                    <a:pt x="496454" y="19502"/>
                  </a:lnTo>
                  <a:cubicBezTo>
                    <a:pt x="495016" y="18752"/>
                    <a:pt x="493422" y="18377"/>
                    <a:pt x="491672" y="18377"/>
                  </a:cubicBezTo>
                  <a:cubicBezTo>
                    <a:pt x="490047" y="18377"/>
                    <a:pt x="488547" y="18846"/>
                    <a:pt x="487171" y="19784"/>
                  </a:cubicBezTo>
                  <a:cubicBezTo>
                    <a:pt x="485796" y="20721"/>
                    <a:pt x="484702" y="21972"/>
                    <a:pt x="483890" y="23534"/>
                  </a:cubicBezTo>
                  <a:cubicBezTo>
                    <a:pt x="483077" y="25097"/>
                    <a:pt x="482671" y="26785"/>
                    <a:pt x="482671" y="28597"/>
                  </a:cubicBezTo>
                  <a:lnTo>
                    <a:pt x="482671" y="47537"/>
                  </a:lnTo>
                  <a:lnTo>
                    <a:pt x="477045" y="47537"/>
                  </a:lnTo>
                  <a:lnTo>
                    <a:pt x="477045" y="13689"/>
                  </a:lnTo>
                  <a:close/>
                  <a:moveTo>
                    <a:pt x="497719" y="47537"/>
                  </a:moveTo>
                  <a:lnTo>
                    <a:pt x="497719" y="47537"/>
                  </a:lnTo>
                  <a:close/>
                  <a:moveTo>
                    <a:pt x="531685" y="48569"/>
                  </a:moveTo>
                  <a:cubicBezTo>
                    <a:pt x="528622" y="48569"/>
                    <a:pt x="525872" y="47818"/>
                    <a:pt x="523434" y="46318"/>
                  </a:cubicBezTo>
                  <a:cubicBezTo>
                    <a:pt x="520996" y="44756"/>
                    <a:pt x="519058" y="42630"/>
                    <a:pt x="517621" y="39942"/>
                  </a:cubicBezTo>
                  <a:cubicBezTo>
                    <a:pt x="516183" y="37192"/>
                    <a:pt x="515464" y="34067"/>
                    <a:pt x="515464" y="30566"/>
                  </a:cubicBezTo>
                  <a:cubicBezTo>
                    <a:pt x="515464" y="27191"/>
                    <a:pt x="516183" y="24128"/>
                    <a:pt x="517621" y="21378"/>
                  </a:cubicBezTo>
                  <a:cubicBezTo>
                    <a:pt x="519058" y="18627"/>
                    <a:pt x="520996" y="16502"/>
                    <a:pt x="523434" y="15002"/>
                  </a:cubicBezTo>
                  <a:cubicBezTo>
                    <a:pt x="525872" y="13439"/>
                    <a:pt x="528622" y="12658"/>
                    <a:pt x="531685" y="12658"/>
                  </a:cubicBezTo>
                  <a:cubicBezTo>
                    <a:pt x="534248" y="12658"/>
                    <a:pt x="536529" y="13252"/>
                    <a:pt x="538530" y="14439"/>
                  </a:cubicBezTo>
                  <a:cubicBezTo>
                    <a:pt x="540592" y="15564"/>
                    <a:pt x="542155" y="17002"/>
                    <a:pt x="543218" y="18752"/>
                  </a:cubicBezTo>
                  <a:lnTo>
                    <a:pt x="543499" y="18752"/>
                  </a:lnTo>
                  <a:lnTo>
                    <a:pt x="543218" y="13970"/>
                  </a:lnTo>
                  <a:lnTo>
                    <a:pt x="543218" y="0"/>
                  </a:lnTo>
                  <a:lnTo>
                    <a:pt x="548937" y="0"/>
                  </a:lnTo>
                  <a:lnTo>
                    <a:pt x="548937" y="47537"/>
                  </a:lnTo>
                  <a:lnTo>
                    <a:pt x="543499" y="47537"/>
                  </a:lnTo>
                  <a:lnTo>
                    <a:pt x="543499" y="42568"/>
                  </a:lnTo>
                  <a:lnTo>
                    <a:pt x="543218" y="42568"/>
                  </a:lnTo>
                  <a:cubicBezTo>
                    <a:pt x="542155" y="44256"/>
                    <a:pt x="540592" y="45693"/>
                    <a:pt x="538530" y="46881"/>
                  </a:cubicBezTo>
                  <a:cubicBezTo>
                    <a:pt x="536529" y="48006"/>
                    <a:pt x="534248" y="48569"/>
                    <a:pt x="531685" y="48569"/>
                  </a:cubicBezTo>
                  <a:close/>
                  <a:moveTo>
                    <a:pt x="532341" y="43505"/>
                  </a:moveTo>
                  <a:cubicBezTo>
                    <a:pt x="534279" y="43505"/>
                    <a:pt x="536092" y="42974"/>
                    <a:pt x="537780" y="41911"/>
                  </a:cubicBezTo>
                  <a:cubicBezTo>
                    <a:pt x="539530" y="40849"/>
                    <a:pt x="540905" y="39349"/>
                    <a:pt x="541905" y="37411"/>
                  </a:cubicBezTo>
                  <a:cubicBezTo>
                    <a:pt x="542968" y="35473"/>
                    <a:pt x="543499" y="33192"/>
                    <a:pt x="543499" y="30566"/>
                  </a:cubicBezTo>
                  <a:cubicBezTo>
                    <a:pt x="543499" y="28004"/>
                    <a:pt x="542968" y="25753"/>
                    <a:pt x="541905" y="23815"/>
                  </a:cubicBezTo>
                  <a:cubicBezTo>
                    <a:pt x="540905" y="21878"/>
                    <a:pt x="539530" y="20378"/>
                    <a:pt x="537780" y="19315"/>
                  </a:cubicBezTo>
                  <a:cubicBezTo>
                    <a:pt x="536092" y="18252"/>
                    <a:pt x="534279" y="17721"/>
                    <a:pt x="532341" y="17721"/>
                  </a:cubicBezTo>
                  <a:cubicBezTo>
                    <a:pt x="530341" y="17721"/>
                    <a:pt x="528466" y="18252"/>
                    <a:pt x="526716" y="19315"/>
                  </a:cubicBezTo>
                  <a:cubicBezTo>
                    <a:pt x="525028" y="20378"/>
                    <a:pt x="523653" y="21909"/>
                    <a:pt x="522590" y="23909"/>
                  </a:cubicBezTo>
                  <a:cubicBezTo>
                    <a:pt x="521590" y="25847"/>
                    <a:pt x="521090" y="28066"/>
                    <a:pt x="521090" y="30566"/>
                  </a:cubicBezTo>
                  <a:cubicBezTo>
                    <a:pt x="521090" y="33129"/>
                    <a:pt x="521590" y="35411"/>
                    <a:pt x="522590" y="37411"/>
                  </a:cubicBezTo>
                  <a:cubicBezTo>
                    <a:pt x="523653" y="39349"/>
                    <a:pt x="525028" y="40849"/>
                    <a:pt x="526716" y="41911"/>
                  </a:cubicBezTo>
                  <a:cubicBezTo>
                    <a:pt x="528466" y="42974"/>
                    <a:pt x="530341" y="43505"/>
                    <a:pt x="532341" y="43505"/>
                  </a:cubicBezTo>
                  <a:close/>
                  <a:moveTo>
                    <a:pt x="572534" y="48569"/>
                  </a:moveTo>
                  <a:cubicBezTo>
                    <a:pt x="569221" y="48569"/>
                    <a:pt x="566221" y="47787"/>
                    <a:pt x="563533" y="46225"/>
                  </a:cubicBezTo>
                  <a:cubicBezTo>
                    <a:pt x="560908" y="44599"/>
                    <a:pt x="558845" y="42443"/>
                    <a:pt x="557345" y="39755"/>
                  </a:cubicBezTo>
                  <a:cubicBezTo>
                    <a:pt x="555844" y="37005"/>
                    <a:pt x="555094" y="33942"/>
                    <a:pt x="555094" y="30566"/>
                  </a:cubicBezTo>
                  <a:cubicBezTo>
                    <a:pt x="555094" y="27253"/>
                    <a:pt x="555844" y="24253"/>
                    <a:pt x="557345" y="21565"/>
                  </a:cubicBezTo>
                  <a:cubicBezTo>
                    <a:pt x="558845" y="18815"/>
                    <a:pt x="560908" y="16658"/>
                    <a:pt x="563533" y="15096"/>
                  </a:cubicBezTo>
                  <a:cubicBezTo>
                    <a:pt x="566221" y="13470"/>
                    <a:pt x="569221" y="12658"/>
                    <a:pt x="572534" y="12658"/>
                  </a:cubicBezTo>
                  <a:cubicBezTo>
                    <a:pt x="575847" y="12658"/>
                    <a:pt x="578816" y="13470"/>
                    <a:pt x="581441" y="15096"/>
                  </a:cubicBezTo>
                  <a:cubicBezTo>
                    <a:pt x="584129" y="16658"/>
                    <a:pt x="586192" y="18815"/>
                    <a:pt x="587630" y="21565"/>
                  </a:cubicBezTo>
                  <a:cubicBezTo>
                    <a:pt x="589130" y="24253"/>
                    <a:pt x="589880" y="27253"/>
                    <a:pt x="589880" y="30566"/>
                  </a:cubicBezTo>
                  <a:cubicBezTo>
                    <a:pt x="589880" y="33942"/>
                    <a:pt x="589130" y="37005"/>
                    <a:pt x="587630" y="39755"/>
                  </a:cubicBezTo>
                  <a:cubicBezTo>
                    <a:pt x="586192" y="42443"/>
                    <a:pt x="584129" y="44599"/>
                    <a:pt x="581441" y="46225"/>
                  </a:cubicBezTo>
                  <a:cubicBezTo>
                    <a:pt x="578816" y="47787"/>
                    <a:pt x="575847" y="48569"/>
                    <a:pt x="572534" y="48569"/>
                  </a:cubicBezTo>
                  <a:close/>
                  <a:moveTo>
                    <a:pt x="572534" y="43505"/>
                  </a:moveTo>
                  <a:cubicBezTo>
                    <a:pt x="574597" y="43505"/>
                    <a:pt x="576535" y="43005"/>
                    <a:pt x="578347" y="42005"/>
                  </a:cubicBezTo>
                  <a:cubicBezTo>
                    <a:pt x="580160" y="40943"/>
                    <a:pt x="581598" y="39442"/>
                    <a:pt x="582660" y="37505"/>
                  </a:cubicBezTo>
                  <a:cubicBezTo>
                    <a:pt x="583723" y="35504"/>
                    <a:pt x="584254" y="33192"/>
                    <a:pt x="584254" y="30566"/>
                  </a:cubicBezTo>
                  <a:cubicBezTo>
                    <a:pt x="584254" y="28004"/>
                    <a:pt x="583723" y="25753"/>
                    <a:pt x="582660" y="23815"/>
                  </a:cubicBezTo>
                  <a:cubicBezTo>
                    <a:pt x="581598" y="21815"/>
                    <a:pt x="580160" y="20315"/>
                    <a:pt x="578347" y="19315"/>
                  </a:cubicBezTo>
                  <a:cubicBezTo>
                    <a:pt x="576535" y="18252"/>
                    <a:pt x="574597" y="17721"/>
                    <a:pt x="572534" y="17721"/>
                  </a:cubicBezTo>
                  <a:cubicBezTo>
                    <a:pt x="570471" y="17721"/>
                    <a:pt x="568533" y="18252"/>
                    <a:pt x="566721" y="19315"/>
                  </a:cubicBezTo>
                  <a:cubicBezTo>
                    <a:pt x="564908" y="20315"/>
                    <a:pt x="563439" y="21815"/>
                    <a:pt x="562314" y="23815"/>
                  </a:cubicBezTo>
                  <a:cubicBezTo>
                    <a:pt x="561251" y="25753"/>
                    <a:pt x="560720" y="28004"/>
                    <a:pt x="560720" y="30566"/>
                  </a:cubicBezTo>
                  <a:cubicBezTo>
                    <a:pt x="560720" y="33192"/>
                    <a:pt x="561251" y="35504"/>
                    <a:pt x="562314" y="37505"/>
                  </a:cubicBezTo>
                  <a:cubicBezTo>
                    <a:pt x="563439" y="39442"/>
                    <a:pt x="564908" y="40943"/>
                    <a:pt x="566721" y="42005"/>
                  </a:cubicBezTo>
                  <a:cubicBezTo>
                    <a:pt x="568533" y="43005"/>
                    <a:pt x="570471" y="43505"/>
                    <a:pt x="572534" y="43505"/>
                  </a:cubicBezTo>
                  <a:close/>
                  <a:moveTo>
                    <a:pt x="611348" y="62914"/>
                  </a:moveTo>
                  <a:cubicBezTo>
                    <a:pt x="607347" y="62914"/>
                    <a:pt x="604066" y="61976"/>
                    <a:pt x="601503" y="60101"/>
                  </a:cubicBezTo>
                  <a:cubicBezTo>
                    <a:pt x="598940" y="58289"/>
                    <a:pt x="597190" y="56070"/>
                    <a:pt x="596252" y="53444"/>
                  </a:cubicBezTo>
                  <a:lnTo>
                    <a:pt x="601503" y="51288"/>
                  </a:lnTo>
                  <a:cubicBezTo>
                    <a:pt x="602191" y="53225"/>
                    <a:pt x="603409" y="54788"/>
                    <a:pt x="605160" y="55976"/>
                  </a:cubicBezTo>
                  <a:cubicBezTo>
                    <a:pt x="606910" y="57226"/>
                    <a:pt x="608973" y="57851"/>
                    <a:pt x="611348" y="57851"/>
                  </a:cubicBezTo>
                  <a:cubicBezTo>
                    <a:pt x="614848" y="57851"/>
                    <a:pt x="617567" y="56820"/>
                    <a:pt x="619505" y="54757"/>
                  </a:cubicBezTo>
                  <a:cubicBezTo>
                    <a:pt x="621443" y="52757"/>
                    <a:pt x="622412" y="49881"/>
                    <a:pt x="622412" y="46131"/>
                  </a:cubicBezTo>
                  <a:lnTo>
                    <a:pt x="622412" y="42380"/>
                  </a:lnTo>
                  <a:lnTo>
                    <a:pt x="622131" y="42380"/>
                  </a:lnTo>
                  <a:cubicBezTo>
                    <a:pt x="621006" y="44068"/>
                    <a:pt x="619443" y="45474"/>
                    <a:pt x="617443" y="46600"/>
                  </a:cubicBezTo>
                  <a:cubicBezTo>
                    <a:pt x="615442" y="47662"/>
                    <a:pt x="613161" y="48194"/>
                    <a:pt x="610598" y="48194"/>
                  </a:cubicBezTo>
                  <a:cubicBezTo>
                    <a:pt x="607660" y="48194"/>
                    <a:pt x="604972" y="47443"/>
                    <a:pt x="602534" y="45943"/>
                  </a:cubicBezTo>
                  <a:cubicBezTo>
                    <a:pt x="600159" y="44443"/>
                    <a:pt x="598253" y="42349"/>
                    <a:pt x="596815" y="39661"/>
                  </a:cubicBezTo>
                  <a:cubicBezTo>
                    <a:pt x="595377" y="36973"/>
                    <a:pt x="594658" y="33879"/>
                    <a:pt x="594658" y="30379"/>
                  </a:cubicBezTo>
                  <a:cubicBezTo>
                    <a:pt x="594658" y="27003"/>
                    <a:pt x="595377" y="23972"/>
                    <a:pt x="596815" y="21284"/>
                  </a:cubicBezTo>
                  <a:cubicBezTo>
                    <a:pt x="598253" y="18534"/>
                    <a:pt x="600159" y="16408"/>
                    <a:pt x="602534" y="14908"/>
                  </a:cubicBezTo>
                  <a:cubicBezTo>
                    <a:pt x="604972" y="13408"/>
                    <a:pt x="607660" y="12658"/>
                    <a:pt x="610598" y="12658"/>
                  </a:cubicBezTo>
                  <a:cubicBezTo>
                    <a:pt x="613161" y="12658"/>
                    <a:pt x="615442" y="13189"/>
                    <a:pt x="617443" y="14252"/>
                  </a:cubicBezTo>
                  <a:cubicBezTo>
                    <a:pt x="619443" y="15314"/>
                    <a:pt x="621006" y="16752"/>
                    <a:pt x="622131" y="18565"/>
                  </a:cubicBezTo>
                  <a:lnTo>
                    <a:pt x="622412" y="18565"/>
                  </a:lnTo>
                  <a:lnTo>
                    <a:pt x="622412" y="13689"/>
                  </a:lnTo>
                  <a:lnTo>
                    <a:pt x="627756" y="13689"/>
                  </a:lnTo>
                  <a:lnTo>
                    <a:pt x="627756" y="46225"/>
                  </a:lnTo>
                  <a:cubicBezTo>
                    <a:pt x="627756" y="51663"/>
                    <a:pt x="626256" y="55788"/>
                    <a:pt x="623256" y="58601"/>
                  </a:cubicBezTo>
                  <a:cubicBezTo>
                    <a:pt x="620255" y="61476"/>
                    <a:pt x="616286" y="62914"/>
                    <a:pt x="611348" y="62914"/>
                  </a:cubicBezTo>
                  <a:close/>
                  <a:moveTo>
                    <a:pt x="611348" y="43130"/>
                  </a:moveTo>
                  <a:cubicBezTo>
                    <a:pt x="613411" y="43130"/>
                    <a:pt x="615255" y="42630"/>
                    <a:pt x="616880" y="41630"/>
                  </a:cubicBezTo>
                  <a:cubicBezTo>
                    <a:pt x="618568" y="40568"/>
                    <a:pt x="619911" y="39099"/>
                    <a:pt x="620912" y="37223"/>
                  </a:cubicBezTo>
                  <a:cubicBezTo>
                    <a:pt x="621912" y="35286"/>
                    <a:pt x="622412" y="33004"/>
                    <a:pt x="622412" y="30379"/>
                  </a:cubicBezTo>
                  <a:cubicBezTo>
                    <a:pt x="622412" y="27753"/>
                    <a:pt x="621912" y="25503"/>
                    <a:pt x="620912" y="23628"/>
                  </a:cubicBezTo>
                  <a:cubicBezTo>
                    <a:pt x="619911" y="21690"/>
                    <a:pt x="618568" y="20221"/>
                    <a:pt x="616880" y="19221"/>
                  </a:cubicBezTo>
                  <a:cubicBezTo>
                    <a:pt x="615255" y="18221"/>
                    <a:pt x="613411" y="17721"/>
                    <a:pt x="611348" y="17721"/>
                  </a:cubicBezTo>
                  <a:cubicBezTo>
                    <a:pt x="609348" y="17721"/>
                    <a:pt x="607504" y="18252"/>
                    <a:pt x="605816" y="19315"/>
                  </a:cubicBezTo>
                  <a:cubicBezTo>
                    <a:pt x="604128" y="20315"/>
                    <a:pt x="602785" y="21784"/>
                    <a:pt x="601784" y="23722"/>
                  </a:cubicBezTo>
                  <a:cubicBezTo>
                    <a:pt x="600784" y="25597"/>
                    <a:pt x="600284" y="27816"/>
                    <a:pt x="600284" y="30379"/>
                  </a:cubicBezTo>
                  <a:cubicBezTo>
                    <a:pt x="600284" y="33004"/>
                    <a:pt x="600784" y="35286"/>
                    <a:pt x="601784" y="37223"/>
                  </a:cubicBezTo>
                  <a:cubicBezTo>
                    <a:pt x="602785" y="39161"/>
                    <a:pt x="604128" y="40630"/>
                    <a:pt x="605816" y="41630"/>
                  </a:cubicBezTo>
                  <a:cubicBezTo>
                    <a:pt x="607504" y="42630"/>
                    <a:pt x="609348" y="43130"/>
                    <a:pt x="611348" y="43130"/>
                  </a:cubicBezTo>
                  <a:close/>
                  <a:moveTo>
                    <a:pt x="647646" y="48569"/>
                  </a:moveTo>
                  <a:cubicBezTo>
                    <a:pt x="644021" y="48569"/>
                    <a:pt x="640989" y="47725"/>
                    <a:pt x="638551" y="46037"/>
                  </a:cubicBezTo>
                  <a:cubicBezTo>
                    <a:pt x="636114" y="44349"/>
                    <a:pt x="634363" y="42162"/>
                    <a:pt x="633301" y="39474"/>
                  </a:cubicBezTo>
                  <a:lnTo>
                    <a:pt x="638364" y="37223"/>
                  </a:lnTo>
                  <a:cubicBezTo>
                    <a:pt x="639239" y="39286"/>
                    <a:pt x="640489" y="40880"/>
                    <a:pt x="642114" y="42005"/>
                  </a:cubicBezTo>
                  <a:cubicBezTo>
                    <a:pt x="643802" y="43068"/>
                    <a:pt x="645646" y="43599"/>
                    <a:pt x="647646" y="43599"/>
                  </a:cubicBezTo>
                  <a:cubicBezTo>
                    <a:pt x="649772" y="43599"/>
                    <a:pt x="651584" y="43193"/>
                    <a:pt x="653084" y="42380"/>
                  </a:cubicBezTo>
                  <a:cubicBezTo>
                    <a:pt x="654585" y="41505"/>
                    <a:pt x="655335" y="40255"/>
                    <a:pt x="655335" y="38630"/>
                  </a:cubicBezTo>
                  <a:cubicBezTo>
                    <a:pt x="655335" y="37192"/>
                    <a:pt x="654741" y="36067"/>
                    <a:pt x="653553" y="35254"/>
                  </a:cubicBezTo>
                  <a:cubicBezTo>
                    <a:pt x="652366" y="34379"/>
                    <a:pt x="650459" y="33629"/>
                    <a:pt x="647834" y="33004"/>
                  </a:cubicBezTo>
                  <a:lnTo>
                    <a:pt x="643802" y="31973"/>
                  </a:lnTo>
                  <a:cubicBezTo>
                    <a:pt x="641052" y="31285"/>
                    <a:pt x="638802" y="30160"/>
                    <a:pt x="637051" y="28597"/>
                  </a:cubicBezTo>
                  <a:cubicBezTo>
                    <a:pt x="635363" y="26972"/>
                    <a:pt x="634520" y="24909"/>
                    <a:pt x="634520" y="22409"/>
                  </a:cubicBezTo>
                  <a:cubicBezTo>
                    <a:pt x="634520" y="20471"/>
                    <a:pt x="635113" y="18752"/>
                    <a:pt x="636301" y="17252"/>
                  </a:cubicBezTo>
                  <a:cubicBezTo>
                    <a:pt x="637489" y="15752"/>
                    <a:pt x="639051" y="14627"/>
                    <a:pt x="640989" y="13877"/>
                  </a:cubicBezTo>
                  <a:cubicBezTo>
                    <a:pt x="642927" y="13064"/>
                    <a:pt x="645021" y="12658"/>
                    <a:pt x="647271" y="12658"/>
                  </a:cubicBezTo>
                  <a:cubicBezTo>
                    <a:pt x="650272" y="12658"/>
                    <a:pt x="652928" y="13314"/>
                    <a:pt x="655241" y="14627"/>
                  </a:cubicBezTo>
                  <a:cubicBezTo>
                    <a:pt x="657554" y="15877"/>
                    <a:pt x="659179" y="17627"/>
                    <a:pt x="660117" y="19877"/>
                  </a:cubicBezTo>
                  <a:lnTo>
                    <a:pt x="655241" y="22222"/>
                  </a:lnTo>
                  <a:cubicBezTo>
                    <a:pt x="653741" y="19159"/>
                    <a:pt x="651053" y="17627"/>
                    <a:pt x="647177" y="17627"/>
                  </a:cubicBezTo>
                  <a:cubicBezTo>
                    <a:pt x="645365" y="17627"/>
                    <a:pt x="643739" y="18065"/>
                    <a:pt x="642302" y="18940"/>
                  </a:cubicBezTo>
                  <a:cubicBezTo>
                    <a:pt x="640927" y="19815"/>
                    <a:pt x="640239" y="20909"/>
                    <a:pt x="640239" y="22222"/>
                  </a:cubicBezTo>
                  <a:cubicBezTo>
                    <a:pt x="640239" y="23472"/>
                    <a:pt x="640708" y="24503"/>
                    <a:pt x="641646" y="25316"/>
                  </a:cubicBezTo>
                  <a:cubicBezTo>
                    <a:pt x="642646" y="26066"/>
                    <a:pt x="644114" y="26691"/>
                    <a:pt x="646052" y="27191"/>
                  </a:cubicBezTo>
                  <a:lnTo>
                    <a:pt x="651022" y="28410"/>
                  </a:lnTo>
                  <a:cubicBezTo>
                    <a:pt x="654334" y="29285"/>
                    <a:pt x="656835" y="30566"/>
                    <a:pt x="658523" y="32254"/>
                  </a:cubicBezTo>
                  <a:cubicBezTo>
                    <a:pt x="660210" y="33879"/>
                    <a:pt x="661054" y="35880"/>
                    <a:pt x="661054" y="38255"/>
                  </a:cubicBezTo>
                  <a:cubicBezTo>
                    <a:pt x="661054" y="40318"/>
                    <a:pt x="660429" y="42130"/>
                    <a:pt x="659179" y="43693"/>
                  </a:cubicBezTo>
                  <a:cubicBezTo>
                    <a:pt x="657991" y="45256"/>
                    <a:pt x="656366" y="46475"/>
                    <a:pt x="654303" y="47350"/>
                  </a:cubicBezTo>
                  <a:cubicBezTo>
                    <a:pt x="652303" y="48162"/>
                    <a:pt x="650084" y="48569"/>
                    <a:pt x="647646" y="48569"/>
                  </a:cubicBezTo>
                  <a:close/>
                  <a:moveTo>
                    <a:pt x="663012" y="47537"/>
                  </a:moveTo>
                  <a:lnTo>
                    <a:pt x="663012" y="47537"/>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9" name="Freeform: Shape 198">
              <a:extLst>
                <a:ext uri="{FF2B5EF4-FFF2-40B4-BE49-F238E27FC236}">
                  <a16:creationId xmlns:a16="http://schemas.microsoft.com/office/drawing/2014/main" id="{0632420E-A8E2-2FDF-056C-91E76DD2DAAD}"/>
                </a:ext>
              </a:extLst>
            </p:cNvPr>
            <p:cNvSpPr/>
            <p:nvPr/>
          </p:nvSpPr>
          <p:spPr>
            <a:xfrm>
              <a:off x="3117245" y="1139296"/>
              <a:ext cx="28503" cy="28597"/>
            </a:xfrm>
            <a:custGeom>
              <a:avLst/>
              <a:gdLst>
                <a:gd name="connsiteX0" fmla="*/ 14252 w 28503"/>
                <a:gd name="connsiteY0" fmla="*/ 0 h 28597"/>
                <a:gd name="connsiteX1" fmla="*/ 21190 w 28503"/>
                <a:gd name="connsiteY1" fmla="*/ 1875 h 28597"/>
                <a:gd name="connsiteX2" fmla="*/ 26535 w 28503"/>
                <a:gd name="connsiteY2" fmla="*/ 7126 h 28597"/>
                <a:gd name="connsiteX3" fmla="*/ 28504 w 28503"/>
                <a:gd name="connsiteY3" fmla="*/ 14252 h 28597"/>
                <a:gd name="connsiteX4" fmla="*/ 24284 w 28503"/>
                <a:gd name="connsiteY4" fmla="*/ 24378 h 28597"/>
                <a:gd name="connsiteX5" fmla="*/ 14252 w 28503"/>
                <a:gd name="connsiteY5" fmla="*/ 28597 h 28597"/>
                <a:gd name="connsiteX6" fmla="*/ 4126 w 28503"/>
                <a:gd name="connsiteY6" fmla="*/ 24378 h 28597"/>
                <a:gd name="connsiteX7" fmla="*/ 0 w 28503"/>
                <a:gd name="connsiteY7" fmla="*/ 14252 h 28597"/>
                <a:gd name="connsiteX8" fmla="*/ 1875 w 28503"/>
                <a:gd name="connsiteY8" fmla="*/ 7126 h 28597"/>
                <a:gd name="connsiteX9" fmla="*/ 7220 w 28503"/>
                <a:gd name="connsiteY9" fmla="*/ 1875 h 28597"/>
                <a:gd name="connsiteX10" fmla="*/ 14252 w 28503"/>
                <a:gd name="connsiteY10" fmla="*/ 0 h 2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03" h="28597">
                  <a:moveTo>
                    <a:pt x="14252" y="0"/>
                  </a:moveTo>
                  <a:cubicBezTo>
                    <a:pt x="16627" y="0"/>
                    <a:pt x="18940" y="625"/>
                    <a:pt x="21190" y="1875"/>
                  </a:cubicBezTo>
                  <a:cubicBezTo>
                    <a:pt x="23503" y="3063"/>
                    <a:pt x="25285" y="4813"/>
                    <a:pt x="26535" y="7126"/>
                  </a:cubicBezTo>
                  <a:cubicBezTo>
                    <a:pt x="27847" y="9439"/>
                    <a:pt x="28504" y="11814"/>
                    <a:pt x="28504" y="14252"/>
                  </a:cubicBezTo>
                  <a:cubicBezTo>
                    <a:pt x="28504" y="18190"/>
                    <a:pt x="27097" y="21565"/>
                    <a:pt x="24284" y="24378"/>
                  </a:cubicBezTo>
                  <a:cubicBezTo>
                    <a:pt x="21534" y="27191"/>
                    <a:pt x="18190" y="28597"/>
                    <a:pt x="14252" y="28597"/>
                  </a:cubicBezTo>
                  <a:cubicBezTo>
                    <a:pt x="10314" y="28597"/>
                    <a:pt x="6938" y="27191"/>
                    <a:pt x="4126" y="24378"/>
                  </a:cubicBezTo>
                  <a:cubicBezTo>
                    <a:pt x="1375" y="21565"/>
                    <a:pt x="0" y="18190"/>
                    <a:pt x="0" y="14252"/>
                  </a:cubicBezTo>
                  <a:cubicBezTo>
                    <a:pt x="0" y="11751"/>
                    <a:pt x="625" y="9376"/>
                    <a:pt x="1875" y="7126"/>
                  </a:cubicBezTo>
                  <a:cubicBezTo>
                    <a:pt x="3125" y="4813"/>
                    <a:pt x="4907" y="3063"/>
                    <a:pt x="7220" y="1875"/>
                  </a:cubicBezTo>
                  <a:cubicBezTo>
                    <a:pt x="9533" y="625"/>
                    <a:pt x="11877" y="0"/>
                    <a:pt x="14252" y="0"/>
                  </a:cubicBez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0" name="Freeform: Shape 199">
              <a:extLst>
                <a:ext uri="{FF2B5EF4-FFF2-40B4-BE49-F238E27FC236}">
                  <a16:creationId xmlns:a16="http://schemas.microsoft.com/office/drawing/2014/main" id="{A4CB94A2-0AC3-96F5-80FB-837B593ADB42}"/>
                </a:ext>
              </a:extLst>
            </p:cNvPr>
            <p:cNvSpPr/>
            <p:nvPr/>
          </p:nvSpPr>
          <p:spPr>
            <a:xfrm>
              <a:off x="3188657" y="1124107"/>
              <a:ext cx="1077117" cy="63570"/>
            </a:xfrm>
            <a:custGeom>
              <a:avLst/>
              <a:gdLst>
                <a:gd name="connsiteX0" fmla="*/ 0 w 1077117"/>
                <a:gd name="connsiteY0" fmla="*/ 656 h 63570"/>
                <a:gd name="connsiteX1" fmla="*/ 6282 w 1077117"/>
                <a:gd name="connsiteY1" fmla="*/ 656 h 63570"/>
                <a:gd name="connsiteX2" fmla="*/ 14908 w 1077117"/>
                <a:gd name="connsiteY2" fmla="*/ 35536 h 63570"/>
                <a:gd name="connsiteX3" fmla="*/ 15658 w 1077117"/>
                <a:gd name="connsiteY3" fmla="*/ 38817 h 63570"/>
                <a:gd name="connsiteX4" fmla="*/ 15939 w 1077117"/>
                <a:gd name="connsiteY4" fmla="*/ 38817 h 63570"/>
                <a:gd name="connsiteX5" fmla="*/ 16971 w 1077117"/>
                <a:gd name="connsiteY5" fmla="*/ 35536 h 63570"/>
                <a:gd name="connsiteX6" fmla="*/ 27566 w 1077117"/>
                <a:gd name="connsiteY6" fmla="*/ 656 h 63570"/>
                <a:gd name="connsiteX7" fmla="*/ 33379 w 1077117"/>
                <a:gd name="connsiteY7" fmla="*/ 656 h 63570"/>
                <a:gd name="connsiteX8" fmla="*/ 43505 w 1077117"/>
                <a:gd name="connsiteY8" fmla="*/ 35536 h 63570"/>
                <a:gd name="connsiteX9" fmla="*/ 44537 w 1077117"/>
                <a:gd name="connsiteY9" fmla="*/ 38817 h 63570"/>
                <a:gd name="connsiteX10" fmla="*/ 44818 w 1077117"/>
                <a:gd name="connsiteY10" fmla="*/ 38817 h 63570"/>
                <a:gd name="connsiteX11" fmla="*/ 54194 w 1077117"/>
                <a:gd name="connsiteY11" fmla="*/ 656 h 63570"/>
                <a:gd name="connsiteX12" fmla="*/ 60383 w 1077117"/>
                <a:gd name="connsiteY12" fmla="*/ 656 h 63570"/>
                <a:gd name="connsiteX13" fmla="*/ 47631 w 1077117"/>
                <a:gd name="connsiteY13" fmla="*/ 48194 h 63570"/>
                <a:gd name="connsiteX14" fmla="*/ 41724 w 1077117"/>
                <a:gd name="connsiteY14" fmla="*/ 48194 h 63570"/>
                <a:gd name="connsiteX15" fmla="*/ 31691 w 1077117"/>
                <a:gd name="connsiteY15" fmla="*/ 13783 h 63570"/>
                <a:gd name="connsiteX16" fmla="*/ 30566 w 1077117"/>
                <a:gd name="connsiteY16" fmla="*/ 10126 h 63570"/>
                <a:gd name="connsiteX17" fmla="*/ 30379 w 1077117"/>
                <a:gd name="connsiteY17" fmla="*/ 10126 h 63570"/>
                <a:gd name="connsiteX18" fmla="*/ 29254 w 1077117"/>
                <a:gd name="connsiteY18" fmla="*/ 13783 h 63570"/>
                <a:gd name="connsiteX19" fmla="*/ 18752 w 1077117"/>
                <a:gd name="connsiteY19" fmla="*/ 48194 h 63570"/>
                <a:gd name="connsiteX20" fmla="*/ 12845 w 1077117"/>
                <a:gd name="connsiteY20" fmla="*/ 48194 h 63570"/>
                <a:gd name="connsiteX21" fmla="*/ 0 w 1077117"/>
                <a:gd name="connsiteY21" fmla="*/ 656 h 63570"/>
                <a:gd name="connsiteX22" fmla="*/ 73886 w 1077117"/>
                <a:gd name="connsiteY22" fmla="*/ 49225 h 63570"/>
                <a:gd name="connsiteX23" fmla="*/ 67229 w 1077117"/>
                <a:gd name="connsiteY23" fmla="*/ 47818 h 63570"/>
                <a:gd name="connsiteX24" fmla="*/ 62728 w 1077117"/>
                <a:gd name="connsiteY24" fmla="*/ 43787 h 63570"/>
                <a:gd name="connsiteX25" fmla="*/ 61134 w 1077117"/>
                <a:gd name="connsiteY25" fmla="*/ 37973 h 63570"/>
                <a:gd name="connsiteX26" fmla="*/ 65166 w 1077117"/>
                <a:gd name="connsiteY26" fmla="*/ 29629 h 63570"/>
                <a:gd name="connsiteX27" fmla="*/ 75386 w 1077117"/>
                <a:gd name="connsiteY27" fmla="*/ 26535 h 63570"/>
                <a:gd name="connsiteX28" fmla="*/ 81105 w 1077117"/>
                <a:gd name="connsiteY28" fmla="*/ 27191 h 63570"/>
                <a:gd name="connsiteX29" fmla="*/ 85137 w 1077117"/>
                <a:gd name="connsiteY29" fmla="*/ 28785 h 63570"/>
                <a:gd name="connsiteX30" fmla="*/ 85137 w 1077117"/>
                <a:gd name="connsiteY30" fmla="*/ 26722 h 63570"/>
                <a:gd name="connsiteX31" fmla="*/ 82418 w 1077117"/>
                <a:gd name="connsiteY31" fmla="*/ 20628 h 63570"/>
                <a:gd name="connsiteX32" fmla="*/ 75761 w 1077117"/>
                <a:gd name="connsiteY32" fmla="*/ 18284 h 63570"/>
                <a:gd name="connsiteX33" fmla="*/ 70510 w 1077117"/>
                <a:gd name="connsiteY33" fmla="*/ 19596 h 63570"/>
                <a:gd name="connsiteX34" fmla="*/ 66760 w 1077117"/>
                <a:gd name="connsiteY34" fmla="*/ 22972 h 63570"/>
                <a:gd name="connsiteX35" fmla="*/ 62447 w 1077117"/>
                <a:gd name="connsiteY35" fmla="*/ 19784 h 63570"/>
                <a:gd name="connsiteX36" fmla="*/ 67979 w 1077117"/>
                <a:gd name="connsiteY36" fmla="*/ 15002 h 63570"/>
                <a:gd name="connsiteX37" fmla="*/ 75761 w 1077117"/>
                <a:gd name="connsiteY37" fmla="*/ 13314 h 63570"/>
                <a:gd name="connsiteX38" fmla="*/ 86544 w 1077117"/>
                <a:gd name="connsiteY38" fmla="*/ 16971 h 63570"/>
                <a:gd name="connsiteX39" fmla="*/ 90482 w 1077117"/>
                <a:gd name="connsiteY39" fmla="*/ 26722 h 63570"/>
                <a:gd name="connsiteX40" fmla="*/ 90482 w 1077117"/>
                <a:gd name="connsiteY40" fmla="*/ 48194 h 63570"/>
                <a:gd name="connsiteX41" fmla="*/ 85137 w 1077117"/>
                <a:gd name="connsiteY41" fmla="*/ 48194 h 63570"/>
                <a:gd name="connsiteX42" fmla="*/ 85137 w 1077117"/>
                <a:gd name="connsiteY42" fmla="*/ 43318 h 63570"/>
                <a:gd name="connsiteX43" fmla="*/ 84856 w 1077117"/>
                <a:gd name="connsiteY43" fmla="*/ 43318 h 63570"/>
                <a:gd name="connsiteX44" fmla="*/ 80449 w 1077117"/>
                <a:gd name="connsiteY44" fmla="*/ 47537 h 63570"/>
                <a:gd name="connsiteX45" fmla="*/ 73886 w 1077117"/>
                <a:gd name="connsiteY45" fmla="*/ 49225 h 63570"/>
                <a:gd name="connsiteX46" fmla="*/ 74448 w 1077117"/>
                <a:gd name="connsiteY46" fmla="*/ 44256 h 63570"/>
                <a:gd name="connsiteX47" fmla="*/ 79699 w 1077117"/>
                <a:gd name="connsiteY47" fmla="*/ 42849 h 63570"/>
                <a:gd name="connsiteX48" fmla="*/ 83637 w 1077117"/>
                <a:gd name="connsiteY48" fmla="*/ 38911 h 63570"/>
                <a:gd name="connsiteX49" fmla="*/ 85137 w 1077117"/>
                <a:gd name="connsiteY49" fmla="*/ 33567 h 63570"/>
                <a:gd name="connsiteX50" fmla="*/ 81199 w 1077117"/>
                <a:gd name="connsiteY50" fmla="*/ 31785 h 63570"/>
                <a:gd name="connsiteX51" fmla="*/ 76230 w 1077117"/>
                <a:gd name="connsiteY51" fmla="*/ 31129 h 63570"/>
                <a:gd name="connsiteX52" fmla="*/ 69291 w 1077117"/>
                <a:gd name="connsiteY52" fmla="*/ 33098 h 63570"/>
                <a:gd name="connsiteX53" fmla="*/ 66947 w 1077117"/>
                <a:gd name="connsiteY53" fmla="*/ 38067 h 63570"/>
                <a:gd name="connsiteX54" fmla="*/ 69010 w 1077117"/>
                <a:gd name="connsiteY54" fmla="*/ 42568 h 63570"/>
                <a:gd name="connsiteX55" fmla="*/ 74448 w 1077117"/>
                <a:gd name="connsiteY55" fmla="*/ 44256 h 63570"/>
                <a:gd name="connsiteX56" fmla="*/ 98352 w 1077117"/>
                <a:gd name="connsiteY56" fmla="*/ 14346 h 63570"/>
                <a:gd name="connsiteX57" fmla="*/ 103696 w 1077117"/>
                <a:gd name="connsiteY57" fmla="*/ 14346 h 63570"/>
                <a:gd name="connsiteX58" fmla="*/ 103696 w 1077117"/>
                <a:gd name="connsiteY58" fmla="*/ 19315 h 63570"/>
                <a:gd name="connsiteX59" fmla="*/ 103978 w 1077117"/>
                <a:gd name="connsiteY59" fmla="*/ 19315 h 63570"/>
                <a:gd name="connsiteX60" fmla="*/ 108385 w 1077117"/>
                <a:gd name="connsiteY60" fmla="*/ 15096 h 63570"/>
                <a:gd name="connsiteX61" fmla="*/ 114948 w 1077117"/>
                <a:gd name="connsiteY61" fmla="*/ 13314 h 63570"/>
                <a:gd name="connsiteX62" fmla="*/ 124230 w 1077117"/>
                <a:gd name="connsiteY62" fmla="*/ 16877 h 63570"/>
                <a:gd name="connsiteX63" fmla="*/ 127418 w 1077117"/>
                <a:gd name="connsiteY63" fmla="*/ 26441 h 63570"/>
                <a:gd name="connsiteX64" fmla="*/ 127418 w 1077117"/>
                <a:gd name="connsiteY64" fmla="*/ 48194 h 63570"/>
                <a:gd name="connsiteX65" fmla="*/ 121792 w 1077117"/>
                <a:gd name="connsiteY65" fmla="*/ 48194 h 63570"/>
                <a:gd name="connsiteX66" fmla="*/ 121792 w 1077117"/>
                <a:gd name="connsiteY66" fmla="*/ 27378 h 63570"/>
                <a:gd name="connsiteX67" fmla="*/ 119542 w 1077117"/>
                <a:gd name="connsiteY67" fmla="*/ 20534 h 63570"/>
                <a:gd name="connsiteX68" fmla="*/ 113354 w 1077117"/>
                <a:gd name="connsiteY68" fmla="*/ 18377 h 63570"/>
                <a:gd name="connsiteX69" fmla="*/ 108478 w 1077117"/>
                <a:gd name="connsiteY69" fmla="*/ 19971 h 63570"/>
                <a:gd name="connsiteX70" fmla="*/ 105103 w 1077117"/>
                <a:gd name="connsiteY70" fmla="*/ 24003 h 63570"/>
                <a:gd name="connsiteX71" fmla="*/ 103978 w 1077117"/>
                <a:gd name="connsiteY71" fmla="*/ 29160 h 63570"/>
                <a:gd name="connsiteX72" fmla="*/ 103978 w 1077117"/>
                <a:gd name="connsiteY72" fmla="*/ 48194 h 63570"/>
                <a:gd name="connsiteX73" fmla="*/ 98352 w 1077117"/>
                <a:gd name="connsiteY73" fmla="*/ 48194 h 63570"/>
                <a:gd name="connsiteX74" fmla="*/ 98352 w 1077117"/>
                <a:gd name="connsiteY74" fmla="*/ 14346 h 63570"/>
                <a:gd name="connsiteX75" fmla="*/ 146872 w 1077117"/>
                <a:gd name="connsiteY75" fmla="*/ 48756 h 63570"/>
                <a:gd name="connsiteX76" fmla="*/ 143027 w 1077117"/>
                <a:gd name="connsiteY76" fmla="*/ 48100 h 63570"/>
                <a:gd name="connsiteX77" fmla="*/ 140121 w 1077117"/>
                <a:gd name="connsiteY77" fmla="*/ 46225 h 63570"/>
                <a:gd name="connsiteX78" fmla="*/ 137495 w 1077117"/>
                <a:gd name="connsiteY78" fmla="*/ 39286 h 63570"/>
                <a:gd name="connsiteX79" fmla="*/ 137495 w 1077117"/>
                <a:gd name="connsiteY79" fmla="*/ 19409 h 63570"/>
                <a:gd name="connsiteX80" fmla="*/ 131588 w 1077117"/>
                <a:gd name="connsiteY80" fmla="*/ 19409 h 63570"/>
                <a:gd name="connsiteX81" fmla="*/ 131588 w 1077117"/>
                <a:gd name="connsiteY81" fmla="*/ 14346 h 63570"/>
                <a:gd name="connsiteX82" fmla="*/ 137495 w 1077117"/>
                <a:gd name="connsiteY82" fmla="*/ 14346 h 63570"/>
                <a:gd name="connsiteX83" fmla="*/ 137495 w 1077117"/>
                <a:gd name="connsiteY83" fmla="*/ 4782 h 63570"/>
                <a:gd name="connsiteX84" fmla="*/ 143121 w 1077117"/>
                <a:gd name="connsiteY84" fmla="*/ 4782 h 63570"/>
                <a:gd name="connsiteX85" fmla="*/ 143121 w 1077117"/>
                <a:gd name="connsiteY85" fmla="*/ 14346 h 63570"/>
                <a:gd name="connsiteX86" fmla="*/ 151466 w 1077117"/>
                <a:gd name="connsiteY86" fmla="*/ 14346 h 63570"/>
                <a:gd name="connsiteX87" fmla="*/ 151466 w 1077117"/>
                <a:gd name="connsiteY87" fmla="*/ 19409 h 63570"/>
                <a:gd name="connsiteX88" fmla="*/ 143121 w 1077117"/>
                <a:gd name="connsiteY88" fmla="*/ 19409 h 63570"/>
                <a:gd name="connsiteX89" fmla="*/ 143121 w 1077117"/>
                <a:gd name="connsiteY89" fmla="*/ 37880 h 63570"/>
                <a:gd name="connsiteX90" fmla="*/ 144152 w 1077117"/>
                <a:gd name="connsiteY90" fmla="*/ 42005 h 63570"/>
                <a:gd name="connsiteX91" fmla="*/ 147809 w 1077117"/>
                <a:gd name="connsiteY91" fmla="*/ 43505 h 63570"/>
                <a:gd name="connsiteX92" fmla="*/ 151560 w 1077117"/>
                <a:gd name="connsiteY92" fmla="*/ 42380 h 63570"/>
                <a:gd name="connsiteX93" fmla="*/ 151560 w 1077117"/>
                <a:gd name="connsiteY93" fmla="*/ 47818 h 63570"/>
                <a:gd name="connsiteX94" fmla="*/ 149497 w 1077117"/>
                <a:gd name="connsiteY94" fmla="*/ 48475 h 63570"/>
                <a:gd name="connsiteX95" fmla="*/ 146872 w 1077117"/>
                <a:gd name="connsiteY95" fmla="*/ 48756 h 63570"/>
                <a:gd name="connsiteX96" fmla="*/ 170707 w 1077117"/>
                <a:gd name="connsiteY96" fmla="*/ 49225 h 63570"/>
                <a:gd name="connsiteX97" fmla="*/ 161612 w 1077117"/>
                <a:gd name="connsiteY97" fmla="*/ 46693 h 63570"/>
                <a:gd name="connsiteX98" fmla="*/ 156361 w 1077117"/>
                <a:gd name="connsiteY98" fmla="*/ 40130 h 63570"/>
                <a:gd name="connsiteX99" fmla="*/ 161424 w 1077117"/>
                <a:gd name="connsiteY99" fmla="*/ 37880 h 63570"/>
                <a:gd name="connsiteX100" fmla="*/ 165175 w 1077117"/>
                <a:gd name="connsiteY100" fmla="*/ 42662 h 63570"/>
                <a:gd name="connsiteX101" fmla="*/ 170707 w 1077117"/>
                <a:gd name="connsiteY101" fmla="*/ 44256 h 63570"/>
                <a:gd name="connsiteX102" fmla="*/ 176145 w 1077117"/>
                <a:gd name="connsiteY102" fmla="*/ 43037 h 63570"/>
                <a:gd name="connsiteX103" fmla="*/ 178395 w 1077117"/>
                <a:gd name="connsiteY103" fmla="*/ 39286 h 63570"/>
                <a:gd name="connsiteX104" fmla="*/ 176614 w 1077117"/>
                <a:gd name="connsiteY104" fmla="*/ 35911 h 63570"/>
                <a:gd name="connsiteX105" fmla="*/ 170894 w 1077117"/>
                <a:gd name="connsiteY105" fmla="*/ 33660 h 63570"/>
                <a:gd name="connsiteX106" fmla="*/ 166863 w 1077117"/>
                <a:gd name="connsiteY106" fmla="*/ 32629 h 63570"/>
                <a:gd name="connsiteX107" fmla="*/ 160112 w 1077117"/>
                <a:gd name="connsiteY107" fmla="*/ 29254 h 63570"/>
                <a:gd name="connsiteX108" fmla="*/ 157580 w 1077117"/>
                <a:gd name="connsiteY108" fmla="*/ 23065 h 63570"/>
                <a:gd name="connsiteX109" fmla="*/ 159362 w 1077117"/>
                <a:gd name="connsiteY109" fmla="*/ 17908 h 63570"/>
                <a:gd name="connsiteX110" fmla="*/ 164050 w 1077117"/>
                <a:gd name="connsiteY110" fmla="*/ 14533 h 63570"/>
                <a:gd name="connsiteX111" fmla="*/ 170332 w 1077117"/>
                <a:gd name="connsiteY111" fmla="*/ 13314 h 63570"/>
                <a:gd name="connsiteX112" fmla="*/ 178301 w 1077117"/>
                <a:gd name="connsiteY112" fmla="*/ 15283 h 63570"/>
                <a:gd name="connsiteX113" fmla="*/ 183177 w 1077117"/>
                <a:gd name="connsiteY113" fmla="*/ 20534 h 63570"/>
                <a:gd name="connsiteX114" fmla="*/ 178301 w 1077117"/>
                <a:gd name="connsiteY114" fmla="*/ 22878 h 63570"/>
                <a:gd name="connsiteX115" fmla="*/ 170238 w 1077117"/>
                <a:gd name="connsiteY115" fmla="*/ 18284 h 63570"/>
                <a:gd name="connsiteX116" fmla="*/ 165362 w 1077117"/>
                <a:gd name="connsiteY116" fmla="*/ 19596 h 63570"/>
                <a:gd name="connsiteX117" fmla="*/ 163300 w 1077117"/>
                <a:gd name="connsiteY117" fmla="*/ 22878 h 63570"/>
                <a:gd name="connsiteX118" fmla="*/ 164706 w 1077117"/>
                <a:gd name="connsiteY118" fmla="*/ 25972 h 63570"/>
                <a:gd name="connsiteX119" fmla="*/ 169113 w 1077117"/>
                <a:gd name="connsiteY119" fmla="*/ 27847 h 63570"/>
                <a:gd name="connsiteX120" fmla="*/ 174082 w 1077117"/>
                <a:gd name="connsiteY120" fmla="*/ 29066 h 63570"/>
                <a:gd name="connsiteX121" fmla="*/ 181583 w 1077117"/>
                <a:gd name="connsiteY121" fmla="*/ 32910 h 63570"/>
                <a:gd name="connsiteX122" fmla="*/ 184115 w 1077117"/>
                <a:gd name="connsiteY122" fmla="*/ 38911 h 63570"/>
                <a:gd name="connsiteX123" fmla="*/ 182239 w 1077117"/>
                <a:gd name="connsiteY123" fmla="*/ 44349 h 63570"/>
                <a:gd name="connsiteX124" fmla="*/ 177364 w 1077117"/>
                <a:gd name="connsiteY124" fmla="*/ 48006 h 63570"/>
                <a:gd name="connsiteX125" fmla="*/ 170707 w 1077117"/>
                <a:gd name="connsiteY125" fmla="*/ 49225 h 63570"/>
                <a:gd name="connsiteX126" fmla="*/ 186072 w 1077117"/>
                <a:gd name="connsiteY126" fmla="*/ 48194 h 63570"/>
                <a:gd name="connsiteX127" fmla="*/ 186072 w 1077117"/>
                <a:gd name="connsiteY127" fmla="*/ 48194 h 63570"/>
                <a:gd name="connsiteX128" fmla="*/ 216475 w 1077117"/>
                <a:gd name="connsiteY128" fmla="*/ 49225 h 63570"/>
                <a:gd name="connsiteX129" fmla="*/ 209818 w 1077117"/>
                <a:gd name="connsiteY129" fmla="*/ 47818 h 63570"/>
                <a:gd name="connsiteX130" fmla="*/ 205317 w 1077117"/>
                <a:gd name="connsiteY130" fmla="*/ 43787 h 63570"/>
                <a:gd name="connsiteX131" fmla="*/ 203723 w 1077117"/>
                <a:gd name="connsiteY131" fmla="*/ 37973 h 63570"/>
                <a:gd name="connsiteX132" fmla="*/ 207755 w 1077117"/>
                <a:gd name="connsiteY132" fmla="*/ 29629 h 63570"/>
                <a:gd name="connsiteX133" fmla="*/ 217975 w 1077117"/>
                <a:gd name="connsiteY133" fmla="*/ 26535 h 63570"/>
                <a:gd name="connsiteX134" fmla="*/ 223695 w 1077117"/>
                <a:gd name="connsiteY134" fmla="*/ 27191 h 63570"/>
                <a:gd name="connsiteX135" fmla="*/ 227726 w 1077117"/>
                <a:gd name="connsiteY135" fmla="*/ 28785 h 63570"/>
                <a:gd name="connsiteX136" fmla="*/ 227726 w 1077117"/>
                <a:gd name="connsiteY136" fmla="*/ 26722 h 63570"/>
                <a:gd name="connsiteX137" fmla="*/ 225007 w 1077117"/>
                <a:gd name="connsiteY137" fmla="*/ 20628 h 63570"/>
                <a:gd name="connsiteX138" fmla="*/ 218350 w 1077117"/>
                <a:gd name="connsiteY138" fmla="*/ 18284 h 63570"/>
                <a:gd name="connsiteX139" fmla="*/ 213100 w 1077117"/>
                <a:gd name="connsiteY139" fmla="*/ 19596 h 63570"/>
                <a:gd name="connsiteX140" fmla="*/ 209349 w 1077117"/>
                <a:gd name="connsiteY140" fmla="*/ 22972 h 63570"/>
                <a:gd name="connsiteX141" fmla="*/ 205036 w 1077117"/>
                <a:gd name="connsiteY141" fmla="*/ 19784 h 63570"/>
                <a:gd name="connsiteX142" fmla="*/ 210568 w 1077117"/>
                <a:gd name="connsiteY142" fmla="*/ 15002 h 63570"/>
                <a:gd name="connsiteX143" fmla="*/ 218350 w 1077117"/>
                <a:gd name="connsiteY143" fmla="*/ 13314 h 63570"/>
                <a:gd name="connsiteX144" fmla="*/ 229133 w 1077117"/>
                <a:gd name="connsiteY144" fmla="*/ 16971 h 63570"/>
                <a:gd name="connsiteX145" fmla="*/ 233071 w 1077117"/>
                <a:gd name="connsiteY145" fmla="*/ 26722 h 63570"/>
                <a:gd name="connsiteX146" fmla="*/ 233071 w 1077117"/>
                <a:gd name="connsiteY146" fmla="*/ 48194 h 63570"/>
                <a:gd name="connsiteX147" fmla="*/ 227726 w 1077117"/>
                <a:gd name="connsiteY147" fmla="*/ 48194 h 63570"/>
                <a:gd name="connsiteX148" fmla="*/ 227726 w 1077117"/>
                <a:gd name="connsiteY148" fmla="*/ 43318 h 63570"/>
                <a:gd name="connsiteX149" fmla="*/ 227445 w 1077117"/>
                <a:gd name="connsiteY149" fmla="*/ 43318 h 63570"/>
                <a:gd name="connsiteX150" fmla="*/ 223038 w 1077117"/>
                <a:gd name="connsiteY150" fmla="*/ 47537 h 63570"/>
                <a:gd name="connsiteX151" fmla="*/ 216475 w 1077117"/>
                <a:gd name="connsiteY151" fmla="*/ 49225 h 63570"/>
                <a:gd name="connsiteX152" fmla="*/ 217038 w 1077117"/>
                <a:gd name="connsiteY152" fmla="*/ 44256 h 63570"/>
                <a:gd name="connsiteX153" fmla="*/ 222288 w 1077117"/>
                <a:gd name="connsiteY153" fmla="*/ 42849 h 63570"/>
                <a:gd name="connsiteX154" fmla="*/ 226226 w 1077117"/>
                <a:gd name="connsiteY154" fmla="*/ 38911 h 63570"/>
                <a:gd name="connsiteX155" fmla="*/ 227726 w 1077117"/>
                <a:gd name="connsiteY155" fmla="*/ 33567 h 63570"/>
                <a:gd name="connsiteX156" fmla="*/ 223788 w 1077117"/>
                <a:gd name="connsiteY156" fmla="*/ 31785 h 63570"/>
                <a:gd name="connsiteX157" fmla="*/ 218819 w 1077117"/>
                <a:gd name="connsiteY157" fmla="*/ 31129 h 63570"/>
                <a:gd name="connsiteX158" fmla="*/ 211881 w 1077117"/>
                <a:gd name="connsiteY158" fmla="*/ 33098 h 63570"/>
                <a:gd name="connsiteX159" fmla="*/ 209537 w 1077117"/>
                <a:gd name="connsiteY159" fmla="*/ 38067 h 63570"/>
                <a:gd name="connsiteX160" fmla="*/ 211599 w 1077117"/>
                <a:gd name="connsiteY160" fmla="*/ 42568 h 63570"/>
                <a:gd name="connsiteX161" fmla="*/ 217038 w 1077117"/>
                <a:gd name="connsiteY161" fmla="*/ 44256 h 63570"/>
                <a:gd name="connsiteX162" fmla="*/ 236722 w 1077117"/>
                <a:gd name="connsiteY162" fmla="*/ 48194 h 63570"/>
                <a:gd name="connsiteX163" fmla="*/ 236722 w 1077117"/>
                <a:gd name="connsiteY163" fmla="*/ 48194 h 63570"/>
                <a:gd name="connsiteX164" fmla="*/ 256342 w 1077117"/>
                <a:gd name="connsiteY164" fmla="*/ 14346 h 63570"/>
                <a:gd name="connsiteX165" fmla="*/ 261687 w 1077117"/>
                <a:gd name="connsiteY165" fmla="*/ 14346 h 63570"/>
                <a:gd name="connsiteX166" fmla="*/ 261687 w 1077117"/>
                <a:gd name="connsiteY166" fmla="*/ 19315 h 63570"/>
                <a:gd name="connsiteX167" fmla="*/ 261968 w 1077117"/>
                <a:gd name="connsiteY167" fmla="*/ 19315 h 63570"/>
                <a:gd name="connsiteX168" fmla="*/ 266281 w 1077117"/>
                <a:gd name="connsiteY168" fmla="*/ 15002 h 63570"/>
                <a:gd name="connsiteX169" fmla="*/ 272469 w 1077117"/>
                <a:gd name="connsiteY169" fmla="*/ 13314 h 63570"/>
                <a:gd name="connsiteX170" fmla="*/ 278939 w 1077117"/>
                <a:gd name="connsiteY170" fmla="*/ 15096 h 63570"/>
                <a:gd name="connsiteX171" fmla="*/ 282971 w 1077117"/>
                <a:gd name="connsiteY171" fmla="*/ 19877 h 63570"/>
                <a:gd name="connsiteX172" fmla="*/ 287659 w 1077117"/>
                <a:gd name="connsiteY172" fmla="*/ 15096 h 63570"/>
                <a:gd name="connsiteX173" fmla="*/ 294503 w 1077117"/>
                <a:gd name="connsiteY173" fmla="*/ 13314 h 63570"/>
                <a:gd name="connsiteX174" fmla="*/ 303317 w 1077117"/>
                <a:gd name="connsiteY174" fmla="*/ 16877 h 63570"/>
                <a:gd name="connsiteX175" fmla="*/ 306317 w 1077117"/>
                <a:gd name="connsiteY175" fmla="*/ 26441 h 63570"/>
                <a:gd name="connsiteX176" fmla="*/ 306317 w 1077117"/>
                <a:gd name="connsiteY176" fmla="*/ 48194 h 63570"/>
                <a:gd name="connsiteX177" fmla="*/ 300692 w 1077117"/>
                <a:gd name="connsiteY177" fmla="*/ 48194 h 63570"/>
                <a:gd name="connsiteX178" fmla="*/ 300692 w 1077117"/>
                <a:gd name="connsiteY178" fmla="*/ 27378 h 63570"/>
                <a:gd name="connsiteX179" fmla="*/ 298723 w 1077117"/>
                <a:gd name="connsiteY179" fmla="*/ 20534 h 63570"/>
                <a:gd name="connsiteX180" fmla="*/ 293097 w 1077117"/>
                <a:gd name="connsiteY180" fmla="*/ 18377 h 63570"/>
                <a:gd name="connsiteX181" fmla="*/ 288503 w 1077117"/>
                <a:gd name="connsiteY181" fmla="*/ 19877 h 63570"/>
                <a:gd name="connsiteX182" fmla="*/ 285221 w 1077117"/>
                <a:gd name="connsiteY182" fmla="*/ 23815 h 63570"/>
                <a:gd name="connsiteX183" fmla="*/ 284096 w 1077117"/>
                <a:gd name="connsiteY183" fmla="*/ 29066 h 63570"/>
                <a:gd name="connsiteX184" fmla="*/ 284096 w 1077117"/>
                <a:gd name="connsiteY184" fmla="*/ 48194 h 63570"/>
                <a:gd name="connsiteX185" fmla="*/ 278470 w 1077117"/>
                <a:gd name="connsiteY185" fmla="*/ 48194 h 63570"/>
                <a:gd name="connsiteX186" fmla="*/ 278470 w 1077117"/>
                <a:gd name="connsiteY186" fmla="*/ 27378 h 63570"/>
                <a:gd name="connsiteX187" fmla="*/ 276501 w 1077117"/>
                <a:gd name="connsiteY187" fmla="*/ 20534 h 63570"/>
                <a:gd name="connsiteX188" fmla="*/ 270875 w 1077117"/>
                <a:gd name="connsiteY188" fmla="*/ 18377 h 63570"/>
                <a:gd name="connsiteX189" fmla="*/ 266281 w 1077117"/>
                <a:gd name="connsiteY189" fmla="*/ 19877 h 63570"/>
                <a:gd name="connsiteX190" fmla="*/ 263093 w 1077117"/>
                <a:gd name="connsiteY190" fmla="*/ 23909 h 63570"/>
                <a:gd name="connsiteX191" fmla="*/ 261968 w 1077117"/>
                <a:gd name="connsiteY191" fmla="*/ 29254 h 63570"/>
                <a:gd name="connsiteX192" fmla="*/ 261968 w 1077117"/>
                <a:gd name="connsiteY192" fmla="*/ 48194 h 63570"/>
                <a:gd name="connsiteX193" fmla="*/ 256342 w 1077117"/>
                <a:gd name="connsiteY193" fmla="*/ 48194 h 63570"/>
                <a:gd name="connsiteX194" fmla="*/ 256342 w 1077117"/>
                <a:gd name="connsiteY194" fmla="*/ 14346 h 63570"/>
                <a:gd name="connsiteX195" fmla="*/ 330058 w 1077117"/>
                <a:gd name="connsiteY195" fmla="*/ 49225 h 63570"/>
                <a:gd name="connsiteX196" fmla="*/ 321057 w 1077117"/>
                <a:gd name="connsiteY196" fmla="*/ 46881 h 63570"/>
                <a:gd name="connsiteX197" fmla="*/ 314868 w 1077117"/>
                <a:gd name="connsiteY197" fmla="*/ 40411 h 63570"/>
                <a:gd name="connsiteX198" fmla="*/ 312618 w 1077117"/>
                <a:gd name="connsiteY198" fmla="*/ 31223 h 63570"/>
                <a:gd name="connsiteX199" fmla="*/ 314868 w 1077117"/>
                <a:gd name="connsiteY199" fmla="*/ 22222 h 63570"/>
                <a:gd name="connsiteX200" fmla="*/ 321057 w 1077117"/>
                <a:gd name="connsiteY200" fmla="*/ 15752 h 63570"/>
                <a:gd name="connsiteX201" fmla="*/ 330058 w 1077117"/>
                <a:gd name="connsiteY201" fmla="*/ 13314 h 63570"/>
                <a:gd name="connsiteX202" fmla="*/ 338965 w 1077117"/>
                <a:gd name="connsiteY202" fmla="*/ 15752 h 63570"/>
                <a:gd name="connsiteX203" fmla="*/ 345153 w 1077117"/>
                <a:gd name="connsiteY203" fmla="*/ 22222 h 63570"/>
                <a:gd name="connsiteX204" fmla="*/ 347404 w 1077117"/>
                <a:gd name="connsiteY204" fmla="*/ 31223 h 63570"/>
                <a:gd name="connsiteX205" fmla="*/ 345153 w 1077117"/>
                <a:gd name="connsiteY205" fmla="*/ 40411 h 63570"/>
                <a:gd name="connsiteX206" fmla="*/ 338965 w 1077117"/>
                <a:gd name="connsiteY206" fmla="*/ 46881 h 63570"/>
                <a:gd name="connsiteX207" fmla="*/ 330058 w 1077117"/>
                <a:gd name="connsiteY207" fmla="*/ 49225 h 63570"/>
                <a:gd name="connsiteX208" fmla="*/ 330058 w 1077117"/>
                <a:gd name="connsiteY208" fmla="*/ 44162 h 63570"/>
                <a:gd name="connsiteX209" fmla="*/ 335871 w 1077117"/>
                <a:gd name="connsiteY209" fmla="*/ 42662 h 63570"/>
                <a:gd name="connsiteX210" fmla="*/ 340184 w 1077117"/>
                <a:gd name="connsiteY210" fmla="*/ 38161 h 63570"/>
                <a:gd name="connsiteX211" fmla="*/ 341778 w 1077117"/>
                <a:gd name="connsiteY211" fmla="*/ 31223 h 63570"/>
                <a:gd name="connsiteX212" fmla="*/ 340184 w 1077117"/>
                <a:gd name="connsiteY212" fmla="*/ 24472 h 63570"/>
                <a:gd name="connsiteX213" fmla="*/ 335871 w 1077117"/>
                <a:gd name="connsiteY213" fmla="*/ 19971 h 63570"/>
                <a:gd name="connsiteX214" fmla="*/ 330058 w 1077117"/>
                <a:gd name="connsiteY214" fmla="*/ 18377 h 63570"/>
                <a:gd name="connsiteX215" fmla="*/ 324245 w 1077117"/>
                <a:gd name="connsiteY215" fmla="*/ 19971 h 63570"/>
                <a:gd name="connsiteX216" fmla="*/ 319838 w 1077117"/>
                <a:gd name="connsiteY216" fmla="*/ 24472 h 63570"/>
                <a:gd name="connsiteX217" fmla="*/ 318244 w 1077117"/>
                <a:gd name="connsiteY217" fmla="*/ 31223 h 63570"/>
                <a:gd name="connsiteX218" fmla="*/ 319838 w 1077117"/>
                <a:gd name="connsiteY218" fmla="*/ 38161 h 63570"/>
                <a:gd name="connsiteX219" fmla="*/ 324245 w 1077117"/>
                <a:gd name="connsiteY219" fmla="*/ 42662 h 63570"/>
                <a:gd name="connsiteX220" fmla="*/ 330058 w 1077117"/>
                <a:gd name="connsiteY220" fmla="*/ 44162 h 63570"/>
                <a:gd name="connsiteX221" fmla="*/ 353393 w 1077117"/>
                <a:gd name="connsiteY221" fmla="*/ 14346 h 63570"/>
                <a:gd name="connsiteX222" fmla="*/ 358738 w 1077117"/>
                <a:gd name="connsiteY222" fmla="*/ 14346 h 63570"/>
                <a:gd name="connsiteX223" fmla="*/ 358738 w 1077117"/>
                <a:gd name="connsiteY223" fmla="*/ 19784 h 63570"/>
                <a:gd name="connsiteX224" fmla="*/ 359019 w 1077117"/>
                <a:gd name="connsiteY224" fmla="*/ 19784 h 63570"/>
                <a:gd name="connsiteX225" fmla="*/ 362770 w 1077117"/>
                <a:gd name="connsiteY225" fmla="*/ 15189 h 63570"/>
                <a:gd name="connsiteX226" fmla="*/ 368864 w 1077117"/>
                <a:gd name="connsiteY226" fmla="*/ 13314 h 63570"/>
                <a:gd name="connsiteX227" fmla="*/ 372802 w 1077117"/>
                <a:gd name="connsiteY227" fmla="*/ 13970 h 63570"/>
                <a:gd name="connsiteX228" fmla="*/ 372802 w 1077117"/>
                <a:gd name="connsiteY228" fmla="*/ 20159 h 63570"/>
                <a:gd name="connsiteX229" fmla="*/ 368020 w 1077117"/>
                <a:gd name="connsiteY229" fmla="*/ 19034 h 63570"/>
                <a:gd name="connsiteX230" fmla="*/ 363520 w 1077117"/>
                <a:gd name="connsiteY230" fmla="*/ 20440 h 63570"/>
                <a:gd name="connsiteX231" fmla="*/ 360238 w 1077117"/>
                <a:gd name="connsiteY231" fmla="*/ 24191 h 63570"/>
                <a:gd name="connsiteX232" fmla="*/ 359019 w 1077117"/>
                <a:gd name="connsiteY232" fmla="*/ 29254 h 63570"/>
                <a:gd name="connsiteX233" fmla="*/ 359019 w 1077117"/>
                <a:gd name="connsiteY233" fmla="*/ 48194 h 63570"/>
                <a:gd name="connsiteX234" fmla="*/ 353393 w 1077117"/>
                <a:gd name="connsiteY234" fmla="*/ 48194 h 63570"/>
                <a:gd name="connsiteX235" fmla="*/ 353393 w 1077117"/>
                <a:gd name="connsiteY235" fmla="*/ 14346 h 63570"/>
                <a:gd name="connsiteX236" fmla="*/ 391297 w 1077117"/>
                <a:gd name="connsiteY236" fmla="*/ 49225 h 63570"/>
                <a:gd name="connsiteX237" fmla="*/ 382671 w 1077117"/>
                <a:gd name="connsiteY237" fmla="*/ 46975 h 63570"/>
                <a:gd name="connsiteX238" fmla="*/ 376576 w 1077117"/>
                <a:gd name="connsiteY238" fmla="*/ 40599 h 63570"/>
                <a:gd name="connsiteX239" fmla="*/ 374419 w 1077117"/>
                <a:gd name="connsiteY239" fmla="*/ 31316 h 63570"/>
                <a:gd name="connsiteX240" fmla="*/ 376482 w 1077117"/>
                <a:gd name="connsiteY240" fmla="*/ 22315 h 63570"/>
                <a:gd name="connsiteX241" fmla="*/ 382295 w 1077117"/>
                <a:gd name="connsiteY241" fmla="*/ 15752 h 63570"/>
                <a:gd name="connsiteX242" fmla="*/ 390828 w 1077117"/>
                <a:gd name="connsiteY242" fmla="*/ 13314 h 63570"/>
                <a:gd name="connsiteX243" fmla="*/ 399454 w 1077117"/>
                <a:gd name="connsiteY243" fmla="*/ 15564 h 63570"/>
                <a:gd name="connsiteX244" fmla="*/ 405080 w 1077117"/>
                <a:gd name="connsiteY244" fmla="*/ 21659 h 63570"/>
                <a:gd name="connsiteX245" fmla="*/ 407049 w 1077117"/>
                <a:gd name="connsiteY245" fmla="*/ 30566 h 63570"/>
                <a:gd name="connsiteX246" fmla="*/ 406955 w 1077117"/>
                <a:gd name="connsiteY246" fmla="*/ 32348 h 63570"/>
                <a:gd name="connsiteX247" fmla="*/ 380139 w 1077117"/>
                <a:gd name="connsiteY247" fmla="*/ 32348 h 63570"/>
                <a:gd name="connsiteX248" fmla="*/ 381920 w 1077117"/>
                <a:gd name="connsiteY248" fmla="*/ 38817 h 63570"/>
                <a:gd name="connsiteX249" fmla="*/ 386140 w 1077117"/>
                <a:gd name="connsiteY249" fmla="*/ 42849 h 63570"/>
                <a:gd name="connsiteX250" fmla="*/ 391484 w 1077117"/>
                <a:gd name="connsiteY250" fmla="*/ 44162 h 63570"/>
                <a:gd name="connsiteX251" fmla="*/ 401517 w 1077117"/>
                <a:gd name="connsiteY251" fmla="*/ 38067 h 63570"/>
                <a:gd name="connsiteX252" fmla="*/ 406298 w 1077117"/>
                <a:gd name="connsiteY252" fmla="*/ 40318 h 63570"/>
                <a:gd name="connsiteX253" fmla="*/ 400391 w 1077117"/>
                <a:gd name="connsiteY253" fmla="*/ 46881 h 63570"/>
                <a:gd name="connsiteX254" fmla="*/ 391297 w 1077117"/>
                <a:gd name="connsiteY254" fmla="*/ 49225 h 63570"/>
                <a:gd name="connsiteX255" fmla="*/ 401048 w 1077117"/>
                <a:gd name="connsiteY255" fmla="*/ 27660 h 63570"/>
                <a:gd name="connsiteX256" fmla="*/ 399829 w 1077117"/>
                <a:gd name="connsiteY256" fmla="*/ 23440 h 63570"/>
                <a:gd name="connsiteX257" fmla="*/ 396547 w 1077117"/>
                <a:gd name="connsiteY257" fmla="*/ 19877 h 63570"/>
                <a:gd name="connsiteX258" fmla="*/ 390828 w 1077117"/>
                <a:gd name="connsiteY258" fmla="*/ 18377 h 63570"/>
                <a:gd name="connsiteX259" fmla="*/ 384077 w 1077117"/>
                <a:gd name="connsiteY259" fmla="*/ 21003 h 63570"/>
                <a:gd name="connsiteX260" fmla="*/ 380420 w 1077117"/>
                <a:gd name="connsiteY260" fmla="*/ 27660 h 63570"/>
                <a:gd name="connsiteX261" fmla="*/ 401048 w 1077117"/>
                <a:gd name="connsiteY261" fmla="*/ 27660 h 63570"/>
                <a:gd name="connsiteX262" fmla="*/ 409449 w 1077117"/>
                <a:gd name="connsiteY262" fmla="*/ 48194 h 63570"/>
                <a:gd name="connsiteX263" fmla="*/ 409449 w 1077117"/>
                <a:gd name="connsiteY263" fmla="*/ 48194 h 63570"/>
                <a:gd name="connsiteX264" fmla="*/ 444352 w 1077117"/>
                <a:gd name="connsiteY264" fmla="*/ 49225 h 63570"/>
                <a:gd name="connsiteX265" fmla="*/ 435538 w 1077117"/>
                <a:gd name="connsiteY265" fmla="*/ 46881 h 63570"/>
                <a:gd name="connsiteX266" fmla="*/ 429350 w 1077117"/>
                <a:gd name="connsiteY266" fmla="*/ 40505 h 63570"/>
                <a:gd name="connsiteX267" fmla="*/ 427193 w 1077117"/>
                <a:gd name="connsiteY267" fmla="*/ 31223 h 63570"/>
                <a:gd name="connsiteX268" fmla="*/ 429350 w 1077117"/>
                <a:gd name="connsiteY268" fmla="*/ 22034 h 63570"/>
                <a:gd name="connsiteX269" fmla="*/ 435538 w 1077117"/>
                <a:gd name="connsiteY269" fmla="*/ 15658 h 63570"/>
                <a:gd name="connsiteX270" fmla="*/ 444352 w 1077117"/>
                <a:gd name="connsiteY270" fmla="*/ 13314 h 63570"/>
                <a:gd name="connsiteX271" fmla="*/ 453634 w 1077117"/>
                <a:gd name="connsiteY271" fmla="*/ 15846 h 63570"/>
                <a:gd name="connsiteX272" fmla="*/ 458979 w 1077117"/>
                <a:gd name="connsiteY272" fmla="*/ 22597 h 63570"/>
                <a:gd name="connsiteX273" fmla="*/ 453822 w 1077117"/>
                <a:gd name="connsiteY273" fmla="*/ 24753 h 63570"/>
                <a:gd name="connsiteX274" fmla="*/ 450071 w 1077117"/>
                <a:gd name="connsiteY274" fmla="*/ 20065 h 63570"/>
                <a:gd name="connsiteX275" fmla="*/ 444071 w 1077117"/>
                <a:gd name="connsiteY275" fmla="*/ 18377 h 63570"/>
                <a:gd name="connsiteX276" fmla="*/ 438445 w 1077117"/>
                <a:gd name="connsiteY276" fmla="*/ 20065 h 63570"/>
                <a:gd name="connsiteX277" fmla="*/ 434319 w 1077117"/>
                <a:gd name="connsiteY277" fmla="*/ 24566 h 63570"/>
                <a:gd name="connsiteX278" fmla="*/ 432819 w 1077117"/>
                <a:gd name="connsiteY278" fmla="*/ 31223 h 63570"/>
                <a:gd name="connsiteX279" fmla="*/ 434319 w 1077117"/>
                <a:gd name="connsiteY279" fmla="*/ 37973 h 63570"/>
                <a:gd name="connsiteX280" fmla="*/ 438445 w 1077117"/>
                <a:gd name="connsiteY280" fmla="*/ 42568 h 63570"/>
                <a:gd name="connsiteX281" fmla="*/ 444071 w 1077117"/>
                <a:gd name="connsiteY281" fmla="*/ 44162 h 63570"/>
                <a:gd name="connsiteX282" fmla="*/ 450259 w 1077117"/>
                <a:gd name="connsiteY282" fmla="*/ 42474 h 63570"/>
                <a:gd name="connsiteX283" fmla="*/ 454103 w 1077117"/>
                <a:gd name="connsiteY283" fmla="*/ 37786 h 63570"/>
                <a:gd name="connsiteX284" fmla="*/ 459166 w 1077117"/>
                <a:gd name="connsiteY284" fmla="*/ 39942 h 63570"/>
                <a:gd name="connsiteX285" fmla="*/ 453634 w 1077117"/>
                <a:gd name="connsiteY285" fmla="*/ 46693 h 63570"/>
                <a:gd name="connsiteX286" fmla="*/ 444352 w 1077117"/>
                <a:gd name="connsiteY286" fmla="*/ 49225 h 63570"/>
                <a:gd name="connsiteX287" fmla="*/ 480546 w 1077117"/>
                <a:gd name="connsiteY287" fmla="*/ 49225 h 63570"/>
                <a:gd name="connsiteX288" fmla="*/ 471545 w 1077117"/>
                <a:gd name="connsiteY288" fmla="*/ 46881 h 63570"/>
                <a:gd name="connsiteX289" fmla="*/ 465357 w 1077117"/>
                <a:gd name="connsiteY289" fmla="*/ 40411 h 63570"/>
                <a:gd name="connsiteX290" fmla="*/ 463106 w 1077117"/>
                <a:gd name="connsiteY290" fmla="*/ 31223 h 63570"/>
                <a:gd name="connsiteX291" fmla="*/ 465357 w 1077117"/>
                <a:gd name="connsiteY291" fmla="*/ 22222 h 63570"/>
                <a:gd name="connsiteX292" fmla="*/ 471545 w 1077117"/>
                <a:gd name="connsiteY292" fmla="*/ 15752 h 63570"/>
                <a:gd name="connsiteX293" fmla="*/ 480546 w 1077117"/>
                <a:gd name="connsiteY293" fmla="*/ 13314 h 63570"/>
                <a:gd name="connsiteX294" fmla="*/ 489453 w 1077117"/>
                <a:gd name="connsiteY294" fmla="*/ 15752 h 63570"/>
                <a:gd name="connsiteX295" fmla="*/ 495642 w 1077117"/>
                <a:gd name="connsiteY295" fmla="*/ 22222 h 63570"/>
                <a:gd name="connsiteX296" fmla="*/ 497892 w 1077117"/>
                <a:gd name="connsiteY296" fmla="*/ 31223 h 63570"/>
                <a:gd name="connsiteX297" fmla="*/ 495642 w 1077117"/>
                <a:gd name="connsiteY297" fmla="*/ 40411 h 63570"/>
                <a:gd name="connsiteX298" fmla="*/ 489453 w 1077117"/>
                <a:gd name="connsiteY298" fmla="*/ 46881 h 63570"/>
                <a:gd name="connsiteX299" fmla="*/ 480546 w 1077117"/>
                <a:gd name="connsiteY299" fmla="*/ 49225 h 63570"/>
                <a:gd name="connsiteX300" fmla="*/ 480546 w 1077117"/>
                <a:gd name="connsiteY300" fmla="*/ 44162 h 63570"/>
                <a:gd name="connsiteX301" fmla="*/ 486359 w 1077117"/>
                <a:gd name="connsiteY301" fmla="*/ 42662 h 63570"/>
                <a:gd name="connsiteX302" fmla="*/ 490672 w 1077117"/>
                <a:gd name="connsiteY302" fmla="*/ 38161 h 63570"/>
                <a:gd name="connsiteX303" fmla="*/ 492266 w 1077117"/>
                <a:gd name="connsiteY303" fmla="*/ 31223 h 63570"/>
                <a:gd name="connsiteX304" fmla="*/ 490672 w 1077117"/>
                <a:gd name="connsiteY304" fmla="*/ 24472 h 63570"/>
                <a:gd name="connsiteX305" fmla="*/ 486359 w 1077117"/>
                <a:gd name="connsiteY305" fmla="*/ 19971 h 63570"/>
                <a:gd name="connsiteX306" fmla="*/ 480546 w 1077117"/>
                <a:gd name="connsiteY306" fmla="*/ 18377 h 63570"/>
                <a:gd name="connsiteX307" fmla="*/ 474733 w 1077117"/>
                <a:gd name="connsiteY307" fmla="*/ 19971 h 63570"/>
                <a:gd name="connsiteX308" fmla="*/ 470326 w 1077117"/>
                <a:gd name="connsiteY308" fmla="*/ 24472 h 63570"/>
                <a:gd name="connsiteX309" fmla="*/ 468732 w 1077117"/>
                <a:gd name="connsiteY309" fmla="*/ 31223 h 63570"/>
                <a:gd name="connsiteX310" fmla="*/ 470326 w 1077117"/>
                <a:gd name="connsiteY310" fmla="*/ 38161 h 63570"/>
                <a:gd name="connsiteX311" fmla="*/ 474733 w 1077117"/>
                <a:gd name="connsiteY311" fmla="*/ 42662 h 63570"/>
                <a:gd name="connsiteX312" fmla="*/ 480546 w 1077117"/>
                <a:gd name="connsiteY312" fmla="*/ 44162 h 63570"/>
                <a:gd name="connsiteX313" fmla="*/ 503881 w 1077117"/>
                <a:gd name="connsiteY313" fmla="*/ 14346 h 63570"/>
                <a:gd name="connsiteX314" fmla="*/ 509226 w 1077117"/>
                <a:gd name="connsiteY314" fmla="*/ 14346 h 63570"/>
                <a:gd name="connsiteX315" fmla="*/ 509226 w 1077117"/>
                <a:gd name="connsiteY315" fmla="*/ 19315 h 63570"/>
                <a:gd name="connsiteX316" fmla="*/ 509507 w 1077117"/>
                <a:gd name="connsiteY316" fmla="*/ 19315 h 63570"/>
                <a:gd name="connsiteX317" fmla="*/ 513914 w 1077117"/>
                <a:gd name="connsiteY317" fmla="*/ 15096 h 63570"/>
                <a:gd name="connsiteX318" fmla="*/ 520477 w 1077117"/>
                <a:gd name="connsiteY318" fmla="*/ 13314 h 63570"/>
                <a:gd name="connsiteX319" fmla="*/ 529760 w 1077117"/>
                <a:gd name="connsiteY319" fmla="*/ 16877 h 63570"/>
                <a:gd name="connsiteX320" fmla="*/ 532948 w 1077117"/>
                <a:gd name="connsiteY320" fmla="*/ 26441 h 63570"/>
                <a:gd name="connsiteX321" fmla="*/ 532948 w 1077117"/>
                <a:gd name="connsiteY321" fmla="*/ 48194 h 63570"/>
                <a:gd name="connsiteX322" fmla="*/ 527322 w 1077117"/>
                <a:gd name="connsiteY322" fmla="*/ 48194 h 63570"/>
                <a:gd name="connsiteX323" fmla="*/ 527322 w 1077117"/>
                <a:gd name="connsiteY323" fmla="*/ 27378 h 63570"/>
                <a:gd name="connsiteX324" fmla="*/ 525072 w 1077117"/>
                <a:gd name="connsiteY324" fmla="*/ 20534 h 63570"/>
                <a:gd name="connsiteX325" fmla="*/ 518883 w 1077117"/>
                <a:gd name="connsiteY325" fmla="*/ 18377 h 63570"/>
                <a:gd name="connsiteX326" fmla="*/ 514008 w 1077117"/>
                <a:gd name="connsiteY326" fmla="*/ 19971 h 63570"/>
                <a:gd name="connsiteX327" fmla="*/ 510632 w 1077117"/>
                <a:gd name="connsiteY327" fmla="*/ 24003 h 63570"/>
                <a:gd name="connsiteX328" fmla="*/ 509507 w 1077117"/>
                <a:gd name="connsiteY328" fmla="*/ 29160 h 63570"/>
                <a:gd name="connsiteX329" fmla="*/ 509507 w 1077117"/>
                <a:gd name="connsiteY329" fmla="*/ 48194 h 63570"/>
                <a:gd name="connsiteX330" fmla="*/ 503881 w 1077117"/>
                <a:gd name="connsiteY330" fmla="*/ 48194 h 63570"/>
                <a:gd name="connsiteX331" fmla="*/ 503881 w 1077117"/>
                <a:gd name="connsiteY331" fmla="*/ 14346 h 63570"/>
                <a:gd name="connsiteX332" fmla="*/ 552604 w 1077117"/>
                <a:gd name="connsiteY332" fmla="*/ 49225 h 63570"/>
                <a:gd name="connsiteX333" fmla="*/ 543509 w 1077117"/>
                <a:gd name="connsiteY333" fmla="*/ 46693 h 63570"/>
                <a:gd name="connsiteX334" fmla="*/ 538259 w 1077117"/>
                <a:gd name="connsiteY334" fmla="*/ 40130 h 63570"/>
                <a:gd name="connsiteX335" fmla="*/ 543322 w 1077117"/>
                <a:gd name="connsiteY335" fmla="*/ 37880 h 63570"/>
                <a:gd name="connsiteX336" fmla="*/ 547072 w 1077117"/>
                <a:gd name="connsiteY336" fmla="*/ 42662 h 63570"/>
                <a:gd name="connsiteX337" fmla="*/ 552604 w 1077117"/>
                <a:gd name="connsiteY337" fmla="*/ 44256 h 63570"/>
                <a:gd name="connsiteX338" fmla="*/ 558042 w 1077117"/>
                <a:gd name="connsiteY338" fmla="*/ 43037 h 63570"/>
                <a:gd name="connsiteX339" fmla="*/ 560293 w 1077117"/>
                <a:gd name="connsiteY339" fmla="*/ 39286 h 63570"/>
                <a:gd name="connsiteX340" fmla="*/ 558511 w 1077117"/>
                <a:gd name="connsiteY340" fmla="*/ 35911 h 63570"/>
                <a:gd name="connsiteX341" fmla="*/ 552792 w 1077117"/>
                <a:gd name="connsiteY341" fmla="*/ 33660 h 63570"/>
                <a:gd name="connsiteX342" fmla="*/ 548760 w 1077117"/>
                <a:gd name="connsiteY342" fmla="*/ 32629 h 63570"/>
                <a:gd name="connsiteX343" fmla="*/ 542009 w 1077117"/>
                <a:gd name="connsiteY343" fmla="*/ 29254 h 63570"/>
                <a:gd name="connsiteX344" fmla="*/ 539477 w 1077117"/>
                <a:gd name="connsiteY344" fmla="*/ 23065 h 63570"/>
                <a:gd name="connsiteX345" fmla="*/ 541259 w 1077117"/>
                <a:gd name="connsiteY345" fmla="*/ 17908 h 63570"/>
                <a:gd name="connsiteX346" fmla="*/ 545947 w 1077117"/>
                <a:gd name="connsiteY346" fmla="*/ 14533 h 63570"/>
                <a:gd name="connsiteX347" fmla="*/ 552229 w 1077117"/>
                <a:gd name="connsiteY347" fmla="*/ 13314 h 63570"/>
                <a:gd name="connsiteX348" fmla="*/ 560199 w 1077117"/>
                <a:gd name="connsiteY348" fmla="*/ 15283 h 63570"/>
                <a:gd name="connsiteX349" fmla="*/ 565074 w 1077117"/>
                <a:gd name="connsiteY349" fmla="*/ 20534 h 63570"/>
                <a:gd name="connsiteX350" fmla="*/ 560199 w 1077117"/>
                <a:gd name="connsiteY350" fmla="*/ 22878 h 63570"/>
                <a:gd name="connsiteX351" fmla="*/ 552135 w 1077117"/>
                <a:gd name="connsiteY351" fmla="*/ 18284 h 63570"/>
                <a:gd name="connsiteX352" fmla="*/ 547260 w 1077117"/>
                <a:gd name="connsiteY352" fmla="*/ 19596 h 63570"/>
                <a:gd name="connsiteX353" fmla="*/ 545197 w 1077117"/>
                <a:gd name="connsiteY353" fmla="*/ 22878 h 63570"/>
                <a:gd name="connsiteX354" fmla="*/ 546603 w 1077117"/>
                <a:gd name="connsiteY354" fmla="*/ 25972 h 63570"/>
                <a:gd name="connsiteX355" fmla="*/ 551010 w 1077117"/>
                <a:gd name="connsiteY355" fmla="*/ 27847 h 63570"/>
                <a:gd name="connsiteX356" fmla="*/ 555980 w 1077117"/>
                <a:gd name="connsiteY356" fmla="*/ 29066 h 63570"/>
                <a:gd name="connsiteX357" fmla="*/ 563480 w 1077117"/>
                <a:gd name="connsiteY357" fmla="*/ 32910 h 63570"/>
                <a:gd name="connsiteX358" fmla="*/ 566012 w 1077117"/>
                <a:gd name="connsiteY358" fmla="*/ 38911 h 63570"/>
                <a:gd name="connsiteX359" fmla="*/ 564137 w 1077117"/>
                <a:gd name="connsiteY359" fmla="*/ 44349 h 63570"/>
                <a:gd name="connsiteX360" fmla="*/ 559261 w 1077117"/>
                <a:gd name="connsiteY360" fmla="*/ 48006 h 63570"/>
                <a:gd name="connsiteX361" fmla="*/ 552604 w 1077117"/>
                <a:gd name="connsiteY361" fmla="*/ 49225 h 63570"/>
                <a:gd name="connsiteX362" fmla="*/ 575139 w 1077117"/>
                <a:gd name="connsiteY362" fmla="*/ 8064 h 63570"/>
                <a:gd name="connsiteX363" fmla="*/ 572232 w 1077117"/>
                <a:gd name="connsiteY363" fmla="*/ 6938 h 63570"/>
                <a:gd name="connsiteX364" fmla="*/ 571107 w 1077117"/>
                <a:gd name="connsiteY364" fmla="*/ 4032 h 63570"/>
                <a:gd name="connsiteX365" fmla="*/ 572232 w 1077117"/>
                <a:gd name="connsiteY365" fmla="*/ 1219 h 63570"/>
                <a:gd name="connsiteX366" fmla="*/ 575139 w 1077117"/>
                <a:gd name="connsiteY366" fmla="*/ 0 h 63570"/>
                <a:gd name="connsiteX367" fmla="*/ 577952 w 1077117"/>
                <a:gd name="connsiteY367" fmla="*/ 1219 h 63570"/>
                <a:gd name="connsiteX368" fmla="*/ 579171 w 1077117"/>
                <a:gd name="connsiteY368" fmla="*/ 4032 h 63570"/>
                <a:gd name="connsiteX369" fmla="*/ 577952 w 1077117"/>
                <a:gd name="connsiteY369" fmla="*/ 6938 h 63570"/>
                <a:gd name="connsiteX370" fmla="*/ 575139 w 1077117"/>
                <a:gd name="connsiteY370" fmla="*/ 8064 h 63570"/>
                <a:gd name="connsiteX371" fmla="*/ 572326 w 1077117"/>
                <a:gd name="connsiteY371" fmla="*/ 14346 h 63570"/>
                <a:gd name="connsiteX372" fmla="*/ 577952 w 1077117"/>
                <a:gd name="connsiteY372" fmla="*/ 14346 h 63570"/>
                <a:gd name="connsiteX373" fmla="*/ 577952 w 1077117"/>
                <a:gd name="connsiteY373" fmla="*/ 48194 h 63570"/>
                <a:gd name="connsiteX374" fmla="*/ 572326 w 1077117"/>
                <a:gd name="connsiteY374" fmla="*/ 48194 h 63570"/>
                <a:gd name="connsiteX375" fmla="*/ 572326 w 1077117"/>
                <a:gd name="connsiteY375" fmla="*/ 14346 h 63570"/>
                <a:gd name="connsiteX376" fmla="*/ 598673 w 1077117"/>
                <a:gd name="connsiteY376" fmla="*/ 49225 h 63570"/>
                <a:gd name="connsiteX377" fmla="*/ 589578 w 1077117"/>
                <a:gd name="connsiteY377" fmla="*/ 46693 h 63570"/>
                <a:gd name="connsiteX378" fmla="*/ 584328 w 1077117"/>
                <a:gd name="connsiteY378" fmla="*/ 40130 h 63570"/>
                <a:gd name="connsiteX379" fmla="*/ 589391 w 1077117"/>
                <a:gd name="connsiteY379" fmla="*/ 37880 h 63570"/>
                <a:gd name="connsiteX380" fmla="*/ 593141 w 1077117"/>
                <a:gd name="connsiteY380" fmla="*/ 42662 h 63570"/>
                <a:gd name="connsiteX381" fmla="*/ 598673 w 1077117"/>
                <a:gd name="connsiteY381" fmla="*/ 44256 h 63570"/>
                <a:gd name="connsiteX382" fmla="*/ 604112 w 1077117"/>
                <a:gd name="connsiteY382" fmla="*/ 43037 h 63570"/>
                <a:gd name="connsiteX383" fmla="*/ 606362 w 1077117"/>
                <a:gd name="connsiteY383" fmla="*/ 39286 h 63570"/>
                <a:gd name="connsiteX384" fmla="*/ 604580 w 1077117"/>
                <a:gd name="connsiteY384" fmla="*/ 35911 h 63570"/>
                <a:gd name="connsiteX385" fmla="*/ 598861 w 1077117"/>
                <a:gd name="connsiteY385" fmla="*/ 33660 h 63570"/>
                <a:gd name="connsiteX386" fmla="*/ 594829 w 1077117"/>
                <a:gd name="connsiteY386" fmla="*/ 32629 h 63570"/>
                <a:gd name="connsiteX387" fmla="*/ 588078 w 1077117"/>
                <a:gd name="connsiteY387" fmla="*/ 29254 h 63570"/>
                <a:gd name="connsiteX388" fmla="*/ 585547 w 1077117"/>
                <a:gd name="connsiteY388" fmla="*/ 23065 h 63570"/>
                <a:gd name="connsiteX389" fmla="*/ 587328 w 1077117"/>
                <a:gd name="connsiteY389" fmla="*/ 17908 h 63570"/>
                <a:gd name="connsiteX390" fmla="*/ 592016 w 1077117"/>
                <a:gd name="connsiteY390" fmla="*/ 14533 h 63570"/>
                <a:gd name="connsiteX391" fmla="*/ 598298 w 1077117"/>
                <a:gd name="connsiteY391" fmla="*/ 13314 h 63570"/>
                <a:gd name="connsiteX392" fmla="*/ 606268 w 1077117"/>
                <a:gd name="connsiteY392" fmla="*/ 15283 h 63570"/>
                <a:gd name="connsiteX393" fmla="*/ 611144 w 1077117"/>
                <a:gd name="connsiteY393" fmla="*/ 20534 h 63570"/>
                <a:gd name="connsiteX394" fmla="*/ 606268 w 1077117"/>
                <a:gd name="connsiteY394" fmla="*/ 22878 h 63570"/>
                <a:gd name="connsiteX395" fmla="*/ 598205 w 1077117"/>
                <a:gd name="connsiteY395" fmla="*/ 18284 h 63570"/>
                <a:gd name="connsiteX396" fmla="*/ 593329 w 1077117"/>
                <a:gd name="connsiteY396" fmla="*/ 19596 h 63570"/>
                <a:gd name="connsiteX397" fmla="*/ 591266 w 1077117"/>
                <a:gd name="connsiteY397" fmla="*/ 22878 h 63570"/>
                <a:gd name="connsiteX398" fmla="*/ 592673 w 1077117"/>
                <a:gd name="connsiteY398" fmla="*/ 25972 h 63570"/>
                <a:gd name="connsiteX399" fmla="*/ 597079 w 1077117"/>
                <a:gd name="connsiteY399" fmla="*/ 27847 h 63570"/>
                <a:gd name="connsiteX400" fmla="*/ 602049 w 1077117"/>
                <a:gd name="connsiteY400" fmla="*/ 29066 h 63570"/>
                <a:gd name="connsiteX401" fmla="*/ 609550 w 1077117"/>
                <a:gd name="connsiteY401" fmla="*/ 32910 h 63570"/>
                <a:gd name="connsiteX402" fmla="*/ 612081 w 1077117"/>
                <a:gd name="connsiteY402" fmla="*/ 38911 h 63570"/>
                <a:gd name="connsiteX403" fmla="*/ 610206 w 1077117"/>
                <a:gd name="connsiteY403" fmla="*/ 44349 h 63570"/>
                <a:gd name="connsiteX404" fmla="*/ 605330 w 1077117"/>
                <a:gd name="connsiteY404" fmla="*/ 48006 h 63570"/>
                <a:gd name="connsiteX405" fmla="*/ 598673 w 1077117"/>
                <a:gd name="connsiteY405" fmla="*/ 49225 h 63570"/>
                <a:gd name="connsiteX406" fmla="*/ 630866 w 1077117"/>
                <a:gd name="connsiteY406" fmla="*/ 48756 h 63570"/>
                <a:gd name="connsiteX407" fmla="*/ 627021 w 1077117"/>
                <a:gd name="connsiteY407" fmla="*/ 48100 h 63570"/>
                <a:gd name="connsiteX408" fmla="*/ 624115 w 1077117"/>
                <a:gd name="connsiteY408" fmla="*/ 46225 h 63570"/>
                <a:gd name="connsiteX409" fmla="*/ 621489 w 1077117"/>
                <a:gd name="connsiteY409" fmla="*/ 39286 h 63570"/>
                <a:gd name="connsiteX410" fmla="*/ 621489 w 1077117"/>
                <a:gd name="connsiteY410" fmla="*/ 19409 h 63570"/>
                <a:gd name="connsiteX411" fmla="*/ 615582 w 1077117"/>
                <a:gd name="connsiteY411" fmla="*/ 19409 h 63570"/>
                <a:gd name="connsiteX412" fmla="*/ 615582 w 1077117"/>
                <a:gd name="connsiteY412" fmla="*/ 14346 h 63570"/>
                <a:gd name="connsiteX413" fmla="*/ 621489 w 1077117"/>
                <a:gd name="connsiteY413" fmla="*/ 14346 h 63570"/>
                <a:gd name="connsiteX414" fmla="*/ 621489 w 1077117"/>
                <a:gd name="connsiteY414" fmla="*/ 4782 h 63570"/>
                <a:gd name="connsiteX415" fmla="*/ 627115 w 1077117"/>
                <a:gd name="connsiteY415" fmla="*/ 4782 h 63570"/>
                <a:gd name="connsiteX416" fmla="*/ 627115 w 1077117"/>
                <a:gd name="connsiteY416" fmla="*/ 14346 h 63570"/>
                <a:gd name="connsiteX417" fmla="*/ 635460 w 1077117"/>
                <a:gd name="connsiteY417" fmla="*/ 14346 h 63570"/>
                <a:gd name="connsiteX418" fmla="*/ 635460 w 1077117"/>
                <a:gd name="connsiteY418" fmla="*/ 19409 h 63570"/>
                <a:gd name="connsiteX419" fmla="*/ 627115 w 1077117"/>
                <a:gd name="connsiteY419" fmla="*/ 19409 h 63570"/>
                <a:gd name="connsiteX420" fmla="*/ 627115 w 1077117"/>
                <a:gd name="connsiteY420" fmla="*/ 37880 h 63570"/>
                <a:gd name="connsiteX421" fmla="*/ 628146 w 1077117"/>
                <a:gd name="connsiteY421" fmla="*/ 42005 h 63570"/>
                <a:gd name="connsiteX422" fmla="*/ 631803 w 1077117"/>
                <a:gd name="connsiteY422" fmla="*/ 43505 h 63570"/>
                <a:gd name="connsiteX423" fmla="*/ 635554 w 1077117"/>
                <a:gd name="connsiteY423" fmla="*/ 42380 h 63570"/>
                <a:gd name="connsiteX424" fmla="*/ 635554 w 1077117"/>
                <a:gd name="connsiteY424" fmla="*/ 47818 h 63570"/>
                <a:gd name="connsiteX425" fmla="*/ 633491 w 1077117"/>
                <a:gd name="connsiteY425" fmla="*/ 48475 h 63570"/>
                <a:gd name="connsiteX426" fmla="*/ 630866 w 1077117"/>
                <a:gd name="connsiteY426" fmla="*/ 48756 h 63570"/>
                <a:gd name="connsiteX427" fmla="*/ 655763 w 1077117"/>
                <a:gd name="connsiteY427" fmla="*/ 49225 h 63570"/>
                <a:gd name="connsiteX428" fmla="*/ 647137 w 1077117"/>
                <a:gd name="connsiteY428" fmla="*/ 46975 h 63570"/>
                <a:gd name="connsiteX429" fmla="*/ 641043 w 1077117"/>
                <a:gd name="connsiteY429" fmla="*/ 40599 h 63570"/>
                <a:gd name="connsiteX430" fmla="*/ 638886 w 1077117"/>
                <a:gd name="connsiteY430" fmla="*/ 31316 h 63570"/>
                <a:gd name="connsiteX431" fmla="*/ 640949 w 1077117"/>
                <a:gd name="connsiteY431" fmla="*/ 22315 h 63570"/>
                <a:gd name="connsiteX432" fmla="*/ 646762 w 1077117"/>
                <a:gd name="connsiteY432" fmla="*/ 15752 h 63570"/>
                <a:gd name="connsiteX433" fmla="*/ 655294 w 1077117"/>
                <a:gd name="connsiteY433" fmla="*/ 13314 h 63570"/>
                <a:gd name="connsiteX434" fmla="*/ 663921 w 1077117"/>
                <a:gd name="connsiteY434" fmla="*/ 15564 h 63570"/>
                <a:gd name="connsiteX435" fmla="*/ 669546 w 1077117"/>
                <a:gd name="connsiteY435" fmla="*/ 21659 h 63570"/>
                <a:gd name="connsiteX436" fmla="*/ 671515 w 1077117"/>
                <a:gd name="connsiteY436" fmla="*/ 30566 h 63570"/>
                <a:gd name="connsiteX437" fmla="*/ 671421 w 1077117"/>
                <a:gd name="connsiteY437" fmla="*/ 32348 h 63570"/>
                <a:gd name="connsiteX438" fmla="*/ 644606 w 1077117"/>
                <a:gd name="connsiteY438" fmla="*/ 32348 h 63570"/>
                <a:gd name="connsiteX439" fmla="*/ 646387 w 1077117"/>
                <a:gd name="connsiteY439" fmla="*/ 38817 h 63570"/>
                <a:gd name="connsiteX440" fmla="*/ 650606 w 1077117"/>
                <a:gd name="connsiteY440" fmla="*/ 42849 h 63570"/>
                <a:gd name="connsiteX441" fmla="*/ 655951 w 1077117"/>
                <a:gd name="connsiteY441" fmla="*/ 44162 h 63570"/>
                <a:gd name="connsiteX442" fmla="*/ 665983 w 1077117"/>
                <a:gd name="connsiteY442" fmla="*/ 38067 h 63570"/>
                <a:gd name="connsiteX443" fmla="*/ 670765 w 1077117"/>
                <a:gd name="connsiteY443" fmla="*/ 40318 h 63570"/>
                <a:gd name="connsiteX444" fmla="*/ 664858 w 1077117"/>
                <a:gd name="connsiteY444" fmla="*/ 46881 h 63570"/>
                <a:gd name="connsiteX445" fmla="*/ 655763 w 1077117"/>
                <a:gd name="connsiteY445" fmla="*/ 49225 h 63570"/>
                <a:gd name="connsiteX446" fmla="*/ 665514 w 1077117"/>
                <a:gd name="connsiteY446" fmla="*/ 27660 h 63570"/>
                <a:gd name="connsiteX447" fmla="*/ 664296 w 1077117"/>
                <a:gd name="connsiteY447" fmla="*/ 23440 h 63570"/>
                <a:gd name="connsiteX448" fmla="*/ 661014 w 1077117"/>
                <a:gd name="connsiteY448" fmla="*/ 19877 h 63570"/>
                <a:gd name="connsiteX449" fmla="*/ 655294 w 1077117"/>
                <a:gd name="connsiteY449" fmla="*/ 18377 h 63570"/>
                <a:gd name="connsiteX450" fmla="*/ 648544 w 1077117"/>
                <a:gd name="connsiteY450" fmla="*/ 21003 h 63570"/>
                <a:gd name="connsiteX451" fmla="*/ 644887 w 1077117"/>
                <a:gd name="connsiteY451" fmla="*/ 27660 h 63570"/>
                <a:gd name="connsiteX452" fmla="*/ 665514 w 1077117"/>
                <a:gd name="connsiteY452" fmla="*/ 27660 h 63570"/>
                <a:gd name="connsiteX453" fmla="*/ 678135 w 1077117"/>
                <a:gd name="connsiteY453" fmla="*/ 14346 h 63570"/>
                <a:gd name="connsiteX454" fmla="*/ 683479 w 1077117"/>
                <a:gd name="connsiteY454" fmla="*/ 14346 h 63570"/>
                <a:gd name="connsiteX455" fmla="*/ 683479 w 1077117"/>
                <a:gd name="connsiteY455" fmla="*/ 19315 h 63570"/>
                <a:gd name="connsiteX456" fmla="*/ 683761 w 1077117"/>
                <a:gd name="connsiteY456" fmla="*/ 19315 h 63570"/>
                <a:gd name="connsiteX457" fmla="*/ 688167 w 1077117"/>
                <a:gd name="connsiteY457" fmla="*/ 15096 h 63570"/>
                <a:gd name="connsiteX458" fmla="*/ 694731 w 1077117"/>
                <a:gd name="connsiteY458" fmla="*/ 13314 h 63570"/>
                <a:gd name="connsiteX459" fmla="*/ 704013 w 1077117"/>
                <a:gd name="connsiteY459" fmla="*/ 16877 h 63570"/>
                <a:gd name="connsiteX460" fmla="*/ 707201 w 1077117"/>
                <a:gd name="connsiteY460" fmla="*/ 26441 h 63570"/>
                <a:gd name="connsiteX461" fmla="*/ 707201 w 1077117"/>
                <a:gd name="connsiteY461" fmla="*/ 48194 h 63570"/>
                <a:gd name="connsiteX462" fmla="*/ 701575 w 1077117"/>
                <a:gd name="connsiteY462" fmla="*/ 48194 h 63570"/>
                <a:gd name="connsiteX463" fmla="*/ 701575 w 1077117"/>
                <a:gd name="connsiteY463" fmla="*/ 27378 h 63570"/>
                <a:gd name="connsiteX464" fmla="*/ 699325 w 1077117"/>
                <a:gd name="connsiteY464" fmla="*/ 20534 h 63570"/>
                <a:gd name="connsiteX465" fmla="*/ 693137 w 1077117"/>
                <a:gd name="connsiteY465" fmla="*/ 18377 h 63570"/>
                <a:gd name="connsiteX466" fmla="*/ 688261 w 1077117"/>
                <a:gd name="connsiteY466" fmla="*/ 19971 h 63570"/>
                <a:gd name="connsiteX467" fmla="*/ 684886 w 1077117"/>
                <a:gd name="connsiteY467" fmla="*/ 24003 h 63570"/>
                <a:gd name="connsiteX468" fmla="*/ 683761 w 1077117"/>
                <a:gd name="connsiteY468" fmla="*/ 29160 h 63570"/>
                <a:gd name="connsiteX469" fmla="*/ 683761 w 1077117"/>
                <a:gd name="connsiteY469" fmla="*/ 48194 h 63570"/>
                <a:gd name="connsiteX470" fmla="*/ 678135 w 1077117"/>
                <a:gd name="connsiteY470" fmla="*/ 48194 h 63570"/>
                <a:gd name="connsiteX471" fmla="*/ 678135 w 1077117"/>
                <a:gd name="connsiteY471" fmla="*/ 14346 h 63570"/>
                <a:gd name="connsiteX472" fmla="*/ 726654 w 1077117"/>
                <a:gd name="connsiteY472" fmla="*/ 48756 h 63570"/>
                <a:gd name="connsiteX473" fmla="*/ 722810 w 1077117"/>
                <a:gd name="connsiteY473" fmla="*/ 48100 h 63570"/>
                <a:gd name="connsiteX474" fmla="*/ 719904 w 1077117"/>
                <a:gd name="connsiteY474" fmla="*/ 46225 h 63570"/>
                <a:gd name="connsiteX475" fmla="*/ 717278 w 1077117"/>
                <a:gd name="connsiteY475" fmla="*/ 39286 h 63570"/>
                <a:gd name="connsiteX476" fmla="*/ 717278 w 1077117"/>
                <a:gd name="connsiteY476" fmla="*/ 19409 h 63570"/>
                <a:gd name="connsiteX477" fmla="*/ 711371 w 1077117"/>
                <a:gd name="connsiteY477" fmla="*/ 19409 h 63570"/>
                <a:gd name="connsiteX478" fmla="*/ 711371 w 1077117"/>
                <a:gd name="connsiteY478" fmla="*/ 14346 h 63570"/>
                <a:gd name="connsiteX479" fmla="*/ 717278 w 1077117"/>
                <a:gd name="connsiteY479" fmla="*/ 14346 h 63570"/>
                <a:gd name="connsiteX480" fmla="*/ 717278 w 1077117"/>
                <a:gd name="connsiteY480" fmla="*/ 4782 h 63570"/>
                <a:gd name="connsiteX481" fmla="*/ 722904 w 1077117"/>
                <a:gd name="connsiteY481" fmla="*/ 4782 h 63570"/>
                <a:gd name="connsiteX482" fmla="*/ 722904 w 1077117"/>
                <a:gd name="connsiteY482" fmla="*/ 14346 h 63570"/>
                <a:gd name="connsiteX483" fmla="*/ 731249 w 1077117"/>
                <a:gd name="connsiteY483" fmla="*/ 14346 h 63570"/>
                <a:gd name="connsiteX484" fmla="*/ 731249 w 1077117"/>
                <a:gd name="connsiteY484" fmla="*/ 19409 h 63570"/>
                <a:gd name="connsiteX485" fmla="*/ 722904 w 1077117"/>
                <a:gd name="connsiteY485" fmla="*/ 19409 h 63570"/>
                <a:gd name="connsiteX486" fmla="*/ 722904 w 1077117"/>
                <a:gd name="connsiteY486" fmla="*/ 37880 h 63570"/>
                <a:gd name="connsiteX487" fmla="*/ 723935 w 1077117"/>
                <a:gd name="connsiteY487" fmla="*/ 42005 h 63570"/>
                <a:gd name="connsiteX488" fmla="*/ 727592 w 1077117"/>
                <a:gd name="connsiteY488" fmla="*/ 43505 h 63570"/>
                <a:gd name="connsiteX489" fmla="*/ 731343 w 1077117"/>
                <a:gd name="connsiteY489" fmla="*/ 42380 h 63570"/>
                <a:gd name="connsiteX490" fmla="*/ 731343 w 1077117"/>
                <a:gd name="connsiteY490" fmla="*/ 47818 h 63570"/>
                <a:gd name="connsiteX491" fmla="*/ 729280 w 1077117"/>
                <a:gd name="connsiteY491" fmla="*/ 48475 h 63570"/>
                <a:gd name="connsiteX492" fmla="*/ 726654 w 1077117"/>
                <a:gd name="connsiteY492" fmla="*/ 48756 h 63570"/>
                <a:gd name="connsiteX493" fmla="*/ 733792 w 1077117"/>
                <a:gd name="connsiteY493" fmla="*/ 48194 h 63570"/>
                <a:gd name="connsiteX494" fmla="*/ 733792 w 1077117"/>
                <a:gd name="connsiteY494" fmla="*/ 48194 h 63570"/>
                <a:gd name="connsiteX495" fmla="*/ 767758 w 1077117"/>
                <a:gd name="connsiteY495" fmla="*/ 49225 h 63570"/>
                <a:gd name="connsiteX496" fmla="*/ 759507 w 1077117"/>
                <a:gd name="connsiteY496" fmla="*/ 46975 h 63570"/>
                <a:gd name="connsiteX497" fmla="*/ 753693 w 1077117"/>
                <a:gd name="connsiteY497" fmla="*/ 40599 h 63570"/>
                <a:gd name="connsiteX498" fmla="*/ 751537 w 1077117"/>
                <a:gd name="connsiteY498" fmla="*/ 31223 h 63570"/>
                <a:gd name="connsiteX499" fmla="*/ 753693 w 1077117"/>
                <a:gd name="connsiteY499" fmla="*/ 22034 h 63570"/>
                <a:gd name="connsiteX500" fmla="*/ 759507 w 1077117"/>
                <a:gd name="connsiteY500" fmla="*/ 15658 h 63570"/>
                <a:gd name="connsiteX501" fmla="*/ 767758 w 1077117"/>
                <a:gd name="connsiteY501" fmla="*/ 13314 h 63570"/>
                <a:gd name="connsiteX502" fmla="*/ 774602 w 1077117"/>
                <a:gd name="connsiteY502" fmla="*/ 15096 h 63570"/>
                <a:gd name="connsiteX503" fmla="*/ 779290 w 1077117"/>
                <a:gd name="connsiteY503" fmla="*/ 19409 h 63570"/>
                <a:gd name="connsiteX504" fmla="*/ 779572 w 1077117"/>
                <a:gd name="connsiteY504" fmla="*/ 19409 h 63570"/>
                <a:gd name="connsiteX505" fmla="*/ 779290 w 1077117"/>
                <a:gd name="connsiteY505" fmla="*/ 14627 h 63570"/>
                <a:gd name="connsiteX506" fmla="*/ 779290 w 1077117"/>
                <a:gd name="connsiteY506" fmla="*/ 656 h 63570"/>
                <a:gd name="connsiteX507" fmla="*/ 785010 w 1077117"/>
                <a:gd name="connsiteY507" fmla="*/ 656 h 63570"/>
                <a:gd name="connsiteX508" fmla="*/ 785010 w 1077117"/>
                <a:gd name="connsiteY508" fmla="*/ 48194 h 63570"/>
                <a:gd name="connsiteX509" fmla="*/ 779572 w 1077117"/>
                <a:gd name="connsiteY509" fmla="*/ 48194 h 63570"/>
                <a:gd name="connsiteX510" fmla="*/ 779572 w 1077117"/>
                <a:gd name="connsiteY510" fmla="*/ 43224 h 63570"/>
                <a:gd name="connsiteX511" fmla="*/ 779290 w 1077117"/>
                <a:gd name="connsiteY511" fmla="*/ 43224 h 63570"/>
                <a:gd name="connsiteX512" fmla="*/ 774602 w 1077117"/>
                <a:gd name="connsiteY512" fmla="*/ 47537 h 63570"/>
                <a:gd name="connsiteX513" fmla="*/ 767758 w 1077117"/>
                <a:gd name="connsiteY513" fmla="*/ 49225 h 63570"/>
                <a:gd name="connsiteX514" fmla="*/ 768414 w 1077117"/>
                <a:gd name="connsiteY514" fmla="*/ 44162 h 63570"/>
                <a:gd name="connsiteX515" fmla="*/ 773852 w 1077117"/>
                <a:gd name="connsiteY515" fmla="*/ 42568 h 63570"/>
                <a:gd name="connsiteX516" fmla="*/ 777978 w 1077117"/>
                <a:gd name="connsiteY516" fmla="*/ 38067 h 63570"/>
                <a:gd name="connsiteX517" fmla="*/ 779572 w 1077117"/>
                <a:gd name="connsiteY517" fmla="*/ 31223 h 63570"/>
                <a:gd name="connsiteX518" fmla="*/ 777978 w 1077117"/>
                <a:gd name="connsiteY518" fmla="*/ 24472 h 63570"/>
                <a:gd name="connsiteX519" fmla="*/ 773852 w 1077117"/>
                <a:gd name="connsiteY519" fmla="*/ 19971 h 63570"/>
                <a:gd name="connsiteX520" fmla="*/ 768414 w 1077117"/>
                <a:gd name="connsiteY520" fmla="*/ 18377 h 63570"/>
                <a:gd name="connsiteX521" fmla="*/ 762788 w 1077117"/>
                <a:gd name="connsiteY521" fmla="*/ 19971 h 63570"/>
                <a:gd name="connsiteX522" fmla="*/ 758663 w 1077117"/>
                <a:gd name="connsiteY522" fmla="*/ 24566 h 63570"/>
                <a:gd name="connsiteX523" fmla="*/ 757163 w 1077117"/>
                <a:gd name="connsiteY523" fmla="*/ 31223 h 63570"/>
                <a:gd name="connsiteX524" fmla="*/ 758663 w 1077117"/>
                <a:gd name="connsiteY524" fmla="*/ 38067 h 63570"/>
                <a:gd name="connsiteX525" fmla="*/ 762788 w 1077117"/>
                <a:gd name="connsiteY525" fmla="*/ 42568 h 63570"/>
                <a:gd name="connsiteX526" fmla="*/ 768414 w 1077117"/>
                <a:gd name="connsiteY526" fmla="*/ 44162 h 63570"/>
                <a:gd name="connsiteX527" fmla="*/ 808607 w 1077117"/>
                <a:gd name="connsiteY527" fmla="*/ 49225 h 63570"/>
                <a:gd name="connsiteX528" fmla="*/ 799606 w 1077117"/>
                <a:gd name="connsiteY528" fmla="*/ 46881 h 63570"/>
                <a:gd name="connsiteX529" fmla="*/ 793418 w 1077117"/>
                <a:gd name="connsiteY529" fmla="*/ 40411 h 63570"/>
                <a:gd name="connsiteX530" fmla="*/ 791167 w 1077117"/>
                <a:gd name="connsiteY530" fmla="*/ 31223 h 63570"/>
                <a:gd name="connsiteX531" fmla="*/ 793418 w 1077117"/>
                <a:gd name="connsiteY531" fmla="*/ 22222 h 63570"/>
                <a:gd name="connsiteX532" fmla="*/ 799606 w 1077117"/>
                <a:gd name="connsiteY532" fmla="*/ 15752 h 63570"/>
                <a:gd name="connsiteX533" fmla="*/ 808607 w 1077117"/>
                <a:gd name="connsiteY533" fmla="*/ 13314 h 63570"/>
                <a:gd name="connsiteX534" fmla="*/ 817514 w 1077117"/>
                <a:gd name="connsiteY534" fmla="*/ 15752 h 63570"/>
                <a:gd name="connsiteX535" fmla="*/ 823703 w 1077117"/>
                <a:gd name="connsiteY535" fmla="*/ 22222 h 63570"/>
                <a:gd name="connsiteX536" fmla="*/ 825953 w 1077117"/>
                <a:gd name="connsiteY536" fmla="*/ 31223 h 63570"/>
                <a:gd name="connsiteX537" fmla="*/ 823703 w 1077117"/>
                <a:gd name="connsiteY537" fmla="*/ 40411 h 63570"/>
                <a:gd name="connsiteX538" fmla="*/ 817514 w 1077117"/>
                <a:gd name="connsiteY538" fmla="*/ 46881 h 63570"/>
                <a:gd name="connsiteX539" fmla="*/ 808607 w 1077117"/>
                <a:gd name="connsiteY539" fmla="*/ 49225 h 63570"/>
                <a:gd name="connsiteX540" fmla="*/ 808607 w 1077117"/>
                <a:gd name="connsiteY540" fmla="*/ 44162 h 63570"/>
                <a:gd name="connsiteX541" fmla="*/ 814420 w 1077117"/>
                <a:gd name="connsiteY541" fmla="*/ 42662 h 63570"/>
                <a:gd name="connsiteX542" fmla="*/ 818733 w 1077117"/>
                <a:gd name="connsiteY542" fmla="*/ 38161 h 63570"/>
                <a:gd name="connsiteX543" fmla="*/ 820327 w 1077117"/>
                <a:gd name="connsiteY543" fmla="*/ 31223 h 63570"/>
                <a:gd name="connsiteX544" fmla="*/ 818733 w 1077117"/>
                <a:gd name="connsiteY544" fmla="*/ 24472 h 63570"/>
                <a:gd name="connsiteX545" fmla="*/ 814420 w 1077117"/>
                <a:gd name="connsiteY545" fmla="*/ 19971 h 63570"/>
                <a:gd name="connsiteX546" fmla="*/ 808607 w 1077117"/>
                <a:gd name="connsiteY546" fmla="*/ 18377 h 63570"/>
                <a:gd name="connsiteX547" fmla="*/ 802794 w 1077117"/>
                <a:gd name="connsiteY547" fmla="*/ 19971 h 63570"/>
                <a:gd name="connsiteX548" fmla="*/ 798387 w 1077117"/>
                <a:gd name="connsiteY548" fmla="*/ 24472 h 63570"/>
                <a:gd name="connsiteX549" fmla="*/ 796793 w 1077117"/>
                <a:gd name="connsiteY549" fmla="*/ 31223 h 63570"/>
                <a:gd name="connsiteX550" fmla="*/ 798387 w 1077117"/>
                <a:gd name="connsiteY550" fmla="*/ 38161 h 63570"/>
                <a:gd name="connsiteX551" fmla="*/ 802794 w 1077117"/>
                <a:gd name="connsiteY551" fmla="*/ 42662 h 63570"/>
                <a:gd name="connsiteX552" fmla="*/ 808607 w 1077117"/>
                <a:gd name="connsiteY552" fmla="*/ 44162 h 63570"/>
                <a:gd name="connsiteX553" fmla="*/ 847421 w 1077117"/>
                <a:gd name="connsiteY553" fmla="*/ 63570 h 63570"/>
                <a:gd name="connsiteX554" fmla="*/ 837576 w 1077117"/>
                <a:gd name="connsiteY554" fmla="*/ 60758 h 63570"/>
                <a:gd name="connsiteX555" fmla="*/ 832325 w 1077117"/>
                <a:gd name="connsiteY555" fmla="*/ 54101 h 63570"/>
                <a:gd name="connsiteX556" fmla="*/ 837576 w 1077117"/>
                <a:gd name="connsiteY556" fmla="*/ 51944 h 63570"/>
                <a:gd name="connsiteX557" fmla="*/ 841232 w 1077117"/>
                <a:gd name="connsiteY557" fmla="*/ 56632 h 63570"/>
                <a:gd name="connsiteX558" fmla="*/ 847421 w 1077117"/>
                <a:gd name="connsiteY558" fmla="*/ 58507 h 63570"/>
                <a:gd name="connsiteX559" fmla="*/ 855578 w 1077117"/>
                <a:gd name="connsiteY559" fmla="*/ 55413 h 63570"/>
                <a:gd name="connsiteX560" fmla="*/ 858485 w 1077117"/>
                <a:gd name="connsiteY560" fmla="*/ 46787 h 63570"/>
                <a:gd name="connsiteX561" fmla="*/ 858485 w 1077117"/>
                <a:gd name="connsiteY561" fmla="*/ 43037 h 63570"/>
                <a:gd name="connsiteX562" fmla="*/ 858203 w 1077117"/>
                <a:gd name="connsiteY562" fmla="*/ 43037 h 63570"/>
                <a:gd name="connsiteX563" fmla="*/ 853515 w 1077117"/>
                <a:gd name="connsiteY563" fmla="*/ 47256 h 63570"/>
                <a:gd name="connsiteX564" fmla="*/ 846671 w 1077117"/>
                <a:gd name="connsiteY564" fmla="*/ 48850 h 63570"/>
                <a:gd name="connsiteX565" fmla="*/ 838607 w 1077117"/>
                <a:gd name="connsiteY565" fmla="*/ 46600 h 63570"/>
                <a:gd name="connsiteX566" fmla="*/ 832888 w 1077117"/>
                <a:gd name="connsiteY566" fmla="*/ 40318 h 63570"/>
                <a:gd name="connsiteX567" fmla="*/ 830731 w 1077117"/>
                <a:gd name="connsiteY567" fmla="*/ 31035 h 63570"/>
                <a:gd name="connsiteX568" fmla="*/ 832888 w 1077117"/>
                <a:gd name="connsiteY568" fmla="*/ 21940 h 63570"/>
                <a:gd name="connsiteX569" fmla="*/ 838607 w 1077117"/>
                <a:gd name="connsiteY569" fmla="*/ 15564 h 63570"/>
                <a:gd name="connsiteX570" fmla="*/ 846671 w 1077117"/>
                <a:gd name="connsiteY570" fmla="*/ 13314 h 63570"/>
                <a:gd name="connsiteX571" fmla="*/ 853515 w 1077117"/>
                <a:gd name="connsiteY571" fmla="*/ 14908 h 63570"/>
                <a:gd name="connsiteX572" fmla="*/ 858203 w 1077117"/>
                <a:gd name="connsiteY572" fmla="*/ 19221 h 63570"/>
                <a:gd name="connsiteX573" fmla="*/ 858485 w 1077117"/>
                <a:gd name="connsiteY573" fmla="*/ 19221 h 63570"/>
                <a:gd name="connsiteX574" fmla="*/ 858485 w 1077117"/>
                <a:gd name="connsiteY574" fmla="*/ 14346 h 63570"/>
                <a:gd name="connsiteX575" fmla="*/ 863829 w 1077117"/>
                <a:gd name="connsiteY575" fmla="*/ 14346 h 63570"/>
                <a:gd name="connsiteX576" fmla="*/ 863829 w 1077117"/>
                <a:gd name="connsiteY576" fmla="*/ 46881 h 63570"/>
                <a:gd name="connsiteX577" fmla="*/ 859328 w 1077117"/>
                <a:gd name="connsiteY577" fmla="*/ 59257 h 63570"/>
                <a:gd name="connsiteX578" fmla="*/ 847421 w 1077117"/>
                <a:gd name="connsiteY578" fmla="*/ 63570 h 63570"/>
                <a:gd name="connsiteX579" fmla="*/ 847421 w 1077117"/>
                <a:gd name="connsiteY579" fmla="*/ 43787 h 63570"/>
                <a:gd name="connsiteX580" fmla="*/ 852953 w 1077117"/>
                <a:gd name="connsiteY580" fmla="*/ 42287 h 63570"/>
                <a:gd name="connsiteX581" fmla="*/ 856984 w 1077117"/>
                <a:gd name="connsiteY581" fmla="*/ 37880 h 63570"/>
                <a:gd name="connsiteX582" fmla="*/ 858485 w 1077117"/>
                <a:gd name="connsiteY582" fmla="*/ 31035 h 63570"/>
                <a:gd name="connsiteX583" fmla="*/ 856984 w 1077117"/>
                <a:gd name="connsiteY583" fmla="*/ 24284 h 63570"/>
                <a:gd name="connsiteX584" fmla="*/ 852953 w 1077117"/>
                <a:gd name="connsiteY584" fmla="*/ 19877 h 63570"/>
                <a:gd name="connsiteX585" fmla="*/ 847421 w 1077117"/>
                <a:gd name="connsiteY585" fmla="*/ 18377 h 63570"/>
                <a:gd name="connsiteX586" fmla="*/ 841889 w 1077117"/>
                <a:gd name="connsiteY586" fmla="*/ 19971 h 63570"/>
                <a:gd name="connsiteX587" fmla="*/ 837857 w 1077117"/>
                <a:gd name="connsiteY587" fmla="*/ 24378 h 63570"/>
                <a:gd name="connsiteX588" fmla="*/ 836357 w 1077117"/>
                <a:gd name="connsiteY588" fmla="*/ 31035 h 63570"/>
                <a:gd name="connsiteX589" fmla="*/ 837857 w 1077117"/>
                <a:gd name="connsiteY589" fmla="*/ 37880 h 63570"/>
                <a:gd name="connsiteX590" fmla="*/ 841889 w 1077117"/>
                <a:gd name="connsiteY590" fmla="*/ 42287 h 63570"/>
                <a:gd name="connsiteX591" fmla="*/ 847421 w 1077117"/>
                <a:gd name="connsiteY591" fmla="*/ 43787 h 63570"/>
                <a:gd name="connsiteX592" fmla="*/ 868017 w 1077117"/>
                <a:gd name="connsiteY592" fmla="*/ 48194 h 63570"/>
                <a:gd name="connsiteX593" fmla="*/ 868017 w 1077117"/>
                <a:gd name="connsiteY593" fmla="*/ 48194 h 63570"/>
                <a:gd name="connsiteX594" fmla="*/ 883887 w 1077117"/>
                <a:gd name="connsiteY594" fmla="*/ 14346 h 63570"/>
                <a:gd name="connsiteX595" fmla="*/ 889700 w 1077117"/>
                <a:gd name="connsiteY595" fmla="*/ 14346 h 63570"/>
                <a:gd name="connsiteX596" fmla="*/ 897764 w 1077117"/>
                <a:gd name="connsiteY596" fmla="*/ 41068 h 63570"/>
                <a:gd name="connsiteX597" fmla="*/ 897857 w 1077117"/>
                <a:gd name="connsiteY597" fmla="*/ 41068 h 63570"/>
                <a:gd name="connsiteX598" fmla="*/ 906390 w 1077117"/>
                <a:gd name="connsiteY598" fmla="*/ 14346 h 63570"/>
                <a:gd name="connsiteX599" fmla="*/ 912203 w 1077117"/>
                <a:gd name="connsiteY599" fmla="*/ 14346 h 63570"/>
                <a:gd name="connsiteX600" fmla="*/ 920735 w 1077117"/>
                <a:gd name="connsiteY600" fmla="*/ 41068 h 63570"/>
                <a:gd name="connsiteX601" fmla="*/ 920829 w 1077117"/>
                <a:gd name="connsiteY601" fmla="*/ 41068 h 63570"/>
                <a:gd name="connsiteX602" fmla="*/ 928799 w 1077117"/>
                <a:gd name="connsiteY602" fmla="*/ 14346 h 63570"/>
                <a:gd name="connsiteX603" fmla="*/ 934518 w 1077117"/>
                <a:gd name="connsiteY603" fmla="*/ 14346 h 63570"/>
                <a:gd name="connsiteX604" fmla="*/ 923548 w 1077117"/>
                <a:gd name="connsiteY604" fmla="*/ 48194 h 63570"/>
                <a:gd name="connsiteX605" fmla="*/ 917829 w 1077117"/>
                <a:gd name="connsiteY605" fmla="*/ 48194 h 63570"/>
                <a:gd name="connsiteX606" fmla="*/ 909109 w 1077117"/>
                <a:gd name="connsiteY606" fmla="*/ 21190 h 63570"/>
                <a:gd name="connsiteX607" fmla="*/ 900389 w 1077117"/>
                <a:gd name="connsiteY607" fmla="*/ 48194 h 63570"/>
                <a:gd name="connsiteX608" fmla="*/ 894763 w 1077117"/>
                <a:gd name="connsiteY608" fmla="*/ 48194 h 63570"/>
                <a:gd name="connsiteX609" fmla="*/ 883887 w 1077117"/>
                <a:gd name="connsiteY609" fmla="*/ 14346 h 63570"/>
                <a:gd name="connsiteX610" fmla="*/ 949335 w 1077117"/>
                <a:gd name="connsiteY610" fmla="*/ 49225 h 63570"/>
                <a:gd name="connsiteX611" fmla="*/ 942678 w 1077117"/>
                <a:gd name="connsiteY611" fmla="*/ 47818 h 63570"/>
                <a:gd name="connsiteX612" fmla="*/ 938178 w 1077117"/>
                <a:gd name="connsiteY612" fmla="*/ 43787 h 63570"/>
                <a:gd name="connsiteX613" fmla="*/ 936584 w 1077117"/>
                <a:gd name="connsiteY613" fmla="*/ 37973 h 63570"/>
                <a:gd name="connsiteX614" fmla="*/ 940615 w 1077117"/>
                <a:gd name="connsiteY614" fmla="*/ 29629 h 63570"/>
                <a:gd name="connsiteX615" fmla="*/ 950835 w 1077117"/>
                <a:gd name="connsiteY615" fmla="*/ 26535 h 63570"/>
                <a:gd name="connsiteX616" fmla="*/ 956555 w 1077117"/>
                <a:gd name="connsiteY616" fmla="*/ 27191 h 63570"/>
                <a:gd name="connsiteX617" fmla="*/ 960587 w 1077117"/>
                <a:gd name="connsiteY617" fmla="*/ 28785 h 63570"/>
                <a:gd name="connsiteX618" fmla="*/ 960587 w 1077117"/>
                <a:gd name="connsiteY618" fmla="*/ 26722 h 63570"/>
                <a:gd name="connsiteX619" fmla="*/ 957868 w 1077117"/>
                <a:gd name="connsiteY619" fmla="*/ 20628 h 63570"/>
                <a:gd name="connsiteX620" fmla="*/ 951210 w 1077117"/>
                <a:gd name="connsiteY620" fmla="*/ 18284 h 63570"/>
                <a:gd name="connsiteX621" fmla="*/ 945960 w 1077117"/>
                <a:gd name="connsiteY621" fmla="*/ 19596 h 63570"/>
                <a:gd name="connsiteX622" fmla="*/ 942209 w 1077117"/>
                <a:gd name="connsiteY622" fmla="*/ 22972 h 63570"/>
                <a:gd name="connsiteX623" fmla="*/ 937896 w 1077117"/>
                <a:gd name="connsiteY623" fmla="*/ 19784 h 63570"/>
                <a:gd name="connsiteX624" fmla="*/ 943428 w 1077117"/>
                <a:gd name="connsiteY624" fmla="*/ 15002 h 63570"/>
                <a:gd name="connsiteX625" fmla="*/ 951210 w 1077117"/>
                <a:gd name="connsiteY625" fmla="*/ 13314 h 63570"/>
                <a:gd name="connsiteX626" fmla="*/ 961993 w 1077117"/>
                <a:gd name="connsiteY626" fmla="*/ 16971 h 63570"/>
                <a:gd name="connsiteX627" fmla="*/ 965931 w 1077117"/>
                <a:gd name="connsiteY627" fmla="*/ 26722 h 63570"/>
                <a:gd name="connsiteX628" fmla="*/ 965931 w 1077117"/>
                <a:gd name="connsiteY628" fmla="*/ 48194 h 63570"/>
                <a:gd name="connsiteX629" fmla="*/ 960587 w 1077117"/>
                <a:gd name="connsiteY629" fmla="*/ 48194 h 63570"/>
                <a:gd name="connsiteX630" fmla="*/ 960587 w 1077117"/>
                <a:gd name="connsiteY630" fmla="*/ 43318 h 63570"/>
                <a:gd name="connsiteX631" fmla="*/ 960305 w 1077117"/>
                <a:gd name="connsiteY631" fmla="*/ 43318 h 63570"/>
                <a:gd name="connsiteX632" fmla="*/ 955899 w 1077117"/>
                <a:gd name="connsiteY632" fmla="*/ 47537 h 63570"/>
                <a:gd name="connsiteX633" fmla="*/ 949335 w 1077117"/>
                <a:gd name="connsiteY633" fmla="*/ 49225 h 63570"/>
                <a:gd name="connsiteX634" fmla="*/ 949898 w 1077117"/>
                <a:gd name="connsiteY634" fmla="*/ 44256 h 63570"/>
                <a:gd name="connsiteX635" fmla="*/ 955148 w 1077117"/>
                <a:gd name="connsiteY635" fmla="*/ 42849 h 63570"/>
                <a:gd name="connsiteX636" fmla="*/ 959086 w 1077117"/>
                <a:gd name="connsiteY636" fmla="*/ 38911 h 63570"/>
                <a:gd name="connsiteX637" fmla="*/ 960587 w 1077117"/>
                <a:gd name="connsiteY637" fmla="*/ 33567 h 63570"/>
                <a:gd name="connsiteX638" fmla="*/ 956649 w 1077117"/>
                <a:gd name="connsiteY638" fmla="*/ 31785 h 63570"/>
                <a:gd name="connsiteX639" fmla="*/ 951679 w 1077117"/>
                <a:gd name="connsiteY639" fmla="*/ 31129 h 63570"/>
                <a:gd name="connsiteX640" fmla="*/ 944741 w 1077117"/>
                <a:gd name="connsiteY640" fmla="*/ 33098 h 63570"/>
                <a:gd name="connsiteX641" fmla="*/ 942397 w 1077117"/>
                <a:gd name="connsiteY641" fmla="*/ 38067 h 63570"/>
                <a:gd name="connsiteX642" fmla="*/ 944460 w 1077117"/>
                <a:gd name="connsiteY642" fmla="*/ 42568 h 63570"/>
                <a:gd name="connsiteX643" fmla="*/ 949898 w 1077117"/>
                <a:gd name="connsiteY643" fmla="*/ 44256 h 63570"/>
                <a:gd name="connsiteX644" fmla="*/ 973802 w 1077117"/>
                <a:gd name="connsiteY644" fmla="*/ 656 h 63570"/>
                <a:gd name="connsiteX645" fmla="*/ 979428 w 1077117"/>
                <a:gd name="connsiteY645" fmla="*/ 656 h 63570"/>
                <a:gd name="connsiteX646" fmla="*/ 979428 w 1077117"/>
                <a:gd name="connsiteY646" fmla="*/ 48194 h 63570"/>
                <a:gd name="connsiteX647" fmla="*/ 973802 w 1077117"/>
                <a:gd name="connsiteY647" fmla="*/ 48194 h 63570"/>
                <a:gd name="connsiteX648" fmla="*/ 973802 w 1077117"/>
                <a:gd name="connsiteY648" fmla="*/ 656 h 63570"/>
                <a:gd name="connsiteX649" fmla="*/ 987809 w 1077117"/>
                <a:gd name="connsiteY649" fmla="*/ 656 h 63570"/>
                <a:gd name="connsiteX650" fmla="*/ 993434 w 1077117"/>
                <a:gd name="connsiteY650" fmla="*/ 656 h 63570"/>
                <a:gd name="connsiteX651" fmla="*/ 993434 w 1077117"/>
                <a:gd name="connsiteY651" fmla="*/ 30566 h 63570"/>
                <a:gd name="connsiteX652" fmla="*/ 1009374 w 1077117"/>
                <a:gd name="connsiteY652" fmla="*/ 14346 h 63570"/>
                <a:gd name="connsiteX653" fmla="*/ 1016500 w 1077117"/>
                <a:gd name="connsiteY653" fmla="*/ 14346 h 63570"/>
                <a:gd name="connsiteX654" fmla="*/ 1016500 w 1077117"/>
                <a:gd name="connsiteY654" fmla="*/ 14627 h 63570"/>
                <a:gd name="connsiteX655" fmla="*/ 1003279 w 1077117"/>
                <a:gd name="connsiteY655" fmla="*/ 28035 h 63570"/>
                <a:gd name="connsiteX656" fmla="*/ 1016875 w 1077117"/>
                <a:gd name="connsiteY656" fmla="*/ 47912 h 63570"/>
                <a:gd name="connsiteX657" fmla="*/ 1016875 w 1077117"/>
                <a:gd name="connsiteY657" fmla="*/ 48194 h 63570"/>
                <a:gd name="connsiteX658" fmla="*/ 1010124 w 1077117"/>
                <a:gd name="connsiteY658" fmla="*/ 48194 h 63570"/>
                <a:gd name="connsiteX659" fmla="*/ 999248 w 1077117"/>
                <a:gd name="connsiteY659" fmla="*/ 31973 h 63570"/>
                <a:gd name="connsiteX660" fmla="*/ 993434 w 1077117"/>
                <a:gd name="connsiteY660" fmla="*/ 37786 h 63570"/>
                <a:gd name="connsiteX661" fmla="*/ 993434 w 1077117"/>
                <a:gd name="connsiteY661" fmla="*/ 48194 h 63570"/>
                <a:gd name="connsiteX662" fmla="*/ 987809 w 1077117"/>
                <a:gd name="connsiteY662" fmla="*/ 48194 h 63570"/>
                <a:gd name="connsiteX663" fmla="*/ 987809 w 1077117"/>
                <a:gd name="connsiteY663" fmla="*/ 656 h 63570"/>
                <a:gd name="connsiteX664" fmla="*/ 1035338 w 1077117"/>
                <a:gd name="connsiteY664" fmla="*/ 49225 h 63570"/>
                <a:gd name="connsiteX665" fmla="*/ 1026712 w 1077117"/>
                <a:gd name="connsiteY665" fmla="*/ 46975 h 63570"/>
                <a:gd name="connsiteX666" fmla="*/ 1020617 w 1077117"/>
                <a:gd name="connsiteY666" fmla="*/ 40599 h 63570"/>
                <a:gd name="connsiteX667" fmla="*/ 1018461 w 1077117"/>
                <a:gd name="connsiteY667" fmla="*/ 31316 h 63570"/>
                <a:gd name="connsiteX668" fmla="*/ 1020523 w 1077117"/>
                <a:gd name="connsiteY668" fmla="*/ 22315 h 63570"/>
                <a:gd name="connsiteX669" fmla="*/ 1026337 w 1077117"/>
                <a:gd name="connsiteY669" fmla="*/ 15752 h 63570"/>
                <a:gd name="connsiteX670" fmla="*/ 1034869 w 1077117"/>
                <a:gd name="connsiteY670" fmla="*/ 13314 h 63570"/>
                <a:gd name="connsiteX671" fmla="*/ 1043495 w 1077117"/>
                <a:gd name="connsiteY671" fmla="*/ 15564 h 63570"/>
                <a:gd name="connsiteX672" fmla="*/ 1049121 w 1077117"/>
                <a:gd name="connsiteY672" fmla="*/ 21659 h 63570"/>
                <a:gd name="connsiteX673" fmla="*/ 1051090 w 1077117"/>
                <a:gd name="connsiteY673" fmla="*/ 30566 h 63570"/>
                <a:gd name="connsiteX674" fmla="*/ 1050996 w 1077117"/>
                <a:gd name="connsiteY674" fmla="*/ 32348 h 63570"/>
                <a:gd name="connsiteX675" fmla="*/ 1024180 w 1077117"/>
                <a:gd name="connsiteY675" fmla="*/ 32348 h 63570"/>
                <a:gd name="connsiteX676" fmla="*/ 1025962 w 1077117"/>
                <a:gd name="connsiteY676" fmla="*/ 38817 h 63570"/>
                <a:gd name="connsiteX677" fmla="*/ 1030181 w 1077117"/>
                <a:gd name="connsiteY677" fmla="*/ 42849 h 63570"/>
                <a:gd name="connsiteX678" fmla="*/ 1035525 w 1077117"/>
                <a:gd name="connsiteY678" fmla="*/ 44162 h 63570"/>
                <a:gd name="connsiteX679" fmla="*/ 1045558 w 1077117"/>
                <a:gd name="connsiteY679" fmla="*/ 38067 h 63570"/>
                <a:gd name="connsiteX680" fmla="*/ 1050340 w 1077117"/>
                <a:gd name="connsiteY680" fmla="*/ 40318 h 63570"/>
                <a:gd name="connsiteX681" fmla="*/ 1044433 w 1077117"/>
                <a:gd name="connsiteY681" fmla="*/ 46881 h 63570"/>
                <a:gd name="connsiteX682" fmla="*/ 1035338 w 1077117"/>
                <a:gd name="connsiteY682" fmla="*/ 49225 h 63570"/>
                <a:gd name="connsiteX683" fmla="*/ 1045089 w 1077117"/>
                <a:gd name="connsiteY683" fmla="*/ 27660 h 63570"/>
                <a:gd name="connsiteX684" fmla="*/ 1043870 w 1077117"/>
                <a:gd name="connsiteY684" fmla="*/ 23440 h 63570"/>
                <a:gd name="connsiteX685" fmla="*/ 1040588 w 1077117"/>
                <a:gd name="connsiteY685" fmla="*/ 19877 h 63570"/>
                <a:gd name="connsiteX686" fmla="*/ 1034869 w 1077117"/>
                <a:gd name="connsiteY686" fmla="*/ 18377 h 63570"/>
                <a:gd name="connsiteX687" fmla="*/ 1028118 w 1077117"/>
                <a:gd name="connsiteY687" fmla="*/ 21003 h 63570"/>
                <a:gd name="connsiteX688" fmla="*/ 1024461 w 1077117"/>
                <a:gd name="connsiteY688" fmla="*/ 27660 h 63570"/>
                <a:gd name="connsiteX689" fmla="*/ 1045089 w 1077117"/>
                <a:gd name="connsiteY689" fmla="*/ 27660 h 63570"/>
                <a:gd name="connsiteX690" fmla="*/ 1057709 w 1077117"/>
                <a:gd name="connsiteY690" fmla="*/ 14346 h 63570"/>
                <a:gd name="connsiteX691" fmla="*/ 1063054 w 1077117"/>
                <a:gd name="connsiteY691" fmla="*/ 14346 h 63570"/>
                <a:gd name="connsiteX692" fmla="*/ 1063054 w 1077117"/>
                <a:gd name="connsiteY692" fmla="*/ 19784 h 63570"/>
                <a:gd name="connsiteX693" fmla="*/ 1063335 w 1077117"/>
                <a:gd name="connsiteY693" fmla="*/ 19784 h 63570"/>
                <a:gd name="connsiteX694" fmla="*/ 1067085 w 1077117"/>
                <a:gd name="connsiteY694" fmla="*/ 15189 h 63570"/>
                <a:gd name="connsiteX695" fmla="*/ 1073180 w 1077117"/>
                <a:gd name="connsiteY695" fmla="*/ 13314 h 63570"/>
                <a:gd name="connsiteX696" fmla="*/ 1077118 w 1077117"/>
                <a:gd name="connsiteY696" fmla="*/ 13970 h 63570"/>
                <a:gd name="connsiteX697" fmla="*/ 1077118 w 1077117"/>
                <a:gd name="connsiteY697" fmla="*/ 20159 h 63570"/>
                <a:gd name="connsiteX698" fmla="*/ 1072336 w 1077117"/>
                <a:gd name="connsiteY698" fmla="*/ 19034 h 63570"/>
                <a:gd name="connsiteX699" fmla="*/ 1067835 w 1077117"/>
                <a:gd name="connsiteY699" fmla="*/ 20440 h 63570"/>
                <a:gd name="connsiteX700" fmla="*/ 1064554 w 1077117"/>
                <a:gd name="connsiteY700" fmla="*/ 24191 h 63570"/>
                <a:gd name="connsiteX701" fmla="*/ 1063335 w 1077117"/>
                <a:gd name="connsiteY701" fmla="*/ 29254 h 63570"/>
                <a:gd name="connsiteX702" fmla="*/ 1063335 w 1077117"/>
                <a:gd name="connsiteY702" fmla="*/ 48194 h 63570"/>
                <a:gd name="connsiteX703" fmla="*/ 1057709 w 1077117"/>
                <a:gd name="connsiteY703" fmla="*/ 48194 h 63570"/>
                <a:gd name="connsiteX704" fmla="*/ 1057709 w 1077117"/>
                <a:gd name="connsiteY704" fmla="*/ 14346 h 6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Lst>
              <a:rect l="l" t="t" r="r" b="b"/>
              <a:pathLst>
                <a:path w="1077117" h="63570">
                  <a:moveTo>
                    <a:pt x="0" y="656"/>
                  </a:moveTo>
                  <a:lnTo>
                    <a:pt x="6282" y="656"/>
                  </a:lnTo>
                  <a:lnTo>
                    <a:pt x="14908" y="35536"/>
                  </a:lnTo>
                  <a:lnTo>
                    <a:pt x="15658" y="38817"/>
                  </a:lnTo>
                  <a:lnTo>
                    <a:pt x="15939" y="38817"/>
                  </a:lnTo>
                  <a:lnTo>
                    <a:pt x="16971" y="35536"/>
                  </a:lnTo>
                  <a:lnTo>
                    <a:pt x="27566" y="656"/>
                  </a:lnTo>
                  <a:lnTo>
                    <a:pt x="33379" y="656"/>
                  </a:lnTo>
                  <a:lnTo>
                    <a:pt x="43505" y="35536"/>
                  </a:lnTo>
                  <a:lnTo>
                    <a:pt x="44537" y="38817"/>
                  </a:lnTo>
                  <a:lnTo>
                    <a:pt x="44818" y="38817"/>
                  </a:lnTo>
                  <a:lnTo>
                    <a:pt x="54194" y="656"/>
                  </a:lnTo>
                  <a:lnTo>
                    <a:pt x="60383" y="656"/>
                  </a:lnTo>
                  <a:lnTo>
                    <a:pt x="47631" y="48194"/>
                  </a:lnTo>
                  <a:lnTo>
                    <a:pt x="41724" y="48194"/>
                  </a:lnTo>
                  <a:lnTo>
                    <a:pt x="31691" y="13783"/>
                  </a:lnTo>
                  <a:lnTo>
                    <a:pt x="30566" y="10126"/>
                  </a:lnTo>
                  <a:lnTo>
                    <a:pt x="30379" y="10126"/>
                  </a:lnTo>
                  <a:lnTo>
                    <a:pt x="29254" y="13783"/>
                  </a:lnTo>
                  <a:lnTo>
                    <a:pt x="18752" y="48194"/>
                  </a:lnTo>
                  <a:lnTo>
                    <a:pt x="12845" y="48194"/>
                  </a:lnTo>
                  <a:lnTo>
                    <a:pt x="0" y="656"/>
                  </a:lnTo>
                  <a:close/>
                  <a:moveTo>
                    <a:pt x="73886" y="49225"/>
                  </a:moveTo>
                  <a:cubicBezTo>
                    <a:pt x="71385" y="49225"/>
                    <a:pt x="69166" y="48756"/>
                    <a:pt x="67229" y="47818"/>
                  </a:cubicBezTo>
                  <a:cubicBezTo>
                    <a:pt x="65291" y="46818"/>
                    <a:pt x="63791" y="45474"/>
                    <a:pt x="62728" y="43787"/>
                  </a:cubicBezTo>
                  <a:cubicBezTo>
                    <a:pt x="61666" y="42099"/>
                    <a:pt x="61134" y="40161"/>
                    <a:pt x="61134" y="37973"/>
                  </a:cubicBezTo>
                  <a:cubicBezTo>
                    <a:pt x="61134" y="34411"/>
                    <a:pt x="62478" y="31629"/>
                    <a:pt x="65166" y="29629"/>
                  </a:cubicBezTo>
                  <a:cubicBezTo>
                    <a:pt x="67854" y="27566"/>
                    <a:pt x="71260" y="26535"/>
                    <a:pt x="75386" y="26535"/>
                  </a:cubicBezTo>
                  <a:cubicBezTo>
                    <a:pt x="77449" y="26535"/>
                    <a:pt x="79355" y="26753"/>
                    <a:pt x="81105" y="27191"/>
                  </a:cubicBezTo>
                  <a:cubicBezTo>
                    <a:pt x="82856" y="27628"/>
                    <a:pt x="84199" y="28160"/>
                    <a:pt x="85137" y="28785"/>
                  </a:cubicBezTo>
                  <a:lnTo>
                    <a:pt x="85137" y="26722"/>
                  </a:lnTo>
                  <a:cubicBezTo>
                    <a:pt x="85137" y="24159"/>
                    <a:pt x="84231" y="22128"/>
                    <a:pt x="82418" y="20628"/>
                  </a:cubicBezTo>
                  <a:cubicBezTo>
                    <a:pt x="80668" y="19065"/>
                    <a:pt x="78449" y="18284"/>
                    <a:pt x="75761" y="18284"/>
                  </a:cubicBezTo>
                  <a:cubicBezTo>
                    <a:pt x="73886" y="18284"/>
                    <a:pt x="72135" y="18721"/>
                    <a:pt x="70510" y="19596"/>
                  </a:cubicBezTo>
                  <a:cubicBezTo>
                    <a:pt x="68885" y="20409"/>
                    <a:pt x="67635" y="21534"/>
                    <a:pt x="66760" y="22972"/>
                  </a:cubicBezTo>
                  <a:lnTo>
                    <a:pt x="62447" y="19784"/>
                  </a:lnTo>
                  <a:cubicBezTo>
                    <a:pt x="63759" y="17721"/>
                    <a:pt x="65604" y="16127"/>
                    <a:pt x="67979" y="15002"/>
                  </a:cubicBezTo>
                  <a:cubicBezTo>
                    <a:pt x="70354" y="13877"/>
                    <a:pt x="72948" y="13314"/>
                    <a:pt x="75761" y="13314"/>
                  </a:cubicBezTo>
                  <a:cubicBezTo>
                    <a:pt x="80324" y="13314"/>
                    <a:pt x="83918" y="14533"/>
                    <a:pt x="86544" y="16971"/>
                  </a:cubicBezTo>
                  <a:cubicBezTo>
                    <a:pt x="89169" y="19346"/>
                    <a:pt x="90482" y="22597"/>
                    <a:pt x="90482" y="26722"/>
                  </a:cubicBezTo>
                  <a:lnTo>
                    <a:pt x="90482" y="48194"/>
                  </a:lnTo>
                  <a:lnTo>
                    <a:pt x="85137" y="48194"/>
                  </a:lnTo>
                  <a:lnTo>
                    <a:pt x="85137" y="43318"/>
                  </a:lnTo>
                  <a:lnTo>
                    <a:pt x="84856" y="43318"/>
                  </a:lnTo>
                  <a:cubicBezTo>
                    <a:pt x="83856" y="45006"/>
                    <a:pt x="82387" y="46412"/>
                    <a:pt x="80449" y="47537"/>
                  </a:cubicBezTo>
                  <a:cubicBezTo>
                    <a:pt x="78511" y="48662"/>
                    <a:pt x="76324" y="49225"/>
                    <a:pt x="73886" y="49225"/>
                  </a:cubicBezTo>
                  <a:close/>
                  <a:moveTo>
                    <a:pt x="74448" y="44256"/>
                  </a:moveTo>
                  <a:cubicBezTo>
                    <a:pt x="76324" y="44256"/>
                    <a:pt x="78074" y="43787"/>
                    <a:pt x="79699" y="42849"/>
                  </a:cubicBezTo>
                  <a:cubicBezTo>
                    <a:pt x="81387" y="41849"/>
                    <a:pt x="82699" y="40536"/>
                    <a:pt x="83637" y="38911"/>
                  </a:cubicBezTo>
                  <a:cubicBezTo>
                    <a:pt x="84637" y="37286"/>
                    <a:pt x="85137" y="35504"/>
                    <a:pt x="85137" y="33567"/>
                  </a:cubicBezTo>
                  <a:cubicBezTo>
                    <a:pt x="84075" y="32817"/>
                    <a:pt x="82762" y="32223"/>
                    <a:pt x="81199" y="31785"/>
                  </a:cubicBezTo>
                  <a:cubicBezTo>
                    <a:pt x="79636" y="31348"/>
                    <a:pt x="77980" y="31129"/>
                    <a:pt x="76230" y="31129"/>
                  </a:cubicBezTo>
                  <a:cubicBezTo>
                    <a:pt x="73167" y="31129"/>
                    <a:pt x="70854" y="31785"/>
                    <a:pt x="69291" y="33098"/>
                  </a:cubicBezTo>
                  <a:cubicBezTo>
                    <a:pt x="67729" y="34348"/>
                    <a:pt x="66947" y="36005"/>
                    <a:pt x="66947" y="38067"/>
                  </a:cubicBezTo>
                  <a:cubicBezTo>
                    <a:pt x="66947" y="39880"/>
                    <a:pt x="67635" y="41380"/>
                    <a:pt x="69010" y="42568"/>
                  </a:cubicBezTo>
                  <a:cubicBezTo>
                    <a:pt x="70448" y="43693"/>
                    <a:pt x="72261" y="44256"/>
                    <a:pt x="74448" y="44256"/>
                  </a:cubicBezTo>
                  <a:close/>
                  <a:moveTo>
                    <a:pt x="98352" y="14346"/>
                  </a:moveTo>
                  <a:lnTo>
                    <a:pt x="103696" y="14346"/>
                  </a:lnTo>
                  <a:lnTo>
                    <a:pt x="103696" y="19315"/>
                  </a:lnTo>
                  <a:lnTo>
                    <a:pt x="103978" y="19315"/>
                  </a:lnTo>
                  <a:cubicBezTo>
                    <a:pt x="104915" y="17627"/>
                    <a:pt x="106384" y="16221"/>
                    <a:pt x="108385" y="15096"/>
                  </a:cubicBezTo>
                  <a:cubicBezTo>
                    <a:pt x="110447" y="13908"/>
                    <a:pt x="112635" y="13314"/>
                    <a:pt x="114948" y="13314"/>
                  </a:cubicBezTo>
                  <a:cubicBezTo>
                    <a:pt x="119011" y="13314"/>
                    <a:pt x="122105" y="14502"/>
                    <a:pt x="124230" y="16877"/>
                  </a:cubicBezTo>
                  <a:cubicBezTo>
                    <a:pt x="126356" y="19190"/>
                    <a:pt x="127418" y="22378"/>
                    <a:pt x="127418" y="26441"/>
                  </a:cubicBezTo>
                  <a:lnTo>
                    <a:pt x="127418" y="48194"/>
                  </a:lnTo>
                  <a:lnTo>
                    <a:pt x="121792" y="48194"/>
                  </a:lnTo>
                  <a:lnTo>
                    <a:pt x="121792" y="27378"/>
                  </a:lnTo>
                  <a:cubicBezTo>
                    <a:pt x="121792" y="24191"/>
                    <a:pt x="121042" y="21909"/>
                    <a:pt x="119542" y="20534"/>
                  </a:cubicBezTo>
                  <a:cubicBezTo>
                    <a:pt x="118042" y="19096"/>
                    <a:pt x="115979" y="18377"/>
                    <a:pt x="113354" y="18377"/>
                  </a:cubicBezTo>
                  <a:cubicBezTo>
                    <a:pt x="111541" y="18377"/>
                    <a:pt x="109916" y="18909"/>
                    <a:pt x="108478" y="19971"/>
                  </a:cubicBezTo>
                  <a:cubicBezTo>
                    <a:pt x="107041" y="20971"/>
                    <a:pt x="105916" y="22315"/>
                    <a:pt x="105103" y="24003"/>
                  </a:cubicBezTo>
                  <a:cubicBezTo>
                    <a:pt x="104353" y="25628"/>
                    <a:pt x="103978" y="27347"/>
                    <a:pt x="103978" y="29160"/>
                  </a:cubicBezTo>
                  <a:lnTo>
                    <a:pt x="103978" y="48194"/>
                  </a:lnTo>
                  <a:lnTo>
                    <a:pt x="98352" y="48194"/>
                  </a:lnTo>
                  <a:lnTo>
                    <a:pt x="98352" y="14346"/>
                  </a:lnTo>
                  <a:close/>
                  <a:moveTo>
                    <a:pt x="146872" y="48756"/>
                  </a:moveTo>
                  <a:cubicBezTo>
                    <a:pt x="145496" y="48756"/>
                    <a:pt x="144215" y="48537"/>
                    <a:pt x="143027" y="48100"/>
                  </a:cubicBezTo>
                  <a:cubicBezTo>
                    <a:pt x="141902" y="47662"/>
                    <a:pt x="140933" y="47037"/>
                    <a:pt x="140121" y="46225"/>
                  </a:cubicBezTo>
                  <a:cubicBezTo>
                    <a:pt x="138370" y="44599"/>
                    <a:pt x="137495" y="42287"/>
                    <a:pt x="137495" y="39286"/>
                  </a:cubicBezTo>
                  <a:lnTo>
                    <a:pt x="137495" y="19409"/>
                  </a:lnTo>
                  <a:lnTo>
                    <a:pt x="131588" y="19409"/>
                  </a:lnTo>
                  <a:lnTo>
                    <a:pt x="131588" y="14346"/>
                  </a:lnTo>
                  <a:lnTo>
                    <a:pt x="137495" y="14346"/>
                  </a:lnTo>
                  <a:lnTo>
                    <a:pt x="137495" y="4782"/>
                  </a:lnTo>
                  <a:lnTo>
                    <a:pt x="143121" y="4782"/>
                  </a:lnTo>
                  <a:lnTo>
                    <a:pt x="143121" y="14346"/>
                  </a:lnTo>
                  <a:lnTo>
                    <a:pt x="151466" y="14346"/>
                  </a:lnTo>
                  <a:lnTo>
                    <a:pt x="151466" y="19409"/>
                  </a:lnTo>
                  <a:lnTo>
                    <a:pt x="143121" y="19409"/>
                  </a:lnTo>
                  <a:lnTo>
                    <a:pt x="143121" y="37880"/>
                  </a:lnTo>
                  <a:cubicBezTo>
                    <a:pt x="143121" y="39755"/>
                    <a:pt x="143465" y="41130"/>
                    <a:pt x="144152" y="42005"/>
                  </a:cubicBezTo>
                  <a:cubicBezTo>
                    <a:pt x="145027" y="43005"/>
                    <a:pt x="146246" y="43505"/>
                    <a:pt x="147809" y="43505"/>
                  </a:cubicBezTo>
                  <a:cubicBezTo>
                    <a:pt x="149184" y="43505"/>
                    <a:pt x="150434" y="43130"/>
                    <a:pt x="151560" y="42380"/>
                  </a:cubicBezTo>
                  <a:lnTo>
                    <a:pt x="151560" y="47818"/>
                  </a:lnTo>
                  <a:cubicBezTo>
                    <a:pt x="150872" y="48131"/>
                    <a:pt x="150184" y="48350"/>
                    <a:pt x="149497" y="48475"/>
                  </a:cubicBezTo>
                  <a:cubicBezTo>
                    <a:pt x="148809" y="48662"/>
                    <a:pt x="147934" y="48756"/>
                    <a:pt x="146872" y="48756"/>
                  </a:cubicBezTo>
                  <a:close/>
                  <a:moveTo>
                    <a:pt x="170707" y="49225"/>
                  </a:moveTo>
                  <a:cubicBezTo>
                    <a:pt x="167081" y="49225"/>
                    <a:pt x="164050" y="48381"/>
                    <a:pt x="161612" y="46693"/>
                  </a:cubicBezTo>
                  <a:cubicBezTo>
                    <a:pt x="159174" y="45006"/>
                    <a:pt x="157424" y="42818"/>
                    <a:pt x="156361" y="40130"/>
                  </a:cubicBezTo>
                  <a:lnTo>
                    <a:pt x="161424" y="37880"/>
                  </a:lnTo>
                  <a:cubicBezTo>
                    <a:pt x="162299" y="39942"/>
                    <a:pt x="163550" y="41536"/>
                    <a:pt x="165175" y="42662"/>
                  </a:cubicBezTo>
                  <a:cubicBezTo>
                    <a:pt x="166863" y="43724"/>
                    <a:pt x="168707" y="44256"/>
                    <a:pt x="170707" y="44256"/>
                  </a:cubicBezTo>
                  <a:cubicBezTo>
                    <a:pt x="172832" y="44256"/>
                    <a:pt x="174645" y="43849"/>
                    <a:pt x="176145" y="43037"/>
                  </a:cubicBezTo>
                  <a:cubicBezTo>
                    <a:pt x="177645" y="42162"/>
                    <a:pt x="178395" y="40911"/>
                    <a:pt x="178395" y="39286"/>
                  </a:cubicBezTo>
                  <a:cubicBezTo>
                    <a:pt x="178395" y="37849"/>
                    <a:pt x="177802" y="36723"/>
                    <a:pt x="176614" y="35911"/>
                  </a:cubicBezTo>
                  <a:cubicBezTo>
                    <a:pt x="175426" y="35036"/>
                    <a:pt x="173520" y="34286"/>
                    <a:pt x="170894" y="33660"/>
                  </a:cubicBezTo>
                  <a:lnTo>
                    <a:pt x="166863" y="32629"/>
                  </a:lnTo>
                  <a:cubicBezTo>
                    <a:pt x="164112" y="31942"/>
                    <a:pt x="161862" y="30816"/>
                    <a:pt x="160112" y="29254"/>
                  </a:cubicBezTo>
                  <a:cubicBezTo>
                    <a:pt x="158424" y="27628"/>
                    <a:pt x="157580" y="25566"/>
                    <a:pt x="157580" y="23065"/>
                  </a:cubicBezTo>
                  <a:cubicBezTo>
                    <a:pt x="157580" y="21128"/>
                    <a:pt x="158174" y="19409"/>
                    <a:pt x="159362" y="17908"/>
                  </a:cubicBezTo>
                  <a:cubicBezTo>
                    <a:pt x="160549" y="16408"/>
                    <a:pt x="162112" y="15283"/>
                    <a:pt x="164050" y="14533"/>
                  </a:cubicBezTo>
                  <a:cubicBezTo>
                    <a:pt x="165988" y="13721"/>
                    <a:pt x="168081" y="13314"/>
                    <a:pt x="170332" y="13314"/>
                  </a:cubicBezTo>
                  <a:cubicBezTo>
                    <a:pt x="173332" y="13314"/>
                    <a:pt x="175989" y="13970"/>
                    <a:pt x="178301" y="15283"/>
                  </a:cubicBezTo>
                  <a:cubicBezTo>
                    <a:pt x="180614" y="16533"/>
                    <a:pt x="182239" y="18284"/>
                    <a:pt x="183177" y="20534"/>
                  </a:cubicBezTo>
                  <a:lnTo>
                    <a:pt x="178301" y="22878"/>
                  </a:lnTo>
                  <a:cubicBezTo>
                    <a:pt x="176801" y="19815"/>
                    <a:pt x="174113" y="18284"/>
                    <a:pt x="170238" y="18284"/>
                  </a:cubicBezTo>
                  <a:cubicBezTo>
                    <a:pt x="168425" y="18284"/>
                    <a:pt x="166800" y="18721"/>
                    <a:pt x="165362" y="19596"/>
                  </a:cubicBezTo>
                  <a:cubicBezTo>
                    <a:pt x="163987" y="20471"/>
                    <a:pt x="163300" y="21565"/>
                    <a:pt x="163300" y="22878"/>
                  </a:cubicBezTo>
                  <a:cubicBezTo>
                    <a:pt x="163300" y="24128"/>
                    <a:pt x="163768" y="25159"/>
                    <a:pt x="164706" y="25972"/>
                  </a:cubicBezTo>
                  <a:cubicBezTo>
                    <a:pt x="165706" y="26722"/>
                    <a:pt x="167175" y="27347"/>
                    <a:pt x="169113" y="27847"/>
                  </a:cubicBezTo>
                  <a:lnTo>
                    <a:pt x="174082" y="29066"/>
                  </a:lnTo>
                  <a:cubicBezTo>
                    <a:pt x="177395" y="29941"/>
                    <a:pt x="179895" y="31223"/>
                    <a:pt x="181583" y="32910"/>
                  </a:cubicBezTo>
                  <a:cubicBezTo>
                    <a:pt x="183271" y="34536"/>
                    <a:pt x="184115" y="36536"/>
                    <a:pt x="184115" y="38911"/>
                  </a:cubicBezTo>
                  <a:cubicBezTo>
                    <a:pt x="184115" y="40974"/>
                    <a:pt x="183489" y="42787"/>
                    <a:pt x="182239" y="44349"/>
                  </a:cubicBezTo>
                  <a:cubicBezTo>
                    <a:pt x="181052" y="45912"/>
                    <a:pt x="179427" y="47131"/>
                    <a:pt x="177364" y="48006"/>
                  </a:cubicBezTo>
                  <a:cubicBezTo>
                    <a:pt x="175364" y="48819"/>
                    <a:pt x="173145" y="49225"/>
                    <a:pt x="170707" y="49225"/>
                  </a:cubicBezTo>
                  <a:close/>
                  <a:moveTo>
                    <a:pt x="186072" y="48194"/>
                  </a:moveTo>
                  <a:lnTo>
                    <a:pt x="186072" y="48194"/>
                  </a:lnTo>
                  <a:close/>
                  <a:moveTo>
                    <a:pt x="216475" y="49225"/>
                  </a:moveTo>
                  <a:cubicBezTo>
                    <a:pt x="213975" y="49225"/>
                    <a:pt x="211756" y="48756"/>
                    <a:pt x="209818" y="47818"/>
                  </a:cubicBezTo>
                  <a:cubicBezTo>
                    <a:pt x="207880" y="46818"/>
                    <a:pt x="206380" y="45474"/>
                    <a:pt x="205317" y="43787"/>
                  </a:cubicBezTo>
                  <a:cubicBezTo>
                    <a:pt x="204255" y="42099"/>
                    <a:pt x="203723" y="40161"/>
                    <a:pt x="203723" y="37973"/>
                  </a:cubicBezTo>
                  <a:cubicBezTo>
                    <a:pt x="203723" y="34411"/>
                    <a:pt x="205067" y="31629"/>
                    <a:pt x="207755" y="29629"/>
                  </a:cubicBezTo>
                  <a:cubicBezTo>
                    <a:pt x="210443" y="27566"/>
                    <a:pt x="213850" y="26535"/>
                    <a:pt x="217975" y="26535"/>
                  </a:cubicBezTo>
                  <a:cubicBezTo>
                    <a:pt x="220038" y="26535"/>
                    <a:pt x="221944" y="26753"/>
                    <a:pt x="223695" y="27191"/>
                  </a:cubicBezTo>
                  <a:cubicBezTo>
                    <a:pt x="225445" y="27628"/>
                    <a:pt x="226789" y="28160"/>
                    <a:pt x="227726" y="28785"/>
                  </a:cubicBezTo>
                  <a:lnTo>
                    <a:pt x="227726" y="26722"/>
                  </a:lnTo>
                  <a:cubicBezTo>
                    <a:pt x="227726" y="24159"/>
                    <a:pt x="226820" y="22128"/>
                    <a:pt x="225007" y="20628"/>
                  </a:cubicBezTo>
                  <a:cubicBezTo>
                    <a:pt x="223257" y="19065"/>
                    <a:pt x="221038" y="18284"/>
                    <a:pt x="218350" y="18284"/>
                  </a:cubicBezTo>
                  <a:cubicBezTo>
                    <a:pt x="216475" y="18284"/>
                    <a:pt x="214725" y="18721"/>
                    <a:pt x="213100" y="19596"/>
                  </a:cubicBezTo>
                  <a:cubicBezTo>
                    <a:pt x="211474" y="20409"/>
                    <a:pt x="210224" y="21534"/>
                    <a:pt x="209349" y="22972"/>
                  </a:cubicBezTo>
                  <a:lnTo>
                    <a:pt x="205036" y="19784"/>
                  </a:lnTo>
                  <a:cubicBezTo>
                    <a:pt x="206349" y="17721"/>
                    <a:pt x="208193" y="16127"/>
                    <a:pt x="210568" y="15002"/>
                  </a:cubicBezTo>
                  <a:cubicBezTo>
                    <a:pt x="212943" y="13877"/>
                    <a:pt x="215537" y="13314"/>
                    <a:pt x="218350" y="13314"/>
                  </a:cubicBezTo>
                  <a:cubicBezTo>
                    <a:pt x="222913" y="13314"/>
                    <a:pt x="226507" y="14533"/>
                    <a:pt x="229133" y="16971"/>
                  </a:cubicBezTo>
                  <a:cubicBezTo>
                    <a:pt x="231758" y="19346"/>
                    <a:pt x="233071" y="22597"/>
                    <a:pt x="233071" y="26722"/>
                  </a:cubicBezTo>
                  <a:lnTo>
                    <a:pt x="233071" y="48194"/>
                  </a:lnTo>
                  <a:lnTo>
                    <a:pt x="227726" y="48194"/>
                  </a:lnTo>
                  <a:lnTo>
                    <a:pt x="227726" y="43318"/>
                  </a:lnTo>
                  <a:lnTo>
                    <a:pt x="227445" y="43318"/>
                  </a:lnTo>
                  <a:cubicBezTo>
                    <a:pt x="226445" y="45006"/>
                    <a:pt x="224976" y="46412"/>
                    <a:pt x="223038" y="47537"/>
                  </a:cubicBezTo>
                  <a:cubicBezTo>
                    <a:pt x="221100" y="48662"/>
                    <a:pt x="218913" y="49225"/>
                    <a:pt x="216475" y="49225"/>
                  </a:cubicBezTo>
                  <a:close/>
                  <a:moveTo>
                    <a:pt x="217038" y="44256"/>
                  </a:moveTo>
                  <a:cubicBezTo>
                    <a:pt x="218913" y="44256"/>
                    <a:pt x="220663" y="43787"/>
                    <a:pt x="222288" y="42849"/>
                  </a:cubicBezTo>
                  <a:cubicBezTo>
                    <a:pt x="223976" y="41849"/>
                    <a:pt x="225289" y="40536"/>
                    <a:pt x="226226" y="38911"/>
                  </a:cubicBezTo>
                  <a:cubicBezTo>
                    <a:pt x="227226" y="37286"/>
                    <a:pt x="227726" y="35504"/>
                    <a:pt x="227726" y="33567"/>
                  </a:cubicBezTo>
                  <a:cubicBezTo>
                    <a:pt x="226664" y="32817"/>
                    <a:pt x="225351" y="32223"/>
                    <a:pt x="223788" y="31785"/>
                  </a:cubicBezTo>
                  <a:cubicBezTo>
                    <a:pt x="222226" y="31348"/>
                    <a:pt x="220569" y="31129"/>
                    <a:pt x="218819" y="31129"/>
                  </a:cubicBezTo>
                  <a:cubicBezTo>
                    <a:pt x="215756" y="31129"/>
                    <a:pt x="213443" y="31785"/>
                    <a:pt x="211881" y="33098"/>
                  </a:cubicBezTo>
                  <a:cubicBezTo>
                    <a:pt x="210318" y="34348"/>
                    <a:pt x="209537" y="36005"/>
                    <a:pt x="209537" y="38067"/>
                  </a:cubicBezTo>
                  <a:cubicBezTo>
                    <a:pt x="209537" y="39880"/>
                    <a:pt x="210224" y="41380"/>
                    <a:pt x="211599" y="42568"/>
                  </a:cubicBezTo>
                  <a:cubicBezTo>
                    <a:pt x="213037" y="43693"/>
                    <a:pt x="214850" y="44256"/>
                    <a:pt x="217038" y="44256"/>
                  </a:cubicBezTo>
                  <a:close/>
                  <a:moveTo>
                    <a:pt x="236722" y="48194"/>
                  </a:moveTo>
                  <a:lnTo>
                    <a:pt x="236722" y="48194"/>
                  </a:lnTo>
                  <a:close/>
                  <a:moveTo>
                    <a:pt x="256342" y="14346"/>
                  </a:moveTo>
                  <a:lnTo>
                    <a:pt x="261687" y="14346"/>
                  </a:lnTo>
                  <a:lnTo>
                    <a:pt x="261687" y="19315"/>
                  </a:lnTo>
                  <a:lnTo>
                    <a:pt x="261968" y="19315"/>
                  </a:lnTo>
                  <a:cubicBezTo>
                    <a:pt x="262906" y="17565"/>
                    <a:pt x="264343" y="16127"/>
                    <a:pt x="266281" y="15002"/>
                  </a:cubicBezTo>
                  <a:cubicBezTo>
                    <a:pt x="268281" y="13877"/>
                    <a:pt x="270344" y="13314"/>
                    <a:pt x="272469" y="13314"/>
                  </a:cubicBezTo>
                  <a:cubicBezTo>
                    <a:pt x="274970" y="13314"/>
                    <a:pt x="277126" y="13908"/>
                    <a:pt x="278939" y="15096"/>
                  </a:cubicBezTo>
                  <a:cubicBezTo>
                    <a:pt x="280814" y="16283"/>
                    <a:pt x="282158" y="17877"/>
                    <a:pt x="282971" y="19877"/>
                  </a:cubicBezTo>
                  <a:cubicBezTo>
                    <a:pt x="284158" y="17877"/>
                    <a:pt x="285721" y="16283"/>
                    <a:pt x="287659" y="15096"/>
                  </a:cubicBezTo>
                  <a:cubicBezTo>
                    <a:pt x="289659" y="13908"/>
                    <a:pt x="291941" y="13314"/>
                    <a:pt x="294503" y="13314"/>
                  </a:cubicBezTo>
                  <a:cubicBezTo>
                    <a:pt x="298441" y="13314"/>
                    <a:pt x="301379" y="14502"/>
                    <a:pt x="303317" y="16877"/>
                  </a:cubicBezTo>
                  <a:cubicBezTo>
                    <a:pt x="305317" y="19190"/>
                    <a:pt x="306317" y="22378"/>
                    <a:pt x="306317" y="26441"/>
                  </a:cubicBezTo>
                  <a:lnTo>
                    <a:pt x="306317" y="48194"/>
                  </a:lnTo>
                  <a:lnTo>
                    <a:pt x="300692" y="48194"/>
                  </a:lnTo>
                  <a:lnTo>
                    <a:pt x="300692" y="27378"/>
                  </a:lnTo>
                  <a:cubicBezTo>
                    <a:pt x="300692" y="24191"/>
                    <a:pt x="300035" y="21909"/>
                    <a:pt x="298723" y="20534"/>
                  </a:cubicBezTo>
                  <a:cubicBezTo>
                    <a:pt x="297473" y="19096"/>
                    <a:pt x="295597" y="18377"/>
                    <a:pt x="293097" y="18377"/>
                  </a:cubicBezTo>
                  <a:cubicBezTo>
                    <a:pt x="291409" y="18377"/>
                    <a:pt x="289878" y="18877"/>
                    <a:pt x="288503" y="19877"/>
                  </a:cubicBezTo>
                  <a:cubicBezTo>
                    <a:pt x="287127" y="20815"/>
                    <a:pt x="286034" y="22128"/>
                    <a:pt x="285221" y="23815"/>
                  </a:cubicBezTo>
                  <a:cubicBezTo>
                    <a:pt x="284471" y="25441"/>
                    <a:pt x="284096" y="27191"/>
                    <a:pt x="284096" y="29066"/>
                  </a:cubicBezTo>
                  <a:lnTo>
                    <a:pt x="284096" y="48194"/>
                  </a:lnTo>
                  <a:lnTo>
                    <a:pt x="278470" y="48194"/>
                  </a:lnTo>
                  <a:lnTo>
                    <a:pt x="278470" y="27378"/>
                  </a:lnTo>
                  <a:cubicBezTo>
                    <a:pt x="278470" y="24191"/>
                    <a:pt x="277814" y="21909"/>
                    <a:pt x="276501" y="20534"/>
                  </a:cubicBezTo>
                  <a:cubicBezTo>
                    <a:pt x="275251" y="19096"/>
                    <a:pt x="273376" y="18377"/>
                    <a:pt x="270875" y="18377"/>
                  </a:cubicBezTo>
                  <a:cubicBezTo>
                    <a:pt x="269188" y="18377"/>
                    <a:pt x="267656" y="18877"/>
                    <a:pt x="266281" y="19877"/>
                  </a:cubicBezTo>
                  <a:cubicBezTo>
                    <a:pt x="264968" y="20878"/>
                    <a:pt x="263906" y="22222"/>
                    <a:pt x="263093" y="23909"/>
                  </a:cubicBezTo>
                  <a:cubicBezTo>
                    <a:pt x="262343" y="25535"/>
                    <a:pt x="261968" y="27316"/>
                    <a:pt x="261968" y="29254"/>
                  </a:cubicBezTo>
                  <a:lnTo>
                    <a:pt x="261968" y="48194"/>
                  </a:lnTo>
                  <a:lnTo>
                    <a:pt x="256342" y="48194"/>
                  </a:lnTo>
                  <a:lnTo>
                    <a:pt x="256342" y="14346"/>
                  </a:lnTo>
                  <a:close/>
                  <a:moveTo>
                    <a:pt x="330058" y="49225"/>
                  </a:moveTo>
                  <a:cubicBezTo>
                    <a:pt x="326745" y="49225"/>
                    <a:pt x="323745" y="48444"/>
                    <a:pt x="321057" y="46881"/>
                  </a:cubicBezTo>
                  <a:cubicBezTo>
                    <a:pt x="318431" y="45256"/>
                    <a:pt x="316369" y="43099"/>
                    <a:pt x="314868" y="40411"/>
                  </a:cubicBezTo>
                  <a:cubicBezTo>
                    <a:pt x="313368" y="37661"/>
                    <a:pt x="312618" y="34598"/>
                    <a:pt x="312618" y="31223"/>
                  </a:cubicBezTo>
                  <a:cubicBezTo>
                    <a:pt x="312618" y="27910"/>
                    <a:pt x="313368" y="24909"/>
                    <a:pt x="314868" y="22222"/>
                  </a:cubicBezTo>
                  <a:cubicBezTo>
                    <a:pt x="316369" y="19471"/>
                    <a:pt x="318431" y="17315"/>
                    <a:pt x="321057" y="15752"/>
                  </a:cubicBezTo>
                  <a:cubicBezTo>
                    <a:pt x="323745" y="14127"/>
                    <a:pt x="326745" y="13314"/>
                    <a:pt x="330058" y="13314"/>
                  </a:cubicBezTo>
                  <a:cubicBezTo>
                    <a:pt x="333371" y="13314"/>
                    <a:pt x="336340" y="14127"/>
                    <a:pt x="338965" y="15752"/>
                  </a:cubicBezTo>
                  <a:cubicBezTo>
                    <a:pt x="341653" y="17315"/>
                    <a:pt x="343716" y="19471"/>
                    <a:pt x="345153" y="22222"/>
                  </a:cubicBezTo>
                  <a:cubicBezTo>
                    <a:pt x="346654" y="24909"/>
                    <a:pt x="347404" y="27910"/>
                    <a:pt x="347404" y="31223"/>
                  </a:cubicBezTo>
                  <a:cubicBezTo>
                    <a:pt x="347404" y="34598"/>
                    <a:pt x="346654" y="37661"/>
                    <a:pt x="345153" y="40411"/>
                  </a:cubicBezTo>
                  <a:cubicBezTo>
                    <a:pt x="343716" y="43099"/>
                    <a:pt x="341653" y="45256"/>
                    <a:pt x="338965" y="46881"/>
                  </a:cubicBezTo>
                  <a:cubicBezTo>
                    <a:pt x="336340" y="48444"/>
                    <a:pt x="333371" y="49225"/>
                    <a:pt x="330058" y="49225"/>
                  </a:cubicBezTo>
                  <a:close/>
                  <a:moveTo>
                    <a:pt x="330058" y="44162"/>
                  </a:moveTo>
                  <a:cubicBezTo>
                    <a:pt x="332121" y="44162"/>
                    <a:pt x="334058" y="43662"/>
                    <a:pt x="335871" y="42662"/>
                  </a:cubicBezTo>
                  <a:cubicBezTo>
                    <a:pt x="337684" y="41599"/>
                    <a:pt x="339122" y="40099"/>
                    <a:pt x="340184" y="38161"/>
                  </a:cubicBezTo>
                  <a:cubicBezTo>
                    <a:pt x="341247" y="36161"/>
                    <a:pt x="341778" y="33848"/>
                    <a:pt x="341778" y="31223"/>
                  </a:cubicBezTo>
                  <a:cubicBezTo>
                    <a:pt x="341778" y="28660"/>
                    <a:pt x="341247" y="26410"/>
                    <a:pt x="340184" y="24472"/>
                  </a:cubicBezTo>
                  <a:cubicBezTo>
                    <a:pt x="339122" y="22472"/>
                    <a:pt x="337684" y="20971"/>
                    <a:pt x="335871" y="19971"/>
                  </a:cubicBezTo>
                  <a:cubicBezTo>
                    <a:pt x="334058" y="18909"/>
                    <a:pt x="332121" y="18377"/>
                    <a:pt x="330058" y="18377"/>
                  </a:cubicBezTo>
                  <a:cubicBezTo>
                    <a:pt x="327995" y="18377"/>
                    <a:pt x="326057" y="18909"/>
                    <a:pt x="324245" y="19971"/>
                  </a:cubicBezTo>
                  <a:cubicBezTo>
                    <a:pt x="322432" y="20971"/>
                    <a:pt x="320963" y="22472"/>
                    <a:pt x="319838" y="24472"/>
                  </a:cubicBezTo>
                  <a:cubicBezTo>
                    <a:pt x="318775" y="26410"/>
                    <a:pt x="318244" y="28660"/>
                    <a:pt x="318244" y="31223"/>
                  </a:cubicBezTo>
                  <a:cubicBezTo>
                    <a:pt x="318244" y="33848"/>
                    <a:pt x="318775" y="36161"/>
                    <a:pt x="319838" y="38161"/>
                  </a:cubicBezTo>
                  <a:cubicBezTo>
                    <a:pt x="320963" y="40099"/>
                    <a:pt x="322432" y="41599"/>
                    <a:pt x="324245" y="42662"/>
                  </a:cubicBezTo>
                  <a:cubicBezTo>
                    <a:pt x="326057" y="43662"/>
                    <a:pt x="327995" y="44162"/>
                    <a:pt x="330058" y="44162"/>
                  </a:cubicBezTo>
                  <a:close/>
                  <a:moveTo>
                    <a:pt x="353393" y="14346"/>
                  </a:moveTo>
                  <a:lnTo>
                    <a:pt x="358738" y="14346"/>
                  </a:lnTo>
                  <a:lnTo>
                    <a:pt x="358738" y="19784"/>
                  </a:lnTo>
                  <a:lnTo>
                    <a:pt x="359019" y="19784"/>
                  </a:lnTo>
                  <a:cubicBezTo>
                    <a:pt x="359644" y="17908"/>
                    <a:pt x="360894" y="16377"/>
                    <a:pt x="362770" y="15189"/>
                  </a:cubicBezTo>
                  <a:cubicBezTo>
                    <a:pt x="364707" y="13939"/>
                    <a:pt x="366739" y="13314"/>
                    <a:pt x="368864" y="13314"/>
                  </a:cubicBezTo>
                  <a:cubicBezTo>
                    <a:pt x="370364" y="13314"/>
                    <a:pt x="371677" y="13533"/>
                    <a:pt x="372802" y="13970"/>
                  </a:cubicBezTo>
                  <a:lnTo>
                    <a:pt x="372802" y="20159"/>
                  </a:lnTo>
                  <a:cubicBezTo>
                    <a:pt x="371365" y="19409"/>
                    <a:pt x="369771" y="19034"/>
                    <a:pt x="368020" y="19034"/>
                  </a:cubicBezTo>
                  <a:cubicBezTo>
                    <a:pt x="366395" y="19034"/>
                    <a:pt x="364895" y="19502"/>
                    <a:pt x="363520" y="20440"/>
                  </a:cubicBezTo>
                  <a:cubicBezTo>
                    <a:pt x="362144" y="21378"/>
                    <a:pt x="361051" y="22628"/>
                    <a:pt x="360238" y="24191"/>
                  </a:cubicBezTo>
                  <a:cubicBezTo>
                    <a:pt x="359425" y="25753"/>
                    <a:pt x="359019" y="27441"/>
                    <a:pt x="359019" y="29254"/>
                  </a:cubicBezTo>
                  <a:lnTo>
                    <a:pt x="359019" y="48194"/>
                  </a:lnTo>
                  <a:lnTo>
                    <a:pt x="353393" y="48194"/>
                  </a:lnTo>
                  <a:lnTo>
                    <a:pt x="353393" y="14346"/>
                  </a:lnTo>
                  <a:close/>
                  <a:moveTo>
                    <a:pt x="391297" y="49225"/>
                  </a:moveTo>
                  <a:cubicBezTo>
                    <a:pt x="388109" y="49225"/>
                    <a:pt x="385233" y="48475"/>
                    <a:pt x="382671" y="46975"/>
                  </a:cubicBezTo>
                  <a:cubicBezTo>
                    <a:pt x="380108" y="45412"/>
                    <a:pt x="378076" y="43287"/>
                    <a:pt x="376576" y="40599"/>
                  </a:cubicBezTo>
                  <a:cubicBezTo>
                    <a:pt x="375138" y="37849"/>
                    <a:pt x="374419" y="34754"/>
                    <a:pt x="374419" y="31316"/>
                  </a:cubicBezTo>
                  <a:cubicBezTo>
                    <a:pt x="374419" y="28066"/>
                    <a:pt x="375107" y="25066"/>
                    <a:pt x="376482" y="22315"/>
                  </a:cubicBezTo>
                  <a:cubicBezTo>
                    <a:pt x="377858" y="19565"/>
                    <a:pt x="379795" y="17377"/>
                    <a:pt x="382295" y="15752"/>
                  </a:cubicBezTo>
                  <a:cubicBezTo>
                    <a:pt x="384796" y="14127"/>
                    <a:pt x="387640" y="13314"/>
                    <a:pt x="390828" y="13314"/>
                  </a:cubicBezTo>
                  <a:cubicBezTo>
                    <a:pt x="394141" y="13314"/>
                    <a:pt x="397016" y="14064"/>
                    <a:pt x="399454" y="15564"/>
                  </a:cubicBezTo>
                  <a:cubicBezTo>
                    <a:pt x="401892" y="17002"/>
                    <a:pt x="403767" y="19034"/>
                    <a:pt x="405080" y="21659"/>
                  </a:cubicBezTo>
                  <a:cubicBezTo>
                    <a:pt x="406392" y="24284"/>
                    <a:pt x="407049" y="27253"/>
                    <a:pt x="407049" y="30566"/>
                  </a:cubicBezTo>
                  <a:cubicBezTo>
                    <a:pt x="407049" y="31129"/>
                    <a:pt x="407017" y="31723"/>
                    <a:pt x="406955" y="32348"/>
                  </a:cubicBezTo>
                  <a:lnTo>
                    <a:pt x="380139" y="32348"/>
                  </a:lnTo>
                  <a:cubicBezTo>
                    <a:pt x="380264" y="34911"/>
                    <a:pt x="380858" y="37067"/>
                    <a:pt x="381920" y="38817"/>
                  </a:cubicBezTo>
                  <a:cubicBezTo>
                    <a:pt x="383046" y="40568"/>
                    <a:pt x="384452" y="41911"/>
                    <a:pt x="386140" y="42849"/>
                  </a:cubicBezTo>
                  <a:cubicBezTo>
                    <a:pt x="387890" y="43724"/>
                    <a:pt x="389672" y="44162"/>
                    <a:pt x="391484" y="44162"/>
                  </a:cubicBezTo>
                  <a:cubicBezTo>
                    <a:pt x="395922" y="44162"/>
                    <a:pt x="399266" y="42130"/>
                    <a:pt x="401517" y="38067"/>
                  </a:cubicBezTo>
                  <a:lnTo>
                    <a:pt x="406298" y="40318"/>
                  </a:lnTo>
                  <a:cubicBezTo>
                    <a:pt x="404923" y="43068"/>
                    <a:pt x="402954" y="45256"/>
                    <a:pt x="400391" y="46881"/>
                  </a:cubicBezTo>
                  <a:cubicBezTo>
                    <a:pt x="397891" y="48444"/>
                    <a:pt x="394860" y="49225"/>
                    <a:pt x="391297" y="49225"/>
                  </a:cubicBezTo>
                  <a:close/>
                  <a:moveTo>
                    <a:pt x="401048" y="27660"/>
                  </a:moveTo>
                  <a:cubicBezTo>
                    <a:pt x="400985" y="26285"/>
                    <a:pt x="400579" y="24878"/>
                    <a:pt x="399829" y="23440"/>
                  </a:cubicBezTo>
                  <a:cubicBezTo>
                    <a:pt x="399141" y="22003"/>
                    <a:pt x="398047" y="20815"/>
                    <a:pt x="396547" y="19877"/>
                  </a:cubicBezTo>
                  <a:cubicBezTo>
                    <a:pt x="395047" y="18877"/>
                    <a:pt x="393141" y="18377"/>
                    <a:pt x="390828" y="18377"/>
                  </a:cubicBezTo>
                  <a:cubicBezTo>
                    <a:pt x="388202" y="18377"/>
                    <a:pt x="385952" y="19252"/>
                    <a:pt x="384077" y="21003"/>
                  </a:cubicBezTo>
                  <a:cubicBezTo>
                    <a:pt x="382202" y="22690"/>
                    <a:pt x="380983" y="24909"/>
                    <a:pt x="380420" y="27660"/>
                  </a:cubicBezTo>
                  <a:lnTo>
                    <a:pt x="401048" y="27660"/>
                  </a:lnTo>
                  <a:close/>
                  <a:moveTo>
                    <a:pt x="409449" y="48194"/>
                  </a:moveTo>
                  <a:lnTo>
                    <a:pt x="409449" y="48194"/>
                  </a:lnTo>
                  <a:close/>
                  <a:moveTo>
                    <a:pt x="444352" y="49225"/>
                  </a:moveTo>
                  <a:cubicBezTo>
                    <a:pt x="441101" y="49225"/>
                    <a:pt x="438164" y="48444"/>
                    <a:pt x="435538" y="46881"/>
                  </a:cubicBezTo>
                  <a:cubicBezTo>
                    <a:pt x="432913" y="45318"/>
                    <a:pt x="430850" y="43193"/>
                    <a:pt x="429350" y="40505"/>
                  </a:cubicBezTo>
                  <a:cubicBezTo>
                    <a:pt x="427912" y="37755"/>
                    <a:pt x="427193" y="34661"/>
                    <a:pt x="427193" y="31223"/>
                  </a:cubicBezTo>
                  <a:cubicBezTo>
                    <a:pt x="427193" y="27847"/>
                    <a:pt x="427912" y="24784"/>
                    <a:pt x="429350" y="22034"/>
                  </a:cubicBezTo>
                  <a:cubicBezTo>
                    <a:pt x="430850" y="19284"/>
                    <a:pt x="432913" y="17158"/>
                    <a:pt x="435538" y="15658"/>
                  </a:cubicBezTo>
                  <a:cubicBezTo>
                    <a:pt x="438164" y="14096"/>
                    <a:pt x="441101" y="13314"/>
                    <a:pt x="444352" y="13314"/>
                  </a:cubicBezTo>
                  <a:cubicBezTo>
                    <a:pt x="448040" y="13314"/>
                    <a:pt x="451134" y="14158"/>
                    <a:pt x="453634" y="15846"/>
                  </a:cubicBezTo>
                  <a:cubicBezTo>
                    <a:pt x="456135" y="17533"/>
                    <a:pt x="457916" y="19784"/>
                    <a:pt x="458979" y="22597"/>
                  </a:cubicBezTo>
                  <a:lnTo>
                    <a:pt x="453822" y="24753"/>
                  </a:lnTo>
                  <a:cubicBezTo>
                    <a:pt x="453009" y="22690"/>
                    <a:pt x="451759" y="21128"/>
                    <a:pt x="450071" y="20065"/>
                  </a:cubicBezTo>
                  <a:cubicBezTo>
                    <a:pt x="448446" y="18940"/>
                    <a:pt x="446446" y="18377"/>
                    <a:pt x="444071" y="18377"/>
                  </a:cubicBezTo>
                  <a:cubicBezTo>
                    <a:pt x="442070" y="18377"/>
                    <a:pt x="440195" y="18940"/>
                    <a:pt x="438445" y="20065"/>
                  </a:cubicBezTo>
                  <a:cubicBezTo>
                    <a:pt x="436757" y="21128"/>
                    <a:pt x="435382" y="22628"/>
                    <a:pt x="434319" y="24566"/>
                  </a:cubicBezTo>
                  <a:cubicBezTo>
                    <a:pt x="433319" y="26503"/>
                    <a:pt x="432819" y="28722"/>
                    <a:pt x="432819" y="31223"/>
                  </a:cubicBezTo>
                  <a:cubicBezTo>
                    <a:pt x="432819" y="33786"/>
                    <a:pt x="433319" y="36036"/>
                    <a:pt x="434319" y="37973"/>
                  </a:cubicBezTo>
                  <a:cubicBezTo>
                    <a:pt x="435382" y="39911"/>
                    <a:pt x="436757" y="41443"/>
                    <a:pt x="438445" y="42568"/>
                  </a:cubicBezTo>
                  <a:cubicBezTo>
                    <a:pt x="440195" y="43631"/>
                    <a:pt x="442070" y="44162"/>
                    <a:pt x="444071" y="44162"/>
                  </a:cubicBezTo>
                  <a:cubicBezTo>
                    <a:pt x="446508" y="44162"/>
                    <a:pt x="448571" y="43599"/>
                    <a:pt x="450259" y="42474"/>
                  </a:cubicBezTo>
                  <a:cubicBezTo>
                    <a:pt x="452009" y="41349"/>
                    <a:pt x="453290" y="39786"/>
                    <a:pt x="454103" y="37786"/>
                  </a:cubicBezTo>
                  <a:lnTo>
                    <a:pt x="459166" y="39942"/>
                  </a:lnTo>
                  <a:cubicBezTo>
                    <a:pt x="458041" y="42693"/>
                    <a:pt x="456197" y="44943"/>
                    <a:pt x="453634" y="46693"/>
                  </a:cubicBezTo>
                  <a:cubicBezTo>
                    <a:pt x="451072" y="48381"/>
                    <a:pt x="447977" y="49225"/>
                    <a:pt x="444352" y="49225"/>
                  </a:cubicBezTo>
                  <a:close/>
                  <a:moveTo>
                    <a:pt x="480546" y="49225"/>
                  </a:moveTo>
                  <a:cubicBezTo>
                    <a:pt x="477233" y="49225"/>
                    <a:pt x="474233" y="48444"/>
                    <a:pt x="471545" y="46881"/>
                  </a:cubicBezTo>
                  <a:cubicBezTo>
                    <a:pt x="468920" y="45256"/>
                    <a:pt x="466857" y="43099"/>
                    <a:pt x="465357" y="40411"/>
                  </a:cubicBezTo>
                  <a:cubicBezTo>
                    <a:pt x="463856" y="37661"/>
                    <a:pt x="463106" y="34598"/>
                    <a:pt x="463106" y="31223"/>
                  </a:cubicBezTo>
                  <a:cubicBezTo>
                    <a:pt x="463106" y="27910"/>
                    <a:pt x="463856" y="24909"/>
                    <a:pt x="465357" y="22222"/>
                  </a:cubicBezTo>
                  <a:cubicBezTo>
                    <a:pt x="466857" y="19471"/>
                    <a:pt x="468920" y="17315"/>
                    <a:pt x="471545" y="15752"/>
                  </a:cubicBezTo>
                  <a:cubicBezTo>
                    <a:pt x="474233" y="14127"/>
                    <a:pt x="477233" y="13314"/>
                    <a:pt x="480546" y="13314"/>
                  </a:cubicBezTo>
                  <a:cubicBezTo>
                    <a:pt x="483859" y="13314"/>
                    <a:pt x="486828" y="14127"/>
                    <a:pt x="489453" y="15752"/>
                  </a:cubicBezTo>
                  <a:cubicBezTo>
                    <a:pt x="492141" y="17315"/>
                    <a:pt x="494204" y="19471"/>
                    <a:pt x="495642" y="22222"/>
                  </a:cubicBezTo>
                  <a:cubicBezTo>
                    <a:pt x="497142" y="24909"/>
                    <a:pt x="497892" y="27910"/>
                    <a:pt x="497892" y="31223"/>
                  </a:cubicBezTo>
                  <a:cubicBezTo>
                    <a:pt x="497892" y="34598"/>
                    <a:pt x="497142" y="37661"/>
                    <a:pt x="495642" y="40411"/>
                  </a:cubicBezTo>
                  <a:cubicBezTo>
                    <a:pt x="494204" y="43099"/>
                    <a:pt x="492141" y="45256"/>
                    <a:pt x="489453" y="46881"/>
                  </a:cubicBezTo>
                  <a:cubicBezTo>
                    <a:pt x="486828" y="48444"/>
                    <a:pt x="483859" y="49225"/>
                    <a:pt x="480546" y="49225"/>
                  </a:cubicBezTo>
                  <a:close/>
                  <a:moveTo>
                    <a:pt x="480546" y="44162"/>
                  </a:moveTo>
                  <a:cubicBezTo>
                    <a:pt x="482609" y="44162"/>
                    <a:pt x="484547" y="43662"/>
                    <a:pt x="486359" y="42662"/>
                  </a:cubicBezTo>
                  <a:cubicBezTo>
                    <a:pt x="488172" y="41599"/>
                    <a:pt x="489610" y="40099"/>
                    <a:pt x="490672" y="38161"/>
                  </a:cubicBezTo>
                  <a:cubicBezTo>
                    <a:pt x="491735" y="36161"/>
                    <a:pt x="492266" y="33848"/>
                    <a:pt x="492266" y="31223"/>
                  </a:cubicBezTo>
                  <a:cubicBezTo>
                    <a:pt x="492266" y="28660"/>
                    <a:pt x="491735" y="26410"/>
                    <a:pt x="490672" y="24472"/>
                  </a:cubicBezTo>
                  <a:cubicBezTo>
                    <a:pt x="489610" y="22472"/>
                    <a:pt x="488172" y="20971"/>
                    <a:pt x="486359" y="19971"/>
                  </a:cubicBezTo>
                  <a:cubicBezTo>
                    <a:pt x="484547" y="18909"/>
                    <a:pt x="482609" y="18377"/>
                    <a:pt x="480546" y="18377"/>
                  </a:cubicBezTo>
                  <a:cubicBezTo>
                    <a:pt x="478483" y="18377"/>
                    <a:pt x="476545" y="18909"/>
                    <a:pt x="474733" y="19971"/>
                  </a:cubicBezTo>
                  <a:cubicBezTo>
                    <a:pt x="472920" y="20971"/>
                    <a:pt x="471451" y="22472"/>
                    <a:pt x="470326" y="24472"/>
                  </a:cubicBezTo>
                  <a:cubicBezTo>
                    <a:pt x="469264" y="26410"/>
                    <a:pt x="468732" y="28660"/>
                    <a:pt x="468732" y="31223"/>
                  </a:cubicBezTo>
                  <a:cubicBezTo>
                    <a:pt x="468732" y="33848"/>
                    <a:pt x="469264" y="36161"/>
                    <a:pt x="470326" y="38161"/>
                  </a:cubicBezTo>
                  <a:cubicBezTo>
                    <a:pt x="471451" y="40099"/>
                    <a:pt x="472920" y="41599"/>
                    <a:pt x="474733" y="42662"/>
                  </a:cubicBezTo>
                  <a:cubicBezTo>
                    <a:pt x="476545" y="43662"/>
                    <a:pt x="478483" y="44162"/>
                    <a:pt x="480546" y="44162"/>
                  </a:cubicBezTo>
                  <a:close/>
                  <a:moveTo>
                    <a:pt x="503881" y="14346"/>
                  </a:moveTo>
                  <a:lnTo>
                    <a:pt x="509226" y="14346"/>
                  </a:lnTo>
                  <a:lnTo>
                    <a:pt x="509226" y="19315"/>
                  </a:lnTo>
                  <a:lnTo>
                    <a:pt x="509507" y="19315"/>
                  </a:lnTo>
                  <a:cubicBezTo>
                    <a:pt x="510445" y="17627"/>
                    <a:pt x="511914" y="16221"/>
                    <a:pt x="513914" y="15096"/>
                  </a:cubicBezTo>
                  <a:cubicBezTo>
                    <a:pt x="515977" y="13908"/>
                    <a:pt x="518164" y="13314"/>
                    <a:pt x="520477" y="13314"/>
                  </a:cubicBezTo>
                  <a:cubicBezTo>
                    <a:pt x="524540" y="13314"/>
                    <a:pt x="527634" y="14502"/>
                    <a:pt x="529760" y="16877"/>
                  </a:cubicBezTo>
                  <a:cubicBezTo>
                    <a:pt x="531885" y="19190"/>
                    <a:pt x="532948" y="22378"/>
                    <a:pt x="532948" y="26441"/>
                  </a:cubicBezTo>
                  <a:lnTo>
                    <a:pt x="532948" y="48194"/>
                  </a:lnTo>
                  <a:lnTo>
                    <a:pt x="527322" y="48194"/>
                  </a:lnTo>
                  <a:lnTo>
                    <a:pt x="527322" y="27378"/>
                  </a:lnTo>
                  <a:cubicBezTo>
                    <a:pt x="527322" y="24191"/>
                    <a:pt x="526572" y="21909"/>
                    <a:pt x="525072" y="20534"/>
                  </a:cubicBezTo>
                  <a:cubicBezTo>
                    <a:pt x="523571" y="19096"/>
                    <a:pt x="521509" y="18377"/>
                    <a:pt x="518883" y="18377"/>
                  </a:cubicBezTo>
                  <a:cubicBezTo>
                    <a:pt x="517071" y="18377"/>
                    <a:pt x="515445" y="18909"/>
                    <a:pt x="514008" y="19971"/>
                  </a:cubicBezTo>
                  <a:cubicBezTo>
                    <a:pt x="512570" y="20971"/>
                    <a:pt x="511445" y="22315"/>
                    <a:pt x="510632" y="24003"/>
                  </a:cubicBezTo>
                  <a:cubicBezTo>
                    <a:pt x="509882" y="25628"/>
                    <a:pt x="509507" y="27347"/>
                    <a:pt x="509507" y="29160"/>
                  </a:cubicBezTo>
                  <a:lnTo>
                    <a:pt x="509507" y="48194"/>
                  </a:lnTo>
                  <a:lnTo>
                    <a:pt x="503881" y="48194"/>
                  </a:lnTo>
                  <a:lnTo>
                    <a:pt x="503881" y="14346"/>
                  </a:lnTo>
                  <a:close/>
                  <a:moveTo>
                    <a:pt x="552604" y="49225"/>
                  </a:moveTo>
                  <a:cubicBezTo>
                    <a:pt x="548979" y="49225"/>
                    <a:pt x="545947" y="48381"/>
                    <a:pt x="543509" y="46693"/>
                  </a:cubicBezTo>
                  <a:cubicBezTo>
                    <a:pt x="541071" y="45006"/>
                    <a:pt x="539321" y="42818"/>
                    <a:pt x="538259" y="40130"/>
                  </a:cubicBezTo>
                  <a:lnTo>
                    <a:pt x="543322" y="37880"/>
                  </a:lnTo>
                  <a:cubicBezTo>
                    <a:pt x="544197" y="39942"/>
                    <a:pt x="545447" y="41536"/>
                    <a:pt x="547072" y="42662"/>
                  </a:cubicBezTo>
                  <a:cubicBezTo>
                    <a:pt x="548760" y="43724"/>
                    <a:pt x="550604" y="44256"/>
                    <a:pt x="552604" y="44256"/>
                  </a:cubicBezTo>
                  <a:cubicBezTo>
                    <a:pt x="554730" y="44256"/>
                    <a:pt x="556542" y="43849"/>
                    <a:pt x="558042" y="43037"/>
                  </a:cubicBezTo>
                  <a:cubicBezTo>
                    <a:pt x="559542" y="42162"/>
                    <a:pt x="560293" y="40911"/>
                    <a:pt x="560293" y="39286"/>
                  </a:cubicBezTo>
                  <a:cubicBezTo>
                    <a:pt x="560293" y="37849"/>
                    <a:pt x="559699" y="36723"/>
                    <a:pt x="558511" y="35911"/>
                  </a:cubicBezTo>
                  <a:cubicBezTo>
                    <a:pt x="557323" y="35036"/>
                    <a:pt x="555417" y="34286"/>
                    <a:pt x="552792" y="33660"/>
                  </a:cubicBezTo>
                  <a:lnTo>
                    <a:pt x="548760" y="32629"/>
                  </a:lnTo>
                  <a:cubicBezTo>
                    <a:pt x="546010" y="31942"/>
                    <a:pt x="543759" y="30816"/>
                    <a:pt x="542009" y="29254"/>
                  </a:cubicBezTo>
                  <a:cubicBezTo>
                    <a:pt x="540321" y="27628"/>
                    <a:pt x="539477" y="25566"/>
                    <a:pt x="539477" y="23065"/>
                  </a:cubicBezTo>
                  <a:cubicBezTo>
                    <a:pt x="539477" y="21128"/>
                    <a:pt x="540071" y="19409"/>
                    <a:pt x="541259" y="17908"/>
                  </a:cubicBezTo>
                  <a:cubicBezTo>
                    <a:pt x="542447" y="16408"/>
                    <a:pt x="544009" y="15283"/>
                    <a:pt x="545947" y="14533"/>
                  </a:cubicBezTo>
                  <a:cubicBezTo>
                    <a:pt x="547885" y="13721"/>
                    <a:pt x="549979" y="13314"/>
                    <a:pt x="552229" y="13314"/>
                  </a:cubicBezTo>
                  <a:cubicBezTo>
                    <a:pt x="555229" y="13314"/>
                    <a:pt x="557886" y="13970"/>
                    <a:pt x="560199" y="15283"/>
                  </a:cubicBezTo>
                  <a:cubicBezTo>
                    <a:pt x="562512" y="16533"/>
                    <a:pt x="564137" y="18284"/>
                    <a:pt x="565074" y="20534"/>
                  </a:cubicBezTo>
                  <a:lnTo>
                    <a:pt x="560199" y="22878"/>
                  </a:lnTo>
                  <a:cubicBezTo>
                    <a:pt x="558699" y="19815"/>
                    <a:pt x="556011" y="18284"/>
                    <a:pt x="552135" y="18284"/>
                  </a:cubicBezTo>
                  <a:cubicBezTo>
                    <a:pt x="550323" y="18284"/>
                    <a:pt x="548697" y="18721"/>
                    <a:pt x="547260" y="19596"/>
                  </a:cubicBezTo>
                  <a:cubicBezTo>
                    <a:pt x="545884" y="20471"/>
                    <a:pt x="545197" y="21565"/>
                    <a:pt x="545197" y="22878"/>
                  </a:cubicBezTo>
                  <a:cubicBezTo>
                    <a:pt x="545197" y="24128"/>
                    <a:pt x="545666" y="25159"/>
                    <a:pt x="546603" y="25972"/>
                  </a:cubicBezTo>
                  <a:cubicBezTo>
                    <a:pt x="547604" y="26722"/>
                    <a:pt x="549072" y="27347"/>
                    <a:pt x="551010" y="27847"/>
                  </a:cubicBezTo>
                  <a:lnTo>
                    <a:pt x="555980" y="29066"/>
                  </a:lnTo>
                  <a:cubicBezTo>
                    <a:pt x="559292" y="29941"/>
                    <a:pt x="561793" y="31223"/>
                    <a:pt x="563480" y="32910"/>
                  </a:cubicBezTo>
                  <a:cubicBezTo>
                    <a:pt x="565168" y="34536"/>
                    <a:pt x="566012" y="36536"/>
                    <a:pt x="566012" y="38911"/>
                  </a:cubicBezTo>
                  <a:cubicBezTo>
                    <a:pt x="566012" y="40974"/>
                    <a:pt x="565387" y="42787"/>
                    <a:pt x="564137" y="44349"/>
                  </a:cubicBezTo>
                  <a:cubicBezTo>
                    <a:pt x="562949" y="45912"/>
                    <a:pt x="561324" y="47131"/>
                    <a:pt x="559261" y="48006"/>
                  </a:cubicBezTo>
                  <a:cubicBezTo>
                    <a:pt x="557261" y="48819"/>
                    <a:pt x="555042" y="49225"/>
                    <a:pt x="552604" y="49225"/>
                  </a:cubicBezTo>
                  <a:close/>
                  <a:moveTo>
                    <a:pt x="575139" y="8064"/>
                  </a:moveTo>
                  <a:cubicBezTo>
                    <a:pt x="574014" y="8064"/>
                    <a:pt x="573045" y="7688"/>
                    <a:pt x="572232" y="6938"/>
                  </a:cubicBezTo>
                  <a:cubicBezTo>
                    <a:pt x="571482" y="6126"/>
                    <a:pt x="571107" y="5157"/>
                    <a:pt x="571107" y="4032"/>
                  </a:cubicBezTo>
                  <a:cubicBezTo>
                    <a:pt x="571107" y="2907"/>
                    <a:pt x="571482" y="1969"/>
                    <a:pt x="572232" y="1219"/>
                  </a:cubicBezTo>
                  <a:cubicBezTo>
                    <a:pt x="573045" y="406"/>
                    <a:pt x="574014" y="0"/>
                    <a:pt x="575139" y="0"/>
                  </a:cubicBezTo>
                  <a:cubicBezTo>
                    <a:pt x="576264" y="0"/>
                    <a:pt x="577202" y="406"/>
                    <a:pt x="577952" y="1219"/>
                  </a:cubicBezTo>
                  <a:cubicBezTo>
                    <a:pt x="578764" y="1969"/>
                    <a:pt x="579171" y="2907"/>
                    <a:pt x="579171" y="4032"/>
                  </a:cubicBezTo>
                  <a:cubicBezTo>
                    <a:pt x="579171" y="5157"/>
                    <a:pt x="578764" y="6126"/>
                    <a:pt x="577952" y="6938"/>
                  </a:cubicBezTo>
                  <a:cubicBezTo>
                    <a:pt x="577202" y="7688"/>
                    <a:pt x="576264" y="8064"/>
                    <a:pt x="575139" y="8064"/>
                  </a:cubicBezTo>
                  <a:close/>
                  <a:moveTo>
                    <a:pt x="572326" y="14346"/>
                  </a:moveTo>
                  <a:lnTo>
                    <a:pt x="577952" y="14346"/>
                  </a:lnTo>
                  <a:lnTo>
                    <a:pt x="577952" y="48194"/>
                  </a:lnTo>
                  <a:lnTo>
                    <a:pt x="572326" y="48194"/>
                  </a:lnTo>
                  <a:lnTo>
                    <a:pt x="572326" y="14346"/>
                  </a:lnTo>
                  <a:close/>
                  <a:moveTo>
                    <a:pt x="598673" y="49225"/>
                  </a:moveTo>
                  <a:cubicBezTo>
                    <a:pt x="595048" y="49225"/>
                    <a:pt x="592016" y="48381"/>
                    <a:pt x="589578" y="46693"/>
                  </a:cubicBezTo>
                  <a:cubicBezTo>
                    <a:pt x="587141" y="45006"/>
                    <a:pt x="585390" y="42818"/>
                    <a:pt x="584328" y="40130"/>
                  </a:cubicBezTo>
                  <a:lnTo>
                    <a:pt x="589391" y="37880"/>
                  </a:lnTo>
                  <a:cubicBezTo>
                    <a:pt x="590266" y="39942"/>
                    <a:pt x="591516" y="41536"/>
                    <a:pt x="593141" y="42662"/>
                  </a:cubicBezTo>
                  <a:cubicBezTo>
                    <a:pt x="594829" y="43724"/>
                    <a:pt x="596673" y="44256"/>
                    <a:pt x="598673" y="44256"/>
                  </a:cubicBezTo>
                  <a:cubicBezTo>
                    <a:pt x="600799" y="44256"/>
                    <a:pt x="602611" y="43849"/>
                    <a:pt x="604112" y="43037"/>
                  </a:cubicBezTo>
                  <a:cubicBezTo>
                    <a:pt x="605612" y="42162"/>
                    <a:pt x="606362" y="40911"/>
                    <a:pt x="606362" y="39286"/>
                  </a:cubicBezTo>
                  <a:cubicBezTo>
                    <a:pt x="606362" y="37849"/>
                    <a:pt x="605768" y="36723"/>
                    <a:pt x="604580" y="35911"/>
                  </a:cubicBezTo>
                  <a:cubicBezTo>
                    <a:pt x="603393" y="35036"/>
                    <a:pt x="601486" y="34286"/>
                    <a:pt x="598861" y="33660"/>
                  </a:cubicBezTo>
                  <a:lnTo>
                    <a:pt x="594829" y="32629"/>
                  </a:lnTo>
                  <a:cubicBezTo>
                    <a:pt x="592079" y="31942"/>
                    <a:pt x="589829" y="30816"/>
                    <a:pt x="588078" y="29254"/>
                  </a:cubicBezTo>
                  <a:cubicBezTo>
                    <a:pt x="586391" y="27628"/>
                    <a:pt x="585547" y="25566"/>
                    <a:pt x="585547" y="23065"/>
                  </a:cubicBezTo>
                  <a:cubicBezTo>
                    <a:pt x="585547" y="21128"/>
                    <a:pt x="586140" y="19409"/>
                    <a:pt x="587328" y="17908"/>
                  </a:cubicBezTo>
                  <a:cubicBezTo>
                    <a:pt x="588516" y="16408"/>
                    <a:pt x="590078" y="15283"/>
                    <a:pt x="592016" y="14533"/>
                  </a:cubicBezTo>
                  <a:cubicBezTo>
                    <a:pt x="593954" y="13721"/>
                    <a:pt x="596048" y="13314"/>
                    <a:pt x="598298" y="13314"/>
                  </a:cubicBezTo>
                  <a:cubicBezTo>
                    <a:pt x="601299" y="13314"/>
                    <a:pt x="603955" y="13970"/>
                    <a:pt x="606268" y="15283"/>
                  </a:cubicBezTo>
                  <a:cubicBezTo>
                    <a:pt x="608581" y="16533"/>
                    <a:pt x="610206" y="18284"/>
                    <a:pt x="611144" y="20534"/>
                  </a:cubicBezTo>
                  <a:lnTo>
                    <a:pt x="606268" y="22878"/>
                  </a:lnTo>
                  <a:cubicBezTo>
                    <a:pt x="604768" y="19815"/>
                    <a:pt x="602080" y="18284"/>
                    <a:pt x="598205" y="18284"/>
                  </a:cubicBezTo>
                  <a:cubicBezTo>
                    <a:pt x="596392" y="18284"/>
                    <a:pt x="594767" y="18721"/>
                    <a:pt x="593329" y="19596"/>
                  </a:cubicBezTo>
                  <a:cubicBezTo>
                    <a:pt x="591954" y="20471"/>
                    <a:pt x="591266" y="21565"/>
                    <a:pt x="591266" y="22878"/>
                  </a:cubicBezTo>
                  <a:cubicBezTo>
                    <a:pt x="591266" y="24128"/>
                    <a:pt x="591735" y="25159"/>
                    <a:pt x="592673" y="25972"/>
                  </a:cubicBezTo>
                  <a:cubicBezTo>
                    <a:pt x="593673" y="26722"/>
                    <a:pt x="595142" y="27347"/>
                    <a:pt x="597079" y="27847"/>
                  </a:cubicBezTo>
                  <a:lnTo>
                    <a:pt x="602049" y="29066"/>
                  </a:lnTo>
                  <a:cubicBezTo>
                    <a:pt x="605362" y="29941"/>
                    <a:pt x="607862" y="31223"/>
                    <a:pt x="609550" y="32910"/>
                  </a:cubicBezTo>
                  <a:cubicBezTo>
                    <a:pt x="611237" y="34536"/>
                    <a:pt x="612081" y="36536"/>
                    <a:pt x="612081" y="38911"/>
                  </a:cubicBezTo>
                  <a:cubicBezTo>
                    <a:pt x="612081" y="40974"/>
                    <a:pt x="611456" y="42787"/>
                    <a:pt x="610206" y="44349"/>
                  </a:cubicBezTo>
                  <a:cubicBezTo>
                    <a:pt x="609018" y="45912"/>
                    <a:pt x="607393" y="47131"/>
                    <a:pt x="605330" y="48006"/>
                  </a:cubicBezTo>
                  <a:cubicBezTo>
                    <a:pt x="603330" y="48819"/>
                    <a:pt x="601111" y="49225"/>
                    <a:pt x="598673" y="49225"/>
                  </a:cubicBezTo>
                  <a:close/>
                  <a:moveTo>
                    <a:pt x="630866" y="48756"/>
                  </a:moveTo>
                  <a:cubicBezTo>
                    <a:pt x="629490" y="48756"/>
                    <a:pt x="628209" y="48537"/>
                    <a:pt x="627021" y="48100"/>
                  </a:cubicBezTo>
                  <a:cubicBezTo>
                    <a:pt x="625896" y="47662"/>
                    <a:pt x="624927" y="47037"/>
                    <a:pt x="624115" y="46225"/>
                  </a:cubicBezTo>
                  <a:cubicBezTo>
                    <a:pt x="622364" y="44599"/>
                    <a:pt x="621489" y="42287"/>
                    <a:pt x="621489" y="39286"/>
                  </a:cubicBezTo>
                  <a:lnTo>
                    <a:pt x="621489" y="19409"/>
                  </a:lnTo>
                  <a:lnTo>
                    <a:pt x="615582" y="19409"/>
                  </a:lnTo>
                  <a:lnTo>
                    <a:pt x="615582" y="14346"/>
                  </a:lnTo>
                  <a:lnTo>
                    <a:pt x="621489" y="14346"/>
                  </a:lnTo>
                  <a:lnTo>
                    <a:pt x="621489" y="4782"/>
                  </a:lnTo>
                  <a:lnTo>
                    <a:pt x="627115" y="4782"/>
                  </a:lnTo>
                  <a:lnTo>
                    <a:pt x="627115" y="14346"/>
                  </a:lnTo>
                  <a:lnTo>
                    <a:pt x="635460" y="14346"/>
                  </a:lnTo>
                  <a:lnTo>
                    <a:pt x="635460" y="19409"/>
                  </a:lnTo>
                  <a:lnTo>
                    <a:pt x="627115" y="19409"/>
                  </a:lnTo>
                  <a:lnTo>
                    <a:pt x="627115" y="37880"/>
                  </a:lnTo>
                  <a:cubicBezTo>
                    <a:pt x="627115" y="39755"/>
                    <a:pt x="627459" y="41130"/>
                    <a:pt x="628146" y="42005"/>
                  </a:cubicBezTo>
                  <a:cubicBezTo>
                    <a:pt x="629021" y="43005"/>
                    <a:pt x="630240" y="43505"/>
                    <a:pt x="631803" y="43505"/>
                  </a:cubicBezTo>
                  <a:cubicBezTo>
                    <a:pt x="633178" y="43505"/>
                    <a:pt x="634428" y="43130"/>
                    <a:pt x="635554" y="42380"/>
                  </a:cubicBezTo>
                  <a:lnTo>
                    <a:pt x="635554" y="47818"/>
                  </a:lnTo>
                  <a:cubicBezTo>
                    <a:pt x="634866" y="48131"/>
                    <a:pt x="634178" y="48350"/>
                    <a:pt x="633491" y="48475"/>
                  </a:cubicBezTo>
                  <a:cubicBezTo>
                    <a:pt x="632803" y="48662"/>
                    <a:pt x="631928" y="48756"/>
                    <a:pt x="630866" y="48756"/>
                  </a:cubicBezTo>
                  <a:close/>
                  <a:moveTo>
                    <a:pt x="655763" y="49225"/>
                  </a:moveTo>
                  <a:cubicBezTo>
                    <a:pt x="652575" y="49225"/>
                    <a:pt x="649700" y="48475"/>
                    <a:pt x="647137" y="46975"/>
                  </a:cubicBezTo>
                  <a:cubicBezTo>
                    <a:pt x="644574" y="45412"/>
                    <a:pt x="642543" y="43287"/>
                    <a:pt x="641043" y="40599"/>
                  </a:cubicBezTo>
                  <a:cubicBezTo>
                    <a:pt x="639605" y="37849"/>
                    <a:pt x="638886" y="34754"/>
                    <a:pt x="638886" y="31316"/>
                  </a:cubicBezTo>
                  <a:cubicBezTo>
                    <a:pt x="638886" y="28066"/>
                    <a:pt x="639574" y="25066"/>
                    <a:pt x="640949" y="22315"/>
                  </a:cubicBezTo>
                  <a:cubicBezTo>
                    <a:pt x="642324" y="19565"/>
                    <a:pt x="644262" y="17377"/>
                    <a:pt x="646762" y="15752"/>
                  </a:cubicBezTo>
                  <a:cubicBezTo>
                    <a:pt x="649263" y="14127"/>
                    <a:pt x="652107" y="13314"/>
                    <a:pt x="655294" y="13314"/>
                  </a:cubicBezTo>
                  <a:cubicBezTo>
                    <a:pt x="658607" y="13314"/>
                    <a:pt x="661483" y="14064"/>
                    <a:pt x="663921" y="15564"/>
                  </a:cubicBezTo>
                  <a:cubicBezTo>
                    <a:pt x="666358" y="17002"/>
                    <a:pt x="668234" y="19034"/>
                    <a:pt x="669546" y="21659"/>
                  </a:cubicBezTo>
                  <a:cubicBezTo>
                    <a:pt x="670859" y="24284"/>
                    <a:pt x="671515" y="27253"/>
                    <a:pt x="671515" y="30566"/>
                  </a:cubicBezTo>
                  <a:cubicBezTo>
                    <a:pt x="671515" y="31129"/>
                    <a:pt x="671484" y="31723"/>
                    <a:pt x="671421" y="32348"/>
                  </a:cubicBezTo>
                  <a:lnTo>
                    <a:pt x="644606" y="32348"/>
                  </a:lnTo>
                  <a:cubicBezTo>
                    <a:pt x="644731" y="34911"/>
                    <a:pt x="645325" y="37067"/>
                    <a:pt x="646387" y="38817"/>
                  </a:cubicBezTo>
                  <a:cubicBezTo>
                    <a:pt x="647512" y="40568"/>
                    <a:pt x="648919" y="41911"/>
                    <a:pt x="650606" y="42849"/>
                  </a:cubicBezTo>
                  <a:cubicBezTo>
                    <a:pt x="652357" y="43724"/>
                    <a:pt x="654138" y="44162"/>
                    <a:pt x="655951" y="44162"/>
                  </a:cubicBezTo>
                  <a:cubicBezTo>
                    <a:pt x="660389" y="44162"/>
                    <a:pt x="663733" y="42130"/>
                    <a:pt x="665983" y="38067"/>
                  </a:cubicBezTo>
                  <a:lnTo>
                    <a:pt x="670765" y="40318"/>
                  </a:lnTo>
                  <a:cubicBezTo>
                    <a:pt x="669390" y="43068"/>
                    <a:pt x="667421" y="45256"/>
                    <a:pt x="664858" y="46881"/>
                  </a:cubicBezTo>
                  <a:cubicBezTo>
                    <a:pt x="662358" y="48444"/>
                    <a:pt x="659326" y="49225"/>
                    <a:pt x="655763" y="49225"/>
                  </a:cubicBezTo>
                  <a:close/>
                  <a:moveTo>
                    <a:pt x="665514" y="27660"/>
                  </a:moveTo>
                  <a:cubicBezTo>
                    <a:pt x="665452" y="26285"/>
                    <a:pt x="665046" y="24878"/>
                    <a:pt x="664296" y="23440"/>
                  </a:cubicBezTo>
                  <a:cubicBezTo>
                    <a:pt x="663608" y="22003"/>
                    <a:pt x="662514" y="20815"/>
                    <a:pt x="661014" y="19877"/>
                  </a:cubicBezTo>
                  <a:cubicBezTo>
                    <a:pt x="659514" y="18877"/>
                    <a:pt x="657607" y="18377"/>
                    <a:pt x="655294" y="18377"/>
                  </a:cubicBezTo>
                  <a:cubicBezTo>
                    <a:pt x="652669" y="18377"/>
                    <a:pt x="650419" y="19252"/>
                    <a:pt x="648544" y="21003"/>
                  </a:cubicBezTo>
                  <a:cubicBezTo>
                    <a:pt x="646668" y="22690"/>
                    <a:pt x="645449" y="24909"/>
                    <a:pt x="644887" y="27660"/>
                  </a:cubicBezTo>
                  <a:lnTo>
                    <a:pt x="665514" y="27660"/>
                  </a:lnTo>
                  <a:close/>
                  <a:moveTo>
                    <a:pt x="678135" y="14346"/>
                  </a:moveTo>
                  <a:lnTo>
                    <a:pt x="683479" y="14346"/>
                  </a:lnTo>
                  <a:lnTo>
                    <a:pt x="683479" y="19315"/>
                  </a:lnTo>
                  <a:lnTo>
                    <a:pt x="683761" y="19315"/>
                  </a:lnTo>
                  <a:cubicBezTo>
                    <a:pt x="684698" y="17627"/>
                    <a:pt x="686167" y="16221"/>
                    <a:pt x="688167" y="15096"/>
                  </a:cubicBezTo>
                  <a:cubicBezTo>
                    <a:pt x="690230" y="13908"/>
                    <a:pt x="692418" y="13314"/>
                    <a:pt x="694731" y="13314"/>
                  </a:cubicBezTo>
                  <a:cubicBezTo>
                    <a:pt x="698794" y="13314"/>
                    <a:pt x="701888" y="14502"/>
                    <a:pt x="704013" y="16877"/>
                  </a:cubicBezTo>
                  <a:cubicBezTo>
                    <a:pt x="706139" y="19190"/>
                    <a:pt x="707201" y="22378"/>
                    <a:pt x="707201" y="26441"/>
                  </a:cubicBezTo>
                  <a:lnTo>
                    <a:pt x="707201" y="48194"/>
                  </a:lnTo>
                  <a:lnTo>
                    <a:pt x="701575" y="48194"/>
                  </a:lnTo>
                  <a:lnTo>
                    <a:pt x="701575" y="27378"/>
                  </a:lnTo>
                  <a:cubicBezTo>
                    <a:pt x="701575" y="24191"/>
                    <a:pt x="700825" y="21909"/>
                    <a:pt x="699325" y="20534"/>
                  </a:cubicBezTo>
                  <a:cubicBezTo>
                    <a:pt x="697825" y="19096"/>
                    <a:pt x="695762" y="18377"/>
                    <a:pt x="693137" y="18377"/>
                  </a:cubicBezTo>
                  <a:cubicBezTo>
                    <a:pt x="691324" y="18377"/>
                    <a:pt x="689699" y="18909"/>
                    <a:pt x="688261" y="19971"/>
                  </a:cubicBezTo>
                  <a:cubicBezTo>
                    <a:pt x="686824" y="20971"/>
                    <a:pt x="685699" y="22315"/>
                    <a:pt x="684886" y="24003"/>
                  </a:cubicBezTo>
                  <a:cubicBezTo>
                    <a:pt x="684136" y="25628"/>
                    <a:pt x="683761" y="27347"/>
                    <a:pt x="683761" y="29160"/>
                  </a:cubicBezTo>
                  <a:lnTo>
                    <a:pt x="683761" y="48194"/>
                  </a:lnTo>
                  <a:lnTo>
                    <a:pt x="678135" y="48194"/>
                  </a:lnTo>
                  <a:lnTo>
                    <a:pt x="678135" y="14346"/>
                  </a:lnTo>
                  <a:close/>
                  <a:moveTo>
                    <a:pt x="726654" y="48756"/>
                  </a:moveTo>
                  <a:cubicBezTo>
                    <a:pt x="725279" y="48756"/>
                    <a:pt x="723998" y="48537"/>
                    <a:pt x="722810" y="48100"/>
                  </a:cubicBezTo>
                  <a:cubicBezTo>
                    <a:pt x="721685" y="47662"/>
                    <a:pt x="720716" y="47037"/>
                    <a:pt x="719904" y="46225"/>
                  </a:cubicBezTo>
                  <a:cubicBezTo>
                    <a:pt x="718153" y="44599"/>
                    <a:pt x="717278" y="42287"/>
                    <a:pt x="717278" y="39286"/>
                  </a:cubicBezTo>
                  <a:lnTo>
                    <a:pt x="717278" y="19409"/>
                  </a:lnTo>
                  <a:lnTo>
                    <a:pt x="711371" y="19409"/>
                  </a:lnTo>
                  <a:lnTo>
                    <a:pt x="711371" y="14346"/>
                  </a:lnTo>
                  <a:lnTo>
                    <a:pt x="717278" y="14346"/>
                  </a:lnTo>
                  <a:lnTo>
                    <a:pt x="717278" y="4782"/>
                  </a:lnTo>
                  <a:lnTo>
                    <a:pt x="722904" y="4782"/>
                  </a:lnTo>
                  <a:lnTo>
                    <a:pt x="722904" y="14346"/>
                  </a:lnTo>
                  <a:lnTo>
                    <a:pt x="731249" y="14346"/>
                  </a:lnTo>
                  <a:lnTo>
                    <a:pt x="731249" y="19409"/>
                  </a:lnTo>
                  <a:lnTo>
                    <a:pt x="722904" y="19409"/>
                  </a:lnTo>
                  <a:lnTo>
                    <a:pt x="722904" y="37880"/>
                  </a:lnTo>
                  <a:cubicBezTo>
                    <a:pt x="722904" y="39755"/>
                    <a:pt x="723248" y="41130"/>
                    <a:pt x="723935" y="42005"/>
                  </a:cubicBezTo>
                  <a:cubicBezTo>
                    <a:pt x="724810" y="43005"/>
                    <a:pt x="726029" y="43505"/>
                    <a:pt x="727592" y="43505"/>
                  </a:cubicBezTo>
                  <a:cubicBezTo>
                    <a:pt x="728967" y="43505"/>
                    <a:pt x="730217" y="43130"/>
                    <a:pt x="731343" y="42380"/>
                  </a:cubicBezTo>
                  <a:lnTo>
                    <a:pt x="731343" y="47818"/>
                  </a:lnTo>
                  <a:cubicBezTo>
                    <a:pt x="730655" y="48131"/>
                    <a:pt x="729967" y="48350"/>
                    <a:pt x="729280" y="48475"/>
                  </a:cubicBezTo>
                  <a:cubicBezTo>
                    <a:pt x="728592" y="48662"/>
                    <a:pt x="727717" y="48756"/>
                    <a:pt x="726654" y="48756"/>
                  </a:cubicBezTo>
                  <a:close/>
                  <a:moveTo>
                    <a:pt x="733792" y="48194"/>
                  </a:moveTo>
                  <a:lnTo>
                    <a:pt x="733792" y="48194"/>
                  </a:lnTo>
                  <a:close/>
                  <a:moveTo>
                    <a:pt x="767758" y="49225"/>
                  </a:moveTo>
                  <a:cubicBezTo>
                    <a:pt x="764695" y="49225"/>
                    <a:pt x="761944" y="48475"/>
                    <a:pt x="759507" y="46975"/>
                  </a:cubicBezTo>
                  <a:cubicBezTo>
                    <a:pt x="757069" y="45412"/>
                    <a:pt x="755131" y="43287"/>
                    <a:pt x="753693" y="40599"/>
                  </a:cubicBezTo>
                  <a:cubicBezTo>
                    <a:pt x="752256" y="37849"/>
                    <a:pt x="751537" y="34723"/>
                    <a:pt x="751537" y="31223"/>
                  </a:cubicBezTo>
                  <a:cubicBezTo>
                    <a:pt x="751537" y="27847"/>
                    <a:pt x="752256" y="24784"/>
                    <a:pt x="753693" y="22034"/>
                  </a:cubicBezTo>
                  <a:cubicBezTo>
                    <a:pt x="755131" y="19284"/>
                    <a:pt x="757069" y="17158"/>
                    <a:pt x="759507" y="15658"/>
                  </a:cubicBezTo>
                  <a:cubicBezTo>
                    <a:pt x="761944" y="14096"/>
                    <a:pt x="764695" y="13314"/>
                    <a:pt x="767758" y="13314"/>
                  </a:cubicBezTo>
                  <a:cubicBezTo>
                    <a:pt x="770320" y="13314"/>
                    <a:pt x="772602" y="13908"/>
                    <a:pt x="774602" y="15096"/>
                  </a:cubicBezTo>
                  <a:cubicBezTo>
                    <a:pt x="776665" y="16221"/>
                    <a:pt x="778228" y="17659"/>
                    <a:pt x="779290" y="19409"/>
                  </a:cubicBezTo>
                  <a:lnTo>
                    <a:pt x="779572" y="19409"/>
                  </a:lnTo>
                  <a:lnTo>
                    <a:pt x="779290" y="14627"/>
                  </a:lnTo>
                  <a:lnTo>
                    <a:pt x="779290" y="656"/>
                  </a:lnTo>
                  <a:lnTo>
                    <a:pt x="785010" y="656"/>
                  </a:lnTo>
                  <a:lnTo>
                    <a:pt x="785010" y="48194"/>
                  </a:lnTo>
                  <a:lnTo>
                    <a:pt x="779572" y="48194"/>
                  </a:lnTo>
                  <a:lnTo>
                    <a:pt x="779572" y="43224"/>
                  </a:lnTo>
                  <a:lnTo>
                    <a:pt x="779290" y="43224"/>
                  </a:lnTo>
                  <a:cubicBezTo>
                    <a:pt x="778228" y="44912"/>
                    <a:pt x="776665" y="46350"/>
                    <a:pt x="774602" y="47537"/>
                  </a:cubicBezTo>
                  <a:cubicBezTo>
                    <a:pt x="772602" y="48662"/>
                    <a:pt x="770320" y="49225"/>
                    <a:pt x="767758" y="49225"/>
                  </a:cubicBezTo>
                  <a:close/>
                  <a:moveTo>
                    <a:pt x="768414" y="44162"/>
                  </a:moveTo>
                  <a:cubicBezTo>
                    <a:pt x="770352" y="44162"/>
                    <a:pt x="772164" y="43631"/>
                    <a:pt x="773852" y="42568"/>
                  </a:cubicBezTo>
                  <a:cubicBezTo>
                    <a:pt x="775602" y="41505"/>
                    <a:pt x="776977" y="40005"/>
                    <a:pt x="777978" y="38067"/>
                  </a:cubicBezTo>
                  <a:cubicBezTo>
                    <a:pt x="779040" y="36130"/>
                    <a:pt x="779572" y="33848"/>
                    <a:pt x="779572" y="31223"/>
                  </a:cubicBezTo>
                  <a:cubicBezTo>
                    <a:pt x="779572" y="28660"/>
                    <a:pt x="779040" y="26410"/>
                    <a:pt x="777978" y="24472"/>
                  </a:cubicBezTo>
                  <a:cubicBezTo>
                    <a:pt x="776977" y="22534"/>
                    <a:pt x="775602" y="21034"/>
                    <a:pt x="773852" y="19971"/>
                  </a:cubicBezTo>
                  <a:cubicBezTo>
                    <a:pt x="772164" y="18909"/>
                    <a:pt x="770352" y="18377"/>
                    <a:pt x="768414" y="18377"/>
                  </a:cubicBezTo>
                  <a:cubicBezTo>
                    <a:pt x="766414" y="18377"/>
                    <a:pt x="764539" y="18909"/>
                    <a:pt x="762788" y="19971"/>
                  </a:cubicBezTo>
                  <a:cubicBezTo>
                    <a:pt x="761101" y="21034"/>
                    <a:pt x="759725" y="22565"/>
                    <a:pt x="758663" y="24566"/>
                  </a:cubicBezTo>
                  <a:cubicBezTo>
                    <a:pt x="757662" y="26503"/>
                    <a:pt x="757163" y="28722"/>
                    <a:pt x="757163" y="31223"/>
                  </a:cubicBezTo>
                  <a:cubicBezTo>
                    <a:pt x="757163" y="33786"/>
                    <a:pt x="757662" y="36067"/>
                    <a:pt x="758663" y="38067"/>
                  </a:cubicBezTo>
                  <a:cubicBezTo>
                    <a:pt x="759725" y="40005"/>
                    <a:pt x="761101" y="41505"/>
                    <a:pt x="762788" y="42568"/>
                  </a:cubicBezTo>
                  <a:cubicBezTo>
                    <a:pt x="764539" y="43631"/>
                    <a:pt x="766414" y="44162"/>
                    <a:pt x="768414" y="44162"/>
                  </a:cubicBezTo>
                  <a:close/>
                  <a:moveTo>
                    <a:pt x="808607" y="49225"/>
                  </a:moveTo>
                  <a:cubicBezTo>
                    <a:pt x="805294" y="49225"/>
                    <a:pt x="802294" y="48444"/>
                    <a:pt x="799606" y="46881"/>
                  </a:cubicBezTo>
                  <a:cubicBezTo>
                    <a:pt x="796981" y="45256"/>
                    <a:pt x="794918" y="43099"/>
                    <a:pt x="793418" y="40411"/>
                  </a:cubicBezTo>
                  <a:cubicBezTo>
                    <a:pt x="791917" y="37661"/>
                    <a:pt x="791167" y="34598"/>
                    <a:pt x="791167" y="31223"/>
                  </a:cubicBezTo>
                  <a:cubicBezTo>
                    <a:pt x="791167" y="27910"/>
                    <a:pt x="791917" y="24909"/>
                    <a:pt x="793418" y="22222"/>
                  </a:cubicBezTo>
                  <a:cubicBezTo>
                    <a:pt x="794918" y="19471"/>
                    <a:pt x="796981" y="17315"/>
                    <a:pt x="799606" y="15752"/>
                  </a:cubicBezTo>
                  <a:cubicBezTo>
                    <a:pt x="802294" y="14127"/>
                    <a:pt x="805294" y="13314"/>
                    <a:pt x="808607" y="13314"/>
                  </a:cubicBezTo>
                  <a:cubicBezTo>
                    <a:pt x="811920" y="13314"/>
                    <a:pt x="814889" y="14127"/>
                    <a:pt x="817514" y="15752"/>
                  </a:cubicBezTo>
                  <a:cubicBezTo>
                    <a:pt x="820202" y="17315"/>
                    <a:pt x="822265" y="19471"/>
                    <a:pt x="823703" y="22222"/>
                  </a:cubicBezTo>
                  <a:cubicBezTo>
                    <a:pt x="825203" y="24909"/>
                    <a:pt x="825953" y="27910"/>
                    <a:pt x="825953" y="31223"/>
                  </a:cubicBezTo>
                  <a:cubicBezTo>
                    <a:pt x="825953" y="34598"/>
                    <a:pt x="825203" y="37661"/>
                    <a:pt x="823703" y="40411"/>
                  </a:cubicBezTo>
                  <a:cubicBezTo>
                    <a:pt x="822265" y="43099"/>
                    <a:pt x="820202" y="45256"/>
                    <a:pt x="817514" y="46881"/>
                  </a:cubicBezTo>
                  <a:cubicBezTo>
                    <a:pt x="814889" y="48444"/>
                    <a:pt x="811920" y="49225"/>
                    <a:pt x="808607" y="49225"/>
                  </a:cubicBezTo>
                  <a:close/>
                  <a:moveTo>
                    <a:pt x="808607" y="44162"/>
                  </a:moveTo>
                  <a:cubicBezTo>
                    <a:pt x="810670" y="44162"/>
                    <a:pt x="812608" y="43662"/>
                    <a:pt x="814420" y="42662"/>
                  </a:cubicBezTo>
                  <a:cubicBezTo>
                    <a:pt x="816233" y="41599"/>
                    <a:pt x="817671" y="40099"/>
                    <a:pt x="818733" y="38161"/>
                  </a:cubicBezTo>
                  <a:cubicBezTo>
                    <a:pt x="819796" y="36161"/>
                    <a:pt x="820327" y="33848"/>
                    <a:pt x="820327" y="31223"/>
                  </a:cubicBezTo>
                  <a:cubicBezTo>
                    <a:pt x="820327" y="28660"/>
                    <a:pt x="819796" y="26410"/>
                    <a:pt x="818733" y="24472"/>
                  </a:cubicBezTo>
                  <a:cubicBezTo>
                    <a:pt x="817671" y="22472"/>
                    <a:pt x="816233" y="20971"/>
                    <a:pt x="814420" y="19971"/>
                  </a:cubicBezTo>
                  <a:cubicBezTo>
                    <a:pt x="812608" y="18909"/>
                    <a:pt x="810670" y="18377"/>
                    <a:pt x="808607" y="18377"/>
                  </a:cubicBezTo>
                  <a:cubicBezTo>
                    <a:pt x="806544" y="18377"/>
                    <a:pt x="804606" y="18909"/>
                    <a:pt x="802794" y="19971"/>
                  </a:cubicBezTo>
                  <a:cubicBezTo>
                    <a:pt x="800981" y="20971"/>
                    <a:pt x="799512" y="22472"/>
                    <a:pt x="798387" y="24472"/>
                  </a:cubicBezTo>
                  <a:cubicBezTo>
                    <a:pt x="797324" y="26410"/>
                    <a:pt x="796793" y="28660"/>
                    <a:pt x="796793" y="31223"/>
                  </a:cubicBezTo>
                  <a:cubicBezTo>
                    <a:pt x="796793" y="33848"/>
                    <a:pt x="797324" y="36161"/>
                    <a:pt x="798387" y="38161"/>
                  </a:cubicBezTo>
                  <a:cubicBezTo>
                    <a:pt x="799512" y="40099"/>
                    <a:pt x="800981" y="41599"/>
                    <a:pt x="802794" y="42662"/>
                  </a:cubicBezTo>
                  <a:cubicBezTo>
                    <a:pt x="804606" y="43662"/>
                    <a:pt x="806544" y="44162"/>
                    <a:pt x="808607" y="44162"/>
                  </a:cubicBezTo>
                  <a:close/>
                  <a:moveTo>
                    <a:pt x="847421" y="63570"/>
                  </a:moveTo>
                  <a:cubicBezTo>
                    <a:pt x="843420" y="63570"/>
                    <a:pt x="840138" y="62633"/>
                    <a:pt x="837576" y="60758"/>
                  </a:cubicBezTo>
                  <a:cubicBezTo>
                    <a:pt x="835013" y="58945"/>
                    <a:pt x="833263" y="56726"/>
                    <a:pt x="832325" y="54101"/>
                  </a:cubicBezTo>
                  <a:lnTo>
                    <a:pt x="837576" y="51944"/>
                  </a:lnTo>
                  <a:cubicBezTo>
                    <a:pt x="838263" y="53882"/>
                    <a:pt x="839482" y="55444"/>
                    <a:pt x="841232" y="56632"/>
                  </a:cubicBezTo>
                  <a:cubicBezTo>
                    <a:pt x="842983" y="57882"/>
                    <a:pt x="845045" y="58507"/>
                    <a:pt x="847421" y="58507"/>
                  </a:cubicBezTo>
                  <a:cubicBezTo>
                    <a:pt x="850921" y="58507"/>
                    <a:pt x="853640" y="57476"/>
                    <a:pt x="855578" y="55413"/>
                  </a:cubicBezTo>
                  <a:cubicBezTo>
                    <a:pt x="857516" y="53413"/>
                    <a:pt x="858485" y="50538"/>
                    <a:pt x="858485" y="46787"/>
                  </a:cubicBezTo>
                  <a:lnTo>
                    <a:pt x="858485" y="43037"/>
                  </a:lnTo>
                  <a:lnTo>
                    <a:pt x="858203" y="43037"/>
                  </a:lnTo>
                  <a:cubicBezTo>
                    <a:pt x="857078" y="44724"/>
                    <a:pt x="855515" y="46131"/>
                    <a:pt x="853515" y="47256"/>
                  </a:cubicBezTo>
                  <a:cubicBezTo>
                    <a:pt x="851515" y="48319"/>
                    <a:pt x="849233" y="48850"/>
                    <a:pt x="846671" y="48850"/>
                  </a:cubicBezTo>
                  <a:cubicBezTo>
                    <a:pt x="843733" y="48850"/>
                    <a:pt x="841045" y="48100"/>
                    <a:pt x="838607" y="46600"/>
                  </a:cubicBezTo>
                  <a:cubicBezTo>
                    <a:pt x="836232" y="45099"/>
                    <a:pt x="834325" y="43005"/>
                    <a:pt x="832888" y="40318"/>
                  </a:cubicBezTo>
                  <a:cubicBezTo>
                    <a:pt x="831450" y="37630"/>
                    <a:pt x="830731" y="34536"/>
                    <a:pt x="830731" y="31035"/>
                  </a:cubicBezTo>
                  <a:cubicBezTo>
                    <a:pt x="830731" y="27660"/>
                    <a:pt x="831450" y="24628"/>
                    <a:pt x="832888" y="21940"/>
                  </a:cubicBezTo>
                  <a:cubicBezTo>
                    <a:pt x="834325" y="19190"/>
                    <a:pt x="836232" y="17065"/>
                    <a:pt x="838607" y="15564"/>
                  </a:cubicBezTo>
                  <a:cubicBezTo>
                    <a:pt x="841045" y="14064"/>
                    <a:pt x="843733" y="13314"/>
                    <a:pt x="846671" y="13314"/>
                  </a:cubicBezTo>
                  <a:cubicBezTo>
                    <a:pt x="849233" y="13314"/>
                    <a:pt x="851515" y="13846"/>
                    <a:pt x="853515" y="14908"/>
                  </a:cubicBezTo>
                  <a:cubicBezTo>
                    <a:pt x="855515" y="15971"/>
                    <a:pt x="857078" y="17408"/>
                    <a:pt x="858203" y="19221"/>
                  </a:cubicBezTo>
                  <a:lnTo>
                    <a:pt x="858485" y="19221"/>
                  </a:lnTo>
                  <a:lnTo>
                    <a:pt x="858485" y="14346"/>
                  </a:lnTo>
                  <a:lnTo>
                    <a:pt x="863829" y="14346"/>
                  </a:lnTo>
                  <a:lnTo>
                    <a:pt x="863829" y="46881"/>
                  </a:lnTo>
                  <a:cubicBezTo>
                    <a:pt x="863829" y="52319"/>
                    <a:pt x="862329" y="56445"/>
                    <a:pt x="859328" y="59257"/>
                  </a:cubicBezTo>
                  <a:cubicBezTo>
                    <a:pt x="856328" y="62133"/>
                    <a:pt x="852359" y="63570"/>
                    <a:pt x="847421" y="63570"/>
                  </a:cubicBezTo>
                  <a:close/>
                  <a:moveTo>
                    <a:pt x="847421" y="43787"/>
                  </a:moveTo>
                  <a:cubicBezTo>
                    <a:pt x="849483" y="43787"/>
                    <a:pt x="851328" y="43287"/>
                    <a:pt x="852953" y="42287"/>
                  </a:cubicBezTo>
                  <a:cubicBezTo>
                    <a:pt x="854640" y="41224"/>
                    <a:pt x="855984" y="39755"/>
                    <a:pt x="856984" y="37880"/>
                  </a:cubicBezTo>
                  <a:cubicBezTo>
                    <a:pt x="857985" y="35942"/>
                    <a:pt x="858485" y="33660"/>
                    <a:pt x="858485" y="31035"/>
                  </a:cubicBezTo>
                  <a:cubicBezTo>
                    <a:pt x="858485" y="28410"/>
                    <a:pt x="857985" y="26160"/>
                    <a:pt x="856984" y="24284"/>
                  </a:cubicBezTo>
                  <a:cubicBezTo>
                    <a:pt x="855984" y="22347"/>
                    <a:pt x="854640" y="20878"/>
                    <a:pt x="852953" y="19877"/>
                  </a:cubicBezTo>
                  <a:cubicBezTo>
                    <a:pt x="851328" y="18877"/>
                    <a:pt x="849483" y="18377"/>
                    <a:pt x="847421" y="18377"/>
                  </a:cubicBezTo>
                  <a:cubicBezTo>
                    <a:pt x="845421" y="18377"/>
                    <a:pt x="843576" y="18909"/>
                    <a:pt x="841889" y="19971"/>
                  </a:cubicBezTo>
                  <a:cubicBezTo>
                    <a:pt x="840201" y="20971"/>
                    <a:pt x="838857" y="22440"/>
                    <a:pt x="837857" y="24378"/>
                  </a:cubicBezTo>
                  <a:cubicBezTo>
                    <a:pt x="836857" y="26253"/>
                    <a:pt x="836357" y="28472"/>
                    <a:pt x="836357" y="31035"/>
                  </a:cubicBezTo>
                  <a:cubicBezTo>
                    <a:pt x="836357" y="33660"/>
                    <a:pt x="836857" y="35942"/>
                    <a:pt x="837857" y="37880"/>
                  </a:cubicBezTo>
                  <a:cubicBezTo>
                    <a:pt x="838857" y="39818"/>
                    <a:pt x="840201" y="41286"/>
                    <a:pt x="841889" y="42287"/>
                  </a:cubicBezTo>
                  <a:cubicBezTo>
                    <a:pt x="843576" y="43287"/>
                    <a:pt x="845421" y="43787"/>
                    <a:pt x="847421" y="43787"/>
                  </a:cubicBezTo>
                  <a:close/>
                  <a:moveTo>
                    <a:pt x="868017" y="48194"/>
                  </a:moveTo>
                  <a:lnTo>
                    <a:pt x="868017" y="48194"/>
                  </a:lnTo>
                  <a:close/>
                  <a:moveTo>
                    <a:pt x="883887" y="14346"/>
                  </a:moveTo>
                  <a:lnTo>
                    <a:pt x="889700" y="14346"/>
                  </a:lnTo>
                  <a:lnTo>
                    <a:pt x="897764" y="41068"/>
                  </a:lnTo>
                  <a:lnTo>
                    <a:pt x="897857" y="41068"/>
                  </a:lnTo>
                  <a:lnTo>
                    <a:pt x="906390" y="14346"/>
                  </a:lnTo>
                  <a:lnTo>
                    <a:pt x="912203" y="14346"/>
                  </a:lnTo>
                  <a:lnTo>
                    <a:pt x="920735" y="41068"/>
                  </a:lnTo>
                  <a:lnTo>
                    <a:pt x="920829" y="41068"/>
                  </a:lnTo>
                  <a:lnTo>
                    <a:pt x="928799" y="14346"/>
                  </a:lnTo>
                  <a:lnTo>
                    <a:pt x="934518" y="14346"/>
                  </a:lnTo>
                  <a:lnTo>
                    <a:pt x="923548" y="48194"/>
                  </a:lnTo>
                  <a:lnTo>
                    <a:pt x="917829" y="48194"/>
                  </a:lnTo>
                  <a:lnTo>
                    <a:pt x="909109" y="21190"/>
                  </a:lnTo>
                  <a:lnTo>
                    <a:pt x="900389" y="48194"/>
                  </a:lnTo>
                  <a:lnTo>
                    <a:pt x="894763" y="48194"/>
                  </a:lnTo>
                  <a:lnTo>
                    <a:pt x="883887" y="14346"/>
                  </a:lnTo>
                  <a:close/>
                  <a:moveTo>
                    <a:pt x="949335" y="49225"/>
                  </a:moveTo>
                  <a:cubicBezTo>
                    <a:pt x="946835" y="49225"/>
                    <a:pt x="944616" y="48756"/>
                    <a:pt x="942678" y="47818"/>
                  </a:cubicBezTo>
                  <a:cubicBezTo>
                    <a:pt x="940740" y="46818"/>
                    <a:pt x="939240" y="45474"/>
                    <a:pt x="938178" y="43787"/>
                  </a:cubicBezTo>
                  <a:cubicBezTo>
                    <a:pt x="937115" y="42099"/>
                    <a:pt x="936584" y="40161"/>
                    <a:pt x="936584" y="37973"/>
                  </a:cubicBezTo>
                  <a:cubicBezTo>
                    <a:pt x="936584" y="34411"/>
                    <a:pt x="937927" y="31629"/>
                    <a:pt x="940615" y="29629"/>
                  </a:cubicBezTo>
                  <a:cubicBezTo>
                    <a:pt x="943303" y="27566"/>
                    <a:pt x="946710" y="26535"/>
                    <a:pt x="950835" y="26535"/>
                  </a:cubicBezTo>
                  <a:cubicBezTo>
                    <a:pt x="952898" y="26535"/>
                    <a:pt x="954805" y="26753"/>
                    <a:pt x="956555" y="27191"/>
                  </a:cubicBezTo>
                  <a:cubicBezTo>
                    <a:pt x="958305" y="27628"/>
                    <a:pt x="959649" y="28160"/>
                    <a:pt x="960587" y="28785"/>
                  </a:cubicBezTo>
                  <a:lnTo>
                    <a:pt x="960587" y="26722"/>
                  </a:lnTo>
                  <a:cubicBezTo>
                    <a:pt x="960587" y="24159"/>
                    <a:pt x="959680" y="22128"/>
                    <a:pt x="957868" y="20628"/>
                  </a:cubicBezTo>
                  <a:cubicBezTo>
                    <a:pt x="956117" y="19065"/>
                    <a:pt x="953898" y="18284"/>
                    <a:pt x="951210" y="18284"/>
                  </a:cubicBezTo>
                  <a:cubicBezTo>
                    <a:pt x="949335" y="18284"/>
                    <a:pt x="947585" y="18721"/>
                    <a:pt x="945960" y="19596"/>
                  </a:cubicBezTo>
                  <a:cubicBezTo>
                    <a:pt x="944335" y="20409"/>
                    <a:pt x="943084" y="21534"/>
                    <a:pt x="942209" y="22972"/>
                  </a:cubicBezTo>
                  <a:lnTo>
                    <a:pt x="937896" y="19784"/>
                  </a:lnTo>
                  <a:cubicBezTo>
                    <a:pt x="939209" y="17721"/>
                    <a:pt x="941053" y="16127"/>
                    <a:pt x="943428" y="15002"/>
                  </a:cubicBezTo>
                  <a:cubicBezTo>
                    <a:pt x="945803" y="13877"/>
                    <a:pt x="948398" y="13314"/>
                    <a:pt x="951210" y="13314"/>
                  </a:cubicBezTo>
                  <a:cubicBezTo>
                    <a:pt x="955774" y="13314"/>
                    <a:pt x="959368" y="14533"/>
                    <a:pt x="961993" y="16971"/>
                  </a:cubicBezTo>
                  <a:cubicBezTo>
                    <a:pt x="964618" y="19346"/>
                    <a:pt x="965931" y="22597"/>
                    <a:pt x="965931" y="26722"/>
                  </a:cubicBezTo>
                  <a:lnTo>
                    <a:pt x="965931" y="48194"/>
                  </a:lnTo>
                  <a:lnTo>
                    <a:pt x="960587" y="48194"/>
                  </a:lnTo>
                  <a:lnTo>
                    <a:pt x="960587" y="43318"/>
                  </a:lnTo>
                  <a:lnTo>
                    <a:pt x="960305" y="43318"/>
                  </a:lnTo>
                  <a:cubicBezTo>
                    <a:pt x="959305" y="45006"/>
                    <a:pt x="957836" y="46412"/>
                    <a:pt x="955899" y="47537"/>
                  </a:cubicBezTo>
                  <a:cubicBezTo>
                    <a:pt x="953961" y="48662"/>
                    <a:pt x="951773" y="49225"/>
                    <a:pt x="949335" y="49225"/>
                  </a:cubicBezTo>
                  <a:close/>
                  <a:moveTo>
                    <a:pt x="949898" y="44256"/>
                  </a:moveTo>
                  <a:cubicBezTo>
                    <a:pt x="951773" y="44256"/>
                    <a:pt x="953523" y="43787"/>
                    <a:pt x="955148" y="42849"/>
                  </a:cubicBezTo>
                  <a:cubicBezTo>
                    <a:pt x="956836" y="41849"/>
                    <a:pt x="958149" y="40536"/>
                    <a:pt x="959086" y="38911"/>
                  </a:cubicBezTo>
                  <a:cubicBezTo>
                    <a:pt x="960087" y="37286"/>
                    <a:pt x="960587" y="35504"/>
                    <a:pt x="960587" y="33567"/>
                  </a:cubicBezTo>
                  <a:cubicBezTo>
                    <a:pt x="959524" y="32817"/>
                    <a:pt x="958211" y="32223"/>
                    <a:pt x="956649" y="31785"/>
                  </a:cubicBezTo>
                  <a:cubicBezTo>
                    <a:pt x="955086" y="31348"/>
                    <a:pt x="953430" y="31129"/>
                    <a:pt x="951679" y="31129"/>
                  </a:cubicBezTo>
                  <a:cubicBezTo>
                    <a:pt x="948616" y="31129"/>
                    <a:pt x="946304" y="31785"/>
                    <a:pt x="944741" y="33098"/>
                  </a:cubicBezTo>
                  <a:cubicBezTo>
                    <a:pt x="943178" y="34348"/>
                    <a:pt x="942397" y="36005"/>
                    <a:pt x="942397" y="38067"/>
                  </a:cubicBezTo>
                  <a:cubicBezTo>
                    <a:pt x="942397" y="39880"/>
                    <a:pt x="943084" y="41380"/>
                    <a:pt x="944460" y="42568"/>
                  </a:cubicBezTo>
                  <a:cubicBezTo>
                    <a:pt x="945897" y="43693"/>
                    <a:pt x="947710" y="44256"/>
                    <a:pt x="949898" y="44256"/>
                  </a:cubicBezTo>
                  <a:close/>
                  <a:moveTo>
                    <a:pt x="973802" y="656"/>
                  </a:moveTo>
                  <a:lnTo>
                    <a:pt x="979428" y="656"/>
                  </a:lnTo>
                  <a:lnTo>
                    <a:pt x="979428" y="48194"/>
                  </a:lnTo>
                  <a:lnTo>
                    <a:pt x="973802" y="48194"/>
                  </a:lnTo>
                  <a:lnTo>
                    <a:pt x="973802" y="656"/>
                  </a:lnTo>
                  <a:close/>
                  <a:moveTo>
                    <a:pt x="987809" y="656"/>
                  </a:moveTo>
                  <a:lnTo>
                    <a:pt x="993434" y="656"/>
                  </a:lnTo>
                  <a:lnTo>
                    <a:pt x="993434" y="30566"/>
                  </a:lnTo>
                  <a:lnTo>
                    <a:pt x="1009374" y="14346"/>
                  </a:lnTo>
                  <a:lnTo>
                    <a:pt x="1016500" y="14346"/>
                  </a:lnTo>
                  <a:lnTo>
                    <a:pt x="1016500" y="14627"/>
                  </a:lnTo>
                  <a:lnTo>
                    <a:pt x="1003279" y="28035"/>
                  </a:lnTo>
                  <a:lnTo>
                    <a:pt x="1016875" y="47912"/>
                  </a:lnTo>
                  <a:lnTo>
                    <a:pt x="1016875" y="48194"/>
                  </a:lnTo>
                  <a:lnTo>
                    <a:pt x="1010124" y="48194"/>
                  </a:lnTo>
                  <a:lnTo>
                    <a:pt x="999248" y="31973"/>
                  </a:lnTo>
                  <a:lnTo>
                    <a:pt x="993434" y="37786"/>
                  </a:lnTo>
                  <a:lnTo>
                    <a:pt x="993434" y="48194"/>
                  </a:lnTo>
                  <a:lnTo>
                    <a:pt x="987809" y="48194"/>
                  </a:lnTo>
                  <a:lnTo>
                    <a:pt x="987809" y="656"/>
                  </a:lnTo>
                  <a:close/>
                  <a:moveTo>
                    <a:pt x="1035338" y="49225"/>
                  </a:moveTo>
                  <a:cubicBezTo>
                    <a:pt x="1032150" y="49225"/>
                    <a:pt x="1029274" y="48475"/>
                    <a:pt x="1026712" y="46975"/>
                  </a:cubicBezTo>
                  <a:cubicBezTo>
                    <a:pt x="1024149" y="45412"/>
                    <a:pt x="1022117" y="43287"/>
                    <a:pt x="1020617" y="40599"/>
                  </a:cubicBezTo>
                  <a:cubicBezTo>
                    <a:pt x="1019180" y="37849"/>
                    <a:pt x="1018461" y="34754"/>
                    <a:pt x="1018461" y="31316"/>
                  </a:cubicBezTo>
                  <a:cubicBezTo>
                    <a:pt x="1018461" y="28066"/>
                    <a:pt x="1019148" y="25066"/>
                    <a:pt x="1020523" y="22315"/>
                  </a:cubicBezTo>
                  <a:cubicBezTo>
                    <a:pt x="1021899" y="19565"/>
                    <a:pt x="1023836" y="17377"/>
                    <a:pt x="1026337" y="15752"/>
                  </a:cubicBezTo>
                  <a:cubicBezTo>
                    <a:pt x="1028837" y="14127"/>
                    <a:pt x="1031681" y="13314"/>
                    <a:pt x="1034869" y="13314"/>
                  </a:cubicBezTo>
                  <a:cubicBezTo>
                    <a:pt x="1038182" y="13314"/>
                    <a:pt x="1041057" y="14064"/>
                    <a:pt x="1043495" y="15564"/>
                  </a:cubicBezTo>
                  <a:cubicBezTo>
                    <a:pt x="1045933" y="17002"/>
                    <a:pt x="1047808" y="19034"/>
                    <a:pt x="1049121" y="21659"/>
                  </a:cubicBezTo>
                  <a:cubicBezTo>
                    <a:pt x="1050433" y="24284"/>
                    <a:pt x="1051090" y="27253"/>
                    <a:pt x="1051090" y="30566"/>
                  </a:cubicBezTo>
                  <a:cubicBezTo>
                    <a:pt x="1051090" y="31129"/>
                    <a:pt x="1051059" y="31723"/>
                    <a:pt x="1050996" y="32348"/>
                  </a:cubicBezTo>
                  <a:lnTo>
                    <a:pt x="1024180" y="32348"/>
                  </a:lnTo>
                  <a:cubicBezTo>
                    <a:pt x="1024305" y="34911"/>
                    <a:pt x="1024899" y="37067"/>
                    <a:pt x="1025962" y="38817"/>
                  </a:cubicBezTo>
                  <a:cubicBezTo>
                    <a:pt x="1027087" y="40568"/>
                    <a:pt x="1028493" y="41911"/>
                    <a:pt x="1030181" y="42849"/>
                  </a:cubicBezTo>
                  <a:cubicBezTo>
                    <a:pt x="1031931" y="43724"/>
                    <a:pt x="1033713" y="44162"/>
                    <a:pt x="1035525" y="44162"/>
                  </a:cubicBezTo>
                  <a:cubicBezTo>
                    <a:pt x="1039963" y="44162"/>
                    <a:pt x="1043308" y="42130"/>
                    <a:pt x="1045558" y="38067"/>
                  </a:cubicBezTo>
                  <a:lnTo>
                    <a:pt x="1050340" y="40318"/>
                  </a:lnTo>
                  <a:cubicBezTo>
                    <a:pt x="1048964" y="43068"/>
                    <a:pt x="1046995" y="45256"/>
                    <a:pt x="1044433" y="46881"/>
                  </a:cubicBezTo>
                  <a:cubicBezTo>
                    <a:pt x="1041932" y="48444"/>
                    <a:pt x="1038901" y="49225"/>
                    <a:pt x="1035338" y="49225"/>
                  </a:cubicBezTo>
                  <a:close/>
                  <a:moveTo>
                    <a:pt x="1045089" y="27660"/>
                  </a:moveTo>
                  <a:cubicBezTo>
                    <a:pt x="1045026" y="26285"/>
                    <a:pt x="1044620" y="24878"/>
                    <a:pt x="1043870" y="23440"/>
                  </a:cubicBezTo>
                  <a:cubicBezTo>
                    <a:pt x="1043183" y="22003"/>
                    <a:pt x="1042089" y="20815"/>
                    <a:pt x="1040588" y="19877"/>
                  </a:cubicBezTo>
                  <a:cubicBezTo>
                    <a:pt x="1039088" y="18877"/>
                    <a:pt x="1037182" y="18377"/>
                    <a:pt x="1034869" y="18377"/>
                  </a:cubicBezTo>
                  <a:cubicBezTo>
                    <a:pt x="1032244" y="18377"/>
                    <a:pt x="1029993" y="19252"/>
                    <a:pt x="1028118" y="21003"/>
                  </a:cubicBezTo>
                  <a:cubicBezTo>
                    <a:pt x="1026243" y="22690"/>
                    <a:pt x="1025024" y="24909"/>
                    <a:pt x="1024461" y="27660"/>
                  </a:cubicBezTo>
                  <a:lnTo>
                    <a:pt x="1045089" y="27660"/>
                  </a:lnTo>
                  <a:close/>
                  <a:moveTo>
                    <a:pt x="1057709" y="14346"/>
                  </a:moveTo>
                  <a:lnTo>
                    <a:pt x="1063054" y="14346"/>
                  </a:lnTo>
                  <a:lnTo>
                    <a:pt x="1063054" y="19784"/>
                  </a:lnTo>
                  <a:lnTo>
                    <a:pt x="1063335" y="19784"/>
                  </a:lnTo>
                  <a:cubicBezTo>
                    <a:pt x="1063960" y="17908"/>
                    <a:pt x="1065210" y="16377"/>
                    <a:pt x="1067085" y="15189"/>
                  </a:cubicBezTo>
                  <a:cubicBezTo>
                    <a:pt x="1069023" y="13939"/>
                    <a:pt x="1071054" y="13314"/>
                    <a:pt x="1073180" y="13314"/>
                  </a:cubicBezTo>
                  <a:cubicBezTo>
                    <a:pt x="1074680" y="13314"/>
                    <a:pt x="1075993" y="13533"/>
                    <a:pt x="1077118" y="13970"/>
                  </a:cubicBezTo>
                  <a:lnTo>
                    <a:pt x="1077118" y="20159"/>
                  </a:lnTo>
                  <a:cubicBezTo>
                    <a:pt x="1075680" y="19409"/>
                    <a:pt x="1074086" y="19034"/>
                    <a:pt x="1072336" y="19034"/>
                  </a:cubicBezTo>
                  <a:cubicBezTo>
                    <a:pt x="1070711" y="19034"/>
                    <a:pt x="1069211" y="19502"/>
                    <a:pt x="1067835" y="20440"/>
                  </a:cubicBezTo>
                  <a:cubicBezTo>
                    <a:pt x="1066460" y="21378"/>
                    <a:pt x="1065366" y="22628"/>
                    <a:pt x="1064554" y="24191"/>
                  </a:cubicBezTo>
                  <a:cubicBezTo>
                    <a:pt x="1063741" y="25753"/>
                    <a:pt x="1063335" y="27441"/>
                    <a:pt x="1063335" y="29254"/>
                  </a:cubicBezTo>
                  <a:lnTo>
                    <a:pt x="1063335" y="48194"/>
                  </a:lnTo>
                  <a:lnTo>
                    <a:pt x="1057709" y="48194"/>
                  </a:lnTo>
                  <a:lnTo>
                    <a:pt x="1057709" y="14346"/>
                  </a:lnTo>
                  <a:close/>
                </a:path>
              </a:pathLst>
            </a:custGeom>
            <a:solidFill>
              <a:srgbClr val="000000"/>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1" name="Freeform: Shape 200">
              <a:extLst>
                <a:ext uri="{FF2B5EF4-FFF2-40B4-BE49-F238E27FC236}">
                  <a16:creationId xmlns:a16="http://schemas.microsoft.com/office/drawing/2014/main" id="{CAC0070A-9471-3B2D-F7A4-4A89E73300F9}"/>
                </a:ext>
              </a:extLst>
            </p:cNvPr>
            <p:cNvSpPr/>
            <p:nvPr/>
          </p:nvSpPr>
          <p:spPr>
            <a:xfrm>
              <a:off x="2953502" y="1898032"/>
              <a:ext cx="1363067" cy="1114721"/>
            </a:xfrm>
            <a:custGeom>
              <a:avLst/>
              <a:gdLst>
                <a:gd name="connsiteX0" fmla="*/ 0 w 1363067"/>
                <a:gd name="connsiteY0" fmla="*/ 0 h 1114721"/>
                <a:gd name="connsiteX1" fmla="*/ 1363068 w 1363067"/>
                <a:gd name="connsiteY1" fmla="*/ 0 h 1114721"/>
                <a:gd name="connsiteX2" fmla="*/ 1363068 w 1363067"/>
                <a:gd name="connsiteY2" fmla="*/ 1114722 h 1114721"/>
                <a:gd name="connsiteX3" fmla="*/ 0 w 1363067"/>
                <a:gd name="connsiteY3" fmla="*/ 1114722 h 1114721"/>
              </a:gdLst>
              <a:ahLst/>
              <a:cxnLst>
                <a:cxn ang="0">
                  <a:pos x="connsiteX0" y="connsiteY0"/>
                </a:cxn>
                <a:cxn ang="0">
                  <a:pos x="connsiteX1" y="connsiteY1"/>
                </a:cxn>
                <a:cxn ang="0">
                  <a:pos x="connsiteX2" y="connsiteY2"/>
                </a:cxn>
                <a:cxn ang="0">
                  <a:pos x="connsiteX3" y="connsiteY3"/>
                </a:cxn>
              </a:cxnLst>
              <a:rect l="l" t="t" r="r" b="b"/>
              <a:pathLst>
                <a:path w="1363067" h="1114721">
                  <a:moveTo>
                    <a:pt x="0" y="0"/>
                  </a:moveTo>
                  <a:lnTo>
                    <a:pt x="1363068" y="0"/>
                  </a:lnTo>
                  <a:lnTo>
                    <a:pt x="1363068" y="1114722"/>
                  </a:lnTo>
                  <a:lnTo>
                    <a:pt x="0" y="1114722"/>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2" name="Freeform: Shape 201">
              <a:extLst>
                <a:ext uri="{FF2B5EF4-FFF2-40B4-BE49-F238E27FC236}">
                  <a16:creationId xmlns:a16="http://schemas.microsoft.com/office/drawing/2014/main" id="{71D4C9E8-5516-043A-DC7A-14BD3E82B6E7}"/>
                </a:ext>
              </a:extLst>
            </p:cNvPr>
            <p:cNvSpPr/>
            <p:nvPr/>
          </p:nvSpPr>
          <p:spPr>
            <a:xfrm>
              <a:off x="3220917" y="1952039"/>
              <a:ext cx="941285" cy="76809"/>
            </a:xfrm>
            <a:custGeom>
              <a:avLst/>
              <a:gdLst>
                <a:gd name="connsiteX0" fmla="*/ 0 w 941285"/>
                <a:gd name="connsiteY0" fmla="*/ 0 h 76809"/>
                <a:gd name="connsiteX1" fmla="*/ 941286 w 941285"/>
                <a:gd name="connsiteY1" fmla="*/ 0 h 76809"/>
                <a:gd name="connsiteX2" fmla="*/ 941286 w 941285"/>
                <a:gd name="connsiteY2" fmla="*/ 76810 h 76809"/>
                <a:gd name="connsiteX3" fmla="*/ 0 w 941285"/>
                <a:gd name="connsiteY3" fmla="*/ 76810 h 76809"/>
                <a:gd name="connsiteX4" fmla="*/ 0 w 941285"/>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1285" h="76809">
                  <a:moveTo>
                    <a:pt x="0" y="0"/>
                  </a:moveTo>
                  <a:lnTo>
                    <a:pt x="941286" y="0"/>
                  </a:lnTo>
                  <a:lnTo>
                    <a:pt x="941286"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3" name="Freeform: Shape 202">
              <a:extLst>
                <a:ext uri="{FF2B5EF4-FFF2-40B4-BE49-F238E27FC236}">
                  <a16:creationId xmlns:a16="http://schemas.microsoft.com/office/drawing/2014/main" id="{17001429-28D8-AFBC-07B4-00CEE80A7658}"/>
                </a:ext>
              </a:extLst>
            </p:cNvPr>
            <p:cNvSpPr/>
            <p:nvPr/>
          </p:nvSpPr>
          <p:spPr>
            <a:xfrm>
              <a:off x="3226449" y="1981701"/>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19"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4" name="Freeform: Shape 203">
              <a:extLst>
                <a:ext uri="{FF2B5EF4-FFF2-40B4-BE49-F238E27FC236}">
                  <a16:creationId xmlns:a16="http://schemas.microsoft.com/office/drawing/2014/main" id="{2C762C44-475E-961D-2099-FE23D888F591}"/>
                </a:ext>
              </a:extLst>
            </p:cNvPr>
            <p:cNvSpPr/>
            <p:nvPr/>
          </p:nvSpPr>
          <p:spPr>
            <a:xfrm>
              <a:off x="3295545" y="1951842"/>
              <a:ext cx="866658" cy="79932"/>
            </a:xfrm>
            <a:custGeom>
              <a:avLst/>
              <a:gdLst>
                <a:gd name="connsiteX0" fmla="*/ 0 w 866658"/>
                <a:gd name="connsiteY0" fmla="*/ 0 h 79932"/>
                <a:gd name="connsiteX1" fmla="*/ 866658 w 866658"/>
                <a:gd name="connsiteY1" fmla="*/ 0 h 79932"/>
                <a:gd name="connsiteX2" fmla="*/ 866658 w 866658"/>
                <a:gd name="connsiteY2" fmla="*/ 79933 h 79932"/>
                <a:gd name="connsiteX3" fmla="*/ 0 w 866658"/>
                <a:gd name="connsiteY3" fmla="*/ 79933 h 79932"/>
                <a:gd name="connsiteX4" fmla="*/ 0 w 866658"/>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658" h="79932">
                  <a:moveTo>
                    <a:pt x="0" y="0"/>
                  </a:moveTo>
                  <a:lnTo>
                    <a:pt x="866658" y="0"/>
                  </a:lnTo>
                  <a:lnTo>
                    <a:pt x="866658"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5" name="Freeform: Shape 204">
              <a:extLst>
                <a:ext uri="{FF2B5EF4-FFF2-40B4-BE49-F238E27FC236}">
                  <a16:creationId xmlns:a16="http://schemas.microsoft.com/office/drawing/2014/main" id="{619F081B-F579-0389-376A-98A770443146}"/>
                </a:ext>
              </a:extLst>
            </p:cNvPr>
            <p:cNvSpPr/>
            <p:nvPr/>
          </p:nvSpPr>
          <p:spPr>
            <a:xfrm>
              <a:off x="3298452" y="1966699"/>
              <a:ext cx="862555" cy="60570"/>
            </a:xfrm>
            <a:custGeom>
              <a:avLst/>
              <a:gdLst>
                <a:gd name="connsiteX0" fmla="*/ 23722 w 862555"/>
                <a:gd name="connsiteY0" fmla="*/ 47818 h 60570"/>
                <a:gd name="connsiteX1" fmla="*/ 11814 w 862555"/>
                <a:gd name="connsiteY1" fmla="*/ 44724 h 60570"/>
                <a:gd name="connsiteX2" fmla="*/ 3188 w 862555"/>
                <a:gd name="connsiteY2" fmla="*/ 36098 h 60570"/>
                <a:gd name="connsiteX3" fmla="*/ 0 w 862555"/>
                <a:gd name="connsiteY3" fmla="*/ 23909 h 60570"/>
                <a:gd name="connsiteX4" fmla="*/ 3188 w 862555"/>
                <a:gd name="connsiteY4" fmla="*/ 11814 h 60570"/>
                <a:gd name="connsiteX5" fmla="*/ 11814 w 862555"/>
                <a:gd name="connsiteY5" fmla="*/ 3188 h 60570"/>
                <a:gd name="connsiteX6" fmla="*/ 23722 w 862555"/>
                <a:gd name="connsiteY6" fmla="*/ 0 h 60570"/>
                <a:gd name="connsiteX7" fmla="*/ 33192 w 862555"/>
                <a:gd name="connsiteY7" fmla="*/ 1781 h 60570"/>
                <a:gd name="connsiteX8" fmla="*/ 40505 w 862555"/>
                <a:gd name="connsiteY8" fmla="*/ 6845 h 60570"/>
                <a:gd name="connsiteX9" fmla="*/ 36661 w 862555"/>
                <a:gd name="connsiteY9" fmla="*/ 10689 h 60570"/>
                <a:gd name="connsiteX10" fmla="*/ 31035 w 862555"/>
                <a:gd name="connsiteY10" fmla="*/ 6657 h 60570"/>
                <a:gd name="connsiteX11" fmla="*/ 23722 w 862555"/>
                <a:gd name="connsiteY11" fmla="*/ 5157 h 60570"/>
                <a:gd name="connsiteX12" fmla="*/ 14721 w 862555"/>
                <a:gd name="connsiteY12" fmla="*/ 7501 h 60570"/>
                <a:gd name="connsiteX13" fmla="*/ 7970 w 862555"/>
                <a:gd name="connsiteY13" fmla="*/ 14158 h 60570"/>
                <a:gd name="connsiteX14" fmla="*/ 5438 w 862555"/>
                <a:gd name="connsiteY14" fmla="*/ 23909 h 60570"/>
                <a:gd name="connsiteX15" fmla="*/ 7970 w 862555"/>
                <a:gd name="connsiteY15" fmla="*/ 33754 h 60570"/>
                <a:gd name="connsiteX16" fmla="*/ 14721 w 862555"/>
                <a:gd name="connsiteY16" fmla="*/ 40318 h 60570"/>
                <a:gd name="connsiteX17" fmla="*/ 23722 w 862555"/>
                <a:gd name="connsiteY17" fmla="*/ 42662 h 60570"/>
                <a:gd name="connsiteX18" fmla="*/ 31504 w 862555"/>
                <a:gd name="connsiteY18" fmla="*/ 41255 h 60570"/>
                <a:gd name="connsiteX19" fmla="*/ 36848 w 862555"/>
                <a:gd name="connsiteY19" fmla="*/ 37411 h 60570"/>
                <a:gd name="connsiteX20" fmla="*/ 39474 w 862555"/>
                <a:gd name="connsiteY20" fmla="*/ 33098 h 60570"/>
                <a:gd name="connsiteX21" fmla="*/ 40786 w 862555"/>
                <a:gd name="connsiteY21" fmla="*/ 27472 h 60570"/>
                <a:gd name="connsiteX22" fmla="*/ 23815 w 862555"/>
                <a:gd name="connsiteY22" fmla="*/ 27472 h 60570"/>
                <a:gd name="connsiteX23" fmla="*/ 23815 w 862555"/>
                <a:gd name="connsiteY23" fmla="*/ 22409 h 60570"/>
                <a:gd name="connsiteX24" fmla="*/ 45849 w 862555"/>
                <a:gd name="connsiteY24" fmla="*/ 22409 h 60570"/>
                <a:gd name="connsiteX25" fmla="*/ 46131 w 862555"/>
                <a:gd name="connsiteY25" fmla="*/ 25784 h 60570"/>
                <a:gd name="connsiteX26" fmla="*/ 44724 w 862555"/>
                <a:gd name="connsiteY26" fmla="*/ 34036 h 60570"/>
                <a:gd name="connsiteX27" fmla="*/ 40505 w 862555"/>
                <a:gd name="connsiteY27" fmla="*/ 40974 h 60570"/>
                <a:gd name="connsiteX28" fmla="*/ 23722 w 862555"/>
                <a:gd name="connsiteY28" fmla="*/ 47818 h 60570"/>
                <a:gd name="connsiteX29" fmla="*/ 64927 w 862555"/>
                <a:gd name="connsiteY29" fmla="*/ 47818 h 60570"/>
                <a:gd name="connsiteX30" fmla="*/ 55926 w 862555"/>
                <a:gd name="connsiteY30" fmla="*/ 44349 h 60570"/>
                <a:gd name="connsiteX31" fmla="*/ 52832 w 862555"/>
                <a:gd name="connsiteY31" fmla="*/ 34692 h 60570"/>
                <a:gd name="connsiteX32" fmla="*/ 52832 w 862555"/>
                <a:gd name="connsiteY32" fmla="*/ 14158 h 60570"/>
                <a:gd name="connsiteX33" fmla="*/ 58270 w 862555"/>
                <a:gd name="connsiteY33" fmla="*/ 14158 h 60570"/>
                <a:gd name="connsiteX34" fmla="*/ 58270 w 862555"/>
                <a:gd name="connsiteY34" fmla="*/ 33848 h 60570"/>
                <a:gd name="connsiteX35" fmla="*/ 60333 w 862555"/>
                <a:gd name="connsiteY35" fmla="*/ 40693 h 60570"/>
                <a:gd name="connsiteX36" fmla="*/ 66053 w 862555"/>
                <a:gd name="connsiteY36" fmla="*/ 42849 h 60570"/>
                <a:gd name="connsiteX37" fmla="*/ 70928 w 862555"/>
                <a:gd name="connsiteY37" fmla="*/ 41443 h 60570"/>
                <a:gd name="connsiteX38" fmla="*/ 74304 w 862555"/>
                <a:gd name="connsiteY38" fmla="*/ 37598 h 60570"/>
                <a:gd name="connsiteX39" fmla="*/ 75523 w 862555"/>
                <a:gd name="connsiteY39" fmla="*/ 32629 h 60570"/>
                <a:gd name="connsiteX40" fmla="*/ 75523 w 862555"/>
                <a:gd name="connsiteY40" fmla="*/ 14158 h 60570"/>
                <a:gd name="connsiteX41" fmla="*/ 80961 w 862555"/>
                <a:gd name="connsiteY41" fmla="*/ 14158 h 60570"/>
                <a:gd name="connsiteX42" fmla="*/ 80961 w 862555"/>
                <a:gd name="connsiteY42" fmla="*/ 46787 h 60570"/>
                <a:gd name="connsiteX43" fmla="*/ 75710 w 862555"/>
                <a:gd name="connsiteY43" fmla="*/ 46787 h 60570"/>
                <a:gd name="connsiteX44" fmla="*/ 75710 w 862555"/>
                <a:gd name="connsiteY44" fmla="*/ 42099 h 60570"/>
                <a:gd name="connsiteX45" fmla="*/ 75523 w 862555"/>
                <a:gd name="connsiteY45" fmla="*/ 42099 h 60570"/>
                <a:gd name="connsiteX46" fmla="*/ 71209 w 862555"/>
                <a:gd name="connsiteY46" fmla="*/ 46131 h 60570"/>
                <a:gd name="connsiteX47" fmla="*/ 64927 w 862555"/>
                <a:gd name="connsiteY47" fmla="*/ 47818 h 60570"/>
                <a:gd name="connsiteX48" fmla="*/ 92175 w 862555"/>
                <a:gd name="connsiteY48" fmla="*/ 8157 h 60570"/>
                <a:gd name="connsiteX49" fmla="*/ 89362 w 862555"/>
                <a:gd name="connsiteY49" fmla="*/ 7032 h 60570"/>
                <a:gd name="connsiteX50" fmla="*/ 88237 w 862555"/>
                <a:gd name="connsiteY50" fmla="*/ 4219 h 60570"/>
                <a:gd name="connsiteX51" fmla="*/ 89362 w 862555"/>
                <a:gd name="connsiteY51" fmla="*/ 1500 h 60570"/>
                <a:gd name="connsiteX52" fmla="*/ 92175 w 862555"/>
                <a:gd name="connsiteY52" fmla="*/ 375 h 60570"/>
                <a:gd name="connsiteX53" fmla="*/ 94988 w 862555"/>
                <a:gd name="connsiteY53" fmla="*/ 1500 h 60570"/>
                <a:gd name="connsiteX54" fmla="*/ 96113 w 862555"/>
                <a:gd name="connsiteY54" fmla="*/ 4219 h 60570"/>
                <a:gd name="connsiteX55" fmla="*/ 94988 w 862555"/>
                <a:gd name="connsiteY55" fmla="*/ 7032 h 60570"/>
                <a:gd name="connsiteX56" fmla="*/ 92175 w 862555"/>
                <a:gd name="connsiteY56" fmla="*/ 8157 h 60570"/>
                <a:gd name="connsiteX57" fmla="*/ 89456 w 862555"/>
                <a:gd name="connsiteY57" fmla="*/ 14158 h 60570"/>
                <a:gd name="connsiteX58" fmla="*/ 94894 w 862555"/>
                <a:gd name="connsiteY58" fmla="*/ 14158 h 60570"/>
                <a:gd name="connsiteX59" fmla="*/ 94894 w 862555"/>
                <a:gd name="connsiteY59" fmla="*/ 46787 h 60570"/>
                <a:gd name="connsiteX60" fmla="*/ 89456 w 862555"/>
                <a:gd name="connsiteY60" fmla="*/ 46787 h 60570"/>
                <a:gd name="connsiteX61" fmla="*/ 89456 w 862555"/>
                <a:gd name="connsiteY61" fmla="*/ 14158 h 60570"/>
                <a:gd name="connsiteX62" fmla="*/ 103439 w 862555"/>
                <a:gd name="connsiteY62" fmla="*/ 1031 h 60570"/>
                <a:gd name="connsiteX63" fmla="*/ 108877 w 862555"/>
                <a:gd name="connsiteY63" fmla="*/ 1031 h 60570"/>
                <a:gd name="connsiteX64" fmla="*/ 108877 w 862555"/>
                <a:gd name="connsiteY64" fmla="*/ 46787 h 60570"/>
                <a:gd name="connsiteX65" fmla="*/ 103439 w 862555"/>
                <a:gd name="connsiteY65" fmla="*/ 46787 h 60570"/>
                <a:gd name="connsiteX66" fmla="*/ 103439 w 862555"/>
                <a:gd name="connsiteY66" fmla="*/ 1031 h 60570"/>
                <a:gd name="connsiteX67" fmla="*/ 129816 w 862555"/>
                <a:gd name="connsiteY67" fmla="*/ 47256 h 60570"/>
                <a:gd name="connsiteX68" fmla="*/ 126065 w 862555"/>
                <a:gd name="connsiteY68" fmla="*/ 46693 h 60570"/>
                <a:gd name="connsiteX69" fmla="*/ 123252 w 862555"/>
                <a:gd name="connsiteY69" fmla="*/ 44912 h 60570"/>
                <a:gd name="connsiteX70" fmla="*/ 120721 w 862555"/>
                <a:gd name="connsiteY70" fmla="*/ 38255 h 60570"/>
                <a:gd name="connsiteX71" fmla="*/ 120721 w 862555"/>
                <a:gd name="connsiteY71" fmla="*/ 19127 h 60570"/>
                <a:gd name="connsiteX72" fmla="*/ 115001 w 862555"/>
                <a:gd name="connsiteY72" fmla="*/ 19127 h 60570"/>
                <a:gd name="connsiteX73" fmla="*/ 115001 w 862555"/>
                <a:gd name="connsiteY73" fmla="*/ 14158 h 60570"/>
                <a:gd name="connsiteX74" fmla="*/ 120721 w 862555"/>
                <a:gd name="connsiteY74" fmla="*/ 14158 h 60570"/>
                <a:gd name="connsiteX75" fmla="*/ 120721 w 862555"/>
                <a:gd name="connsiteY75" fmla="*/ 4969 h 60570"/>
                <a:gd name="connsiteX76" fmla="*/ 126159 w 862555"/>
                <a:gd name="connsiteY76" fmla="*/ 4969 h 60570"/>
                <a:gd name="connsiteX77" fmla="*/ 126159 w 862555"/>
                <a:gd name="connsiteY77" fmla="*/ 14158 h 60570"/>
                <a:gd name="connsiteX78" fmla="*/ 134129 w 862555"/>
                <a:gd name="connsiteY78" fmla="*/ 14158 h 60570"/>
                <a:gd name="connsiteX79" fmla="*/ 134129 w 862555"/>
                <a:gd name="connsiteY79" fmla="*/ 19127 h 60570"/>
                <a:gd name="connsiteX80" fmla="*/ 126159 w 862555"/>
                <a:gd name="connsiteY80" fmla="*/ 19127 h 60570"/>
                <a:gd name="connsiteX81" fmla="*/ 126159 w 862555"/>
                <a:gd name="connsiteY81" fmla="*/ 36848 h 60570"/>
                <a:gd name="connsiteX82" fmla="*/ 127190 w 862555"/>
                <a:gd name="connsiteY82" fmla="*/ 40880 h 60570"/>
                <a:gd name="connsiteX83" fmla="*/ 130660 w 862555"/>
                <a:gd name="connsiteY83" fmla="*/ 42287 h 60570"/>
                <a:gd name="connsiteX84" fmla="*/ 134222 w 862555"/>
                <a:gd name="connsiteY84" fmla="*/ 41161 h 60570"/>
                <a:gd name="connsiteX85" fmla="*/ 134222 w 862555"/>
                <a:gd name="connsiteY85" fmla="*/ 46506 h 60570"/>
                <a:gd name="connsiteX86" fmla="*/ 132253 w 862555"/>
                <a:gd name="connsiteY86" fmla="*/ 47068 h 60570"/>
                <a:gd name="connsiteX87" fmla="*/ 129816 w 862555"/>
                <a:gd name="connsiteY87" fmla="*/ 47256 h 60570"/>
                <a:gd name="connsiteX88" fmla="*/ 150915 w 862555"/>
                <a:gd name="connsiteY88" fmla="*/ 44724 h 60570"/>
                <a:gd name="connsiteX89" fmla="*/ 137413 w 862555"/>
                <a:gd name="connsiteY89" fmla="*/ 14158 h 60570"/>
                <a:gd name="connsiteX90" fmla="*/ 143320 w 862555"/>
                <a:gd name="connsiteY90" fmla="*/ 14158 h 60570"/>
                <a:gd name="connsiteX91" fmla="*/ 153540 w 862555"/>
                <a:gd name="connsiteY91" fmla="*/ 38442 h 60570"/>
                <a:gd name="connsiteX92" fmla="*/ 153727 w 862555"/>
                <a:gd name="connsiteY92" fmla="*/ 38442 h 60570"/>
                <a:gd name="connsiteX93" fmla="*/ 163572 w 862555"/>
                <a:gd name="connsiteY93" fmla="*/ 14158 h 60570"/>
                <a:gd name="connsiteX94" fmla="*/ 169386 w 862555"/>
                <a:gd name="connsiteY94" fmla="*/ 14158 h 60570"/>
                <a:gd name="connsiteX95" fmla="*/ 149321 w 862555"/>
                <a:gd name="connsiteY95" fmla="*/ 60570 h 60570"/>
                <a:gd name="connsiteX96" fmla="*/ 143695 w 862555"/>
                <a:gd name="connsiteY96" fmla="*/ 60570 h 60570"/>
                <a:gd name="connsiteX97" fmla="*/ 150915 w 862555"/>
                <a:gd name="connsiteY97" fmla="*/ 44724 h 60570"/>
                <a:gd name="connsiteX98" fmla="*/ 169941 w 862555"/>
                <a:gd name="connsiteY98" fmla="*/ 46787 h 60570"/>
                <a:gd name="connsiteX99" fmla="*/ 169941 w 862555"/>
                <a:gd name="connsiteY99" fmla="*/ 46787 h 60570"/>
                <a:gd name="connsiteX100" fmla="*/ 185245 w 862555"/>
                <a:gd name="connsiteY100" fmla="*/ 14158 h 60570"/>
                <a:gd name="connsiteX101" fmla="*/ 190870 w 862555"/>
                <a:gd name="connsiteY101" fmla="*/ 14158 h 60570"/>
                <a:gd name="connsiteX102" fmla="*/ 198559 w 862555"/>
                <a:gd name="connsiteY102" fmla="*/ 39942 h 60570"/>
                <a:gd name="connsiteX103" fmla="*/ 198653 w 862555"/>
                <a:gd name="connsiteY103" fmla="*/ 39942 h 60570"/>
                <a:gd name="connsiteX104" fmla="*/ 206904 w 862555"/>
                <a:gd name="connsiteY104" fmla="*/ 14158 h 60570"/>
                <a:gd name="connsiteX105" fmla="*/ 212435 w 862555"/>
                <a:gd name="connsiteY105" fmla="*/ 14158 h 60570"/>
                <a:gd name="connsiteX106" fmla="*/ 220687 w 862555"/>
                <a:gd name="connsiteY106" fmla="*/ 39849 h 60570"/>
                <a:gd name="connsiteX107" fmla="*/ 220780 w 862555"/>
                <a:gd name="connsiteY107" fmla="*/ 39849 h 60570"/>
                <a:gd name="connsiteX108" fmla="*/ 228469 w 862555"/>
                <a:gd name="connsiteY108" fmla="*/ 14158 h 60570"/>
                <a:gd name="connsiteX109" fmla="*/ 234001 w 862555"/>
                <a:gd name="connsiteY109" fmla="*/ 14158 h 60570"/>
                <a:gd name="connsiteX110" fmla="*/ 223499 w 862555"/>
                <a:gd name="connsiteY110" fmla="*/ 46787 h 60570"/>
                <a:gd name="connsiteX111" fmla="*/ 217967 w 862555"/>
                <a:gd name="connsiteY111" fmla="*/ 46787 h 60570"/>
                <a:gd name="connsiteX112" fmla="*/ 209529 w 862555"/>
                <a:gd name="connsiteY112" fmla="*/ 20721 h 60570"/>
                <a:gd name="connsiteX113" fmla="*/ 201184 w 862555"/>
                <a:gd name="connsiteY113" fmla="*/ 46787 h 60570"/>
                <a:gd name="connsiteX114" fmla="*/ 195746 w 862555"/>
                <a:gd name="connsiteY114" fmla="*/ 46787 h 60570"/>
                <a:gd name="connsiteX115" fmla="*/ 185245 w 862555"/>
                <a:gd name="connsiteY115" fmla="*/ 14158 h 60570"/>
                <a:gd name="connsiteX116" fmla="*/ 238494 w 862555"/>
                <a:gd name="connsiteY116" fmla="*/ 1031 h 60570"/>
                <a:gd name="connsiteX117" fmla="*/ 243932 w 862555"/>
                <a:gd name="connsiteY117" fmla="*/ 1031 h 60570"/>
                <a:gd name="connsiteX118" fmla="*/ 243932 w 862555"/>
                <a:gd name="connsiteY118" fmla="*/ 14533 h 60570"/>
                <a:gd name="connsiteX119" fmla="*/ 243651 w 862555"/>
                <a:gd name="connsiteY119" fmla="*/ 18940 h 60570"/>
                <a:gd name="connsiteX120" fmla="*/ 243932 w 862555"/>
                <a:gd name="connsiteY120" fmla="*/ 18940 h 60570"/>
                <a:gd name="connsiteX121" fmla="*/ 248151 w 862555"/>
                <a:gd name="connsiteY121" fmla="*/ 14814 h 60570"/>
                <a:gd name="connsiteX122" fmla="*/ 254527 w 862555"/>
                <a:gd name="connsiteY122" fmla="*/ 13127 h 60570"/>
                <a:gd name="connsiteX123" fmla="*/ 263622 w 862555"/>
                <a:gd name="connsiteY123" fmla="*/ 16690 h 60570"/>
                <a:gd name="connsiteX124" fmla="*/ 266716 w 862555"/>
                <a:gd name="connsiteY124" fmla="*/ 25878 h 60570"/>
                <a:gd name="connsiteX125" fmla="*/ 266716 w 862555"/>
                <a:gd name="connsiteY125" fmla="*/ 46787 h 60570"/>
                <a:gd name="connsiteX126" fmla="*/ 261278 w 862555"/>
                <a:gd name="connsiteY126" fmla="*/ 46787 h 60570"/>
                <a:gd name="connsiteX127" fmla="*/ 261278 w 862555"/>
                <a:gd name="connsiteY127" fmla="*/ 26722 h 60570"/>
                <a:gd name="connsiteX128" fmla="*/ 259028 w 862555"/>
                <a:gd name="connsiteY128" fmla="*/ 20253 h 60570"/>
                <a:gd name="connsiteX129" fmla="*/ 253308 w 862555"/>
                <a:gd name="connsiteY129" fmla="*/ 18096 h 60570"/>
                <a:gd name="connsiteX130" fmla="*/ 248526 w 862555"/>
                <a:gd name="connsiteY130" fmla="*/ 19690 h 60570"/>
                <a:gd name="connsiteX131" fmla="*/ 245151 w 862555"/>
                <a:gd name="connsiteY131" fmla="*/ 23628 h 60570"/>
                <a:gd name="connsiteX132" fmla="*/ 243932 w 862555"/>
                <a:gd name="connsiteY132" fmla="*/ 28597 h 60570"/>
                <a:gd name="connsiteX133" fmla="*/ 243932 w 862555"/>
                <a:gd name="connsiteY133" fmla="*/ 46787 h 60570"/>
                <a:gd name="connsiteX134" fmla="*/ 238494 w 862555"/>
                <a:gd name="connsiteY134" fmla="*/ 46787 h 60570"/>
                <a:gd name="connsiteX135" fmla="*/ 238494 w 862555"/>
                <a:gd name="connsiteY135" fmla="*/ 1031 h 60570"/>
                <a:gd name="connsiteX136" fmla="*/ 289093 w 862555"/>
                <a:gd name="connsiteY136" fmla="*/ 47818 h 60570"/>
                <a:gd name="connsiteX137" fmla="*/ 280654 w 862555"/>
                <a:gd name="connsiteY137" fmla="*/ 45568 h 60570"/>
                <a:gd name="connsiteX138" fmla="*/ 274935 w 862555"/>
                <a:gd name="connsiteY138" fmla="*/ 39380 h 60570"/>
                <a:gd name="connsiteX139" fmla="*/ 272872 w 862555"/>
                <a:gd name="connsiteY139" fmla="*/ 30566 h 60570"/>
                <a:gd name="connsiteX140" fmla="*/ 274747 w 862555"/>
                <a:gd name="connsiteY140" fmla="*/ 21940 h 60570"/>
                <a:gd name="connsiteX141" fmla="*/ 280279 w 862555"/>
                <a:gd name="connsiteY141" fmla="*/ 15564 h 60570"/>
                <a:gd name="connsiteX142" fmla="*/ 288624 w 862555"/>
                <a:gd name="connsiteY142" fmla="*/ 13127 h 60570"/>
                <a:gd name="connsiteX143" fmla="*/ 296875 w 862555"/>
                <a:gd name="connsiteY143" fmla="*/ 15283 h 60570"/>
                <a:gd name="connsiteX144" fmla="*/ 302313 w 862555"/>
                <a:gd name="connsiteY144" fmla="*/ 21190 h 60570"/>
                <a:gd name="connsiteX145" fmla="*/ 304188 w 862555"/>
                <a:gd name="connsiteY145" fmla="*/ 29816 h 60570"/>
                <a:gd name="connsiteX146" fmla="*/ 304095 w 862555"/>
                <a:gd name="connsiteY146" fmla="*/ 31504 h 60570"/>
                <a:gd name="connsiteX147" fmla="*/ 278310 w 862555"/>
                <a:gd name="connsiteY147" fmla="*/ 31504 h 60570"/>
                <a:gd name="connsiteX148" fmla="*/ 280092 w 862555"/>
                <a:gd name="connsiteY148" fmla="*/ 37786 h 60570"/>
                <a:gd name="connsiteX149" fmla="*/ 284123 w 862555"/>
                <a:gd name="connsiteY149" fmla="*/ 41630 h 60570"/>
                <a:gd name="connsiteX150" fmla="*/ 289280 w 862555"/>
                <a:gd name="connsiteY150" fmla="*/ 42849 h 60570"/>
                <a:gd name="connsiteX151" fmla="*/ 298938 w 862555"/>
                <a:gd name="connsiteY151" fmla="*/ 37036 h 60570"/>
                <a:gd name="connsiteX152" fmla="*/ 303532 w 862555"/>
                <a:gd name="connsiteY152" fmla="*/ 39286 h 60570"/>
                <a:gd name="connsiteX153" fmla="*/ 297813 w 862555"/>
                <a:gd name="connsiteY153" fmla="*/ 45474 h 60570"/>
                <a:gd name="connsiteX154" fmla="*/ 289093 w 862555"/>
                <a:gd name="connsiteY154" fmla="*/ 47818 h 60570"/>
                <a:gd name="connsiteX155" fmla="*/ 298469 w 862555"/>
                <a:gd name="connsiteY155" fmla="*/ 27003 h 60570"/>
                <a:gd name="connsiteX156" fmla="*/ 297344 w 862555"/>
                <a:gd name="connsiteY156" fmla="*/ 22972 h 60570"/>
                <a:gd name="connsiteX157" fmla="*/ 294062 w 862555"/>
                <a:gd name="connsiteY157" fmla="*/ 19502 h 60570"/>
                <a:gd name="connsiteX158" fmla="*/ 288624 w 862555"/>
                <a:gd name="connsiteY158" fmla="*/ 18096 h 60570"/>
                <a:gd name="connsiteX159" fmla="*/ 282061 w 862555"/>
                <a:gd name="connsiteY159" fmla="*/ 20534 h 60570"/>
                <a:gd name="connsiteX160" fmla="*/ 278591 w 862555"/>
                <a:gd name="connsiteY160" fmla="*/ 27003 h 60570"/>
                <a:gd name="connsiteX161" fmla="*/ 298469 w 862555"/>
                <a:gd name="connsiteY161" fmla="*/ 27003 h 60570"/>
                <a:gd name="connsiteX162" fmla="*/ 310561 w 862555"/>
                <a:gd name="connsiteY162" fmla="*/ 14158 h 60570"/>
                <a:gd name="connsiteX163" fmla="*/ 315718 w 862555"/>
                <a:gd name="connsiteY163" fmla="*/ 14158 h 60570"/>
                <a:gd name="connsiteX164" fmla="*/ 315718 w 862555"/>
                <a:gd name="connsiteY164" fmla="*/ 18940 h 60570"/>
                <a:gd name="connsiteX165" fmla="*/ 315999 w 862555"/>
                <a:gd name="connsiteY165" fmla="*/ 18940 h 60570"/>
                <a:gd name="connsiteX166" fmla="*/ 320219 w 862555"/>
                <a:gd name="connsiteY166" fmla="*/ 14814 h 60570"/>
                <a:gd name="connsiteX167" fmla="*/ 326501 w 862555"/>
                <a:gd name="connsiteY167" fmla="*/ 13127 h 60570"/>
                <a:gd name="connsiteX168" fmla="*/ 335502 w 862555"/>
                <a:gd name="connsiteY168" fmla="*/ 16596 h 60570"/>
                <a:gd name="connsiteX169" fmla="*/ 338596 w 862555"/>
                <a:gd name="connsiteY169" fmla="*/ 25878 h 60570"/>
                <a:gd name="connsiteX170" fmla="*/ 338596 w 862555"/>
                <a:gd name="connsiteY170" fmla="*/ 46787 h 60570"/>
                <a:gd name="connsiteX171" fmla="*/ 333158 w 862555"/>
                <a:gd name="connsiteY171" fmla="*/ 46787 h 60570"/>
                <a:gd name="connsiteX172" fmla="*/ 333158 w 862555"/>
                <a:gd name="connsiteY172" fmla="*/ 26722 h 60570"/>
                <a:gd name="connsiteX173" fmla="*/ 331001 w 862555"/>
                <a:gd name="connsiteY173" fmla="*/ 20159 h 60570"/>
                <a:gd name="connsiteX174" fmla="*/ 325094 w 862555"/>
                <a:gd name="connsiteY174" fmla="*/ 18096 h 60570"/>
                <a:gd name="connsiteX175" fmla="*/ 320312 w 862555"/>
                <a:gd name="connsiteY175" fmla="*/ 19596 h 60570"/>
                <a:gd name="connsiteX176" fmla="*/ 317124 w 862555"/>
                <a:gd name="connsiteY176" fmla="*/ 23440 h 60570"/>
                <a:gd name="connsiteX177" fmla="*/ 315999 w 862555"/>
                <a:gd name="connsiteY177" fmla="*/ 28410 h 60570"/>
                <a:gd name="connsiteX178" fmla="*/ 315999 w 862555"/>
                <a:gd name="connsiteY178" fmla="*/ 46787 h 60570"/>
                <a:gd name="connsiteX179" fmla="*/ 310561 w 862555"/>
                <a:gd name="connsiteY179" fmla="*/ 46787 h 60570"/>
                <a:gd name="connsiteX180" fmla="*/ 310561 w 862555"/>
                <a:gd name="connsiteY180" fmla="*/ 14158 h 60570"/>
                <a:gd name="connsiteX181" fmla="*/ 342403 w 862555"/>
                <a:gd name="connsiteY181" fmla="*/ 46787 h 60570"/>
                <a:gd name="connsiteX182" fmla="*/ 342403 w 862555"/>
                <a:gd name="connsiteY182" fmla="*/ 46787 h 60570"/>
                <a:gd name="connsiteX183" fmla="*/ 372616 w 862555"/>
                <a:gd name="connsiteY183" fmla="*/ 47818 h 60570"/>
                <a:gd name="connsiteX184" fmla="*/ 363802 w 862555"/>
                <a:gd name="connsiteY184" fmla="*/ 45381 h 60570"/>
                <a:gd name="connsiteX185" fmla="*/ 358926 w 862555"/>
                <a:gd name="connsiteY185" fmla="*/ 39005 h 60570"/>
                <a:gd name="connsiteX186" fmla="*/ 363802 w 862555"/>
                <a:gd name="connsiteY186" fmla="*/ 36848 h 60570"/>
                <a:gd name="connsiteX187" fmla="*/ 367365 w 862555"/>
                <a:gd name="connsiteY187" fmla="*/ 41443 h 60570"/>
                <a:gd name="connsiteX188" fmla="*/ 372616 w 862555"/>
                <a:gd name="connsiteY188" fmla="*/ 43037 h 60570"/>
                <a:gd name="connsiteX189" fmla="*/ 377866 w 862555"/>
                <a:gd name="connsiteY189" fmla="*/ 41818 h 60570"/>
                <a:gd name="connsiteX190" fmla="*/ 380023 w 862555"/>
                <a:gd name="connsiteY190" fmla="*/ 38255 h 60570"/>
                <a:gd name="connsiteX191" fmla="*/ 378335 w 862555"/>
                <a:gd name="connsiteY191" fmla="*/ 34973 h 60570"/>
                <a:gd name="connsiteX192" fmla="*/ 372897 w 862555"/>
                <a:gd name="connsiteY192" fmla="*/ 32817 h 60570"/>
                <a:gd name="connsiteX193" fmla="*/ 368959 w 862555"/>
                <a:gd name="connsiteY193" fmla="*/ 31785 h 60570"/>
                <a:gd name="connsiteX194" fmla="*/ 362489 w 862555"/>
                <a:gd name="connsiteY194" fmla="*/ 28504 h 60570"/>
                <a:gd name="connsiteX195" fmla="*/ 360052 w 862555"/>
                <a:gd name="connsiteY195" fmla="*/ 22597 h 60570"/>
                <a:gd name="connsiteX196" fmla="*/ 361739 w 862555"/>
                <a:gd name="connsiteY196" fmla="*/ 17627 h 60570"/>
                <a:gd name="connsiteX197" fmla="*/ 366240 w 862555"/>
                <a:gd name="connsiteY197" fmla="*/ 14346 h 60570"/>
                <a:gd name="connsiteX198" fmla="*/ 372334 w 862555"/>
                <a:gd name="connsiteY198" fmla="*/ 13127 h 60570"/>
                <a:gd name="connsiteX199" fmla="*/ 379929 w 862555"/>
                <a:gd name="connsiteY199" fmla="*/ 15002 h 60570"/>
                <a:gd name="connsiteX200" fmla="*/ 384711 w 862555"/>
                <a:gd name="connsiteY200" fmla="*/ 20159 h 60570"/>
                <a:gd name="connsiteX201" fmla="*/ 380023 w 862555"/>
                <a:gd name="connsiteY201" fmla="*/ 22315 h 60570"/>
                <a:gd name="connsiteX202" fmla="*/ 372241 w 862555"/>
                <a:gd name="connsiteY202" fmla="*/ 18002 h 60570"/>
                <a:gd name="connsiteX203" fmla="*/ 367553 w 862555"/>
                <a:gd name="connsiteY203" fmla="*/ 19315 h 60570"/>
                <a:gd name="connsiteX204" fmla="*/ 365584 w 862555"/>
                <a:gd name="connsiteY204" fmla="*/ 22409 h 60570"/>
                <a:gd name="connsiteX205" fmla="*/ 366990 w 862555"/>
                <a:gd name="connsiteY205" fmla="*/ 25316 h 60570"/>
                <a:gd name="connsiteX206" fmla="*/ 371209 w 862555"/>
                <a:gd name="connsiteY206" fmla="*/ 27191 h 60570"/>
                <a:gd name="connsiteX207" fmla="*/ 375897 w 862555"/>
                <a:gd name="connsiteY207" fmla="*/ 28410 h 60570"/>
                <a:gd name="connsiteX208" fmla="*/ 383117 w 862555"/>
                <a:gd name="connsiteY208" fmla="*/ 32067 h 60570"/>
                <a:gd name="connsiteX209" fmla="*/ 385555 w 862555"/>
                <a:gd name="connsiteY209" fmla="*/ 37880 h 60570"/>
                <a:gd name="connsiteX210" fmla="*/ 383773 w 862555"/>
                <a:gd name="connsiteY210" fmla="*/ 43130 h 60570"/>
                <a:gd name="connsiteX211" fmla="*/ 379179 w 862555"/>
                <a:gd name="connsiteY211" fmla="*/ 46600 h 60570"/>
                <a:gd name="connsiteX212" fmla="*/ 372616 w 862555"/>
                <a:gd name="connsiteY212" fmla="*/ 47818 h 60570"/>
                <a:gd name="connsiteX213" fmla="*/ 391517 w 862555"/>
                <a:gd name="connsiteY213" fmla="*/ 1031 h 60570"/>
                <a:gd name="connsiteX214" fmla="*/ 396955 w 862555"/>
                <a:gd name="connsiteY214" fmla="*/ 1031 h 60570"/>
                <a:gd name="connsiteX215" fmla="*/ 396955 w 862555"/>
                <a:gd name="connsiteY215" fmla="*/ 14533 h 60570"/>
                <a:gd name="connsiteX216" fmla="*/ 396674 w 862555"/>
                <a:gd name="connsiteY216" fmla="*/ 18940 h 60570"/>
                <a:gd name="connsiteX217" fmla="*/ 396955 w 862555"/>
                <a:gd name="connsiteY217" fmla="*/ 18940 h 60570"/>
                <a:gd name="connsiteX218" fmla="*/ 401174 w 862555"/>
                <a:gd name="connsiteY218" fmla="*/ 14814 h 60570"/>
                <a:gd name="connsiteX219" fmla="*/ 407550 w 862555"/>
                <a:gd name="connsiteY219" fmla="*/ 13127 h 60570"/>
                <a:gd name="connsiteX220" fmla="*/ 416645 w 862555"/>
                <a:gd name="connsiteY220" fmla="*/ 16690 h 60570"/>
                <a:gd name="connsiteX221" fmla="*/ 419739 w 862555"/>
                <a:gd name="connsiteY221" fmla="*/ 25878 h 60570"/>
                <a:gd name="connsiteX222" fmla="*/ 419739 w 862555"/>
                <a:gd name="connsiteY222" fmla="*/ 46787 h 60570"/>
                <a:gd name="connsiteX223" fmla="*/ 414301 w 862555"/>
                <a:gd name="connsiteY223" fmla="*/ 46787 h 60570"/>
                <a:gd name="connsiteX224" fmla="*/ 414301 w 862555"/>
                <a:gd name="connsiteY224" fmla="*/ 26722 h 60570"/>
                <a:gd name="connsiteX225" fmla="*/ 412051 w 862555"/>
                <a:gd name="connsiteY225" fmla="*/ 20253 h 60570"/>
                <a:gd name="connsiteX226" fmla="*/ 406331 w 862555"/>
                <a:gd name="connsiteY226" fmla="*/ 18096 h 60570"/>
                <a:gd name="connsiteX227" fmla="*/ 401549 w 862555"/>
                <a:gd name="connsiteY227" fmla="*/ 19690 h 60570"/>
                <a:gd name="connsiteX228" fmla="*/ 398174 w 862555"/>
                <a:gd name="connsiteY228" fmla="*/ 23628 h 60570"/>
                <a:gd name="connsiteX229" fmla="*/ 396955 w 862555"/>
                <a:gd name="connsiteY229" fmla="*/ 28597 h 60570"/>
                <a:gd name="connsiteX230" fmla="*/ 396955 w 862555"/>
                <a:gd name="connsiteY230" fmla="*/ 46787 h 60570"/>
                <a:gd name="connsiteX231" fmla="*/ 391517 w 862555"/>
                <a:gd name="connsiteY231" fmla="*/ 46787 h 60570"/>
                <a:gd name="connsiteX232" fmla="*/ 391517 w 862555"/>
                <a:gd name="connsiteY232" fmla="*/ 1031 h 60570"/>
                <a:gd name="connsiteX233" fmla="*/ 442115 w 862555"/>
                <a:gd name="connsiteY233" fmla="*/ 47818 h 60570"/>
                <a:gd name="connsiteX234" fmla="*/ 433677 w 862555"/>
                <a:gd name="connsiteY234" fmla="*/ 45568 h 60570"/>
                <a:gd name="connsiteX235" fmla="*/ 427957 w 862555"/>
                <a:gd name="connsiteY235" fmla="*/ 39380 h 60570"/>
                <a:gd name="connsiteX236" fmla="*/ 425895 w 862555"/>
                <a:gd name="connsiteY236" fmla="*/ 30566 h 60570"/>
                <a:gd name="connsiteX237" fmla="*/ 427770 w 862555"/>
                <a:gd name="connsiteY237" fmla="*/ 21940 h 60570"/>
                <a:gd name="connsiteX238" fmla="*/ 433302 w 862555"/>
                <a:gd name="connsiteY238" fmla="*/ 15564 h 60570"/>
                <a:gd name="connsiteX239" fmla="*/ 441647 w 862555"/>
                <a:gd name="connsiteY239" fmla="*/ 13127 h 60570"/>
                <a:gd name="connsiteX240" fmla="*/ 449898 w 862555"/>
                <a:gd name="connsiteY240" fmla="*/ 15283 h 60570"/>
                <a:gd name="connsiteX241" fmla="*/ 455336 w 862555"/>
                <a:gd name="connsiteY241" fmla="*/ 21190 h 60570"/>
                <a:gd name="connsiteX242" fmla="*/ 457211 w 862555"/>
                <a:gd name="connsiteY242" fmla="*/ 29816 h 60570"/>
                <a:gd name="connsiteX243" fmla="*/ 457117 w 862555"/>
                <a:gd name="connsiteY243" fmla="*/ 31504 h 60570"/>
                <a:gd name="connsiteX244" fmla="*/ 431333 w 862555"/>
                <a:gd name="connsiteY244" fmla="*/ 31504 h 60570"/>
                <a:gd name="connsiteX245" fmla="*/ 433114 w 862555"/>
                <a:gd name="connsiteY245" fmla="*/ 37786 h 60570"/>
                <a:gd name="connsiteX246" fmla="*/ 437146 w 862555"/>
                <a:gd name="connsiteY246" fmla="*/ 41630 h 60570"/>
                <a:gd name="connsiteX247" fmla="*/ 442303 w 862555"/>
                <a:gd name="connsiteY247" fmla="*/ 42849 h 60570"/>
                <a:gd name="connsiteX248" fmla="*/ 451960 w 862555"/>
                <a:gd name="connsiteY248" fmla="*/ 37036 h 60570"/>
                <a:gd name="connsiteX249" fmla="*/ 456555 w 862555"/>
                <a:gd name="connsiteY249" fmla="*/ 39286 h 60570"/>
                <a:gd name="connsiteX250" fmla="*/ 450835 w 862555"/>
                <a:gd name="connsiteY250" fmla="*/ 45474 h 60570"/>
                <a:gd name="connsiteX251" fmla="*/ 442115 w 862555"/>
                <a:gd name="connsiteY251" fmla="*/ 47818 h 60570"/>
                <a:gd name="connsiteX252" fmla="*/ 451492 w 862555"/>
                <a:gd name="connsiteY252" fmla="*/ 27003 h 60570"/>
                <a:gd name="connsiteX253" fmla="*/ 450366 w 862555"/>
                <a:gd name="connsiteY253" fmla="*/ 22972 h 60570"/>
                <a:gd name="connsiteX254" fmla="*/ 447085 w 862555"/>
                <a:gd name="connsiteY254" fmla="*/ 19502 h 60570"/>
                <a:gd name="connsiteX255" fmla="*/ 441647 w 862555"/>
                <a:gd name="connsiteY255" fmla="*/ 18096 h 60570"/>
                <a:gd name="connsiteX256" fmla="*/ 435083 w 862555"/>
                <a:gd name="connsiteY256" fmla="*/ 20534 h 60570"/>
                <a:gd name="connsiteX257" fmla="*/ 431614 w 862555"/>
                <a:gd name="connsiteY257" fmla="*/ 27003 h 60570"/>
                <a:gd name="connsiteX258" fmla="*/ 451492 w 862555"/>
                <a:gd name="connsiteY258" fmla="*/ 27003 h 60570"/>
                <a:gd name="connsiteX259" fmla="*/ 459553 w 862555"/>
                <a:gd name="connsiteY259" fmla="*/ 46787 h 60570"/>
                <a:gd name="connsiteX260" fmla="*/ 459553 w 862555"/>
                <a:gd name="connsiteY260" fmla="*/ 46787 h 60570"/>
                <a:gd name="connsiteX261" fmla="*/ 493234 w 862555"/>
                <a:gd name="connsiteY261" fmla="*/ 47818 h 60570"/>
                <a:gd name="connsiteX262" fmla="*/ 484702 w 862555"/>
                <a:gd name="connsiteY262" fmla="*/ 45568 h 60570"/>
                <a:gd name="connsiteX263" fmla="*/ 478795 w 862555"/>
                <a:gd name="connsiteY263" fmla="*/ 39380 h 60570"/>
                <a:gd name="connsiteX264" fmla="*/ 476732 w 862555"/>
                <a:gd name="connsiteY264" fmla="*/ 30473 h 60570"/>
                <a:gd name="connsiteX265" fmla="*/ 478795 w 862555"/>
                <a:gd name="connsiteY265" fmla="*/ 21659 h 60570"/>
                <a:gd name="connsiteX266" fmla="*/ 484702 w 862555"/>
                <a:gd name="connsiteY266" fmla="*/ 15377 h 60570"/>
                <a:gd name="connsiteX267" fmla="*/ 493234 w 862555"/>
                <a:gd name="connsiteY267" fmla="*/ 13127 h 60570"/>
                <a:gd name="connsiteX268" fmla="*/ 502048 w 862555"/>
                <a:gd name="connsiteY268" fmla="*/ 15658 h 60570"/>
                <a:gd name="connsiteX269" fmla="*/ 507298 w 862555"/>
                <a:gd name="connsiteY269" fmla="*/ 22128 h 60570"/>
                <a:gd name="connsiteX270" fmla="*/ 502329 w 862555"/>
                <a:gd name="connsiteY270" fmla="*/ 24191 h 60570"/>
                <a:gd name="connsiteX271" fmla="*/ 498672 w 862555"/>
                <a:gd name="connsiteY271" fmla="*/ 19690 h 60570"/>
                <a:gd name="connsiteX272" fmla="*/ 492953 w 862555"/>
                <a:gd name="connsiteY272" fmla="*/ 18096 h 60570"/>
                <a:gd name="connsiteX273" fmla="*/ 487514 w 862555"/>
                <a:gd name="connsiteY273" fmla="*/ 19690 h 60570"/>
                <a:gd name="connsiteX274" fmla="*/ 483576 w 862555"/>
                <a:gd name="connsiteY274" fmla="*/ 24003 h 60570"/>
                <a:gd name="connsiteX275" fmla="*/ 482076 w 862555"/>
                <a:gd name="connsiteY275" fmla="*/ 30473 h 60570"/>
                <a:gd name="connsiteX276" fmla="*/ 483576 w 862555"/>
                <a:gd name="connsiteY276" fmla="*/ 36942 h 60570"/>
                <a:gd name="connsiteX277" fmla="*/ 487514 w 862555"/>
                <a:gd name="connsiteY277" fmla="*/ 41349 h 60570"/>
                <a:gd name="connsiteX278" fmla="*/ 492953 w 862555"/>
                <a:gd name="connsiteY278" fmla="*/ 42849 h 60570"/>
                <a:gd name="connsiteX279" fmla="*/ 498860 w 862555"/>
                <a:gd name="connsiteY279" fmla="*/ 41255 h 60570"/>
                <a:gd name="connsiteX280" fmla="*/ 502610 w 862555"/>
                <a:gd name="connsiteY280" fmla="*/ 36755 h 60570"/>
                <a:gd name="connsiteX281" fmla="*/ 507486 w 862555"/>
                <a:gd name="connsiteY281" fmla="*/ 38817 h 60570"/>
                <a:gd name="connsiteX282" fmla="*/ 502048 w 862555"/>
                <a:gd name="connsiteY282" fmla="*/ 45381 h 60570"/>
                <a:gd name="connsiteX283" fmla="*/ 493234 w 862555"/>
                <a:gd name="connsiteY283" fmla="*/ 47818 h 60570"/>
                <a:gd name="connsiteX284" fmla="*/ 523422 w 862555"/>
                <a:gd name="connsiteY284" fmla="*/ 47818 h 60570"/>
                <a:gd name="connsiteX285" fmla="*/ 517046 w 862555"/>
                <a:gd name="connsiteY285" fmla="*/ 46412 h 60570"/>
                <a:gd name="connsiteX286" fmla="*/ 512639 w 862555"/>
                <a:gd name="connsiteY286" fmla="*/ 42568 h 60570"/>
                <a:gd name="connsiteX287" fmla="*/ 511139 w 862555"/>
                <a:gd name="connsiteY287" fmla="*/ 36942 h 60570"/>
                <a:gd name="connsiteX288" fmla="*/ 514983 w 862555"/>
                <a:gd name="connsiteY288" fmla="*/ 28879 h 60570"/>
                <a:gd name="connsiteX289" fmla="*/ 524922 w 862555"/>
                <a:gd name="connsiteY289" fmla="*/ 25972 h 60570"/>
                <a:gd name="connsiteX290" fmla="*/ 530360 w 862555"/>
                <a:gd name="connsiteY290" fmla="*/ 26628 h 60570"/>
                <a:gd name="connsiteX291" fmla="*/ 534204 w 862555"/>
                <a:gd name="connsiteY291" fmla="*/ 28035 h 60570"/>
                <a:gd name="connsiteX292" fmla="*/ 534204 w 862555"/>
                <a:gd name="connsiteY292" fmla="*/ 26066 h 60570"/>
                <a:gd name="connsiteX293" fmla="*/ 531673 w 862555"/>
                <a:gd name="connsiteY293" fmla="*/ 20253 h 60570"/>
                <a:gd name="connsiteX294" fmla="*/ 525203 w 862555"/>
                <a:gd name="connsiteY294" fmla="*/ 18002 h 60570"/>
                <a:gd name="connsiteX295" fmla="*/ 520234 w 862555"/>
                <a:gd name="connsiteY295" fmla="*/ 19221 h 60570"/>
                <a:gd name="connsiteX296" fmla="*/ 516484 w 862555"/>
                <a:gd name="connsiteY296" fmla="*/ 22503 h 60570"/>
                <a:gd name="connsiteX297" fmla="*/ 512452 w 862555"/>
                <a:gd name="connsiteY297" fmla="*/ 19409 h 60570"/>
                <a:gd name="connsiteX298" fmla="*/ 517702 w 862555"/>
                <a:gd name="connsiteY298" fmla="*/ 14814 h 60570"/>
                <a:gd name="connsiteX299" fmla="*/ 525203 w 862555"/>
                <a:gd name="connsiteY299" fmla="*/ 13127 h 60570"/>
                <a:gd name="connsiteX300" fmla="*/ 535611 w 862555"/>
                <a:gd name="connsiteY300" fmla="*/ 16690 h 60570"/>
                <a:gd name="connsiteX301" fmla="*/ 539455 w 862555"/>
                <a:gd name="connsiteY301" fmla="*/ 26160 h 60570"/>
                <a:gd name="connsiteX302" fmla="*/ 539455 w 862555"/>
                <a:gd name="connsiteY302" fmla="*/ 46787 h 60570"/>
                <a:gd name="connsiteX303" fmla="*/ 534204 w 862555"/>
                <a:gd name="connsiteY303" fmla="*/ 46787 h 60570"/>
                <a:gd name="connsiteX304" fmla="*/ 534204 w 862555"/>
                <a:gd name="connsiteY304" fmla="*/ 42099 h 60570"/>
                <a:gd name="connsiteX305" fmla="*/ 534017 w 862555"/>
                <a:gd name="connsiteY305" fmla="*/ 42099 h 60570"/>
                <a:gd name="connsiteX306" fmla="*/ 529798 w 862555"/>
                <a:gd name="connsiteY306" fmla="*/ 46131 h 60570"/>
                <a:gd name="connsiteX307" fmla="*/ 523422 w 862555"/>
                <a:gd name="connsiteY307" fmla="*/ 47818 h 60570"/>
                <a:gd name="connsiteX308" fmla="*/ 523984 w 862555"/>
                <a:gd name="connsiteY308" fmla="*/ 43037 h 60570"/>
                <a:gd name="connsiteX309" fmla="*/ 529048 w 862555"/>
                <a:gd name="connsiteY309" fmla="*/ 41630 h 60570"/>
                <a:gd name="connsiteX310" fmla="*/ 532798 w 862555"/>
                <a:gd name="connsiteY310" fmla="*/ 37880 h 60570"/>
                <a:gd name="connsiteX311" fmla="*/ 534204 w 862555"/>
                <a:gd name="connsiteY311" fmla="*/ 32629 h 60570"/>
                <a:gd name="connsiteX312" fmla="*/ 530454 w 862555"/>
                <a:gd name="connsiteY312" fmla="*/ 31035 h 60570"/>
                <a:gd name="connsiteX313" fmla="*/ 525766 w 862555"/>
                <a:gd name="connsiteY313" fmla="*/ 30379 h 60570"/>
                <a:gd name="connsiteX314" fmla="*/ 519015 w 862555"/>
                <a:gd name="connsiteY314" fmla="*/ 32254 h 60570"/>
                <a:gd name="connsiteX315" fmla="*/ 516765 w 862555"/>
                <a:gd name="connsiteY315" fmla="*/ 37036 h 60570"/>
                <a:gd name="connsiteX316" fmla="*/ 518734 w 862555"/>
                <a:gd name="connsiteY316" fmla="*/ 41349 h 60570"/>
                <a:gd name="connsiteX317" fmla="*/ 523984 w 862555"/>
                <a:gd name="connsiteY317" fmla="*/ 43037 h 60570"/>
                <a:gd name="connsiteX318" fmla="*/ 546970 w 862555"/>
                <a:gd name="connsiteY318" fmla="*/ 14158 h 60570"/>
                <a:gd name="connsiteX319" fmla="*/ 552127 w 862555"/>
                <a:gd name="connsiteY319" fmla="*/ 14158 h 60570"/>
                <a:gd name="connsiteX320" fmla="*/ 552127 w 862555"/>
                <a:gd name="connsiteY320" fmla="*/ 18940 h 60570"/>
                <a:gd name="connsiteX321" fmla="*/ 552408 w 862555"/>
                <a:gd name="connsiteY321" fmla="*/ 18940 h 60570"/>
                <a:gd name="connsiteX322" fmla="*/ 556627 w 862555"/>
                <a:gd name="connsiteY322" fmla="*/ 14814 h 60570"/>
                <a:gd name="connsiteX323" fmla="*/ 562909 w 862555"/>
                <a:gd name="connsiteY323" fmla="*/ 13127 h 60570"/>
                <a:gd name="connsiteX324" fmla="*/ 571910 w 862555"/>
                <a:gd name="connsiteY324" fmla="*/ 16596 h 60570"/>
                <a:gd name="connsiteX325" fmla="*/ 575004 w 862555"/>
                <a:gd name="connsiteY325" fmla="*/ 25878 h 60570"/>
                <a:gd name="connsiteX326" fmla="*/ 575004 w 862555"/>
                <a:gd name="connsiteY326" fmla="*/ 46787 h 60570"/>
                <a:gd name="connsiteX327" fmla="*/ 569566 w 862555"/>
                <a:gd name="connsiteY327" fmla="*/ 46787 h 60570"/>
                <a:gd name="connsiteX328" fmla="*/ 569566 w 862555"/>
                <a:gd name="connsiteY328" fmla="*/ 26722 h 60570"/>
                <a:gd name="connsiteX329" fmla="*/ 567410 w 862555"/>
                <a:gd name="connsiteY329" fmla="*/ 20159 h 60570"/>
                <a:gd name="connsiteX330" fmla="*/ 561503 w 862555"/>
                <a:gd name="connsiteY330" fmla="*/ 18096 h 60570"/>
                <a:gd name="connsiteX331" fmla="*/ 556721 w 862555"/>
                <a:gd name="connsiteY331" fmla="*/ 19596 h 60570"/>
                <a:gd name="connsiteX332" fmla="*/ 553533 w 862555"/>
                <a:gd name="connsiteY332" fmla="*/ 23440 h 60570"/>
                <a:gd name="connsiteX333" fmla="*/ 552408 w 862555"/>
                <a:gd name="connsiteY333" fmla="*/ 28410 h 60570"/>
                <a:gd name="connsiteX334" fmla="*/ 552408 w 862555"/>
                <a:gd name="connsiteY334" fmla="*/ 46787 h 60570"/>
                <a:gd name="connsiteX335" fmla="*/ 546970 w 862555"/>
                <a:gd name="connsiteY335" fmla="*/ 46787 h 60570"/>
                <a:gd name="connsiteX336" fmla="*/ 546970 w 862555"/>
                <a:gd name="connsiteY336" fmla="*/ 14158 h 60570"/>
                <a:gd name="connsiteX337" fmla="*/ 580532 w 862555"/>
                <a:gd name="connsiteY337" fmla="*/ 12470 h 60570"/>
                <a:gd name="connsiteX338" fmla="*/ 583907 w 862555"/>
                <a:gd name="connsiteY338" fmla="*/ 7688 h 60570"/>
                <a:gd name="connsiteX339" fmla="*/ 581657 w 862555"/>
                <a:gd name="connsiteY339" fmla="*/ 6563 h 60570"/>
                <a:gd name="connsiteX340" fmla="*/ 580719 w 862555"/>
                <a:gd name="connsiteY340" fmla="*/ 4032 h 60570"/>
                <a:gd name="connsiteX341" fmla="*/ 581845 w 862555"/>
                <a:gd name="connsiteY341" fmla="*/ 1219 h 60570"/>
                <a:gd name="connsiteX342" fmla="*/ 584751 w 862555"/>
                <a:gd name="connsiteY342" fmla="*/ 0 h 60570"/>
                <a:gd name="connsiteX343" fmla="*/ 587658 w 862555"/>
                <a:gd name="connsiteY343" fmla="*/ 1219 h 60570"/>
                <a:gd name="connsiteX344" fmla="*/ 588877 w 862555"/>
                <a:gd name="connsiteY344" fmla="*/ 4032 h 60570"/>
                <a:gd name="connsiteX345" fmla="*/ 588408 w 862555"/>
                <a:gd name="connsiteY345" fmla="*/ 6095 h 60570"/>
                <a:gd name="connsiteX346" fmla="*/ 587095 w 862555"/>
                <a:gd name="connsiteY346" fmla="*/ 8345 h 60570"/>
                <a:gd name="connsiteX347" fmla="*/ 583064 w 862555"/>
                <a:gd name="connsiteY347" fmla="*/ 14158 h 60570"/>
                <a:gd name="connsiteX348" fmla="*/ 580532 w 862555"/>
                <a:gd name="connsiteY348" fmla="*/ 12470 h 60570"/>
                <a:gd name="connsiteX349" fmla="*/ 607171 w 862555"/>
                <a:gd name="connsiteY349" fmla="*/ 47256 h 60570"/>
                <a:gd name="connsiteX350" fmla="*/ 603421 w 862555"/>
                <a:gd name="connsiteY350" fmla="*/ 46693 h 60570"/>
                <a:gd name="connsiteX351" fmla="*/ 600608 w 862555"/>
                <a:gd name="connsiteY351" fmla="*/ 44912 h 60570"/>
                <a:gd name="connsiteX352" fmla="*/ 598076 w 862555"/>
                <a:gd name="connsiteY352" fmla="*/ 38255 h 60570"/>
                <a:gd name="connsiteX353" fmla="*/ 598076 w 862555"/>
                <a:gd name="connsiteY353" fmla="*/ 19127 h 60570"/>
                <a:gd name="connsiteX354" fmla="*/ 592357 w 862555"/>
                <a:gd name="connsiteY354" fmla="*/ 19127 h 60570"/>
                <a:gd name="connsiteX355" fmla="*/ 592357 w 862555"/>
                <a:gd name="connsiteY355" fmla="*/ 14158 h 60570"/>
                <a:gd name="connsiteX356" fmla="*/ 598076 w 862555"/>
                <a:gd name="connsiteY356" fmla="*/ 14158 h 60570"/>
                <a:gd name="connsiteX357" fmla="*/ 598076 w 862555"/>
                <a:gd name="connsiteY357" fmla="*/ 4969 h 60570"/>
                <a:gd name="connsiteX358" fmla="*/ 603515 w 862555"/>
                <a:gd name="connsiteY358" fmla="*/ 4969 h 60570"/>
                <a:gd name="connsiteX359" fmla="*/ 603515 w 862555"/>
                <a:gd name="connsiteY359" fmla="*/ 14158 h 60570"/>
                <a:gd name="connsiteX360" fmla="*/ 611484 w 862555"/>
                <a:gd name="connsiteY360" fmla="*/ 14158 h 60570"/>
                <a:gd name="connsiteX361" fmla="*/ 611484 w 862555"/>
                <a:gd name="connsiteY361" fmla="*/ 19127 h 60570"/>
                <a:gd name="connsiteX362" fmla="*/ 603515 w 862555"/>
                <a:gd name="connsiteY362" fmla="*/ 19127 h 60570"/>
                <a:gd name="connsiteX363" fmla="*/ 603515 w 862555"/>
                <a:gd name="connsiteY363" fmla="*/ 36848 h 60570"/>
                <a:gd name="connsiteX364" fmla="*/ 604546 w 862555"/>
                <a:gd name="connsiteY364" fmla="*/ 40880 h 60570"/>
                <a:gd name="connsiteX365" fmla="*/ 608015 w 862555"/>
                <a:gd name="connsiteY365" fmla="*/ 42287 h 60570"/>
                <a:gd name="connsiteX366" fmla="*/ 611578 w 862555"/>
                <a:gd name="connsiteY366" fmla="*/ 41161 h 60570"/>
                <a:gd name="connsiteX367" fmla="*/ 611578 w 862555"/>
                <a:gd name="connsiteY367" fmla="*/ 46506 h 60570"/>
                <a:gd name="connsiteX368" fmla="*/ 609609 w 862555"/>
                <a:gd name="connsiteY368" fmla="*/ 47068 h 60570"/>
                <a:gd name="connsiteX369" fmla="*/ 607171 w 862555"/>
                <a:gd name="connsiteY369" fmla="*/ 47256 h 60570"/>
                <a:gd name="connsiteX370" fmla="*/ 613980 w 862555"/>
                <a:gd name="connsiteY370" fmla="*/ 46787 h 60570"/>
                <a:gd name="connsiteX371" fmla="*/ 613980 w 862555"/>
                <a:gd name="connsiteY371" fmla="*/ 46787 h 60570"/>
                <a:gd name="connsiteX372" fmla="*/ 645411 w 862555"/>
                <a:gd name="connsiteY372" fmla="*/ 47256 h 60570"/>
                <a:gd name="connsiteX373" fmla="*/ 641661 w 862555"/>
                <a:gd name="connsiteY373" fmla="*/ 46693 h 60570"/>
                <a:gd name="connsiteX374" fmla="*/ 638848 w 862555"/>
                <a:gd name="connsiteY374" fmla="*/ 44912 h 60570"/>
                <a:gd name="connsiteX375" fmla="*/ 636316 w 862555"/>
                <a:gd name="connsiteY375" fmla="*/ 38255 h 60570"/>
                <a:gd name="connsiteX376" fmla="*/ 636316 w 862555"/>
                <a:gd name="connsiteY376" fmla="*/ 19127 h 60570"/>
                <a:gd name="connsiteX377" fmla="*/ 630597 w 862555"/>
                <a:gd name="connsiteY377" fmla="*/ 19127 h 60570"/>
                <a:gd name="connsiteX378" fmla="*/ 630597 w 862555"/>
                <a:gd name="connsiteY378" fmla="*/ 14158 h 60570"/>
                <a:gd name="connsiteX379" fmla="*/ 636316 w 862555"/>
                <a:gd name="connsiteY379" fmla="*/ 14158 h 60570"/>
                <a:gd name="connsiteX380" fmla="*/ 636316 w 862555"/>
                <a:gd name="connsiteY380" fmla="*/ 4969 h 60570"/>
                <a:gd name="connsiteX381" fmla="*/ 641754 w 862555"/>
                <a:gd name="connsiteY381" fmla="*/ 4969 h 60570"/>
                <a:gd name="connsiteX382" fmla="*/ 641754 w 862555"/>
                <a:gd name="connsiteY382" fmla="*/ 14158 h 60570"/>
                <a:gd name="connsiteX383" fmla="*/ 649724 w 862555"/>
                <a:gd name="connsiteY383" fmla="*/ 14158 h 60570"/>
                <a:gd name="connsiteX384" fmla="*/ 649724 w 862555"/>
                <a:gd name="connsiteY384" fmla="*/ 19127 h 60570"/>
                <a:gd name="connsiteX385" fmla="*/ 641754 w 862555"/>
                <a:gd name="connsiteY385" fmla="*/ 19127 h 60570"/>
                <a:gd name="connsiteX386" fmla="*/ 641754 w 862555"/>
                <a:gd name="connsiteY386" fmla="*/ 36848 h 60570"/>
                <a:gd name="connsiteX387" fmla="*/ 642786 w 862555"/>
                <a:gd name="connsiteY387" fmla="*/ 40880 h 60570"/>
                <a:gd name="connsiteX388" fmla="*/ 646255 w 862555"/>
                <a:gd name="connsiteY388" fmla="*/ 42287 h 60570"/>
                <a:gd name="connsiteX389" fmla="*/ 649818 w 862555"/>
                <a:gd name="connsiteY389" fmla="*/ 41161 h 60570"/>
                <a:gd name="connsiteX390" fmla="*/ 649818 w 862555"/>
                <a:gd name="connsiteY390" fmla="*/ 46506 h 60570"/>
                <a:gd name="connsiteX391" fmla="*/ 647849 w 862555"/>
                <a:gd name="connsiteY391" fmla="*/ 47068 h 60570"/>
                <a:gd name="connsiteX392" fmla="*/ 645411 w 862555"/>
                <a:gd name="connsiteY392" fmla="*/ 47256 h 60570"/>
                <a:gd name="connsiteX393" fmla="*/ 666018 w 862555"/>
                <a:gd name="connsiteY393" fmla="*/ 47818 h 60570"/>
                <a:gd name="connsiteX394" fmla="*/ 659643 w 862555"/>
                <a:gd name="connsiteY394" fmla="*/ 46412 h 60570"/>
                <a:gd name="connsiteX395" fmla="*/ 655236 w 862555"/>
                <a:gd name="connsiteY395" fmla="*/ 42568 h 60570"/>
                <a:gd name="connsiteX396" fmla="*/ 653736 w 862555"/>
                <a:gd name="connsiteY396" fmla="*/ 36942 h 60570"/>
                <a:gd name="connsiteX397" fmla="*/ 657580 w 862555"/>
                <a:gd name="connsiteY397" fmla="*/ 28879 h 60570"/>
                <a:gd name="connsiteX398" fmla="*/ 667519 w 862555"/>
                <a:gd name="connsiteY398" fmla="*/ 25972 h 60570"/>
                <a:gd name="connsiteX399" fmla="*/ 672957 w 862555"/>
                <a:gd name="connsiteY399" fmla="*/ 26628 h 60570"/>
                <a:gd name="connsiteX400" fmla="*/ 676801 w 862555"/>
                <a:gd name="connsiteY400" fmla="*/ 28035 h 60570"/>
                <a:gd name="connsiteX401" fmla="*/ 676801 w 862555"/>
                <a:gd name="connsiteY401" fmla="*/ 26066 h 60570"/>
                <a:gd name="connsiteX402" fmla="*/ 674269 w 862555"/>
                <a:gd name="connsiteY402" fmla="*/ 20253 h 60570"/>
                <a:gd name="connsiteX403" fmla="*/ 667800 w 862555"/>
                <a:gd name="connsiteY403" fmla="*/ 18002 h 60570"/>
                <a:gd name="connsiteX404" fmla="*/ 662831 w 862555"/>
                <a:gd name="connsiteY404" fmla="*/ 19221 h 60570"/>
                <a:gd name="connsiteX405" fmla="*/ 659080 w 862555"/>
                <a:gd name="connsiteY405" fmla="*/ 22503 h 60570"/>
                <a:gd name="connsiteX406" fmla="*/ 655048 w 862555"/>
                <a:gd name="connsiteY406" fmla="*/ 19409 h 60570"/>
                <a:gd name="connsiteX407" fmla="*/ 660299 w 862555"/>
                <a:gd name="connsiteY407" fmla="*/ 14814 h 60570"/>
                <a:gd name="connsiteX408" fmla="*/ 667800 w 862555"/>
                <a:gd name="connsiteY408" fmla="*/ 13127 h 60570"/>
                <a:gd name="connsiteX409" fmla="*/ 678207 w 862555"/>
                <a:gd name="connsiteY409" fmla="*/ 16690 h 60570"/>
                <a:gd name="connsiteX410" fmla="*/ 682052 w 862555"/>
                <a:gd name="connsiteY410" fmla="*/ 26160 h 60570"/>
                <a:gd name="connsiteX411" fmla="*/ 682052 w 862555"/>
                <a:gd name="connsiteY411" fmla="*/ 46787 h 60570"/>
                <a:gd name="connsiteX412" fmla="*/ 676801 w 862555"/>
                <a:gd name="connsiteY412" fmla="*/ 46787 h 60570"/>
                <a:gd name="connsiteX413" fmla="*/ 676801 w 862555"/>
                <a:gd name="connsiteY413" fmla="*/ 42099 h 60570"/>
                <a:gd name="connsiteX414" fmla="*/ 676614 w 862555"/>
                <a:gd name="connsiteY414" fmla="*/ 42099 h 60570"/>
                <a:gd name="connsiteX415" fmla="*/ 672394 w 862555"/>
                <a:gd name="connsiteY415" fmla="*/ 46131 h 60570"/>
                <a:gd name="connsiteX416" fmla="*/ 666018 w 862555"/>
                <a:gd name="connsiteY416" fmla="*/ 47818 h 60570"/>
                <a:gd name="connsiteX417" fmla="*/ 666581 w 862555"/>
                <a:gd name="connsiteY417" fmla="*/ 43037 h 60570"/>
                <a:gd name="connsiteX418" fmla="*/ 671644 w 862555"/>
                <a:gd name="connsiteY418" fmla="*/ 41630 h 60570"/>
                <a:gd name="connsiteX419" fmla="*/ 675395 w 862555"/>
                <a:gd name="connsiteY419" fmla="*/ 37880 h 60570"/>
                <a:gd name="connsiteX420" fmla="*/ 676801 w 862555"/>
                <a:gd name="connsiteY420" fmla="*/ 32629 h 60570"/>
                <a:gd name="connsiteX421" fmla="*/ 673051 w 862555"/>
                <a:gd name="connsiteY421" fmla="*/ 31035 h 60570"/>
                <a:gd name="connsiteX422" fmla="*/ 668362 w 862555"/>
                <a:gd name="connsiteY422" fmla="*/ 30379 h 60570"/>
                <a:gd name="connsiteX423" fmla="*/ 661612 w 862555"/>
                <a:gd name="connsiteY423" fmla="*/ 32254 h 60570"/>
                <a:gd name="connsiteX424" fmla="*/ 659361 w 862555"/>
                <a:gd name="connsiteY424" fmla="*/ 37036 h 60570"/>
                <a:gd name="connsiteX425" fmla="*/ 661330 w 862555"/>
                <a:gd name="connsiteY425" fmla="*/ 41349 h 60570"/>
                <a:gd name="connsiteX426" fmla="*/ 666581 w 862555"/>
                <a:gd name="connsiteY426" fmla="*/ 43037 h 60570"/>
                <a:gd name="connsiteX427" fmla="*/ 689566 w 862555"/>
                <a:gd name="connsiteY427" fmla="*/ 1031 h 60570"/>
                <a:gd name="connsiteX428" fmla="*/ 695004 w 862555"/>
                <a:gd name="connsiteY428" fmla="*/ 1031 h 60570"/>
                <a:gd name="connsiteX429" fmla="*/ 695004 w 862555"/>
                <a:gd name="connsiteY429" fmla="*/ 29816 h 60570"/>
                <a:gd name="connsiteX430" fmla="*/ 710381 w 862555"/>
                <a:gd name="connsiteY430" fmla="*/ 14158 h 60570"/>
                <a:gd name="connsiteX431" fmla="*/ 717226 w 862555"/>
                <a:gd name="connsiteY431" fmla="*/ 14158 h 60570"/>
                <a:gd name="connsiteX432" fmla="*/ 717226 w 862555"/>
                <a:gd name="connsiteY432" fmla="*/ 14439 h 60570"/>
                <a:gd name="connsiteX433" fmla="*/ 704474 w 862555"/>
                <a:gd name="connsiteY433" fmla="*/ 27378 h 60570"/>
                <a:gd name="connsiteX434" fmla="*/ 717601 w 862555"/>
                <a:gd name="connsiteY434" fmla="*/ 46506 h 60570"/>
                <a:gd name="connsiteX435" fmla="*/ 717601 w 862555"/>
                <a:gd name="connsiteY435" fmla="*/ 46787 h 60570"/>
                <a:gd name="connsiteX436" fmla="*/ 711131 w 862555"/>
                <a:gd name="connsiteY436" fmla="*/ 46787 h 60570"/>
                <a:gd name="connsiteX437" fmla="*/ 700630 w 862555"/>
                <a:gd name="connsiteY437" fmla="*/ 31129 h 60570"/>
                <a:gd name="connsiteX438" fmla="*/ 695004 w 862555"/>
                <a:gd name="connsiteY438" fmla="*/ 36755 h 60570"/>
                <a:gd name="connsiteX439" fmla="*/ 695004 w 862555"/>
                <a:gd name="connsiteY439" fmla="*/ 46787 h 60570"/>
                <a:gd name="connsiteX440" fmla="*/ 689566 w 862555"/>
                <a:gd name="connsiteY440" fmla="*/ 46787 h 60570"/>
                <a:gd name="connsiteX441" fmla="*/ 689566 w 862555"/>
                <a:gd name="connsiteY441" fmla="*/ 1031 h 60570"/>
                <a:gd name="connsiteX442" fmla="*/ 735432 w 862555"/>
                <a:gd name="connsiteY442" fmla="*/ 47818 h 60570"/>
                <a:gd name="connsiteX443" fmla="*/ 726994 w 862555"/>
                <a:gd name="connsiteY443" fmla="*/ 45568 h 60570"/>
                <a:gd name="connsiteX444" fmla="*/ 721274 w 862555"/>
                <a:gd name="connsiteY444" fmla="*/ 39380 h 60570"/>
                <a:gd name="connsiteX445" fmla="*/ 719211 w 862555"/>
                <a:gd name="connsiteY445" fmla="*/ 30566 h 60570"/>
                <a:gd name="connsiteX446" fmla="*/ 721087 w 862555"/>
                <a:gd name="connsiteY446" fmla="*/ 21940 h 60570"/>
                <a:gd name="connsiteX447" fmla="*/ 726619 w 862555"/>
                <a:gd name="connsiteY447" fmla="*/ 15564 h 60570"/>
                <a:gd name="connsiteX448" fmla="*/ 734963 w 862555"/>
                <a:gd name="connsiteY448" fmla="*/ 13127 h 60570"/>
                <a:gd name="connsiteX449" fmla="*/ 743214 w 862555"/>
                <a:gd name="connsiteY449" fmla="*/ 15283 h 60570"/>
                <a:gd name="connsiteX450" fmla="*/ 748653 w 862555"/>
                <a:gd name="connsiteY450" fmla="*/ 21190 h 60570"/>
                <a:gd name="connsiteX451" fmla="*/ 750528 w 862555"/>
                <a:gd name="connsiteY451" fmla="*/ 29816 h 60570"/>
                <a:gd name="connsiteX452" fmla="*/ 750434 w 862555"/>
                <a:gd name="connsiteY452" fmla="*/ 31504 h 60570"/>
                <a:gd name="connsiteX453" fmla="*/ 724650 w 862555"/>
                <a:gd name="connsiteY453" fmla="*/ 31504 h 60570"/>
                <a:gd name="connsiteX454" fmla="*/ 726431 w 862555"/>
                <a:gd name="connsiteY454" fmla="*/ 37786 h 60570"/>
                <a:gd name="connsiteX455" fmla="*/ 730463 w 862555"/>
                <a:gd name="connsiteY455" fmla="*/ 41630 h 60570"/>
                <a:gd name="connsiteX456" fmla="*/ 735620 w 862555"/>
                <a:gd name="connsiteY456" fmla="*/ 42849 h 60570"/>
                <a:gd name="connsiteX457" fmla="*/ 745277 w 862555"/>
                <a:gd name="connsiteY457" fmla="*/ 37036 h 60570"/>
                <a:gd name="connsiteX458" fmla="*/ 749871 w 862555"/>
                <a:gd name="connsiteY458" fmla="*/ 39286 h 60570"/>
                <a:gd name="connsiteX459" fmla="*/ 744152 w 862555"/>
                <a:gd name="connsiteY459" fmla="*/ 45474 h 60570"/>
                <a:gd name="connsiteX460" fmla="*/ 735432 w 862555"/>
                <a:gd name="connsiteY460" fmla="*/ 47818 h 60570"/>
                <a:gd name="connsiteX461" fmla="*/ 744808 w 862555"/>
                <a:gd name="connsiteY461" fmla="*/ 27003 h 60570"/>
                <a:gd name="connsiteX462" fmla="*/ 743683 w 862555"/>
                <a:gd name="connsiteY462" fmla="*/ 22972 h 60570"/>
                <a:gd name="connsiteX463" fmla="*/ 740402 w 862555"/>
                <a:gd name="connsiteY463" fmla="*/ 19502 h 60570"/>
                <a:gd name="connsiteX464" fmla="*/ 734963 w 862555"/>
                <a:gd name="connsiteY464" fmla="*/ 18096 h 60570"/>
                <a:gd name="connsiteX465" fmla="*/ 728400 w 862555"/>
                <a:gd name="connsiteY465" fmla="*/ 20534 h 60570"/>
                <a:gd name="connsiteX466" fmla="*/ 724931 w 862555"/>
                <a:gd name="connsiteY466" fmla="*/ 27003 h 60570"/>
                <a:gd name="connsiteX467" fmla="*/ 744808 w 862555"/>
                <a:gd name="connsiteY467" fmla="*/ 27003 h 60570"/>
                <a:gd name="connsiteX468" fmla="*/ 752869 w 862555"/>
                <a:gd name="connsiteY468" fmla="*/ 46787 h 60570"/>
                <a:gd name="connsiteX469" fmla="*/ 752869 w 862555"/>
                <a:gd name="connsiteY469" fmla="*/ 46787 h 60570"/>
                <a:gd name="connsiteX470" fmla="*/ 771736 w 862555"/>
                <a:gd name="connsiteY470" fmla="*/ 1031 h 60570"/>
                <a:gd name="connsiteX471" fmla="*/ 777174 w 862555"/>
                <a:gd name="connsiteY471" fmla="*/ 1031 h 60570"/>
                <a:gd name="connsiteX472" fmla="*/ 777174 w 862555"/>
                <a:gd name="connsiteY472" fmla="*/ 14533 h 60570"/>
                <a:gd name="connsiteX473" fmla="*/ 776893 w 862555"/>
                <a:gd name="connsiteY473" fmla="*/ 18940 h 60570"/>
                <a:gd name="connsiteX474" fmla="*/ 777174 w 862555"/>
                <a:gd name="connsiteY474" fmla="*/ 18940 h 60570"/>
                <a:gd name="connsiteX475" fmla="*/ 781394 w 862555"/>
                <a:gd name="connsiteY475" fmla="*/ 14814 h 60570"/>
                <a:gd name="connsiteX476" fmla="*/ 787770 w 862555"/>
                <a:gd name="connsiteY476" fmla="*/ 13127 h 60570"/>
                <a:gd name="connsiteX477" fmla="*/ 796864 w 862555"/>
                <a:gd name="connsiteY477" fmla="*/ 16690 h 60570"/>
                <a:gd name="connsiteX478" fmla="*/ 799959 w 862555"/>
                <a:gd name="connsiteY478" fmla="*/ 25878 h 60570"/>
                <a:gd name="connsiteX479" fmla="*/ 799959 w 862555"/>
                <a:gd name="connsiteY479" fmla="*/ 46787 h 60570"/>
                <a:gd name="connsiteX480" fmla="*/ 794520 w 862555"/>
                <a:gd name="connsiteY480" fmla="*/ 46787 h 60570"/>
                <a:gd name="connsiteX481" fmla="*/ 794520 w 862555"/>
                <a:gd name="connsiteY481" fmla="*/ 26722 h 60570"/>
                <a:gd name="connsiteX482" fmla="*/ 792270 w 862555"/>
                <a:gd name="connsiteY482" fmla="*/ 20253 h 60570"/>
                <a:gd name="connsiteX483" fmla="*/ 786551 w 862555"/>
                <a:gd name="connsiteY483" fmla="*/ 18096 h 60570"/>
                <a:gd name="connsiteX484" fmla="*/ 781769 w 862555"/>
                <a:gd name="connsiteY484" fmla="*/ 19690 h 60570"/>
                <a:gd name="connsiteX485" fmla="*/ 778393 w 862555"/>
                <a:gd name="connsiteY485" fmla="*/ 23628 h 60570"/>
                <a:gd name="connsiteX486" fmla="*/ 777174 w 862555"/>
                <a:gd name="connsiteY486" fmla="*/ 28597 h 60570"/>
                <a:gd name="connsiteX487" fmla="*/ 777174 w 862555"/>
                <a:gd name="connsiteY487" fmla="*/ 46787 h 60570"/>
                <a:gd name="connsiteX488" fmla="*/ 771736 w 862555"/>
                <a:gd name="connsiteY488" fmla="*/ 46787 h 60570"/>
                <a:gd name="connsiteX489" fmla="*/ 771736 w 862555"/>
                <a:gd name="connsiteY489" fmla="*/ 1031 h 60570"/>
                <a:gd name="connsiteX490" fmla="*/ 822335 w 862555"/>
                <a:gd name="connsiteY490" fmla="*/ 47818 h 60570"/>
                <a:gd name="connsiteX491" fmla="*/ 813896 w 862555"/>
                <a:gd name="connsiteY491" fmla="*/ 45568 h 60570"/>
                <a:gd name="connsiteX492" fmla="*/ 808177 w 862555"/>
                <a:gd name="connsiteY492" fmla="*/ 39380 h 60570"/>
                <a:gd name="connsiteX493" fmla="*/ 806114 w 862555"/>
                <a:gd name="connsiteY493" fmla="*/ 30566 h 60570"/>
                <a:gd name="connsiteX494" fmla="*/ 807989 w 862555"/>
                <a:gd name="connsiteY494" fmla="*/ 21940 h 60570"/>
                <a:gd name="connsiteX495" fmla="*/ 813521 w 862555"/>
                <a:gd name="connsiteY495" fmla="*/ 15564 h 60570"/>
                <a:gd name="connsiteX496" fmla="*/ 821866 w 862555"/>
                <a:gd name="connsiteY496" fmla="*/ 13127 h 60570"/>
                <a:gd name="connsiteX497" fmla="*/ 830117 w 862555"/>
                <a:gd name="connsiteY497" fmla="*/ 15283 h 60570"/>
                <a:gd name="connsiteX498" fmla="*/ 835555 w 862555"/>
                <a:gd name="connsiteY498" fmla="*/ 21190 h 60570"/>
                <a:gd name="connsiteX499" fmla="*/ 837431 w 862555"/>
                <a:gd name="connsiteY499" fmla="*/ 29816 h 60570"/>
                <a:gd name="connsiteX500" fmla="*/ 837337 w 862555"/>
                <a:gd name="connsiteY500" fmla="*/ 31504 h 60570"/>
                <a:gd name="connsiteX501" fmla="*/ 811552 w 862555"/>
                <a:gd name="connsiteY501" fmla="*/ 31504 h 60570"/>
                <a:gd name="connsiteX502" fmla="*/ 813334 w 862555"/>
                <a:gd name="connsiteY502" fmla="*/ 37786 h 60570"/>
                <a:gd name="connsiteX503" fmla="*/ 817366 w 862555"/>
                <a:gd name="connsiteY503" fmla="*/ 41630 h 60570"/>
                <a:gd name="connsiteX504" fmla="*/ 822523 w 862555"/>
                <a:gd name="connsiteY504" fmla="*/ 42849 h 60570"/>
                <a:gd name="connsiteX505" fmla="*/ 832180 w 862555"/>
                <a:gd name="connsiteY505" fmla="*/ 37036 h 60570"/>
                <a:gd name="connsiteX506" fmla="*/ 836774 w 862555"/>
                <a:gd name="connsiteY506" fmla="*/ 39286 h 60570"/>
                <a:gd name="connsiteX507" fmla="*/ 831055 w 862555"/>
                <a:gd name="connsiteY507" fmla="*/ 45474 h 60570"/>
                <a:gd name="connsiteX508" fmla="*/ 822335 w 862555"/>
                <a:gd name="connsiteY508" fmla="*/ 47818 h 60570"/>
                <a:gd name="connsiteX509" fmla="*/ 831711 w 862555"/>
                <a:gd name="connsiteY509" fmla="*/ 27003 h 60570"/>
                <a:gd name="connsiteX510" fmla="*/ 830586 w 862555"/>
                <a:gd name="connsiteY510" fmla="*/ 22972 h 60570"/>
                <a:gd name="connsiteX511" fmla="*/ 827304 w 862555"/>
                <a:gd name="connsiteY511" fmla="*/ 19502 h 60570"/>
                <a:gd name="connsiteX512" fmla="*/ 821866 w 862555"/>
                <a:gd name="connsiteY512" fmla="*/ 18096 h 60570"/>
                <a:gd name="connsiteX513" fmla="*/ 815303 w 862555"/>
                <a:gd name="connsiteY513" fmla="*/ 20534 h 60570"/>
                <a:gd name="connsiteX514" fmla="*/ 811834 w 862555"/>
                <a:gd name="connsiteY514" fmla="*/ 27003 h 60570"/>
                <a:gd name="connsiteX515" fmla="*/ 831711 w 862555"/>
                <a:gd name="connsiteY515" fmla="*/ 27003 h 60570"/>
                <a:gd name="connsiteX516" fmla="*/ 843803 w 862555"/>
                <a:gd name="connsiteY516" fmla="*/ 14158 h 60570"/>
                <a:gd name="connsiteX517" fmla="*/ 848960 w 862555"/>
                <a:gd name="connsiteY517" fmla="*/ 14158 h 60570"/>
                <a:gd name="connsiteX518" fmla="*/ 848960 w 862555"/>
                <a:gd name="connsiteY518" fmla="*/ 19409 h 60570"/>
                <a:gd name="connsiteX519" fmla="*/ 849242 w 862555"/>
                <a:gd name="connsiteY519" fmla="*/ 19409 h 60570"/>
                <a:gd name="connsiteX520" fmla="*/ 852898 w 862555"/>
                <a:gd name="connsiteY520" fmla="*/ 15002 h 60570"/>
                <a:gd name="connsiteX521" fmla="*/ 858712 w 862555"/>
                <a:gd name="connsiteY521" fmla="*/ 13220 h 60570"/>
                <a:gd name="connsiteX522" fmla="*/ 862556 w 862555"/>
                <a:gd name="connsiteY522" fmla="*/ 13877 h 60570"/>
                <a:gd name="connsiteX523" fmla="*/ 862556 w 862555"/>
                <a:gd name="connsiteY523" fmla="*/ 19784 h 60570"/>
                <a:gd name="connsiteX524" fmla="*/ 857962 w 862555"/>
                <a:gd name="connsiteY524" fmla="*/ 18752 h 60570"/>
                <a:gd name="connsiteX525" fmla="*/ 853555 w 862555"/>
                <a:gd name="connsiteY525" fmla="*/ 20065 h 60570"/>
                <a:gd name="connsiteX526" fmla="*/ 850367 w 862555"/>
                <a:gd name="connsiteY526" fmla="*/ 23722 h 60570"/>
                <a:gd name="connsiteX527" fmla="*/ 849242 w 862555"/>
                <a:gd name="connsiteY527" fmla="*/ 28597 h 60570"/>
                <a:gd name="connsiteX528" fmla="*/ 849242 w 862555"/>
                <a:gd name="connsiteY528" fmla="*/ 46787 h 60570"/>
                <a:gd name="connsiteX529" fmla="*/ 843803 w 862555"/>
                <a:gd name="connsiteY529" fmla="*/ 46787 h 60570"/>
                <a:gd name="connsiteX530" fmla="*/ 843803 w 862555"/>
                <a:gd name="connsiteY530" fmla="*/ 14158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Lst>
              <a:rect l="l" t="t" r="r" b="b"/>
              <a:pathLst>
                <a:path w="862555" h="60570">
                  <a:moveTo>
                    <a:pt x="23722" y="47818"/>
                  </a:moveTo>
                  <a:cubicBezTo>
                    <a:pt x="19409" y="47818"/>
                    <a:pt x="15440" y="46787"/>
                    <a:pt x="11814" y="44724"/>
                  </a:cubicBezTo>
                  <a:cubicBezTo>
                    <a:pt x="8188" y="42599"/>
                    <a:pt x="5313" y="39724"/>
                    <a:pt x="3188" y="36098"/>
                  </a:cubicBezTo>
                  <a:cubicBezTo>
                    <a:pt x="1063" y="32410"/>
                    <a:pt x="0" y="28347"/>
                    <a:pt x="0" y="23909"/>
                  </a:cubicBezTo>
                  <a:cubicBezTo>
                    <a:pt x="0" y="19471"/>
                    <a:pt x="1063" y="15440"/>
                    <a:pt x="3188" y="11814"/>
                  </a:cubicBezTo>
                  <a:cubicBezTo>
                    <a:pt x="5313" y="8126"/>
                    <a:pt x="8188" y="5251"/>
                    <a:pt x="11814" y="3188"/>
                  </a:cubicBezTo>
                  <a:cubicBezTo>
                    <a:pt x="15440" y="1063"/>
                    <a:pt x="19409" y="0"/>
                    <a:pt x="23722" y="0"/>
                  </a:cubicBezTo>
                  <a:cubicBezTo>
                    <a:pt x="27097" y="0"/>
                    <a:pt x="30254" y="594"/>
                    <a:pt x="33192" y="1781"/>
                  </a:cubicBezTo>
                  <a:cubicBezTo>
                    <a:pt x="36129" y="2969"/>
                    <a:pt x="38567" y="4657"/>
                    <a:pt x="40505" y="6845"/>
                  </a:cubicBezTo>
                  <a:lnTo>
                    <a:pt x="36661" y="10689"/>
                  </a:lnTo>
                  <a:cubicBezTo>
                    <a:pt x="35161" y="8939"/>
                    <a:pt x="33285" y="7595"/>
                    <a:pt x="31035" y="6657"/>
                  </a:cubicBezTo>
                  <a:cubicBezTo>
                    <a:pt x="28785" y="5657"/>
                    <a:pt x="26347" y="5157"/>
                    <a:pt x="23722" y="5157"/>
                  </a:cubicBezTo>
                  <a:cubicBezTo>
                    <a:pt x="20534" y="5157"/>
                    <a:pt x="17533" y="5938"/>
                    <a:pt x="14721" y="7501"/>
                  </a:cubicBezTo>
                  <a:cubicBezTo>
                    <a:pt x="11908" y="9064"/>
                    <a:pt x="9657" y="11283"/>
                    <a:pt x="7970" y="14158"/>
                  </a:cubicBezTo>
                  <a:cubicBezTo>
                    <a:pt x="6282" y="16971"/>
                    <a:pt x="5438" y="20221"/>
                    <a:pt x="5438" y="23909"/>
                  </a:cubicBezTo>
                  <a:cubicBezTo>
                    <a:pt x="5438" y="27597"/>
                    <a:pt x="6282" y="30879"/>
                    <a:pt x="7970" y="33754"/>
                  </a:cubicBezTo>
                  <a:cubicBezTo>
                    <a:pt x="9657" y="36567"/>
                    <a:pt x="11908" y="38755"/>
                    <a:pt x="14721" y="40318"/>
                  </a:cubicBezTo>
                  <a:cubicBezTo>
                    <a:pt x="17533" y="41880"/>
                    <a:pt x="20534" y="42662"/>
                    <a:pt x="23722" y="42662"/>
                  </a:cubicBezTo>
                  <a:cubicBezTo>
                    <a:pt x="26847" y="42662"/>
                    <a:pt x="29441" y="42193"/>
                    <a:pt x="31504" y="41255"/>
                  </a:cubicBezTo>
                  <a:cubicBezTo>
                    <a:pt x="33567" y="40255"/>
                    <a:pt x="35348" y="38974"/>
                    <a:pt x="36848" y="37411"/>
                  </a:cubicBezTo>
                  <a:cubicBezTo>
                    <a:pt x="37911" y="36223"/>
                    <a:pt x="38786" y="34786"/>
                    <a:pt x="39474" y="33098"/>
                  </a:cubicBezTo>
                  <a:cubicBezTo>
                    <a:pt x="40161" y="31410"/>
                    <a:pt x="40599" y="29535"/>
                    <a:pt x="40786" y="27472"/>
                  </a:cubicBezTo>
                  <a:lnTo>
                    <a:pt x="23815" y="27472"/>
                  </a:lnTo>
                  <a:lnTo>
                    <a:pt x="23815" y="22409"/>
                  </a:lnTo>
                  <a:lnTo>
                    <a:pt x="45849" y="22409"/>
                  </a:lnTo>
                  <a:cubicBezTo>
                    <a:pt x="46037" y="23597"/>
                    <a:pt x="46131" y="24722"/>
                    <a:pt x="46131" y="25784"/>
                  </a:cubicBezTo>
                  <a:cubicBezTo>
                    <a:pt x="46131" y="28597"/>
                    <a:pt x="45662" y="31348"/>
                    <a:pt x="44724" y="34036"/>
                  </a:cubicBezTo>
                  <a:cubicBezTo>
                    <a:pt x="43849" y="36661"/>
                    <a:pt x="42443" y="38974"/>
                    <a:pt x="40505" y="40974"/>
                  </a:cubicBezTo>
                  <a:cubicBezTo>
                    <a:pt x="36317" y="45537"/>
                    <a:pt x="30723" y="47818"/>
                    <a:pt x="23722" y="47818"/>
                  </a:cubicBezTo>
                  <a:close/>
                  <a:moveTo>
                    <a:pt x="64927" y="47818"/>
                  </a:moveTo>
                  <a:cubicBezTo>
                    <a:pt x="60989" y="47818"/>
                    <a:pt x="57989" y="46662"/>
                    <a:pt x="55926" y="44349"/>
                  </a:cubicBezTo>
                  <a:cubicBezTo>
                    <a:pt x="53864" y="42037"/>
                    <a:pt x="52832" y="38817"/>
                    <a:pt x="52832" y="34692"/>
                  </a:cubicBezTo>
                  <a:lnTo>
                    <a:pt x="52832" y="14158"/>
                  </a:lnTo>
                  <a:lnTo>
                    <a:pt x="58270" y="14158"/>
                  </a:lnTo>
                  <a:lnTo>
                    <a:pt x="58270" y="33848"/>
                  </a:lnTo>
                  <a:cubicBezTo>
                    <a:pt x="58270" y="36973"/>
                    <a:pt x="58958" y="39255"/>
                    <a:pt x="60333" y="40693"/>
                  </a:cubicBezTo>
                  <a:cubicBezTo>
                    <a:pt x="61771" y="42130"/>
                    <a:pt x="63677" y="42849"/>
                    <a:pt x="66053" y="42849"/>
                  </a:cubicBezTo>
                  <a:cubicBezTo>
                    <a:pt x="67928" y="42849"/>
                    <a:pt x="69553" y="42380"/>
                    <a:pt x="70928" y="41443"/>
                  </a:cubicBezTo>
                  <a:cubicBezTo>
                    <a:pt x="72366" y="40443"/>
                    <a:pt x="73491" y="39161"/>
                    <a:pt x="74304" y="37598"/>
                  </a:cubicBezTo>
                  <a:cubicBezTo>
                    <a:pt x="75116" y="36036"/>
                    <a:pt x="75523" y="34379"/>
                    <a:pt x="75523" y="32629"/>
                  </a:cubicBezTo>
                  <a:lnTo>
                    <a:pt x="75523" y="14158"/>
                  </a:lnTo>
                  <a:lnTo>
                    <a:pt x="80961" y="14158"/>
                  </a:lnTo>
                  <a:lnTo>
                    <a:pt x="80961" y="46787"/>
                  </a:lnTo>
                  <a:lnTo>
                    <a:pt x="75710" y="46787"/>
                  </a:lnTo>
                  <a:lnTo>
                    <a:pt x="75710" y="42099"/>
                  </a:lnTo>
                  <a:lnTo>
                    <a:pt x="75523" y="42099"/>
                  </a:lnTo>
                  <a:cubicBezTo>
                    <a:pt x="74585" y="43662"/>
                    <a:pt x="73147" y="45006"/>
                    <a:pt x="71209" y="46131"/>
                  </a:cubicBezTo>
                  <a:cubicBezTo>
                    <a:pt x="69272" y="47256"/>
                    <a:pt x="67178" y="47818"/>
                    <a:pt x="64927" y="47818"/>
                  </a:cubicBezTo>
                  <a:close/>
                  <a:moveTo>
                    <a:pt x="92175" y="8157"/>
                  </a:moveTo>
                  <a:cubicBezTo>
                    <a:pt x="91113" y="8157"/>
                    <a:pt x="90175" y="7782"/>
                    <a:pt x="89362" y="7032"/>
                  </a:cubicBezTo>
                  <a:cubicBezTo>
                    <a:pt x="88612" y="6282"/>
                    <a:pt x="88237" y="5344"/>
                    <a:pt x="88237" y="4219"/>
                  </a:cubicBezTo>
                  <a:cubicBezTo>
                    <a:pt x="88237" y="3157"/>
                    <a:pt x="88612" y="2250"/>
                    <a:pt x="89362" y="1500"/>
                  </a:cubicBezTo>
                  <a:cubicBezTo>
                    <a:pt x="90175" y="750"/>
                    <a:pt x="91113" y="375"/>
                    <a:pt x="92175" y="375"/>
                  </a:cubicBezTo>
                  <a:cubicBezTo>
                    <a:pt x="93300" y="375"/>
                    <a:pt x="94238" y="750"/>
                    <a:pt x="94988" y="1500"/>
                  </a:cubicBezTo>
                  <a:cubicBezTo>
                    <a:pt x="95738" y="2250"/>
                    <a:pt x="96113" y="3157"/>
                    <a:pt x="96113" y="4219"/>
                  </a:cubicBezTo>
                  <a:cubicBezTo>
                    <a:pt x="96113" y="5344"/>
                    <a:pt x="95738" y="6282"/>
                    <a:pt x="94988" y="7032"/>
                  </a:cubicBezTo>
                  <a:cubicBezTo>
                    <a:pt x="94238" y="7782"/>
                    <a:pt x="93300" y="8157"/>
                    <a:pt x="92175" y="8157"/>
                  </a:cubicBezTo>
                  <a:close/>
                  <a:moveTo>
                    <a:pt x="89456" y="14158"/>
                  </a:moveTo>
                  <a:lnTo>
                    <a:pt x="94894" y="14158"/>
                  </a:lnTo>
                  <a:lnTo>
                    <a:pt x="94894" y="46787"/>
                  </a:lnTo>
                  <a:lnTo>
                    <a:pt x="89456" y="46787"/>
                  </a:lnTo>
                  <a:lnTo>
                    <a:pt x="89456" y="14158"/>
                  </a:lnTo>
                  <a:close/>
                  <a:moveTo>
                    <a:pt x="103439" y="1031"/>
                  </a:moveTo>
                  <a:lnTo>
                    <a:pt x="108877" y="1031"/>
                  </a:lnTo>
                  <a:lnTo>
                    <a:pt x="108877" y="46787"/>
                  </a:lnTo>
                  <a:lnTo>
                    <a:pt x="103439" y="46787"/>
                  </a:lnTo>
                  <a:lnTo>
                    <a:pt x="103439" y="1031"/>
                  </a:lnTo>
                  <a:close/>
                  <a:moveTo>
                    <a:pt x="129816" y="47256"/>
                  </a:moveTo>
                  <a:cubicBezTo>
                    <a:pt x="128440" y="47256"/>
                    <a:pt x="127190" y="47068"/>
                    <a:pt x="126065" y="46693"/>
                  </a:cubicBezTo>
                  <a:cubicBezTo>
                    <a:pt x="124940" y="46256"/>
                    <a:pt x="124002" y="45662"/>
                    <a:pt x="123252" y="44912"/>
                  </a:cubicBezTo>
                  <a:cubicBezTo>
                    <a:pt x="121565" y="43287"/>
                    <a:pt x="120721" y="41068"/>
                    <a:pt x="120721" y="38255"/>
                  </a:cubicBezTo>
                  <a:lnTo>
                    <a:pt x="120721" y="19127"/>
                  </a:lnTo>
                  <a:lnTo>
                    <a:pt x="115001" y="19127"/>
                  </a:lnTo>
                  <a:lnTo>
                    <a:pt x="115001" y="14158"/>
                  </a:lnTo>
                  <a:lnTo>
                    <a:pt x="120721" y="14158"/>
                  </a:lnTo>
                  <a:lnTo>
                    <a:pt x="120721" y="4969"/>
                  </a:lnTo>
                  <a:lnTo>
                    <a:pt x="126159" y="4969"/>
                  </a:lnTo>
                  <a:lnTo>
                    <a:pt x="126159" y="14158"/>
                  </a:lnTo>
                  <a:lnTo>
                    <a:pt x="134129" y="14158"/>
                  </a:lnTo>
                  <a:lnTo>
                    <a:pt x="134129" y="19127"/>
                  </a:lnTo>
                  <a:lnTo>
                    <a:pt x="126159" y="19127"/>
                  </a:lnTo>
                  <a:lnTo>
                    <a:pt x="126159" y="36848"/>
                  </a:lnTo>
                  <a:cubicBezTo>
                    <a:pt x="126159" y="38661"/>
                    <a:pt x="126503" y="40005"/>
                    <a:pt x="127190" y="40880"/>
                  </a:cubicBezTo>
                  <a:cubicBezTo>
                    <a:pt x="128003" y="41818"/>
                    <a:pt x="129159" y="42287"/>
                    <a:pt x="130660" y="42287"/>
                  </a:cubicBezTo>
                  <a:cubicBezTo>
                    <a:pt x="131972" y="42287"/>
                    <a:pt x="133160" y="41911"/>
                    <a:pt x="134222" y="41161"/>
                  </a:cubicBezTo>
                  <a:lnTo>
                    <a:pt x="134222" y="46506"/>
                  </a:lnTo>
                  <a:cubicBezTo>
                    <a:pt x="133597" y="46756"/>
                    <a:pt x="132941" y="46943"/>
                    <a:pt x="132253" y="47068"/>
                  </a:cubicBezTo>
                  <a:cubicBezTo>
                    <a:pt x="131628" y="47193"/>
                    <a:pt x="130816" y="47256"/>
                    <a:pt x="129816" y="47256"/>
                  </a:cubicBezTo>
                  <a:close/>
                  <a:moveTo>
                    <a:pt x="150915" y="44724"/>
                  </a:moveTo>
                  <a:lnTo>
                    <a:pt x="137413" y="14158"/>
                  </a:lnTo>
                  <a:lnTo>
                    <a:pt x="143320" y="14158"/>
                  </a:lnTo>
                  <a:lnTo>
                    <a:pt x="153540" y="38442"/>
                  </a:lnTo>
                  <a:lnTo>
                    <a:pt x="153727" y="38442"/>
                  </a:lnTo>
                  <a:lnTo>
                    <a:pt x="163572" y="14158"/>
                  </a:lnTo>
                  <a:lnTo>
                    <a:pt x="169386" y="14158"/>
                  </a:lnTo>
                  <a:lnTo>
                    <a:pt x="149321" y="60570"/>
                  </a:lnTo>
                  <a:lnTo>
                    <a:pt x="143695" y="60570"/>
                  </a:lnTo>
                  <a:lnTo>
                    <a:pt x="150915" y="44724"/>
                  </a:lnTo>
                  <a:close/>
                  <a:moveTo>
                    <a:pt x="169941" y="46787"/>
                  </a:moveTo>
                  <a:lnTo>
                    <a:pt x="169941" y="46787"/>
                  </a:lnTo>
                  <a:close/>
                  <a:moveTo>
                    <a:pt x="185245" y="14158"/>
                  </a:moveTo>
                  <a:lnTo>
                    <a:pt x="190870" y="14158"/>
                  </a:lnTo>
                  <a:lnTo>
                    <a:pt x="198559" y="39942"/>
                  </a:lnTo>
                  <a:lnTo>
                    <a:pt x="198653" y="39942"/>
                  </a:lnTo>
                  <a:lnTo>
                    <a:pt x="206904" y="14158"/>
                  </a:lnTo>
                  <a:lnTo>
                    <a:pt x="212435" y="14158"/>
                  </a:lnTo>
                  <a:lnTo>
                    <a:pt x="220687" y="39849"/>
                  </a:lnTo>
                  <a:lnTo>
                    <a:pt x="220780" y="39849"/>
                  </a:lnTo>
                  <a:lnTo>
                    <a:pt x="228469" y="14158"/>
                  </a:lnTo>
                  <a:lnTo>
                    <a:pt x="234001" y="14158"/>
                  </a:lnTo>
                  <a:lnTo>
                    <a:pt x="223499" y="46787"/>
                  </a:lnTo>
                  <a:lnTo>
                    <a:pt x="217967" y="46787"/>
                  </a:lnTo>
                  <a:lnTo>
                    <a:pt x="209529" y="20721"/>
                  </a:lnTo>
                  <a:lnTo>
                    <a:pt x="201184" y="46787"/>
                  </a:lnTo>
                  <a:lnTo>
                    <a:pt x="195746" y="46787"/>
                  </a:lnTo>
                  <a:lnTo>
                    <a:pt x="185245" y="14158"/>
                  </a:lnTo>
                  <a:close/>
                  <a:moveTo>
                    <a:pt x="238494" y="1031"/>
                  </a:moveTo>
                  <a:lnTo>
                    <a:pt x="243932" y="1031"/>
                  </a:lnTo>
                  <a:lnTo>
                    <a:pt x="243932" y="14533"/>
                  </a:lnTo>
                  <a:lnTo>
                    <a:pt x="243651" y="18940"/>
                  </a:lnTo>
                  <a:lnTo>
                    <a:pt x="243932" y="18940"/>
                  </a:lnTo>
                  <a:cubicBezTo>
                    <a:pt x="244807" y="17315"/>
                    <a:pt x="246214" y="15939"/>
                    <a:pt x="248151" y="14814"/>
                  </a:cubicBezTo>
                  <a:cubicBezTo>
                    <a:pt x="250089" y="13689"/>
                    <a:pt x="252214" y="13127"/>
                    <a:pt x="254527" y="13127"/>
                  </a:cubicBezTo>
                  <a:cubicBezTo>
                    <a:pt x="258528" y="13127"/>
                    <a:pt x="261559" y="14314"/>
                    <a:pt x="263622" y="16690"/>
                  </a:cubicBezTo>
                  <a:cubicBezTo>
                    <a:pt x="265685" y="19002"/>
                    <a:pt x="266716" y="22065"/>
                    <a:pt x="266716" y="25878"/>
                  </a:cubicBezTo>
                  <a:lnTo>
                    <a:pt x="266716" y="46787"/>
                  </a:lnTo>
                  <a:lnTo>
                    <a:pt x="261278" y="46787"/>
                  </a:lnTo>
                  <a:lnTo>
                    <a:pt x="261278" y="26722"/>
                  </a:lnTo>
                  <a:cubicBezTo>
                    <a:pt x="261278" y="23784"/>
                    <a:pt x="260528" y="21628"/>
                    <a:pt x="259028" y="20253"/>
                  </a:cubicBezTo>
                  <a:cubicBezTo>
                    <a:pt x="257590" y="18815"/>
                    <a:pt x="255683" y="18096"/>
                    <a:pt x="253308" y="18096"/>
                  </a:cubicBezTo>
                  <a:cubicBezTo>
                    <a:pt x="251558" y="18096"/>
                    <a:pt x="249964" y="18627"/>
                    <a:pt x="248526" y="19690"/>
                  </a:cubicBezTo>
                  <a:cubicBezTo>
                    <a:pt x="247151" y="20690"/>
                    <a:pt x="246026" y="22003"/>
                    <a:pt x="245151" y="23628"/>
                  </a:cubicBezTo>
                  <a:cubicBezTo>
                    <a:pt x="244338" y="25191"/>
                    <a:pt x="243932" y="26847"/>
                    <a:pt x="243932" y="28597"/>
                  </a:cubicBezTo>
                  <a:lnTo>
                    <a:pt x="243932" y="46787"/>
                  </a:lnTo>
                  <a:lnTo>
                    <a:pt x="238494" y="46787"/>
                  </a:lnTo>
                  <a:lnTo>
                    <a:pt x="238494" y="1031"/>
                  </a:lnTo>
                  <a:close/>
                  <a:moveTo>
                    <a:pt x="289093" y="47818"/>
                  </a:moveTo>
                  <a:cubicBezTo>
                    <a:pt x="285967" y="47818"/>
                    <a:pt x="283155" y="47068"/>
                    <a:pt x="280654" y="45568"/>
                  </a:cubicBezTo>
                  <a:cubicBezTo>
                    <a:pt x="278216" y="44068"/>
                    <a:pt x="276310" y="42005"/>
                    <a:pt x="274935" y="39380"/>
                  </a:cubicBezTo>
                  <a:cubicBezTo>
                    <a:pt x="273559" y="36755"/>
                    <a:pt x="272872" y="33817"/>
                    <a:pt x="272872" y="30566"/>
                  </a:cubicBezTo>
                  <a:cubicBezTo>
                    <a:pt x="272872" y="27441"/>
                    <a:pt x="273497" y="24566"/>
                    <a:pt x="274747" y="21940"/>
                  </a:cubicBezTo>
                  <a:cubicBezTo>
                    <a:pt x="276060" y="19252"/>
                    <a:pt x="277904" y="17127"/>
                    <a:pt x="280279" y="15564"/>
                  </a:cubicBezTo>
                  <a:cubicBezTo>
                    <a:pt x="282717" y="13939"/>
                    <a:pt x="285499" y="13127"/>
                    <a:pt x="288624" y="13127"/>
                  </a:cubicBezTo>
                  <a:cubicBezTo>
                    <a:pt x="291812" y="13127"/>
                    <a:pt x="294562" y="13846"/>
                    <a:pt x="296875" y="15283"/>
                  </a:cubicBezTo>
                  <a:cubicBezTo>
                    <a:pt x="299250" y="16721"/>
                    <a:pt x="301063" y="18690"/>
                    <a:pt x="302313" y="21190"/>
                  </a:cubicBezTo>
                  <a:cubicBezTo>
                    <a:pt x="303563" y="23691"/>
                    <a:pt x="304188" y="26566"/>
                    <a:pt x="304188" y="29816"/>
                  </a:cubicBezTo>
                  <a:cubicBezTo>
                    <a:pt x="304188" y="30316"/>
                    <a:pt x="304157" y="30879"/>
                    <a:pt x="304095" y="31504"/>
                  </a:cubicBezTo>
                  <a:lnTo>
                    <a:pt x="278310" y="31504"/>
                  </a:lnTo>
                  <a:cubicBezTo>
                    <a:pt x="278435" y="34004"/>
                    <a:pt x="279029" y="36098"/>
                    <a:pt x="280092" y="37786"/>
                  </a:cubicBezTo>
                  <a:cubicBezTo>
                    <a:pt x="281154" y="39474"/>
                    <a:pt x="282498" y="40755"/>
                    <a:pt x="284123" y="41630"/>
                  </a:cubicBezTo>
                  <a:cubicBezTo>
                    <a:pt x="285748" y="42443"/>
                    <a:pt x="287468" y="42849"/>
                    <a:pt x="289280" y="42849"/>
                  </a:cubicBezTo>
                  <a:cubicBezTo>
                    <a:pt x="293531" y="42849"/>
                    <a:pt x="296750" y="40911"/>
                    <a:pt x="298938" y="37036"/>
                  </a:cubicBezTo>
                  <a:lnTo>
                    <a:pt x="303532" y="39286"/>
                  </a:lnTo>
                  <a:cubicBezTo>
                    <a:pt x="302157" y="41849"/>
                    <a:pt x="300250" y="43912"/>
                    <a:pt x="297813" y="45474"/>
                  </a:cubicBezTo>
                  <a:cubicBezTo>
                    <a:pt x="295375" y="47037"/>
                    <a:pt x="292468" y="47818"/>
                    <a:pt x="289093" y="47818"/>
                  </a:cubicBezTo>
                  <a:close/>
                  <a:moveTo>
                    <a:pt x="298469" y="27003"/>
                  </a:moveTo>
                  <a:cubicBezTo>
                    <a:pt x="298406" y="25628"/>
                    <a:pt x="298031" y="24284"/>
                    <a:pt x="297344" y="22972"/>
                  </a:cubicBezTo>
                  <a:cubicBezTo>
                    <a:pt x="296656" y="21597"/>
                    <a:pt x="295562" y="20440"/>
                    <a:pt x="294062" y="19502"/>
                  </a:cubicBezTo>
                  <a:cubicBezTo>
                    <a:pt x="292624" y="18565"/>
                    <a:pt x="290812" y="18096"/>
                    <a:pt x="288624" y="18096"/>
                  </a:cubicBezTo>
                  <a:cubicBezTo>
                    <a:pt x="286061" y="18096"/>
                    <a:pt x="283873" y="18909"/>
                    <a:pt x="282061" y="20534"/>
                  </a:cubicBezTo>
                  <a:cubicBezTo>
                    <a:pt x="280310" y="22159"/>
                    <a:pt x="279154" y="24316"/>
                    <a:pt x="278591" y="27003"/>
                  </a:cubicBezTo>
                  <a:lnTo>
                    <a:pt x="298469" y="27003"/>
                  </a:lnTo>
                  <a:close/>
                  <a:moveTo>
                    <a:pt x="310561" y="14158"/>
                  </a:moveTo>
                  <a:lnTo>
                    <a:pt x="315718" y="14158"/>
                  </a:lnTo>
                  <a:lnTo>
                    <a:pt x="315718" y="18940"/>
                  </a:lnTo>
                  <a:lnTo>
                    <a:pt x="315999" y="18940"/>
                  </a:lnTo>
                  <a:cubicBezTo>
                    <a:pt x="316874" y="17315"/>
                    <a:pt x="318281" y="15939"/>
                    <a:pt x="320219" y="14814"/>
                  </a:cubicBezTo>
                  <a:cubicBezTo>
                    <a:pt x="322219" y="13689"/>
                    <a:pt x="324313" y="13127"/>
                    <a:pt x="326501" y="13127"/>
                  </a:cubicBezTo>
                  <a:cubicBezTo>
                    <a:pt x="330439" y="13127"/>
                    <a:pt x="333439" y="14283"/>
                    <a:pt x="335502" y="16596"/>
                  </a:cubicBezTo>
                  <a:cubicBezTo>
                    <a:pt x="337565" y="18846"/>
                    <a:pt x="338596" y="21940"/>
                    <a:pt x="338596" y="25878"/>
                  </a:cubicBezTo>
                  <a:lnTo>
                    <a:pt x="338596" y="46787"/>
                  </a:lnTo>
                  <a:lnTo>
                    <a:pt x="333158" y="46787"/>
                  </a:lnTo>
                  <a:lnTo>
                    <a:pt x="333158" y="26722"/>
                  </a:lnTo>
                  <a:cubicBezTo>
                    <a:pt x="333158" y="23659"/>
                    <a:pt x="332439" y="21471"/>
                    <a:pt x="331001" y="20159"/>
                  </a:cubicBezTo>
                  <a:cubicBezTo>
                    <a:pt x="329564" y="18784"/>
                    <a:pt x="327595" y="18096"/>
                    <a:pt x="325094" y="18096"/>
                  </a:cubicBezTo>
                  <a:cubicBezTo>
                    <a:pt x="323344" y="18096"/>
                    <a:pt x="321750" y="18596"/>
                    <a:pt x="320312" y="19596"/>
                  </a:cubicBezTo>
                  <a:cubicBezTo>
                    <a:pt x="318937" y="20534"/>
                    <a:pt x="317875" y="21815"/>
                    <a:pt x="317124" y="23440"/>
                  </a:cubicBezTo>
                  <a:cubicBezTo>
                    <a:pt x="316374" y="25003"/>
                    <a:pt x="315999" y="26660"/>
                    <a:pt x="315999" y="28410"/>
                  </a:cubicBezTo>
                  <a:lnTo>
                    <a:pt x="315999" y="46787"/>
                  </a:lnTo>
                  <a:lnTo>
                    <a:pt x="310561" y="46787"/>
                  </a:lnTo>
                  <a:lnTo>
                    <a:pt x="310561" y="14158"/>
                  </a:lnTo>
                  <a:close/>
                  <a:moveTo>
                    <a:pt x="342403" y="46787"/>
                  </a:moveTo>
                  <a:lnTo>
                    <a:pt x="342403" y="46787"/>
                  </a:lnTo>
                  <a:close/>
                  <a:moveTo>
                    <a:pt x="372616" y="47818"/>
                  </a:moveTo>
                  <a:cubicBezTo>
                    <a:pt x="369115" y="47818"/>
                    <a:pt x="366177" y="47006"/>
                    <a:pt x="363802" y="45381"/>
                  </a:cubicBezTo>
                  <a:cubicBezTo>
                    <a:pt x="361489" y="43693"/>
                    <a:pt x="359864" y="41568"/>
                    <a:pt x="358926" y="39005"/>
                  </a:cubicBezTo>
                  <a:lnTo>
                    <a:pt x="363802" y="36848"/>
                  </a:lnTo>
                  <a:cubicBezTo>
                    <a:pt x="364615" y="38849"/>
                    <a:pt x="365802" y="40380"/>
                    <a:pt x="367365" y="41443"/>
                  </a:cubicBezTo>
                  <a:cubicBezTo>
                    <a:pt x="368990" y="42505"/>
                    <a:pt x="370740" y="43037"/>
                    <a:pt x="372616" y="43037"/>
                  </a:cubicBezTo>
                  <a:cubicBezTo>
                    <a:pt x="374678" y="43037"/>
                    <a:pt x="376429" y="42630"/>
                    <a:pt x="377866" y="41818"/>
                  </a:cubicBezTo>
                  <a:cubicBezTo>
                    <a:pt x="379304" y="40943"/>
                    <a:pt x="380023" y="39755"/>
                    <a:pt x="380023" y="38255"/>
                  </a:cubicBezTo>
                  <a:cubicBezTo>
                    <a:pt x="380023" y="36880"/>
                    <a:pt x="379460" y="35786"/>
                    <a:pt x="378335" y="34973"/>
                  </a:cubicBezTo>
                  <a:cubicBezTo>
                    <a:pt x="377210" y="34098"/>
                    <a:pt x="375397" y="33379"/>
                    <a:pt x="372897" y="32817"/>
                  </a:cubicBezTo>
                  <a:lnTo>
                    <a:pt x="368959" y="31785"/>
                  </a:lnTo>
                  <a:cubicBezTo>
                    <a:pt x="366334" y="31098"/>
                    <a:pt x="364177" y="30004"/>
                    <a:pt x="362489" y="28504"/>
                  </a:cubicBezTo>
                  <a:cubicBezTo>
                    <a:pt x="360864" y="26941"/>
                    <a:pt x="360052" y="24972"/>
                    <a:pt x="360052" y="22597"/>
                  </a:cubicBezTo>
                  <a:cubicBezTo>
                    <a:pt x="360052" y="20721"/>
                    <a:pt x="360614" y="19065"/>
                    <a:pt x="361739" y="17627"/>
                  </a:cubicBezTo>
                  <a:cubicBezTo>
                    <a:pt x="362864" y="16190"/>
                    <a:pt x="364365" y="15096"/>
                    <a:pt x="366240" y="14346"/>
                  </a:cubicBezTo>
                  <a:cubicBezTo>
                    <a:pt x="368115" y="13533"/>
                    <a:pt x="370147" y="13127"/>
                    <a:pt x="372334" y="13127"/>
                  </a:cubicBezTo>
                  <a:cubicBezTo>
                    <a:pt x="375210" y="13127"/>
                    <a:pt x="377741" y="13752"/>
                    <a:pt x="379929" y="15002"/>
                  </a:cubicBezTo>
                  <a:cubicBezTo>
                    <a:pt x="382179" y="16252"/>
                    <a:pt x="383773" y="17971"/>
                    <a:pt x="384711" y="20159"/>
                  </a:cubicBezTo>
                  <a:lnTo>
                    <a:pt x="380023" y="22315"/>
                  </a:lnTo>
                  <a:cubicBezTo>
                    <a:pt x="378585" y="19440"/>
                    <a:pt x="375991" y="18002"/>
                    <a:pt x="372241" y="18002"/>
                  </a:cubicBezTo>
                  <a:cubicBezTo>
                    <a:pt x="370490" y="18002"/>
                    <a:pt x="368928" y="18440"/>
                    <a:pt x="367553" y="19315"/>
                  </a:cubicBezTo>
                  <a:cubicBezTo>
                    <a:pt x="366240" y="20128"/>
                    <a:pt x="365584" y="21159"/>
                    <a:pt x="365584" y="22409"/>
                  </a:cubicBezTo>
                  <a:cubicBezTo>
                    <a:pt x="365584" y="23597"/>
                    <a:pt x="366052" y="24566"/>
                    <a:pt x="366990" y="25316"/>
                  </a:cubicBezTo>
                  <a:cubicBezTo>
                    <a:pt x="367928" y="26066"/>
                    <a:pt x="369334" y="26691"/>
                    <a:pt x="371209" y="27191"/>
                  </a:cubicBezTo>
                  <a:lnTo>
                    <a:pt x="375897" y="28410"/>
                  </a:lnTo>
                  <a:cubicBezTo>
                    <a:pt x="379085" y="29223"/>
                    <a:pt x="381492" y="30441"/>
                    <a:pt x="383117" y="32067"/>
                  </a:cubicBezTo>
                  <a:cubicBezTo>
                    <a:pt x="384742" y="33629"/>
                    <a:pt x="385555" y="35567"/>
                    <a:pt x="385555" y="37880"/>
                  </a:cubicBezTo>
                  <a:cubicBezTo>
                    <a:pt x="385555" y="39880"/>
                    <a:pt x="384961" y="41630"/>
                    <a:pt x="383773" y="43130"/>
                  </a:cubicBezTo>
                  <a:cubicBezTo>
                    <a:pt x="382648" y="44631"/>
                    <a:pt x="381117" y="45787"/>
                    <a:pt x="379179" y="46600"/>
                  </a:cubicBezTo>
                  <a:cubicBezTo>
                    <a:pt x="377241" y="47412"/>
                    <a:pt x="375053" y="47818"/>
                    <a:pt x="372616" y="47818"/>
                  </a:cubicBezTo>
                  <a:close/>
                  <a:moveTo>
                    <a:pt x="391517" y="1031"/>
                  </a:moveTo>
                  <a:lnTo>
                    <a:pt x="396955" y="1031"/>
                  </a:lnTo>
                  <a:lnTo>
                    <a:pt x="396955" y="14533"/>
                  </a:lnTo>
                  <a:lnTo>
                    <a:pt x="396674" y="18940"/>
                  </a:lnTo>
                  <a:lnTo>
                    <a:pt x="396955" y="18940"/>
                  </a:lnTo>
                  <a:cubicBezTo>
                    <a:pt x="397830" y="17315"/>
                    <a:pt x="399236" y="15939"/>
                    <a:pt x="401174" y="14814"/>
                  </a:cubicBezTo>
                  <a:cubicBezTo>
                    <a:pt x="403112" y="13689"/>
                    <a:pt x="405237" y="13127"/>
                    <a:pt x="407550" y="13127"/>
                  </a:cubicBezTo>
                  <a:cubicBezTo>
                    <a:pt x="411551" y="13127"/>
                    <a:pt x="414582" y="14314"/>
                    <a:pt x="416645" y="16690"/>
                  </a:cubicBezTo>
                  <a:cubicBezTo>
                    <a:pt x="418708" y="19002"/>
                    <a:pt x="419739" y="22065"/>
                    <a:pt x="419739" y="25878"/>
                  </a:cubicBezTo>
                  <a:lnTo>
                    <a:pt x="419739" y="46787"/>
                  </a:lnTo>
                  <a:lnTo>
                    <a:pt x="414301" y="46787"/>
                  </a:lnTo>
                  <a:lnTo>
                    <a:pt x="414301" y="26722"/>
                  </a:lnTo>
                  <a:cubicBezTo>
                    <a:pt x="414301" y="23784"/>
                    <a:pt x="413551" y="21628"/>
                    <a:pt x="412051" y="20253"/>
                  </a:cubicBezTo>
                  <a:cubicBezTo>
                    <a:pt x="410613" y="18815"/>
                    <a:pt x="408706" y="18096"/>
                    <a:pt x="406331" y="18096"/>
                  </a:cubicBezTo>
                  <a:cubicBezTo>
                    <a:pt x="404581" y="18096"/>
                    <a:pt x="402987" y="18627"/>
                    <a:pt x="401549" y="19690"/>
                  </a:cubicBezTo>
                  <a:cubicBezTo>
                    <a:pt x="400174" y="20690"/>
                    <a:pt x="399049" y="22003"/>
                    <a:pt x="398174" y="23628"/>
                  </a:cubicBezTo>
                  <a:cubicBezTo>
                    <a:pt x="397361" y="25191"/>
                    <a:pt x="396955" y="26847"/>
                    <a:pt x="396955" y="28597"/>
                  </a:cubicBezTo>
                  <a:lnTo>
                    <a:pt x="396955" y="46787"/>
                  </a:lnTo>
                  <a:lnTo>
                    <a:pt x="391517" y="46787"/>
                  </a:lnTo>
                  <a:lnTo>
                    <a:pt x="391517" y="1031"/>
                  </a:lnTo>
                  <a:close/>
                  <a:moveTo>
                    <a:pt x="442115" y="47818"/>
                  </a:moveTo>
                  <a:cubicBezTo>
                    <a:pt x="438990" y="47818"/>
                    <a:pt x="436177" y="47068"/>
                    <a:pt x="433677" y="45568"/>
                  </a:cubicBezTo>
                  <a:cubicBezTo>
                    <a:pt x="431239" y="44068"/>
                    <a:pt x="429333" y="42005"/>
                    <a:pt x="427957" y="39380"/>
                  </a:cubicBezTo>
                  <a:cubicBezTo>
                    <a:pt x="426582" y="36755"/>
                    <a:pt x="425895" y="33817"/>
                    <a:pt x="425895" y="30566"/>
                  </a:cubicBezTo>
                  <a:cubicBezTo>
                    <a:pt x="425895" y="27441"/>
                    <a:pt x="426520" y="24566"/>
                    <a:pt x="427770" y="21940"/>
                  </a:cubicBezTo>
                  <a:cubicBezTo>
                    <a:pt x="429083" y="19252"/>
                    <a:pt x="430927" y="17127"/>
                    <a:pt x="433302" y="15564"/>
                  </a:cubicBezTo>
                  <a:cubicBezTo>
                    <a:pt x="435740" y="13939"/>
                    <a:pt x="438521" y="13127"/>
                    <a:pt x="441647" y="13127"/>
                  </a:cubicBezTo>
                  <a:cubicBezTo>
                    <a:pt x="444835" y="13127"/>
                    <a:pt x="447585" y="13846"/>
                    <a:pt x="449898" y="15283"/>
                  </a:cubicBezTo>
                  <a:cubicBezTo>
                    <a:pt x="452273" y="16721"/>
                    <a:pt x="454086" y="18690"/>
                    <a:pt x="455336" y="21190"/>
                  </a:cubicBezTo>
                  <a:cubicBezTo>
                    <a:pt x="456586" y="23691"/>
                    <a:pt x="457211" y="26566"/>
                    <a:pt x="457211" y="29816"/>
                  </a:cubicBezTo>
                  <a:cubicBezTo>
                    <a:pt x="457211" y="30316"/>
                    <a:pt x="457180" y="30879"/>
                    <a:pt x="457117" y="31504"/>
                  </a:cubicBezTo>
                  <a:lnTo>
                    <a:pt x="431333" y="31504"/>
                  </a:lnTo>
                  <a:cubicBezTo>
                    <a:pt x="431458" y="34004"/>
                    <a:pt x="432052" y="36098"/>
                    <a:pt x="433114" y="37786"/>
                  </a:cubicBezTo>
                  <a:cubicBezTo>
                    <a:pt x="434177" y="39474"/>
                    <a:pt x="435521" y="40755"/>
                    <a:pt x="437146" y="41630"/>
                  </a:cubicBezTo>
                  <a:cubicBezTo>
                    <a:pt x="438771" y="42443"/>
                    <a:pt x="440490" y="42849"/>
                    <a:pt x="442303" y="42849"/>
                  </a:cubicBezTo>
                  <a:cubicBezTo>
                    <a:pt x="446553" y="42849"/>
                    <a:pt x="449773" y="40911"/>
                    <a:pt x="451960" y="37036"/>
                  </a:cubicBezTo>
                  <a:lnTo>
                    <a:pt x="456555" y="39286"/>
                  </a:lnTo>
                  <a:cubicBezTo>
                    <a:pt x="455179" y="41849"/>
                    <a:pt x="453273" y="43912"/>
                    <a:pt x="450835" y="45474"/>
                  </a:cubicBezTo>
                  <a:cubicBezTo>
                    <a:pt x="448397" y="47037"/>
                    <a:pt x="445491" y="47818"/>
                    <a:pt x="442115" y="47818"/>
                  </a:cubicBezTo>
                  <a:close/>
                  <a:moveTo>
                    <a:pt x="451492" y="27003"/>
                  </a:moveTo>
                  <a:cubicBezTo>
                    <a:pt x="451429" y="25628"/>
                    <a:pt x="451054" y="24284"/>
                    <a:pt x="450366" y="22972"/>
                  </a:cubicBezTo>
                  <a:cubicBezTo>
                    <a:pt x="449679" y="21597"/>
                    <a:pt x="448585" y="20440"/>
                    <a:pt x="447085" y="19502"/>
                  </a:cubicBezTo>
                  <a:cubicBezTo>
                    <a:pt x="445647" y="18565"/>
                    <a:pt x="443834" y="18096"/>
                    <a:pt x="441647" y="18096"/>
                  </a:cubicBezTo>
                  <a:cubicBezTo>
                    <a:pt x="439084" y="18096"/>
                    <a:pt x="436896" y="18909"/>
                    <a:pt x="435083" y="20534"/>
                  </a:cubicBezTo>
                  <a:cubicBezTo>
                    <a:pt x="433333" y="22159"/>
                    <a:pt x="432177" y="24316"/>
                    <a:pt x="431614" y="27003"/>
                  </a:cubicBezTo>
                  <a:lnTo>
                    <a:pt x="451492" y="27003"/>
                  </a:lnTo>
                  <a:close/>
                  <a:moveTo>
                    <a:pt x="459553" y="46787"/>
                  </a:moveTo>
                  <a:lnTo>
                    <a:pt x="459553" y="46787"/>
                  </a:lnTo>
                  <a:close/>
                  <a:moveTo>
                    <a:pt x="493234" y="47818"/>
                  </a:moveTo>
                  <a:cubicBezTo>
                    <a:pt x="490046" y="47818"/>
                    <a:pt x="487202" y="47068"/>
                    <a:pt x="484702" y="45568"/>
                  </a:cubicBezTo>
                  <a:cubicBezTo>
                    <a:pt x="482201" y="44006"/>
                    <a:pt x="480232" y="41943"/>
                    <a:pt x="478795" y="39380"/>
                  </a:cubicBezTo>
                  <a:cubicBezTo>
                    <a:pt x="477419" y="36755"/>
                    <a:pt x="476732" y="33786"/>
                    <a:pt x="476732" y="30473"/>
                  </a:cubicBezTo>
                  <a:cubicBezTo>
                    <a:pt x="476732" y="27222"/>
                    <a:pt x="477419" y="24284"/>
                    <a:pt x="478795" y="21659"/>
                  </a:cubicBezTo>
                  <a:cubicBezTo>
                    <a:pt x="480232" y="18971"/>
                    <a:pt x="482201" y="16877"/>
                    <a:pt x="484702" y="15377"/>
                  </a:cubicBezTo>
                  <a:cubicBezTo>
                    <a:pt x="487202" y="13877"/>
                    <a:pt x="490046" y="13127"/>
                    <a:pt x="493234" y="13127"/>
                  </a:cubicBezTo>
                  <a:cubicBezTo>
                    <a:pt x="496734" y="13127"/>
                    <a:pt x="499672" y="13970"/>
                    <a:pt x="502048" y="15658"/>
                  </a:cubicBezTo>
                  <a:cubicBezTo>
                    <a:pt x="504485" y="17283"/>
                    <a:pt x="506236" y="19440"/>
                    <a:pt x="507298" y="22128"/>
                  </a:cubicBezTo>
                  <a:lnTo>
                    <a:pt x="502329" y="24191"/>
                  </a:lnTo>
                  <a:cubicBezTo>
                    <a:pt x="501516" y="22190"/>
                    <a:pt x="500297" y="20690"/>
                    <a:pt x="498672" y="19690"/>
                  </a:cubicBezTo>
                  <a:cubicBezTo>
                    <a:pt x="497109" y="18627"/>
                    <a:pt x="495203" y="18096"/>
                    <a:pt x="492953" y="18096"/>
                  </a:cubicBezTo>
                  <a:cubicBezTo>
                    <a:pt x="491015" y="18096"/>
                    <a:pt x="489202" y="18627"/>
                    <a:pt x="487514" y="19690"/>
                  </a:cubicBezTo>
                  <a:cubicBezTo>
                    <a:pt x="485889" y="20690"/>
                    <a:pt x="484577" y="22128"/>
                    <a:pt x="483576" y="24003"/>
                  </a:cubicBezTo>
                  <a:cubicBezTo>
                    <a:pt x="482576" y="25878"/>
                    <a:pt x="482076" y="28035"/>
                    <a:pt x="482076" y="30473"/>
                  </a:cubicBezTo>
                  <a:cubicBezTo>
                    <a:pt x="482076" y="32910"/>
                    <a:pt x="482576" y="35067"/>
                    <a:pt x="483576" y="36942"/>
                  </a:cubicBezTo>
                  <a:cubicBezTo>
                    <a:pt x="484577" y="38817"/>
                    <a:pt x="485889" y="40286"/>
                    <a:pt x="487514" y="41349"/>
                  </a:cubicBezTo>
                  <a:cubicBezTo>
                    <a:pt x="489202" y="42349"/>
                    <a:pt x="491015" y="42849"/>
                    <a:pt x="492953" y="42849"/>
                  </a:cubicBezTo>
                  <a:cubicBezTo>
                    <a:pt x="495266" y="42849"/>
                    <a:pt x="497235" y="42318"/>
                    <a:pt x="498860" y="41255"/>
                  </a:cubicBezTo>
                  <a:cubicBezTo>
                    <a:pt x="500547" y="40193"/>
                    <a:pt x="501797" y="38692"/>
                    <a:pt x="502610" y="36755"/>
                  </a:cubicBezTo>
                  <a:lnTo>
                    <a:pt x="507486" y="38817"/>
                  </a:lnTo>
                  <a:cubicBezTo>
                    <a:pt x="506361" y="41505"/>
                    <a:pt x="504548" y="43693"/>
                    <a:pt x="502048" y="45381"/>
                  </a:cubicBezTo>
                  <a:cubicBezTo>
                    <a:pt x="499610" y="47006"/>
                    <a:pt x="496672" y="47818"/>
                    <a:pt x="493234" y="47818"/>
                  </a:cubicBezTo>
                  <a:close/>
                  <a:moveTo>
                    <a:pt x="523422" y="47818"/>
                  </a:moveTo>
                  <a:cubicBezTo>
                    <a:pt x="521047" y="47818"/>
                    <a:pt x="518921" y="47350"/>
                    <a:pt x="517046" y="46412"/>
                  </a:cubicBezTo>
                  <a:cubicBezTo>
                    <a:pt x="515171" y="45474"/>
                    <a:pt x="513702" y="44193"/>
                    <a:pt x="512639" y="42568"/>
                  </a:cubicBezTo>
                  <a:cubicBezTo>
                    <a:pt x="511639" y="40880"/>
                    <a:pt x="511139" y="39005"/>
                    <a:pt x="511139" y="36942"/>
                  </a:cubicBezTo>
                  <a:cubicBezTo>
                    <a:pt x="511139" y="33504"/>
                    <a:pt x="512421" y="30816"/>
                    <a:pt x="514983" y="28879"/>
                  </a:cubicBezTo>
                  <a:cubicBezTo>
                    <a:pt x="517609" y="26941"/>
                    <a:pt x="520921" y="25972"/>
                    <a:pt x="524922" y="25972"/>
                  </a:cubicBezTo>
                  <a:cubicBezTo>
                    <a:pt x="526860" y="25972"/>
                    <a:pt x="528673" y="26191"/>
                    <a:pt x="530360" y="26628"/>
                  </a:cubicBezTo>
                  <a:cubicBezTo>
                    <a:pt x="532048" y="27003"/>
                    <a:pt x="533330" y="27472"/>
                    <a:pt x="534204" y="28035"/>
                  </a:cubicBezTo>
                  <a:lnTo>
                    <a:pt x="534204" y="26066"/>
                  </a:lnTo>
                  <a:cubicBezTo>
                    <a:pt x="534204" y="23628"/>
                    <a:pt x="533361" y="21690"/>
                    <a:pt x="531673" y="20253"/>
                  </a:cubicBezTo>
                  <a:cubicBezTo>
                    <a:pt x="529985" y="18752"/>
                    <a:pt x="527829" y="18002"/>
                    <a:pt x="525203" y="18002"/>
                  </a:cubicBezTo>
                  <a:cubicBezTo>
                    <a:pt x="523453" y="18002"/>
                    <a:pt x="521797" y="18409"/>
                    <a:pt x="520234" y="19221"/>
                  </a:cubicBezTo>
                  <a:cubicBezTo>
                    <a:pt x="518671" y="19971"/>
                    <a:pt x="517421" y="21065"/>
                    <a:pt x="516484" y="22503"/>
                  </a:cubicBezTo>
                  <a:lnTo>
                    <a:pt x="512452" y="19409"/>
                  </a:lnTo>
                  <a:cubicBezTo>
                    <a:pt x="513702" y="17471"/>
                    <a:pt x="515452" y="15939"/>
                    <a:pt x="517702" y="14814"/>
                  </a:cubicBezTo>
                  <a:cubicBezTo>
                    <a:pt x="520015" y="13689"/>
                    <a:pt x="522515" y="13127"/>
                    <a:pt x="525203" y="13127"/>
                  </a:cubicBezTo>
                  <a:cubicBezTo>
                    <a:pt x="529641" y="13127"/>
                    <a:pt x="533110" y="14314"/>
                    <a:pt x="535611" y="16690"/>
                  </a:cubicBezTo>
                  <a:cubicBezTo>
                    <a:pt x="538174" y="19002"/>
                    <a:pt x="539455" y="22159"/>
                    <a:pt x="539455" y="26160"/>
                  </a:cubicBezTo>
                  <a:lnTo>
                    <a:pt x="539455" y="46787"/>
                  </a:lnTo>
                  <a:lnTo>
                    <a:pt x="534204" y="46787"/>
                  </a:lnTo>
                  <a:lnTo>
                    <a:pt x="534204" y="42099"/>
                  </a:lnTo>
                  <a:lnTo>
                    <a:pt x="534017" y="42099"/>
                  </a:lnTo>
                  <a:cubicBezTo>
                    <a:pt x="533079" y="43662"/>
                    <a:pt x="531673" y="45006"/>
                    <a:pt x="529798" y="46131"/>
                  </a:cubicBezTo>
                  <a:cubicBezTo>
                    <a:pt x="527922" y="47256"/>
                    <a:pt x="525797" y="47818"/>
                    <a:pt x="523422" y="47818"/>
                  </a:cubicBezTo>
                  <a:close/>
                  <a:moveTo>
                    <a:pt x="523984" y="43037"/>
                  </a:moveTo>
                  <a:cubicBezTo>
                    <a:pt x="525797" y="43037"/>
                    <a:pt x="527485" y="42568"/>
                    <a:pt x="529048" y="41630"/>
                  </a:cubicBezTo>
                  <a:cubicBezTo>
                    <a:pt x="530610" y="40693"/>
                    <a:pt x="531860" y="39443"/>
                    <a:pt x="532798" y="37880"/>
                  </a:cubicBezTo>
                  <a:cubicBezTo>
                    <a:pt x="533736" y="36255"/>
                    <a:pt x="534204" y="34504"/>
                    <a:pt x="534204" y="32629"/>
                  </a:cubicBezTo>
                  <a:cubicBezTo>
                    <a:pt x="533204" y="31942"/>
                    <a:pt x="531954" y="31410"/>
                    <a:pt x="530454" y="31035"/>
                  </a:cubicBezTo>
                  <a:cubicBezTo>
                    <a:pt x="528954" y="30598"/>
                    <a:pt x="527391" y="30379"/>
                    <a:pt x="525766" y="30379"/>
                  </a:cubicBezTo>
                  <a:cubicBezTo>
                    <a:pt x="522766" y="30379"/>
                    <a:pt x="520515" y="31004"/>
                    <a:pt x="519015" y="32254"/>
                  </a:cubicBezTo>
                  <a:cubicBezTo>
                    <a:pt x="517515" y="33442"/>
                    <a:pt x="516765" y="35036"/>
                    <a:pt x="516765" y="37036"/>
                  </a:cubicBezTo>
                  <a:cubicBezTo>
                    <a:pt x="516765" y="38786"/>
                    <a:pt x="517421" y="40224"/>
                    <a:pt x="518734" y="41349"/>
                  </a:cubicBezTo>
                  <a:cubicBezTo>
                    <a:pt x="520109" y="42474"/>
                    <a:pt x="521859" y="43037"/>
                    <a:pt x="523984" y="43037"/>
                  </a:cubicBezTo>
                  <a:close/>
                  <a:moveTo>
                    <a:pt x="546970" y="14158"/>
                  </a:moveTo>
                  <a:lnTo>
                    <a:pt x="552127" y="14158"/>
                  </a:lnTo>
                  <a:lnTo>
                    <a:pt x="552127" y="18940"/>
                  </a:lnTo>
                  <a:lnTo>
                    <a:pt x="552408" y="18940"/>
                  </a:lnTo>
                  <a:cubicBezTo>
                    <a:pt x="553283" y="17315"/>
                    <a:pt x="554689" y="15939"/>
                    <a:pt x="556627" y="14814"/>
                  </a:cubicBezTo>
                  <a:cubicBezTo>
                    <a:pt x="558627" y="13689"/>
                    <a:pt x="560721" y="13127"/>
                    <a:pt x="562909" y="13127"/>
                  </a:cubicBezTo>
                  <a:cubicBezTo>
                    <a:pt x="566847" y="13127"/>
                    <a:pt x="569847" y="14283"/>
                    <a:pt x="571910" y="16596"/>
                  </a:cubicBezTo>
                  <a:cubicBezTo>
                    <a:pt x="573973" y="18846"/>
                    <a:pt x="575004" y="21940"/>
                    <a:pt x="575004" y="25878"/>
                  </a:cubicBezTo>
                  <a:lnTo>
                    <a:pt x="575004" y="46787"/>
                  </a:lnTo>
                  <a:lnTo>
                    <a:pt x="569566" y="46787"/>
                  </a:lnTo>
                  <a:lnTo>
                    <a:pt x="569566" y="26722"/>
                  </a:lnTo>
                  <a:cubicBezTo>
                    <a:pt x="569566" y="23659"/>
                    <a:pt x="568847" y="21471"/>
                    <a:pt x="567410" y="20159"/>
                  </a:cubicBezTo>
                  <a:cubicBezTo>
                    <a:pt x="565972" y="18784"/>
                    <a:pt x="564003" y="18096"/>
                    <a:pt x="561503" y="18096"/>
                  </a:cubicBezTo>
                  <a:cubicBezTo>
                    <a:pt x="559752" y="18096"/>
                    <a:pt x="558158" y="18596"/>
                    <a:pt x="556721" y="19596"/>
                  </a:cubicBezTo>
                  <a:cubicBezTo>
                    <a:pt x="555346" y="20534"/>
                    <a:pt x="554283" y="21815"/>
                    <a:pt x="553533" y="23440"/>
                  </a:cubicBezTo>
                  <a:cubicBezTo>
                    <a:pt x="552783" y="25003"/>
                    <a:pt x="552408" y="26660"/>
                    <a:pt x="552408" y="28410"/>
                  </a:cubicBezTo>
                  <a:lnTo>
                    <a:pt x="552408" y="46787"/>
                  </a:lnTo>
                  <a:lnTo>
                    <a:pt x="546970" y="46787"/>
                  </a:lnTo>
                  <a:lnTo>
                    <a:pt x="546970" y="14158"/>
                  </a:lnTo>
                  <a:close/>
                  <a:moveTo>
                    <a:pt x="580532" y="12470"/>
                  </a:moveTo>
                  <a:lnTo>
                    <a:pt x="583907" y="7688"/>
                  </a:lnTo>
                  <a:cubicBezTo>
                    <a:pt x="583032" y="7564"/>
                    <a:pt x="582282" y="7189"/>
                    <a:pt x="581657" y="6563"/>
                  </a:cubicBezTo>
                  <a:cubicBezTo>
                    <a:pt x="581032" y="5876"/>
                    <a:pt x="580719" y="5032"/>
                    <a:pt x="580719" y="4032"/>
                  </a:cubicBezTo>
                  <a:cubicBezTo>
                    <a:pt x="580719" y="2907"/>
                    <a:pt x="581095" y="1969"/>
                    <a:pt x="581845" y="1219"/>
                  </a:cubicBezTo>
                  <a:cubicBezTo>
                    <a:pt x="582657" y="406"/>
                    <a:pt x="583626" y="0"/>
                    <a:pt x="584751" y="0"/>
                  </a:cubicBezTo>
                  <a:cubicBezTo>
                    <a:pt x="585876" y="0"/>
                    <a:pt x="586845" y="406"/>
                    <a:pt x="587658" y="1219"/>
                  </a:cubicBezTo>
                  <a:cubicBezTo>
                    <a:pt x="588471" y="1969"/>
                    <a:pt x="588877" y="2907"/>
                    <a:pt x="588877" y="4032"/>
                  </a:cubicBezTo>
                  <a:cubicBezTo>
                    <a:pt x="588877" y="4719"/>
                    <a:pt x="588720" y="5407"/>
                    <a:pt x="588408" y="6095"/>
                  </a:cubicBezTo>
                  <a:cubicBezTo>
                    <a:pt x="588158" y="6720"/>
                    <a:pt x="587720" y="7470"/>
                    <a:pt x="587095" y="8345"/>
                  </a:cubicBezTo>
                  <a:lnTo>
                    <a:pt x="583064" y="14158"/>
                  </a:lnTo>
                  <a:lnTo>
                    <a:pt x="580532" y="12470"/>
                  </a:lnTo>
                  <a:close/>
                  <a:moveTo>
                    <a:pt x="607171" y="47256"/>
                  </a:moveTo>
                  <a:cubicBezTo>
                    <a:pt x="605796" y="47256"/>
                    <a:pt x="604546" y="47068"/>
                    <a:pt x="603421" y="46693"/>
                  </a:cubicBezTo>
                  <a:cubicBezTo>
                    <a:pt x="602296" y="46256"/>
                    <a:pt x="601358" y="45662"/>
                    <a:pt x="600608" y="44912"/>
                  </a:cubicBezTo>
                  <a:cubicBezTo>
                    <a:pt x="598920" y="43287"/>
                    <a:pt x="598076" y="41068"/>
                    <a:pt x="598076" y="38255"/>
                  </a:cubicBezTo>
                  <a:lnTo>
                    <a:pt x="598076" y="19127"/>
                  </a:lnTo>
                  <a:lnTo>
                    <a:pt x="592357" y="19127"/>
                  </a:lnTo>
                  <a:lnTo>
                    <a:pt x="592357" y="14158"/>
                  </a:lnTo>
                  <a:lnTo>
                    <a:pt x="598076" y="14158"/>
                  </a:lnTo>
                  <a:lnTo>
                    <a:pt x="598076" y="4969"/>
                  </a:lnTo>
                  <a:lnTo>
                    <a:pt x="603515" y="4969"/>
                  </a:lnTo>
                  <a:lnTo>
                    <a:pt x="603515" y="14158"/>
                  </a:lnTo>
                  <a:lnTo>
                    <a:pt x="611484" y="14158"/>
                  </a:lnTo>
                  <a:lnTo>
                    <a:pt x="611484" y="19127"/>
                  </a:lnTo>
                  <a:lnTo>
                    <a:pt x="603515" y="19127"/>
                  </a:lnTo>
                  <a:lnTo>
                    <a:pt x="603515" y="36848"/>
                  </a:lnTo>
                  <a:cubicBezTo>
                    <a:pt x="603515" y="38661"/>
                    <a:pt x="603858" y="40005"/>
                    <a:pt x="604546" y="40880"/>
                  </a:cubicBezTo>
                  <a:cubicBezTo>
                    <a:pt x="605359" y="41818"/>
                    <a:pt x="606515" y="42287"/>
                    <a:pt x="608015" y="42287"/>
                  </a:cubicBezTo>
                  <a:cubicBezTo>
                    <a:pt x="609328" y="42287"/>
                    <a:pt x="610516" y="41911"/>
                    <a:pt x="611578" y="41161"/>
                  </a:cubicBezTo>
                  <a:lnTo>
                    <a:pt x="611578" y="46506"/>
                  </a:lnTo>
                  <a:cubicBezTo>
                    <a:pt x="610953" y="46756"/>
                    <a:pt x="610297" y="46943"/>
                    <a:pt x="609609" y="47068"/>
                  </a:cubicBezTo>
                  <a:cubicBezTo>
                    <a:pt x="608984" y="47193"/>
                    <a:pt x="608172" y="47256"/>
                    <a:pt x="607171" y="47256"/>
                  </a:cubicBezTo>
                  <a:close/>
                  <a:moveTo>
                    <a:pt x="613980" y="46787"/>
                  </a:moveTo>
                  <a:lnTo>
                    <a:pt x="613980" y="46787"/>
                  </a:lnTo>
                  <a:close/>
                  <a:moveTo>
                    <a:pt x="645411" y="47256"/>
                  </a:moveTo>
                  <a:cubicBezTo>
                    <a:pt x="644036" y="47256"/>
                    <a:pt x="642786" y="47068"/>
                    <a:pt x="641661" y="46693"/>
                  </a:cubicBezTo>
                  <a:cubicBezTo>
                    <a:pt x="640535" y="46256"/>
                    <a:pt x="639598" y="45662"/>
                    <a:pt x="638848" y="44912"/>
                  </a:cubicBezTo>
                  <a:cubicBezTo>
                    <a:pt x="637160" y="43287"/>
                    <a:pt x="636316" y="41068"/>
                    <a:pt x="636316" y="38255"/>
                  </a:cubicBezTo>
                  <a:lnTo>
                    <a:pt x="636316" y="19127"/>
                  </a:lnTo>
                  <a:lnTo>
                    <a:pt x="630597" y="19127"/>
                  </a:lnTo>
                  <a:lnTo>
                    <a:pt x="630597" y="14158"/>
                  </a:lnTo>
                  <a:lnTo>
                    <a:pt x="636316" y="14158"/>
                  </a:lnTo>
                  <a:lnTo>
                    <a:pt x="636316" y="4969"/>
                  </a:lnTo>
                  <a:lnTo>
                    <a:pt x="641754" y="4969"/>
                  </a:lnTo>
                  <a:lnTo>
                    <a:pt x="641754" y="14158"/>
                  </a:lnTo>
                  <a:lnTo>
                    <a:pt x="649724" y="14158"/>
                  </a:lnTo>
                  <a:lnTo>
                    <a:pt x="649724" y="19127"/>
                  </a:lnTo>
                  <a:lnTo>
                    <a:pt x="641754" y="19127"/>
                  </a:lnTo>
                  <a:lnTo>
                    <a:pt x="641754" y="36848"/>
                  </a:lnTo>
                  <a:cubicBezTo>
                    <a:pt x="641754" y="38661"/>
                    <a:pt x="642098" y="40005"/>
                    <a:pt x="642786" y="40880"/>
                  </a:cubicBezTo>
                  <a:cubicBezTo>
                    <a:pt x="643598" y="41818"/>
                    <a:pt x="644755" y="42287"/>
                    <a:pt x="646255" y="42287"/>
                  </a:cubicBezTo>
                  <a:cubicBezTo>
                    <a:pt x="647568" y="42287"/>
                    <a:pt x="648755" y="41911"/>
                    <a:pt x="649818" y="41161"/>
                  </a:cubicBezTo>
                  <a:lnTo>
                    <a:pt x="649818" y="46506"/>
                  </a:lnTo>
                  <a:cubicBezTo>
                    <a:pt x="649193" y="46756"/>
                    <a:pt x="648536" y="46943"/>
                    <a:pt x="647849" y="47068"/>
                  </a:cubicBezTo>
                  <a:cubicBezTo>
                    <a:pt x="647224" y="47193"/>
                    <a:pt x="646411" y="47256"/>
                    <a:pt x="645411" y="47256"/>
                  </a:cubicBezTo>
                  <a:close/>
                  <a:moveTo>
                    <a:pt x="666018" y="47818"/>
                  </a:moveTo>
                  <a:cubicBezTo>
                    <a:pt x="663643" y="47818"/>
                    <a:pt x="661518" y="47350"/>
                    <a:pt x="659643" y="46412"/>
                  </a:cubicBezTo>
                  <a:cubicBezTo>
                    <a:pt x="657767" y="45474"/>
                    <a:pt x="656298" y="44193"/>
                    <a:pt x="655236" y="42568"/>
                  </a:cubicBezTo>
                  <a:cubicBezTo>
                    <a:pt x="654236" y="40880"/>
                    <a:pt x="653736" y="39005"/>
                    <a:pt x="653736" y="36942"/>
                  </a:cubicBezTo>
                  <a:cubicBezTo>
                    <a:pt x="653736" y="33504"/>
                    <a:pt x="655017" y="30816"/>
                    <a:pt x="657580" y="28879"/>
                  </a:cubicBezTo>
                  <a:cubicBezTo>
                    <a:pt x="660205" y="26941"/>
                    <a:pt x="663518" y="25972"/>
                    <a:pt x="667519" y="25972"/>
                  </a:cubicBezTo>
                  <a:cubicBezTo>
                    <a:pt x="669457" y="25972"/>
                    <a:pt x="671269" y="26191"/>
                    <a:pt x="672957" y="26628"/>
                  </a:cubicBezTo>
                  <a:cubicBezTo>
                    <a:pt x="674645" y="27003"/>
                    <a:pt x="675926" y="27472"/>
                    <a:pt x="676801" y="28035"/>
                  </a:cubicBezTo>
                  <a:lnTo>
                    <a:pt x="676801" y="26066"/>
                  </a:lnTo>
                  <a:cubicBezTo>
                    <a:pt x="676801" y="23628"/>
                    <a:pt x="675957" y="21690"/>
                    <a:pt x="674269" y="20253"/>
                  </a:cubicBezTo>
                  <a:cubicBezTo>
                    <a:pt x="672582" y="18752"/>
                    <a:pt x="670425" y="18002"/>
                    <a:pt x="667800" y="18002"/>
                  </a:cubicBezTo>
                  <a:cubicBezTo>
                    <a:pt x="666050" y="18002"/>
                    <a:pt x="664393" y="18409"/>
                    <a:pt x="662831" y="19221"/>
                  </a:cubicBezTo>
                  <a:cubicBezTo>
                    <a:pt x="661268" y="19971"/>
                    <a:pt x="660018" y="21065"/>
                    <a:pt x="659080" y="22503"/>
                  </a:cubicBezTo>
                  <a:lnTo>
                    <a:pt x="655048" y="19409"/>
                  </a:lnTo>
                  <a:cubicBezTo>
                    <a:pt x="656298" y="17471"/>
                    <a:pt x="658049" y="15939"/>
                    <a:pt x="660299" y="14814"/>
                  </a:cubicBezTo>
                  <a:cubicBezTo>
                    <a:pt x="662612" y="13689"/>
                    <a:pt x="665112" y="13127"/>
                    <a:pt x="667800" y="13127"/>
                  </a:cubicBezTo>
                  <a:cubicBezTo>
                    <a:pt x="672238" y="13127"/>
                    <a:pt x="675707" y="14314"/>
                    <a:pt x="678207" y="16690"/>
                  </a:cubicBezTo>
                  <a:cubicBezTo>
                    <a:pt x="680770" y="19002"/>
                    <a:pt x="682052" y="22159"/>
                    <a:pt x="682052" y="26160"/>
                  </a:cubicBezTo>
                  <a:lnTo>
                    <a:pt x="682052" y="46787"/>
                  </a:lnTo>
                  <a:lnTo>
                    <a:pt x="676801" y="46787"/>
                  </a:lnTo>
                  <a:lnTo>
                    <a:pt x="676801" y="42099"/>
                  </a:lnTo>
                  <a:lnTo>
                    <a:pt x="676614" y="42099"/>
                  </a:lnTo>
                  <a:cubicBezTo>
                    <a:pt x="675676" y="43662"/>
                    <a:pt x="674269" y="45006"/>
                    <a:pt x="672394" y="46131"/>
                  </a:cubicBezTo>
                  <a:cubicBezTo>
                    <a:pt x="670519" y="47256"/>
                    <a:pt x="668394" y="47818"/>
                    <a:pt x="666018" y="47818"/>
                  </a:cubicBezTo>
                  <a:close/>
                  <a:moveTo>
                    <a:pt x="666581" y="43037"/>
                  </a:moveTo>
                  <a:cubicBezTo>
                    <a:pt x="668394" y="43037"/>
                    <a:pt x="670081" y="42568"/>
                    <a:pt x="671644" y="41630"/>
                  </a:cubicBezTo>
                  <a:cubicBezTo>
                    <a:pt x="673207" y="40693"/>
                    <a:pt x="674457" y="39443"/>
                    <a:pt x="675395" y="37880"/>
                  </a:cubicBezTo>
                  <a:cubicBezTo>
                    <a:pt x="676332" y="36255"/>
                    <a:pt x="676801" y="34504"/>
                    <a:pt x="676801" y="32629"/>
                  </a:cubicBezTo>
                  <a:cubicBezTo>
                    <a:pt x="675801" y="31942"/>
                    <a:pt x="674551" y="31410"/>
                    <a:pt x="673051" y="31035"/>
                  </a:cubicBezTo>
                  <a:cubicBezTo>
                    <a:pt x="671550" y="30598"/>
                    <a:pt x="669988" y="30379"/>
                    <a:pt x="668362" y="30379"/>
                  </a:cubicBezTo>
                  <a:cubicBezTo>
                    <a:pt x="665362" y="30379"/>
                    <a:pt x="663112" y="31004"/>
                    <a:pt x="661612" y="32254"/>
                  </a:cubicBezTo>
                  <a:cubicBezTo>
                    <a:pt x="660111" y="33442"/>
                    <a:pt x="659361" y="35036"/>
                    <a:pt x="659361" y="37036"/>
                  </a:cubicBezTo>
                  <a:cubicBezTo>
                    <a:pt x="659361" y="38786"/>
                    <a:pt x="660018" y="40224"/>
                    <a:pt x="661330" y="41349"/>
                  </a:cubicBezTo>
                  <a:cubicBezTo>
                    <a:pt x="662706" y="42474"/>
                    <a:pt x="664456" y="43037"/>
                    <a:pt x="666581" y="43037"/>
                  </a:cubicBezTo>
                  <a:close/>
                  <a:moveTo>
                    <a:pt x="689566" y="1031"/>
                  </a:moveTo>
                  <a:lnTo>
                    <a:pt x="695004" y="1031"/>
                  </a:lnTo>
                  <a:lnTo>
                    <a:pt x="695004" y="29816"/>
                  </a:lnTo>
                  <a:lnTo>
                    <a:pt x="710381" y="14158"/>
                  </a:lnTo>
                  <a:lnTo>
                    <a:pt x="717226" y="14158"/>
                  </a:lnTo>
                  <a:lnTo>
                    <a:pt x="717226" y="14439"/>
                  </a:lnTo>
                  <a:lnTo>
                    <a:pt x="704474" y="27378"/>
                  </a:lnTo>
                  <a:lnTo>
                    <a:pt x="717601" y="46506"/>
                  </a:lnTo>
                  <a:lnTo>
                    <a:pt x="717601" y="46787"/>
                  </a:lnTo>
                  <a:lnTo>
                    <a:pt x="711131" y="46787"/>
                  </a:lnTo>
                  <a:lnTo>
                    <a:pt x="700630" y="31129"/>
                  </a:lnTo>
                  <a:lnTo>
                    <a:pt x="695004" y="36755"/>
                  </a:lnTo>
                  <a:lnTo>
                    <a:pt x="695004" y="46787"/>
                  </a:lnTo>
                  <a:lnTo>
                    <a:pt x="689566" y="46787"/>
                  </a:lnTo>
                  <a:lnTo>
                    <a:pt x="689566" y="1031"/>
                  </a:lnTo>
                  <a:close/>
                  <a:moveTo>
                    <a:pt x="735432" y="47818"/>
                  </a:moveTo>
                  <a:cubicBezTo>
                    <a:pt x="732307" y="47818"/>
                    <a:pt x="729494" y="47068"/>
                    <a:pt x="726994" y="45568"/>
                  </a:cubicBezTo>
                  <a:cubicBezTo>
                    <a:pt x="724556" y="44068"/>
                    <a:pt x="722649" y="42005"/>
                    <a:pt x="721274" y="39380"/>
                  </a:cubicBezTo>
                  <a:cubicBezTo>
                    <a:pt x="719899" y="36755"/>
                    <a:pt x="719211" y="33817"/>
                    <a:pt x="719211" y="30566"/>
                  </a:cubicBezTo>
                  <a:cubicBezTo>
                    <a:pt x="719211" y="27441"/>
                    <a:pt x="719837" y="24566"/>
                    <a:pt x="721087" y="21940"/>
                  </a:cubicBezTo>
                  <a:cubicBezTo>
                    <a:pt x="722399" y="19252"/>
                    <a:pt x="724243" y="17127"/>
                    <a:pt x="726619" y="15564"/>
                  </a:cubicBezTo>
                  <a:cubicBezTo>
                    <a:pt x="729056" y="13939"/>
                    <a:pt x="731838" y="13127"/>
                    <a:pt x="734963" y="13127"/>
                  </a:cubicBezTo>
                  <a:cubicBezTo>
                    <a:pt x="738151" y="13127"/>
                    <a:pt x="740901" y="13846"/>
                    <a:pt x="743214" y="15283"/>
                  </a:cubicBezTo>
                  <a:cubicBezTo>
                    <a:pt x="745590" y="16721"/>
                    <a:pt x="747403" y="18690"/>
                    <a:pt x="748653" y="21190"/>
                  </a:cubicBezTo>
                  <a:cubicBezTo>
                    <a:pt x="749903" y="23691"/>
                    <a:pt x="750528" y="26566"/>
                    <a:pt x="750528" y="29816"/>
                  </a:cubicBezTo>
                  <a:cubicBezTo>
                    <a:pt x="750528" y="30316"/>
                    <a:pt x="750497" y="30879"/>
                    <a:pt x="750434" y="31504"/>
                  </a:cubicBezTo>
                  <a:lnTo>
                    <a:pt x="724650" y="31504"/>
                  </a:lnTo>
                  <a:cubicBezTo>
                    <a:pt x="724774" y="34004"/>
                    <a:pt x="725369" y="36098"/>
                    <a:pt x="726431" y="37786"/>
                  </a:cubicBezTo>
                  <a:cubicBezTo>
                    <a:pt x="727494" y="39474"/>
                    <a:pt x="728838" y="40755"/>
                    <a:pt x="730463" y="41630"/>
                  </a:cubicBezTo>
                  <a:cubicBezTo>
                    <a:pt x="732088" y="42443"/>
                    <a:pt x="733807" y="42849"/>
                    <a:pt x="735620" y="42849"/>
                  </a:cubicBezTo>
                  <a:cubicBezTo>
                    <a:pt x="739870" y="42849"/>
                    <a:pt x="743089" y="40911"/>
                    <a:pt x="745277" y="37036"/>
                  </a:cubicBezTo>
                  <a:lnTo>
                    <a:pt x="749871" y="39286"/>
                  </a:lnTo>
                  <a:cubicBezTo>
                    <a:pt x="748496" y="41849"/>
                    <a:pt x="746590" y="43912"/>
                    <a:pt x="744152" y="45474"/>
                  </a:cubicBezTo>
                  <a:cubicBezTo>
                    <a:pt x="741714" y="47037"/>
                    <a:pt x="738808" y="47818"/>
                    <a:pt x="735432" y="47818"/>
                  </a:cubicBezTo>
                  <a:close/>
                  <a:moveTo>
                    <a:pt x="744808" y="27003"/>
                  </a:moveTo>
                  <a:cubicBezTo>
                    <a:pt x="744746" y="25628"/>
                    <a:pt x="744371" y="24284"/>
                    <a:pt x="743683" y="22972"/>
                  </a:cubicBezTo>
                  <a:cubicBezTo>
                    <a:pt x="742996" y="21597"/>
                    <a:pt x="741902" y="20440"/>
                    <a:pt x="740402" y="19502"/>
                  </a:cubicBezTo>
                  <a:cubicBezTo>
                    <a:pt x="738964" y="18565"/>
                    <a:pt x="737151" y="18096"/>
                    <a:pt x="734963" y="18096"/>
                  </a:cubicBezTo>
                  <a:cubicBezTo>
                    <a:pt x="732401" y="18096"/>
                    <a:pt x="730213" y="18909"/>
                    <a:pt x="728400" y="20534"/>
                  </a:cubicBezTo>
                  <a:cubicBezTo>
                    <a:pt x="726650" y="22159"/>
                    <a:pt x="725493" y="24316"/>
                    <a:pt x="724931" y="27003"/>
                  </a:cubicBezTo>
                  <a:lnTo>
                    <a:pt x="744808" y="27003"/>
                  </a:lnTo>
                  <a:close/>
                  <a:moveTo>
                    <a:pt x="752869" y="46787"/>
                  </a:moveTo>
                  <a:lnTo>
                    <a:pt x="752869" y="46787"/>
                  </a:lnTo>
                  <a:close/>
                  <a:moveTo>
                    <a:pt x="771736" y="1031"/>
                  </a:moveTo>
                  <a:lnTo>
                    <a:pt x="777174" y="1031"/>
                  </a:lnTo>
                  <a:lnTo>
                    <a:pt x="777174" y="14533"/>
                  </a:lnTo>
                  <a:lnTo>
                    <a:pt x="776893" y="18940"/>
                  </a:lnTo>
                  <a:lnTo>
                    <a:pt x="777174" y="18940"/>
                  </a:lnTo>
                  <a:cubicBezTo>
                    <a:pt x="778049" y="17315"/>
                    <a:pt x="779456" y="15939"/>
                    <a:pt x="781394" y="14814"/>
                  </a:cubicBezTo>
                  <a:cubicBezTo>
                    <a:pt x="783332" y="13689"/>
                    <a:pt x="785457" y="13127"/>
                    <a:pt x="787770" y="13127"/>
                  </a:cubicBezTo>
                  <a:cubicBezTo>
                    <a:pt x="791770" y="13127"/>
                    <a:pt x="794802" y="14314"/>
                    <a:pt x="796864" y="16690"/>
                  </a:cubicBezTo>
                  <a:cubicBezTo>
                    <a:pt x="798927" y="19002"/>
                    <a:pt x="799959" y="22065"/>
                    <a:pt x="799959" y="25878"/>
                  </a:cubicBezTo>
                  <a:lnTo>
                    <a:pt x="799959" y="46787"/>
                  </a:lnTo>
                  <a:lnTo>
                    <a:pt x="794520" y="46787"/>
                  </a:lnTo>
                  <a:lnTo>
                    <a:pt x="794520" y="26722"/>
                  </a:lnTo>
                  <a:cubicBezTo>
                    <a:pt x="794520" y="23784"/>
                    <a:pt x="793770" y="21628"/>
                    <a:pt x="792270" y="20253"/>
                  </a:cubicBezTo>
                  <a:cubicBezTo>
                    <a:pt x="790833" y="18815"/>
                    <a:pt x="788926" y="18096"/>
                    <a:pt x="786551" y="18096"/>
                  </a:cubicBezTo>
                  <a:cubicBezTo>
                    <a:pt x="784800" y="18096"/>
                    <a:pt x="783206" y="18627"/>
                    <a:pt x="781769" y="19690"/>
                  </a:cubicBezTo>
                  <a:cubicBezTo>
                    <a:pt x="780393" y="20690"/>
                    <a:pt x="779268" y="22003"/>
                    <a:pt x="778393" y="23628"/>
                  </a:cubicBezTo>
                  <a:cubicBezTo>
                    <a:pt x="777581" y="25191"/>
                    <a:pt x="777174" y="26847"/>
                    <a:pt x="777174" y="28597"/>
                  </a:cubicBezTo>
                  <a:lnTo>
                    <a:pt x="777174" y="46787"/>
                  </a:lnTo>
                  <a:lnTo>
                    <a:pt x="771736" y="46787"/>
                  </a:lnTo>
                  <a:lnTo>
                    <a:pt x="771736" y="1031"/>
                  </a:lnTo>
                  <a:close/>
                  <a:moveTo>
                    <a:pt x="822335" y="47818"/>
                  </a:moveTo>
                  <a:cubicBezTo>
                    <a:pt x="819210" y="47818"/>
                    <a:pt x="816397" y="47068"/>
                    <a:pt x="813896" y="45568"/>
                  </a:cubicBezTo>
                  <a:cubicBezTo>
                    <a:pt x="811459" y="44068"/>
                    <a:pt x="809552" y="42005"/>
                    <a:pt x="808177" y="39380"/>
                  </a:cubicBezTo>
                  <a:cubicBezTo>
                    <a:pt x="806802" y="36755"/>
                    <a:pt x="806114" y="33817"/>
                    <a:pt x="806114" y="30566"/>
                  </a:cubicBezTo>
                  <a:cubicBezTo>
                    <a:pt x="806114" y="27441"/>
                    <a:pt x="806739" y="24566"/>
                    <a:pt x="807989" y="21940"/>
                  </a:cubicBezTo>
                  <a:cubicBezTo>
                    <a:pt x="809302" y="19252"/>
                    <a:pt x="811146" y="17127"/>
                    <a:pt x="813521" y="15564"/>
                  </a:cubicBezTo>
                  <a:cubicBezTo>
                    <a:pt x="815959" y="13939"/>
                    <a:pt x="818741" y="13127"/>
                    <a:pt x="821866" y="13127"/>
                  </a:cubicBezTo>
                  <a:cubicBezTo>
                    <a:pt x="825054" y="13127"/>
                    <a:pt x="827804" y="13846"/>
                    <a:pt x="830117" y="15283"/>
                  </a:cubicBezTo>
                  <a:cubicBezTo>
                    <a:pt x="832492" y="16721"/>
                    <a:pt x="834305" y="18690"/>
                    <a:pt x="835555" y="21190"/>
                  </a:cubicBezTo>
                  <a:cubicBezTo>
                    <a:pt x="836805" y="23691"/>
                    <a:pt x="837431" y="26566"/>
                    <a:pt x="837431" y="29816"/>
                  </a:cubicBezTo>
                  <a:cubicBezTo>
                    <a:pt x="837431" y="30316"/>
                    <a:pt x="837399" y="30879"/>
                    <a:pt x="837337" y="31504"/>
                  </a:cubicBezTo>
                  <a:lnTo>
                    <a:pt x="811552" y="31504"/>
                  </a:lnTo>
                  <a:cubicBezTo>
                    <a:pt x="811677" y="34004"/>
                    <a:pt x="812271" y="36098"/>
                    <a:pt x="813334" y="37786"/>
                  </a:cubicBezTo>
                  <a:cubicBezTo>
                    <a:pt x="814396" y="39474"/>
                    <a:pt x="815741" y="40755"/>
                    <a:pt x="817366" y="41630"/>
                  </a:cubicBezTo>
                  <a:cubicBezTo>
                    <a:pt x="818991" y="42443"/>
                    <a:pt x="820710" y="42849"/>
                    <a:pt x="822523" y="42849"/>
                  </a:cubicBezTo>
                  <a:cubicBezTo>
                    <a:pt x="826773" y="42849"/>
                    <a:pt x="829992" y="40911"/>
                    <a:pt x="832180" y="37036"/>
                  </a:cubicBezTo>
                  <a:lnTo>
                    <a:pt x="836774" y="39286"/>
                  </a:lnTo>
                  <a:cubicBezTo>
                    <a:pt x="835399" y="41849"/>
                    <a:pt x="833493" y="43912"/>
                    <a:pt x="831055" y="45474"/>
                  </a:cubicBezTo>
                  <a:cubicBezTo>
                    <a:pt x="828617" y="47037"/>
                    <a:pt x="825710" y="47818"/>
                    <a:pt x="822335" y="47818"/>
                  </a:cubicBezTo>
                  <a:close/>
                  <a:moveTo>
                    <a:pt x="831711" y="27003"/>
                  </a:moveTo>
                  <a:cubicBezTo>
                    <a:pt x="831649" y="25628"/>
                    <a:pt x="831273" y="24284"/>
                    <a:pt x="830586" y="22972"/>
                  </a:cubicBezTo>
                  <a:cubicBezTo>
                    <a:pt x="829899" y="21597"/>
                    <a:pt x="828805" y="20440"/>
                    <a:pt x="827304" y="19502"/>
                  </a:cubicBezTo>
                  <a:cubicBezTo>
                    <a:pt x="825867" y="18565"/>
                    <a:pt x="824054" y="18096"/>
                    <a:pt x="821866" y="18096"/>
                  </a:cubicBezTo>
                  <a:cubicBezTo>
                    <a:pt x="819303" y="18096"/>
                    <a:pt x="817115" y="18909"/>
                    <a:pt x="815303" y="20534"/>
                  </a:cubicBezTo>
                  <a:cubicBezTo>
                    <a:pt x="813553" y="22159"/>
                    <a:pt x="812396" y="24316"/>
                    <a:pt x="811834" y="27003"/>
                  </a:cubicBezTo>
                  <a:lnTo>
                    <a:pt x="831711" y="27003"/>
                  </a:lnTo>
                  <a:close/>
                  <a:moveTo>
                    <a:pt x="843803" y="14158"/>
                  </a:moveTo>
                  <a:lnTo>
                    <a:pt x="848960" y="14158"/>
                  </a:lnTo>
                  <a:lnTo>
                    <a:pt x="848960" y="19409"/>
                  </a:lnTo>
                  <a:lnTo>
                    <a:pt x="849242" y="19409"/>
                  </a:lnTo>
                  <a:cubicBezTo>
                    <a:pt x="849867" y="17596"/>
                    <a:pt x="851086" y="16127"/>
                    <a:pt x="852898" y="15002"/>
                  </a:cubicBezTo>
                  <a:cubicBezTo>
                    <a:pt x="854774" y="13814"/>
                    <a:pt x="856711" y="13220"/>
                    <a:pt x="858712" y="13220"/>
                  </a:cubicBezTo>
                  <a:cubicBezTo>
                    <a:pt x="860212" y="13220"/>
                    <a:pt x="861493" y="13439"/>
                    <a:pt x="862556" y="13877"/>
                  </a:cubicBezTo>
                  <a:lnTo>
                    <a:pt x="862556" y="19784"/>
                  </a:lnTo>
                  <a:cubicBezTo>
                    <a:pt x="861181" y="19096"/>
                    <a:pt x="859649" y="18752"/>
                    <a:pt x="857962" y="18752"/>
                  </a:cubicBezTo>
                  <a:cubicBezTo>
                    <a:pt x="856336" y="18752"/>
                    <a:pt x="854867" y="19190"/>
                    <a:pt x="853555" y="20065"/>
                  </a:cubicBezTo>
                  <a:cubicBezTo>
                    <a:pt x="852242" y="20940"/>
                    <a:pt x="851180" y="22159"/>
                    <a:pt x="850367" y="23722"/>
                  </a:cubicBezTo>
                  <a:cubicBezTo>
                    <a:pt x="849617" y="25222"/>
                    <a:pt x="849242" y="26847"/>
                    <a:pt x="849242" y="28597"/>
                  </a:cubicBezTo>
                  <a:lnTo>
                    <a:pt x="849242" y="46787"/>
                  </a:lnTo>
                  <a:lnTo>
                    <a:pt x="843803" y="46787"/>
                  </a:lnTo>
                  <a:lnTo>
                    <a:pt x="843803" y="14158"/>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6" name="Freeform: Shape 205">
              <a:extLst>
                <a:ext uri="{FF2B5EF4-FFF2-40B4-BE49-F238E27FC236}">
                  <a16:creationId xmlns:a16="http://schemas.microsoft.com/office/drawing/2014/main" id="{DACF0EBE-196B-B4B5-C223-2B2E5DD25BB0}"/>
                </a:ext>
              </a:extLst>
            </p:cNvPr>
            <p:cNvSpPr/>
            <p:nvPr/>
          </p:nvSpPr>
          <p:spPr>
            <a:xfrm>
              <a:off x="4162203" y="1951842"/>
              <a:ext cx="14835" cy="79932"/>
            </a:xfrm>
            <a:custGeom>
              <a:avLst/>
              <a:gdLst>
                <a:gd name="connsiteX0" fmla="*/ 0 w 14835"/>
                <a:gd name="connsiteY0" fmla="*/ 0 h 79932"/>
                <a:gd name="connsiteX1" fmla="*/ 14835 w 14835"/>
                <a:gd name="connsiteY1" fmla="*/ 0 h 79932"/>
                <a:gd name="connsiteX2" fmla="*/ 14835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5" y="0"/>
                  </a:lnTo>
                  <a:lnTo>
                    <a:pt x="14835"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7" name="Freeform: Shape 206">
              <a:extLst>
                <a:ext uri="{FF2B5EF4-FFF2-40B4-BE49-F238E27FC236}">
                  <a16:creationId xmlns:a16="http://schemas.microsoft.com/office/drawing/2014/main" id="{74BEB1A7-B575-62C0-84B2-0239762130F2}"/>
                </a:ext>
              </a:extLst>
            </p:cNvPr>
            <p:cNvSpPr/>
            <p:nvPr/>
          </p:nvSpPr>
          <p:spPr>
            <a:xfrm>
              <a:off x="4162203" y="2013486"/>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8" name="Freeform: Shape 207">
              <a:extLst>
                <a:ext uri="{FF2B5EF4-FFF2-40B4-BE49-F238E27FC236}">
                  <a16:creationId xmlns:a16="http://schemas.microsoft.com/office/drawing/2014/main" id="{0769CEA7-6E74-745F-2894-07449C7C6CF4}"/>
                </a:ext>
              </a:extLst>
            </p:cNvPr>
            <p:cNvSpPr/>
            <p:nvPr/>
          </p:nvSpPr>
          <p:spPr>
            <a:xfrm>
              <a:off x="3295545" y="2040370"/>
              <a:ext cx="414876" cy="76809"/>
            </a:xfrm>
            <a:custGeom>
              <a:avLst/>
              <a:gdLst>
                <a:gd name="connsiteX0" fmla="*/ 0 w 414876"/>
                <a:gd name="connsiteY0" fmla="*/ 0 h 76809"/>
                <a:gd name="connsiteX1" fmla="*/ 414877 w 414876"/>
                <a:gd name="connsiteY1" fmla="*/ 0 h 76809"/>
                <a:gd name="connsiteX2" fmla="*/ 414877 w 414876"/>
                <a:gd name="connsiteY2" fmla="*/ 76810 h 76809"/>
                <a:gd name="connsiteX3" fmla="*/ 0 w 414876"/>
                <a:gd name="connsiteY3" fmla="*/ 76810 h 76809"/>
                <a:gd name="connsiteX4" fmla="*/ 0 w 414876"/>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876" h="76809">
                  <a:moveTo>
                    <a:pt x="0" y="0"/>
                  </a:moveTo>
                  <a:lnTo>
                    <a:pt x="414877" y="0"/>
                  </a:lnTo>
                  <a:lnTo>
                    <a:pt x="414877"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9" name="Freeform: Shape 208">
              <a:extLst>
                <a:ext uri="{FF2B5EF4-FFF2-40B4-BE49-F238E27FC236}">
                  <a16:creationId xmlns:a16="http://schemas.microsoft.com/office/drawing/2014/main" id="{4886E302-1144-727E-9783-7F7ED3FF455C}"/>
                </a:ext>
              </a:extLst>
            </p:cNvPr>
            <p:cNvSpPr/>
            <p:nvPr/>
          </p:nvSpPr>
          <p:spPr>
            <a:xfrm>
              <a:off x="3295545" y="2040173"/>
              <a:ext cx="414876" cy="79932"/>
            </a:xfrm>
            <a:custGeom>
              <a:avLst/>
              <a:gdLst>
                <a:gd name="connsiteX0" fmla="*/ 0 w 414876"/>
                <a:gd name="connsiteY0" fmla="*/ 0 h 79932"/>
                <a:gd name="connsiteX1" fmla="*/ 414877 w 414876"/>
                <a:gd name="connsiteY1" fmla="*/ 0 h 79932"/>
                <a:gd name="connsiteX2" fmla="*/ 414877 w 414876"/>
                <a:gd name="connsiteY2" fmla="*/ 79933 h 79932"/>
                <a:gd name="connsiteX3" fmla="*/ 0 w 414876"/>
                <a:gd name="connsiteY3" fmla="*/ 79933 h 79932"/>
                <a:gd name="connsiteX4" fmla="*/ 0 w 414876"/>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876" h="79932">
                  <a:moveTo>
                    <a:pt x="0" y="0"/>
                  </a:moveTo>
                  <a:lnTo>
                    <a:pt x="414877" y="0"/>
                  </a:lnTo>
                  <a:lnTo>
                    <a:pt x="414877"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0" name="Freeform: Shape 209">
              <a:extLst>
                <a:ext uri="{FF2B5EF4-FFF2-40B4-BE49-F238E27FC236}">
                  <a16:creationId xmlns:a16="http://schemas.microsoft.com/office/drawing/2014/main" id="{B6FC7FD4-4D4C-EA2E-8D29-A8A4B2C0E432}"/>
                </a:ext>
              </a:extLst>
            </p:cNvPr>
            <p:cNvSpPr/>
            <p:nvPr/>
          </p:nvSpPr>
          <p:spPr>
            <a:xfrm>
              <a:off x="3297889" y="2055499"/>
              <a:ext cx="410602" cy="61132"/>
            </a:xfrm>
            <a:custGeom>
              <a:avLst/>
              <a:gdLst>
                <a:gd name="connsiteX0" fmla="*/ 15564 w 410602"/>
                <a:gd name="connsiteY0" fmla="*/ 47350 h 61132"/>
                <a:gd name="connsiteX1" fmla="*/ 7595 w 410602"/>
                <a:gd name="connsiteY1" fmla="*/ 45099 h 61132"/>
                <a:gd name="connsiteX2" fmla="*/ 1969 w 410602"/>
                <a:gd name="connsiteY2" fmla="*/ 38911 h 61132"/>
                <a:gd name="connsiteX3" fmla="*/ 0 w 410602"/>
                <a:gd name="connsiteY3" fmla="*/ 30004 h 61132"/>
                <a:gd name="connsiteX4" fmla="*/ 1969 w 410602"/>
                <a:gd name="connsiteY4" fmla="*/ 21190 h 61132"/>
                <a:gd name="connsiteX5" fmla="*/ 7595 w 410602"/>
                <a:gd name="connsiteY5" fmla="*/ 14908 h 61132"/>
                <a:gd name="connsiteX6" fmla="*/ 15564 w 410602"/>
                <a:gd name="connsiteY6" fmla="*/ 12658 h 61132"/>
                <a:gd name="connsiteX7" fmla="*/ 22222 w 410602"/>
                <a:gd name="connsiteY7" fmla="*/ 14346 h 61132"/>
                <a:gd name="connsiteX8" fmla="*/ 26722 w 410602"/>
                <a:gd name="connsiteY8" fmla="*/ 18565 h 61132"/>
                <a:gd name="connsiteX9" fmla="*/ 26910 w 410602"/>
                <a:gd name="connsiteY9" fmla="*/ 18565 h 61132"/>
                <a:gd name="connsiteX10" fmla="*/ 26722 w 410602"/>
                <a:gd name="connsiteY10" fmla="*/ 14064 h 61132"/>
                <a:gd name="connsiteX11" fmla="*/ 26722 w 410602"/>
                <a:gd name="connsiteY11" fmla="*/ 563 h 61132"/>
                <a:gd name="connsiteX12" fmla="*/ 32160 w 410602"/>
                <a:gd name="connsiteY12" fmla="*/ 563 h 61132"/>
                <a:gd name="connsiteX13" fmla="*/ 32160 w 410602"/>
                <a:gd name="connsiteY13" fmla="*/ 46318 h 61132"/>
                <a:gd name="connsiteX14" fmla="*/ 26910 w 410602"/>
                <a:gd name="connsiteY14" fmla="*/ 46318 h 61132"/>
                <a:gd name="connsiteX15" fmla="*/ 26910 w 410602"/>
                <a:gd name="connsiteY15" fmla="*/ 41536 h 61132"/>
                <a:gd name="connsiteX16" fmla="*/ 26722 w 410602"/>
                <a:gd name="connsiteY16" fmla="*/ 41536 h 61132"/>
                <a:gd name="connsiteX17" fmla="*/ 22222 w 410602"/>
                <a:gd name="connsiteY17" fmla="*/ 45662 h 61132"/>
                <a:gd name="connsiteX18" fmla="*/ 15564 w 410602"/>
                <a:gd name="connsiteY18" fmla="*/ 47350 h 61132"/>
                <a:gd name="connsiteX19" fmla="*/ 16127 w 410602"/>
                <a:gd name="connsiteY19" fmla="*/ 42380 h 61132"/>
                <a:gd name="connsiteX20" fmla="*/ 21471 w 410602"/>
                <a:gd name="connsiteY20" fmla="*/ 40880 h 61132"/>
                <a:gd name="connsiteX21" fmla="*/ 25409 w 410602"/>
                <a:gd name="connsiteY21" fmla="*/ 36567 h 61132"/>
                <a:gd name="connsiteX22" fmla="*/ 26910 w 410602"/>
                <a:gd name="connsiteY22" fmla="*/ 30004 h 61132"/>
                <a:gd name="connsiteX23" fmla="*/ 25409 w 410602"/>
                <a:gd name="connsiteY23" fmla="*/ 23534 h 61132"/>
                <a:gd name="connsiteX24" fmla="*/ 21471 w 410602"/>
                <a:gd name="connsiteY24" fmla="*/ 19221 h 61132"/>
                <a:gd name="connsiteX25" fmla="*/ 16127 w 410602"/>
                <a:gd name="connsiteY25" fmla="*/ 17627 h 61132"/>
                <a:gd name="connsiteX26" fmla="*/ 10783 w 410602"/>
                <a:gd name="connsiteY26" fmla="*/ 19221 h 61132"/>
                <a:gd name="connsiteX27" fmla="*/ 6845 w 410602"/>
                <a:gd name="connsiteY27" fmla="*/ 23534 h 61132"/>
                <a:gd name="connsiteX28" fmla="*/ 5344 w 410602"/>
                <a:gd name="connsiteY28" fmla="*/ 30004 h 61132"/>
                <a:gd name="connsiteX29" fmla="*/ 6845 w 410602"/>
                <a:gd name="connsiteY29" fmla="*/ 36567 h 61132"/>
                <a:gd name="connsiteX30" fmla="*/ 10783 w 410602"/>
                <a:gd name="connsiteY30" fmla="*/ 40880 h 61132"/>
                <a:gd name="connsiteX31" fmla="*/ 16127 w 410602"/>
                <a:gd name="connsiteY31" fmla="*/ 42380 h 61132"/>
                <a:gd name="connsiteX32" fmla="*/ 54865 w 410602"/>
                <a:gd name="connsiteY32" fmla="*/ 47350 h 61132"/>
                <a:gd name="connsiteX33" fmla="*/ 46239 w 410602"/>
                <a:gd name="connsiteY33" fmla="*/ 45099 h 61132"/>
                <a:gd name="connsiteX34" fmla="*/ 40238 w 410602"/>
                <a:gd name="connsiteY34" fmla="*/ 38817 h 61132"/>
                <a:gd name="connsiteX35" fmla="*/ 38176 w 410602"/>
                <a:gd name="connsiteY35" fmla="*/ 30004 h 61132"/>
                <a:gd name="connsiteX36" fmla="*/ 40238 w 410602"/>
                <a:gd name="connsiteY36" fmla="*/ 21284 h 61132"/>
                <a:gd name="connsiteX37" fmla="*/ 46239 w 410602"/>
                <a:gd name="connsiteY37" fmla="*/ 15002 h 61132"/>
                <a:gd name="connsiteX38" fmla="*/ 54865 w 410602"/>
                <a:gd name="connsiteY38" fmla="*/ 12658 h 61132"/>
                <a:gd name="connsiteX39" fmla="*/ 63491 w 410602"/>
                <a:gd name="connsiteY39" fmla="*/ 15002 h 61132"/>
                <a:gd name="connsiteX40" fmla="*/ 69492 w 410602"/>
                <a:gd name="connsiteY40" fmla="*/ 21284 h 61132"/>
                <a:gd name="connsiteX41" fmla="*/ 71649 w 410602"/>
                <a:gd name="connsiteY41" fmla="*/ 30004 h 61132"/>
                <a:gd name="connsiteX42" fmla="*/ 69492 w 410602"/>
                <a:gd name="connsiteY42" fmla="*/ 38817 h 61132"/>
                <a:gd name="connsiteX43" fmla="*/ 63491 w 410602"/>
                <a:gd name="connsiteY43" fmla="*/ 45099 h 61132"/>
                <a:gd name="connsiteX44" fmla="*/ 54865 w 410602"/>
                <a:gd name="connsiteY44" fmla="*/ 47350 h 61132"/>
                <a:gd name="connsiteX45" fmla="*/ 54865 w 410602"/>
                <a:gd name="connsiteY45" fmla="*/ 42380 h 61132"/>
                <a:gd name="connsiteX46" fmla="*/ 60491 w 410602"/>
                <a:gd name="connsiteY46" fmla="*/ 40880 h 61132"/>
                <a:gd name="connsiteX47" fmla="*/ 64616 w 410602"/>
                <a:gd name="connsiteY47" fmla="*/ 36567 h 61132"/>
                <a:gd name="connsiteX48" fmla="*/ 66210 w 410602"/>
                <a:gd name="connsiteY48" fmla="*/ 30004 h 61132"/>
                <a:gd name="connsiteX49" fmla="*/ 64616 w 410602"/>
                <a:gd name="connsiteY49" fmla="*/ 23440 h 61132"/>
                <a:gd name="connsiteX50" fmla="*/ 60491 w 410602"/>
                <a:gd name="connsiteY50" fmla="*/ 19127 h 61132"/>
                <a:gd name="connsiteX51" fmla="*/ 54865 w 410602"/>
                <a:gd name="connsiteY51" fmla="*/ 17627 h 61132"/>
                <a:gd name="connsiteX52" fmla="*/ 49240 w 410602"/>
                <a:gd name="connsiteY52" fmla="*/ 19127 h 61132"/>
                <a:gd name="connsiteX53" fmla="*/ 45020 w 410602"/>
                <a:gd name="connsiteY53" fmla="*/ 23440 h 61132"/>
                <a:gd name="connsiteX54" fmla="*/ 43520 w 410602"/>
                <a:gd name="connsiteY54" fmla="*/ 30004 h 61132"/>
                <a:gd name="connsiteX55" fmla="*/ 45020 w 410602"/>
                <a:gd name="connsiteY55" fmla="*/ 36567 h 61132"/>
                <a:gd name="connsiteX56" fmla="*/ 49240 w 410602"/>
                <a:gd name="connsiteY56" fmla="*/ 40880 h 61132"/>
                <a:gd name="connsiteX57" fmla="*/ 54865 w 410602"/>
                <a:gd name="connsiteY57" fmla="*/ 42380 h 61132"/>
                <a:gd name="connsiteX58" fmla="*/ 92321 w 410602"/>
                <a:gd name="connsiteY58" fmla="*/ 61133 h 61132"/>
                <a:gd name="connsiteX59" fmla="*/ 82757 w 410602"/>
                <a:gd name="connsiteY59" fmla="*/ 58414 h 61132"/>
                <a:gd name="connsiteX60" fmla="*/ 77788 w 410602"/>
                <a:gd name="connsiteY60" fmla="*/ 52038 h 61132"/>
                <a:gd name="connsiteX61" fmla="*/ 82757 w 410602"/>
                <a:gd name="connsiteY61" fmla="*/ 49881 h 61132"/>
                <a:gd name="connsiteX62" fmla="*/ 86320 w 410602"/>
                <a:gd name="connsiteY62" fmla="*/ 54476 h 61132"/>
                <a:gd name="connsiteX63" fmla="*/ 92321 w 410602"/>
                <a:gd name="connsiteY63" fmla="*/ 56257 h 61132"/>
                <a:gd name="connsiteX64" fmla="*/ 100103 w 410602"/>
                <a:gd name="connsiteY64" fmla="*/ 53257 h 61132"/>
                <a:gd name="connsiteX65" fmla="*/ 102916 w 410602"/>
                <a:gd name="connsiteY65" fmla="*/ 45006 h 61132"/>
                <a:gd name="connsiteX66" fmla="*/ 102916 w 410602"/>
                <a:gd name="connsiteY66" fmla="*/ 41349 h 61132"/>
                <a:gd name="connsiteX67" fmla="*/ 102635 w 410602"/>
                <a:gd name="connsiteY67" fmla="*/ 41349 h 61132"/>
                <a:gd name="connsiteX68" fmla="*/ 98134 w 410602"/>
                <a:gd name="connsiteY68" fmla="*/ 45381 h 61132"/>
                <a:gd name="connsiteX69" fmla="*/ 91571 w 410602"/>
                <a:gd name="connsiteY69" fmla="*/ 46975 h 61132"/>
                <a:gd name="connsiteX70" fmla="*/ 83789 w 410602"/>
                <a:gd name="connsiteY70" fmla="*/ 44818 h 61132"/>
                <a:gd name="connsiteX71" fmla="*/ 78257 w 410602"/>
                <a:gd name="connsiteY71" fmla="*/ 38724 h 61132"/>
                <a:gd name="connsiteX72" fmla="*/ 76288 w 410602"/>
                <a:gd name="connsiteY72" fmla="*/ 29816 h 61132"/>
                <a:gd name="connsiteX73" fmla="*/ 78257 w 410602"/>
                <a:gd name="connsiteY73" fmla="*/ 21003 h 61132"/>
                <a:gd name="connsiteX74" fmla="*/ 83789 w 410602"/>
                <a:gd name="connsiteY74" fmla="*/ 14908 h 61132"/>
                <a:gd name="connsiteX75" fmla="*/ 91571 w 410602"/>
                <a:gd name="connsiteY75" fmla="*/ 12658 h 61132"/>
                <a:gd name="connsiteX76" fmla="*/ 98134 w 410602"/>
                <a:gd name="connsiteY76" fmla="*/ 14252 h 61132"/>
                <a:gd name="connsiteX77" fmla="*/ 102635 w 410602"/>
                <a:gd name="connsiteY77" fmla="*/ 18377 h 61132"/>
                <a:gd name="connsiteX78" fmla="*/ 102916 w 410602"/>
                <a:gd name="connsiteY78" fmla="*/ 18377 h 61132"/>
                <a:gd name="connsiteX79" fmla="*/ 102916 w 410602"/>
                <a:gd name="connsiteY79" fmla="*/ 13689 h 61132"/>
                <a:gd name="connsiteX80" fmla="*/ 108073 w 410602"/>
                <a:gd name="connsiteY80" fmla="*/ 13689 h 61132"/>
                <a:gd name="connsiteX81" fmla="*/ 108073 w 410602"/>
                <a:gd name="connsiteY81" fmla="*/ 45006 h 61132"/>
                <a:gd name="connsiteX82" fmla="*/ 103666 w 410602"/>
                <a:gd name="connsiteY82" fmla="*/ 57007 h 61132"/>
                <a:gd name="connsiteX83" fmla="*/ 92321 w 410602"/>
                <a:gd name="connsiteY83" fmla="*/ 61133 h 61132"/>
                <a:gd name="connsiteX84" fmla="*/ 92321 w 410602"/>
                <a:gd name="connsiteY84" fmla="*/ 42005 h 61132"/>
                <a:gd name="connsiteX85" fmla="*/ 97572 w 410602"/>
                <a:gd name="connsiteY85" fmla="*/ 40599 h 61132"/>
                <a:gd name="connsiteX86" fmla="*/ 101416 w 410602"/>
                <a:gd name="connsiteY86" fmla="*/ 36380 h 61132"/>
                <a:gd name="connsiteX87" fmla="*/ 102916 w 410602"/>
                <a:gd name="connsiteY87" fmla="*/ 29816 h 61132"/>
                <a:gd name="connsiteX88" fmla="*/ 101416 w 410602"/>
                <a:gd name="connsiteY88" fmla="*/ 23253 h 61132"/>
                <a:gd name="connsiteX89" fmla="*/ 97572 w 410602"/>
                <a:gd name="connsiteY89" fmla="*/ 19034 h 61132"/>
                <a:gd name="connsiteX90" fmla="*/ 92321 w 410602"/>
                <a:gd name="connsiteY90" fmla="*/ 17627 h 61132"/>
                <a:gd name="connsiteX91" fmla="*/ 86883 w 410602"/>
                <a:gd name="connsiteY91" fmla="*/ 19127 h 61132"/>
                <a:gd name="connsiteX92" fmla="*/ 83038 w 410602"/>
                <a:gd name="connsiteY92" fmla="*/ 23347 h 61132"/>
                <a:gd name="connsiteX93" fmla="*/ 81632 w 410602"/>
                <a:gd name="connsiteY93" fmla="*/ 29816 h 61132"/>
                <a:gd name="connsiteX94" fmla="*/ 83038 w 410602"/>
                <a:gd name="connsiteY94" fmla="*/ 36380 h 61132"/>
                <a:gd name="connsiteX95" fmla="*/ 86883 w 410602"/>
                <a:gd name="connsiteY95" fmla="*/ 40599 h 61132"/>
                <a:gd name="connsiteX96" fmla="*/ 92321 w 410602"/>
                <a:gd name="connsiteY96" fmla="*/ 42005 h 61132"/>
                <a:gd name="connsiteX97" fmla="*/ 127176 w 410602"/>
                <a:gd name="connsiteY97" fmla="*/ 47350 h 61132"/>
                <a:gd name="connsiteX98" fmla="*/ 118363 w 410602"/>
                <a:gd name="connsiteY98" fmla="*/ 44912 h 61132"/>
                <a:gd name="connsiteX99" fmla="*/ 113487 w 410602"/>
                <a:gd name="connsiteY99" fmla="*/ 38536 h 61132"/>
                <a:gd name="connsiteX100" fmla="*/ 118363 w 410602"/>
                <a:gd name="connsiteY100" fmla="*/ 36380 h 61132"/>
                <a:gd name="connsiteX101" fmla="*/ 121926 w 410602"/>
                <a:gd name="connsiteY101" fmla="*/ 40974 h 61132"/>
                <a:gd name="connsiteX102" fmla="*/ 127176 w 410602"/>
                <a:gd name="connsiteY102" fmla="*/ 42568 h 61132"/>
                <a:gd name="connsiteX103" fmla="*/ 132427 w 410602"/>
                <a:gd name="connsiteY103" fmla="*/ 41349 h 61132"/>
                <a:gd name="connsiteX104" fmla="*/ 134584 w 410602"/>
                <a:gd name="connsiteY104" fmla="*/ 37786 h 61132"/>
                <a:gd name="connsiteX105" fmla="*/ 132896 w 410602"/>
                <a:gd name="connsiteY105" fmla="*/ 34504 h 61132"/>
                <a:gd name="connsiteX106" fmla="*/ 127458 w 410602"/>
                <a:gd name="connsiteY106" fmla="*/ 32348 h 61132"/>
                <a:gd name="connsiteX107" fmla="*/ 123520 w 410602"/>
                <a:gd name="connsiteY107" fmla="*/ 31316 h 61132"/>
                <a:gd name="connsiteX108" fmla="*/ 117050 w 410602"/>
                <a:gd name="connsiteY108" fmla="*/ 28035 h 61132"/>
                <a:gd name="connsiteX109" fmla="*/ 114612 w 410602"/>
                <a:gd name="connsiteY109" fmla="*/ 22128 h 61132"/>
                <a:gd name="connsiteX110" fmla="*/ 116300 w 410602"/>
                <a:gd name="connsiteY110" fmla="*/ 17158 h 61132"/>
                <a:gd name="connsiteX111" fmla="*/ 120801 w 410602"/>
                <a:gd name="connsiteY111" fmla="*/ 13877 h 61132"/>
                <a:gd name="connsiteX112" fmla="*/ 126895 w 410602"/>
                <a:gd name="connsiteY112" fmla="*/ 12658 h 61132"/>
                <a:gd name="connsiteX113" fmla="*/ 134490 w 410602"/>
                <a:gd name="connsiteY113" fmla="*/ 14533 h 61132"/>
                <a:gd name="connsiteX114" fmla="*/ 139272 w 410602"/>
                <a:gd name="connsiteY114" fmla="*/ 19690 h 61132"/>
                <a:gd name="connsiteX115" fmla="*/ 134584 w 410602"/>
                <a:gd name="connsiteY115" fmla="*/ 21846 h 61132"/>
                <a:gd name="connsiteX116" fmla="*/ 126801 w 410602"/>
                <a:gd name="connsiteY116" fmla="*/ 17533 h 61132"/>
                <a:gd name="connsiteX117" fmla="*/ 122113 w 410602"/>
                <a:gd name="connsiteY117" fmla="*/ 18846 h 61132"/>
                <a:gd name="connsiteX118" fmla="*/ 120144 w 410602"/>
                <a:gd name="connsiteY118" fmla="*/ 21940 h 61132"/>
                <a:gd name="connsiteX119" fmla="*/ 121551 w 410602"/>
                <a:gd name="connsiteY119" fmla="*/ 24847 h 61132"/>
                <a:gd name="connsiteX120" fmla="*/ 125770 w 410602"/>
                <a:gd name="connsiteY120" fmla="*/ 26722 h 61132"/>
                <a:gd name="connsiteX121" fmla="*/ 130458 w 410602"/>
                <a:gd name="connsiteY121" fmla="*/ 27941 h 61132"/>
                <a:gd name="connsiteX122" fmla="*/ 137678 w 410602"/>
                <a:gd name="connsiteY122" fmla="*/ 31598 h 61132"/>
                <a:gd name="connsiteX123" fmla="*/ 140116 w 410602"/>
                <a:gd name="connsiteY123" fmla="*/ 37411 h 61132"/>
                <a:gd name="connsiteX124" fmla="*/ 138334 w 410602"/>
                <a:gd name="connsiteY124" fmla="*/ 42662 h 61132"/>
                <a:gd name="connsiteX125" fmla="*/ 133740 w 410602"/>
                <a:gd name="connsiteY125" fmla="*/ 46131 h 61132"/>
                <a:gd name="connsiteX126" fmla="*/ 127176 w 410602"/>
                <a:gd name="connsiteY126" fmla="*/ 47350 h 61132"/>
                <a:gd name="connsiteX127" fmla="*/ 142046 w 410602"/>
                <a:gd name="connsiteY127" fmla="*/ 46318 h 61132"/>
                <a:gd name="connsiteX128" fmla="*/ 142046 w 410602"/>
                <a:gd name="connsiteY128" fmla="*/ 46318 h 61132"/>
                <a:gd name="connsiteX129" fmla="*/ 163383 w 410602"/>
                <a:gd name="connsiteY129" fmla="*/ 18659 h 61132"/>
                <a:gd name="connsiteX130" fmla="*/ 157383 w 410602"/>
                <a:gd name="connsiteY130" fmla="*/ 18659 h 61132"/>
                <a:gd name="connsiteX131" fmla="*/ 157383 w 410602"/>
                <a:gd name="connsiteY131" fmla="*/ 13689 h 61132"/>
                <a:gd name="connsiteX132" fmla="*/ 163383 w 410602"/>
                <a:gd name="connsiteY132" fmla="*/ 13689 h 61132"/>
                <a:gd name="connsiteX133" fmla="*/ 163383 w 410602"/>
                <a:gd name="connsiteY133" fmla="*/ 10220 h 61132"/>
                <a:gd name="connsiteX134" fmla="*/ 164790 w 410602"/>
                <a:gd name="connsiteY134" fmla="*/ 4876 h 61132"/>
                <a:gd name="connsiteX135" fmla="*/ 168540 w 410602"/>
                <a:gd name="connsiteY135" fmla="*/ 1313 h 61132"/>
                <a:gd name="connsiteX136" fmla="*/ 173791 w 410602"/>
                <a:gd name="connsiteY136" fmla="*/ 0 h 61132"/>
                <a:gd name="connsiteX137" fmla="*/ 178667 w 410602"/>
                <a:gd name="connsiteY137" fmla="*/ 750 h 61132"/>
                <a:gd name="connsiteX138" fmla="*/ 178667 w 410602"/>
                <a:gd name="connsiteY138" fmla="*/ 6095 h 61132"/>
                <a:gd name="connsiteX139" fmla="*/ 176416 w 410602"/>
                <a:gd name="connsiteY139" fmla="*/ 5344 h 61132"/>
                <a:gd name="connsiteX140" fmla="*/ 173979 w 410602"/>
                <a:gd name="connsiteY140" fmla="*/ 5063 h 61132"/>
                <a:gd name="connsiteX141" fmla="*/ 170322 w 410602"/>
                <a:gd name="connsiteY141" fmla="*/ 6563 h 61132"/>
                <a:gd name="connsiteX142" fmla="*/ 168822 w 410602"/>
                <a:gd name="connsiteY142" fmla="*/ 10783 h 61132"/>
                <a:gd name="connsiteX143" fmla="*/ 168822 w 410602"/>
                <a:gd name="connsiteY143" fmla="*/ 13689 h 61132"/>
                <a:gd name="connsiteX144" fmla="*/ 177260 w 410602"/>
                <a:gd name="connsiteY144" fmla="*/ 13689 h 61132"/>
                <a:gd name="connsiteX145" fmla="*/ 177260 w 410602"/>
                <a:gd name="connsiteY145" fmla="*/ 18659 h 61132"/>
                <a:gd name="connsiteX146" fmla="*/ 168822 w 410602"/>
                <a:gd name="connsiteY146" fmla="*/ 18659 h 61132"/>
                <a:gd name="connsiteX147" fmla="*/ 168822 w 410602"/>
                <a:gd name="connsiteY147" fmla="*/ 46318 h 61132"/>
                <a:gd name="connsiteX148" fmla="*/ 163383 w 410602"/>
                <a:gd name="connsiteY148" fmla="*/ 46318 h 61132"/>
                <a:gd name="connsiteX149" fmla="*/ 163383 w 410602"/>
                <a:gd name="connsiteY149" fmla="*/ 18659 h 61132"/>
                <a:gd name="connsiteX150" fmla="*/ 196886 w 410602"/>
                <a:gd name="connsiteY150" fmla="*/ 47350 h 61132"/>
                <a:gd name="connsiteX151" fmla="*/ 188260 w 410602"/>
                <a:gd name="connsiteY151" fmla="*/ 45099 h 61132"/>
                <a:gd name="connsiteX152" fmla="*/ 182259 w 410602"/>
                <a:gd name="connsiteY152" fmla="*/ 38817 h 61132"/>
                <a:gd name="connsiteX153" fmla="*/ 180196 w 410602"/>
                <a:gd name="connsiteY153" fmla="*/ 30004 h 61132"/>
                <a:gd name="connsiteX154" fmla="*/ 182259 w 410602"/>
                <a:gd name="connsiteY154" fmla="*/ 21284 h 61132"/>
                <a:gd name="connsiteX155" fmla="*/ 188260 w 410602"/>
                <a:gd name="connsiteY155" fmla="*/ 15002 h 61132"/>
                <a:gd name="connsiteX156" fmla="*/ 196886 w 410602"/>
                <a:gd name="connsiteY156" fmla="*/ 12658 h 61132"/>
                <a:gd name="connsiteX157" fmla="*/ 205512 w 410602"/>
                <a:gd name="connsiteY157" fmla="*/ 15002 h 61132"/>
                <a:gd name="connsiteX158" fmla="*/ 211513 w 410602"/>
                <a:gd name="connsiteY158" fmla="*/ 21284 h 61132"/>
                <a:gd name="connsiteX159" fmla="*/ 213669 w 410602"/>
                <a:gd name="connsiteY159" fmla="*/ 30004 h 61132"/>
                <a:gd name="connsiteX160" fmla="*/ 211513 w 410602"/>
                <a:gd name="connsiteY160" fmla="*/ 38817 h 61132"/>
                <a:gd name="connsiteX161" fmla="*/ 205512 w 410602"/>
                <a:gd name="connsiteY161" fmla="*/ 45099 h 61132"/>
                <a:gd name="connsiteX162" fmla="*/ 196886 w 410602"/>
                <a:gd name="connsiteY162" fmla="*/ 47350 h 61132"/>
                <a:gd name="connsiteX163" fmla="*/ 196886 w 410602"/>
                <a:gd name="connsiteY163" fmla="*/ 42380 h 61132"/>
                <a:gd name="connsiteX164" fmla="*/ 202512 w 410602"/>
                <a:gd name="connsiteY164" fmla="*/ 40880 h 61132"/>
                <a:gd name="connsiteX165" fmla="*/ 206637 w 410602"/>
                <a:gd name="connsiteY165" fmla="*/ 36567 h 61132"/>
                <a:gd name="connsiteX166" fmla="*/ 208231 w 410602"/>
                <a:gd name="connsiteY166" fmla="*/ 30004 h 61132"/>
                <a:gd name="connsiteX167" fmla="*/ 206637 w 410602"/>
                <a:gd name="connsiteY167" fmla="*/ 23440 h 61132"/>
                <a:gd name="connsiteX168" fmla="*/ 202512 w 410602"/>
                <a:gd name="connsiteY168" fmla="*/ 19127 h 61132"/>
                <a:gd name="connsiteX169" fmla="*/ 196886 w 410602"/>
                <a:gd name="connsiteY169" fmla="*/ 17627 h 61132"/>
                <a:gd name="connsiteX170" fmla="*/ 191260 w 410602"/>
                <a:gd name="connsiteY170" fmla="*/ 19127 h 61132"/>
                <a:gd name="connsiteX171" fmla="*/ 187041 w 410602"/>
                <a:gd name="connsiteY171" fmla="*/ 23440 h 61132"/>
                <a:gd name="connsiteX172" fmla="*/ 185541 w 410602"/>
                <a:gd name="connsiteY172" fmla="*/ 30004 h 61132"/>
                <a:gd name="connsiteX173" fmla="*/ 187041 w 410602"/>
                <a:gd name="connsiteY173" fmla="*/ 36567 h 61132"/>
                <a:gd name="connsiteX174" fmla="*/ 191260 w 410602"/>
                <a:gd name="connsiteY174" fmla="*/ 40880 h 61132"/>
                <a:gd name="connsiteX175" fmla="*/ 196886 w 410602"/>
                <a:gd name="connsiteY175" fmla="*/ 42380 h 61132"/>
                <a:gd name="connsiteX176" fmla="*/ 219356 w 410602"/>
                <a:gd name="connsiteY176" fmla="*/ 13689 h 61132"/>
                <a:gd name="connsiteX177" fmla="*/ 224513 w 410602"/>
                <a:gd name="connsiteY177" fmla="*/ 13689 h 61132"/>
                <a:gd name="connsiteX178" fmla="*/ 224513 w 410602"/>
                <a:gd name="connsiteY178" fmla="*/ 18940 h 61132"/>
                <a:gd name="connsiteX179" fmla="*/ 224794 w 410602"/>
                <a:gd name="connsiteY179" fmla="*/ 18940 h 61132"/>
                <a:gd name="connsiteX180" fmla="*/ 228451 w 410602"/>
                <a:gd name="connsiteY180" fmla="*/ 14533 h 61132"/>
                <a:gd name="connsiteX181" fmla="*/ 234264 w 410602"/>
                <a:gd name="connsiteY181" fmla="*/ 12752 h 61132"/>
                <a:gd name="connsiteX182" fmla="*/ 238108 w 410602"/>
                <a:gd name="connsiteY182" fmla="*/ 13408 h 61132"/>
                <a:gd name="connsiteX183" fmla="*/ 238108 w 410602"/>
                <a:gd name="connsiteY183" fmla="*/ 19315 h 61132"/>
                <a:gd name="connsiteX184" fmla="*/ 233514 w 410602"/>
                <a:gd name="connsiteY184" fmla="*/ 18284 h 61132"/>
                <a:gd name="connsiteX185" fmla="*/ 229107 w 410602"/>
                <a:gd name="connsiteY185" fmla="*/ 19596 h 61132"/>
                <a:gd name="connsiteX186" fmla="*/ 225919 w 410602"/>
                <a:gd name="connsiteY186" fmla="*/ 23253 h 61132"/>
                <a:gd name="connsiteX187" fmla="*/ 224794 w 410602"/>
                <a:gd name="connsiteY187" fmla="*/ 28129 h 61132"/>
                <a:gd name="connsiteX188" fmla="*/ 224794 w 410602"/>
                <a:gd name="connsiteY188" fmla="*/ 46318 h 61132"/>
                <a:gd name="connsiteX189" fmla="*/ 219356 w 410602"/>
                <a:gd name="connsiteY189" fmla="*/ 46318 h 61132"/>
                <a:gd name="connsiteX190" fmla="*/ 219356 w 410602"/>
                <a:gd name="connsiteY190" fmla="*/ 13689 h 61132"/>
                <a:gd name="connsiteX191" fmla="*/ 239304 w 410602"/>
                <a:gd name="connsiteY191" fmla="*/ 46318 h 61132"/>
                <a:gd name="connsiteX192" fmla="*/ 239304 w 410602"/>
                <a:gd name="connsiteY192" fmla="*/ 46318 h 61132"/>
                <a:gd name="connsiteX193" fmla="*/ 254608 w 410602"/>
                <a:gd name="connsiteY193" fmla="*/ 13689 h 61132"/>
                <a:gd name="connsiteX194" fmla="*/ 260234 w 410602"/>
                <a:gd name="connsiteY194" fmla="*/ 13689 h 61132"/>
                <a:gd name="connsiteX195" fmla="*/ 267923 w 410602"/>
                <a:gd name="connsiteY195" fmla="*/ 39474 h 61132"/>
                <a:gd name="connsiteX196" fmla="*/ 268016 w 410602"/>
                <a:gd name="connsiteY196" fmla="*/ 39474 h 61132"/>
                <a:gd name="connsiteX197" fmla="*/ 276267 w 410602"/>
                <a:gd name="connsiteY197" fmla="*/ 13689 h 61132"/>
                <a:gd name="connsiteX198" fmla="*/ 281799 w 410602"/>
                <a:gd name="connsiteY198" fmla="*/ 13689 h 61132"/>
                <a:gd name="connsiteX199" fmla="*/ 290050 w 410602"/>
                <a:gd name="connsiteY199" fmla="*/ 39380 h 61132"/>
                <a:gd name="connsiteX200" fmla="*/ 290144 w 410602"/>
                <a:gd name="connsiteY200" fmla="*/ 39380 h 61132"/>
                <a:gd name="connsiteX201" fmla="*/ 297833 w 410602"/>
                <a:gd name="connsiteY201" fmla="*/ 13689 h 61132"/>
                <a:gd name="connsiteX202" fmla="*/ 303365 w 410602"/>
                <a:gd name="connsiteY202" fmla="*/ 13689 h 61132"/>
                <a:gd name="connsiteX203" fmla="*/ 292863 w 410602"/>
                <a:gd name="connsiteY203" fmla="*/ 46318 h 61132"/>
                <a:gd name="connsiteX204" fmla="*/ 287331 w 410602"/>
                <a:gd name="connsiteY204" fmla="*/ 46318 h 61132"/>
                <a:gd name="connsiteX205" fmla="*/ 278893 w 410602"/>
                <a:gd name="connsiteY205" fmla="*/ 20253 h 61132"/>
                <a:gd name="connsiteX206" fmla="*/ 270548 w 410602"/>
                <a:gd name="connsiteY206" fmla="*/ 46318 h 61132"/>
                <a:gd name="connsiteX207" fmla="*/ 265110 w 410602"/>
                <a:gd name="connsiteY207" fmla="*/ 46318 h 61132"/>
                <a:gd name="connsiteX208" fmla="*/ 254608 w 410602"/>
                <a:gd name="connsiteY208" fmla="*/ 13689 h 61132"/>
                <a:gd name="connsiteX209" fmla="*/ 317625 w 410602"/>
                <a:gd name="connsiteY209" fmla="*/ 47350 h 61132"/>
                <a:gd name="connsiteX210" fmla="*/ 311249 w 410602"/>
                <a:gd name="connsiteY210" fmla="*/ 45943 h 61132"/>
                <a:gd name="connsiteX211" fmla="*/ 306842 w 410602"/>
                <a:gd name="connsiteY211" fmla="*/ 42099 h 61132"/>
                <a:gd name="connsiteX212" fmla="*/ 305342 w 410602"/>
                <a:gd name="connsiteY212" fmla="*/ 36473 h 61132"/>
                <a:gd name="connsiteX213" fmla="*/ 309186 w 410602"/>
                <a:gd name="connsiteY213" fmla="*/ 28410 h 61132"/>
                <a:gd name="connsiteX214" fmla="*/ 319125 w 410602"/>
                <a:gd name="connsiteY214" fmla="*/ 25503 h 61132"/>
                <a:gd name="connsiteX215" fmla="*/ 324563 w 410602"/>
                <a:gd name="connsiteY215" fmla="*/ 26160 h 61132"/>
                <a:gd name="connsiteX216" fmla="*/ 328407 w 410602"/>
                <a:gd name="connsiteY216" fmla="*/ 27566 h 61132"/>
                <a:gd name="connsiteX217" fmla="*/ 328407 w 410602"/>
                <a:gd name="connsiteY217" fmla="*/ 25597 h 61132"/>
                <a:gd name="connsiteX218" fmla="*/ 325876 w 410602"/>
                <a:gd name="connsiteY218" fmla="*/ 19784 h 61132"/>
                <a:gd name="connsiteX219" fmla="*/ 319406 w 410602"/>
                <a:gd name="connsiteY219" fmla="*/ 17533 h 61132"/>
                <a:gd name="connsiteX220" fmla="*/ 314437 w 410602"/>
                <a:gd name="connsiteY220" fmla="*/ 18752 h 61132"/>
                <a:gd name="connsiteX221" fmla="*/ 310686 w 410602"/>
                <a:gd name="connsiteY221" fmla="*/ 22034 h 61132"/>
                <a:gd name="connsiteX222" fmla="*/ 306655 w 410602"/>
                <a:gd name="connsiteY222" fmla="*/ 18940 h 61132"/>
                <a:gd name="connsiteX223" fmla="*/ 311905 w 410602"/>
                <a:gd name="connsiteY223" fmla="*/ 14346 h 61132"/>
                <a:gd name="connsiteX224" fmla="*/ 319406 w 410602"/>
                <a:gd name="connsiteY224" fmla="*/ 12658 h 61132"/>
                <a:gd name="connsiteX225" fmla="*/ 329814 w 410602"/>
                <a:gd name="connsiteY225" fmla="*/ 16221 h 61132"/>
                <a:gd name="connsiteX226" fmla="*/ 333658 w 410602"/>
                <a:gd name="connsiteY226" fmla="*/ 25691 h 61132"/>
                <a:gd name="connsiteX227" fmla="*/ 333658 w 410602"/>
                <a:gd name="connsiteY227" fmla="*/ 46318 h 61132"/>
                <a:gd name="connsiteX228" fmla="*/ 328407 w 410602"/>
                <a:gd name="connsiteY228" fmla="*/ 46318 h 61132"/>
                <a:gd name="connsiteX229" fmla="*/ 328407 w 410602"/>
                <a:gd name="connsiteY229" fmla="*/ 41630 h 61132"/>
                <a:gd name="connsiteX230" fmla="*/ 328220 w 410602"/>
                <a:gd name="connsiteY230" fmla="*/ 41630 h 61132"/>
                <a:gd name="connsiteX231" fmla="*/ 324001 w 410602"/>
                <a:gd name="connsiteY231" fmla="*/ 45662 h 61132"/>
                <a:gd name="connsiteX232" fmla="*/ 317625 w 410602"/>
                <a:gd name="connsiteY232" fmla="*/ 47350 h 61132"/>
                <a:gd name="connsiteX233" fmla="*/ 318187 w 410602"/>
                <a:gd name="connsiteY233" fmla="*/ 42568 h 61132"/>
                <a:gd name="connsiteX234" fmla="*/ 323250 w 410602"/>
                <a:gd name="connsiteY234" fmla="*/ 41161 h 61132"/>
                <a:gd name="connsiteX235" fmla="*/ 327001 w 410602"/>
                <a:gd name="connsiteY235" fmla="*/ 37411 h 61132"/>
                <a:gd name="connsiteX236" fmla="*/ 328407 w 410602"/>
                <a:gd name="connsiteY236" fmla="*/ 32160 h 61132"/>
                <a:gd name="connsiteX237" fmla="*/ 324657 w 410602"/>
                <a:gd name="connsiteY237" fmla="*/ 30566 h 61132"/>
                <a:gd name="connsiteX238" fmla="*/ 319969 w 410602"/>
                <a:gd name="connsiteY238" fmla="*/ 29910 h 61132"/>
                <a:gd name="connsiteX239" fmla="*/ 313218 w 410602"/>
                <a:gd name="connsiteY239" fmla="*/ 31785 h 61132"/>
                <a:gd name="connsiteX240" fmla="*/ 310968 w 410602"/>
                <a:gd name="connsiteY240" fmla="*/ 36567 h 61132"/>
                <a:gd name="connsiteX241" fmla="*/ 312937 w 410602"/>
                <a:gd name="connsiteY241" fmla="*/ 40880 h 61132"/>
                <a:gd name="connsiteX242" fmla="*/ 318187 w 410602"/>
                <a:gd name="connsiteY242" fmla="*/ 42568 h 61132"/>
                <a:gd name="connsiteX243" fmla="*/ 341173 w 410602"/>
                <a:gd name="connsiteY243" fmla="*/ 563 h 61132"/>
                <a:gd name="connsiteX244" fmla="*/ 346611 w 410602"/>
                <a:gd name="connsiteY244" fmla="*/ 563 h 61132"/>
                <a:gd name="connsiteX245" fmla="*/ 346611 w 410602"/>
                <a:gd name="connsiteY245" fmla="*/ 46318 h 61132"/>
                <a:gd name="connsiteX246" fmla="*/ 341173 w 410602"/>
                <a:gd name="connsiteY246" fmla="*/ 46318 h 61132"/>
                <a:gd name="connsiteX247" fmla="*/ 341173 w 410602"/>
                <a:gd name="connsiteY247" fmla="*/ 563 h 61132"/>
                <a:gd name="connsiteX248" fmla="*/ 354665 w 410602"/>
                <a:gd name="connsiteY248" fmla="*/ 563 h 61132"/>
                <a:gd name="connsiteX249" fmla="*/ 360104 w 410602"/>
                <a:gd name="connsiteY249" fmla="*/ 563 h 61132"/>
                <a:gd name="connsiteX250" fmla="*/ 360104 w 410602"/>
                <a:gd name="connsiteY250" fmla="*/ 29347 h 61132"/>
                <a:gd name="connsiteX251" fmla="*/ 375481 w 410602"/>
                <a:gd name="connsiteY251" fmla="*/ 13689 h 61132"/>
                <a:gd name="connsiteX252" fmla="*/ 382325 w 410602"/>
                <a:gd name="connsiteY252" fmla="*/ 13689 h 61132"/>
                <a:gd name="connsiteX253" fmla="*/ 382325 w 410602"/>
                <a:gd name="connsiteY253" fmla="*/ 13970 h 61132"/>
                <a:gd name="connsiteX254" fmla="*/ 369574 w 410602"/>
                <a:gd name="connsiteY254" fmla="*/ 26910 h 61132"/>
                <a:gd name="connsiteX255" fmla="*/ 382700 w 410602"/>
                <a:gd name="connsiteY255" fmla="*/ 46037 h 61132"/>
                <a:gd name="connsiteX256" fmla="*/ 382700 w 410602"/>
                <a:gd name="connsiteY256" fmla="*/ 46318 h 61132"/>
                <a:gd name="connsiteX257" fmla="*/ 376231 w 410602"/>
                <a:gd name="connsiteY257" fmla="*/ 46318 h 61132"/>
                <a:gd name="connsiteX258" fmla="*/ 365729 w 410602"/>
                <a:gd name="connsiteY258" fmla="*/ 30660 h 61132"/>
                <a:gd name="connsiteX259" fmla="*/ 360104 w 410602"/>
                <a:gd name="connsiteY259" fmla="*/ 36286 h 61132"/>
                <a:gd name="connsiteX260" fmla="*/ 360104 w 410602"/>
                <a:gd name="connsiteY260" fmla="*/ 46318 h 61132"/>
                <a:gd name="connsiteX261" fmla="*/ 354665 w 410602"/>
                <a:gd name="connsiteY261" fmla="*/ 46318 h 61132"/>
                <a:gd name="connsiteX262" fmla="*/ 354665 w 410602"/>
                <a:gd name="connsiteY262" fmla="*/ 563 h 61132"/>
                <a:gd name="connsiteX263" fmla="*/ 397663 w 410602"/>
                <a:gd name="connsiteY263" fmla="*/ 47350 h 61132"/>
                <a:gd name="connsiteX264" fmla="*/ 388850 w 410602"/>
                <a:gd name="connsiteY264" fmla="*/ 44912 h 61132"/>
                <a:gd name="connsiteX265" fmla="*/ 383974 w 410602"/>
                <a:gd name="connsiteY265" fmla="*/ 38536 h 61132"/>
                <a:gd name="connsiteX266" fmla="*/ 388850 w 410602"/>
                <a:gd name="connsiteY266" fmla="*/ 36380 h 61132"/>
                <a:gd name="connsiteX267" fmla="*/ 392413 w 410602"/>
                <a:gd name="connsiteY267" fmla="*/ 40974 h 61132"/>
                <a:gd name="connsiteX268" fmla="*/ 397663 w 410602"/>
                <a:gd name="connsiteY268" fmla="*/ 42568 h 61132"/>
                <a:gd name="connsiteX269" fmla="*/ 402914 w 410602"/>
                <a:gd name="connsiteY269" fmla="*/ 41349 h 61132"/>
                <a:gd name="connsiteX270" fmla="*/ 405070 w 410602"/>
                <a:gd name="connsiteY270" fmla="*/ 37786 h 61132"/>
                <a:gd name="connsiteX271" fmla="*/ 403383 w 410602"/>
                <a:gd name="connsiteY271" fmla="*/ 34504 h 61132"/>
                <a:gd name="connsiteX272" fmla="*/ 397945 w 410602"/>
                <a:gd name="connsiteY272" fmla="*/ 32348 h 61132"/>
                <a:gd name="connsiteX273" fmla="*/ 394007 w 410602"/>
                <a:gd name="connsiteY273" fmla="*/ 31316 h 61132"/>
                <a:gd name="connsiteX274" fmla="*/ 387537 w 410602"/>
                <a:gd name="connsiteY274" fmla="*/ 28035 h 61132"/>
                <a:gd name="connsiteX275" fmla="*/ 385099 w 410602"/>
                <a:gd name="connsiteY275" fmla="*/ 22128 h 61132"/>
                <a:gd name="connsiteX276" fmla="*/ 386787 w 410602"/>
                <a:gd name="connsiteY276" fmla="*/ 17158 h 61132"/>
                <a:gd name="connsiteX277" fmla="*/ 391287 w 410602"/>
                <a:gd name="connsiteY277" fmla="*/ 13877 h 61132"/>
                <a:gd name="connsiteX278" fmla="*/ 397382 w 410602"/>
                <a:gd name="connsiteY278" fmla="*/ 12658 h 61132"/>
                <a:gd name="connsiteX279" fmla="*/ 404977 w 410602"/>
                <a:gd name="connsiteY279" fmla="*/ 14533 h 61132"/>
                <a:gd name="connsiteX280" fmla="*/ 409759 w 410602"/>
                <a:gd name="connsiteY280" fmla="*/ 19690 h 61132"/>
                <a:gd name="connsiteX281" fmla="*/ 405070 w 410602"/>
                <a:gd name="connsiteY281" fmla="*/ 21846 h 61132"/>
                <a:gd name="connsiteX282" fmla="*/ 397288 w 410602"/>
                <a:gd name="connsiteY282" fmla="*/ 17533 h 61132"/>
                <a:gd name="connsiteX283" fmla="*/ 392600 w 410602"/>
                <a:gd name="connsiteY283" fmla="*/ 18846 h 61132"/>
                <a:gd name="connsiteX284" fmla="*/ 390631 w 410602"/>
                <a:gd name="connsiteY284" fmla="*/ 21940 h 61132"/>
                <a:gd name="connsiteX285" fmla="*/ 392038 w 410602"/>
                <a:gd name="connsiteY285" fmla="*/ 24847 h 61132"/>
                <a:gd name="connsiteX286" fmla="*/ 396257 w 410602"/>
                <a:gd name="connsiteY286" fmla="*/ 26722 h 61132"/>
                <a:gd name="connsiteX287" fmla="*/ 400945 w 410602"/>
                <a:gd name="connsiteY287" fmla="*/ 27941 h 61132"/>
                <a:gd name="connsiteX288" fmla="*/ 408165 w 410602"/>
                <a:gd name="connsiteY288" fmla="*/ 31598 h 61132"/>
                <a:gd name="connsiteX289" fmla="*/ 410602 w 410602"/>
                <a:gd name="connsiteY289" fmla="*/ 37411 h 61132"/>
                <a:gd name="connsiteX290" fmla="*/ 408821 w 410602"/>
                <a:gd name="connsiteY290" fmla="*/ 42662 h 61132"/>
                <a:gd name="connsiteX291" fmla="*/ 404227 w 410602"/>
                <a:gd name="connsiteY291" fmla="*/ 46131 h 61132"/>
                <a:gd name="connsiteX292" fmla="*/ 397663 w 410602"/>
                <a:gd name="connsiteY292" fmla="*/ 47350 h 61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410602" h="61132">
                  <a:moveTo>
                    <a:pt x="15564" y="47350"/>
                  </a:moveTo>
                  <a:cubicBezTo>
                    <a:pt x="12627" y="47350"/>
                    <a:pt x="9970" y="46600"/>
                    <a:pt x="7595" y="45099"/>
                  </a:cubicBezTo>
                  <a:cubicBezTo>
                    <a:pt x="5220" y="43599"/>
                    <a:pt x="3344" y="41536"/>
                    <a:pt x="1969" y="38911"/>
                  </a:cubicBezTo>
                  <a:cubicBezTo>
                    <a:pt x="656" y="36286"/>
                    <a:pt x="0" y="33317"/>
                    <a:pt x="0" y="30004"/>
                  </a:cubicBezTo>
                  <a:cubicBezTo>
                    <a:pt x="0" y="26753"/>
                    <a:pt x="656" y="23815"/>
                    <a:pt x="1969" y="21190"/>
                  </a:cubicBezTo>
                  <a:cubicBezTo>
                    <a:pt x="3344" y="18502"/>
                    <a:pt x="5220" y="16408"/>
                    <a:pt x="7595" y="14908"/>
                  </a:cubicBezTo>
                  <a:cubicBezTo>
                    <a:pt x="9970" y="13408"/>
                    <a:pt x="12627" y="12658"/>
                    <a:pt x="15564" y="12658"/>
                  </a:cubicBezTo>
                  <a:cubicBezTo>
                    <a:pt x="18065" y="12658"/>
                    <a:pt x="20284" y="13220"/>
                    <a:pt x="22222" y="14346"/>
                  </a:cubicBezTo>
                  <a:cubicBezTo>
                    <a:pt x="24159" y="15471"/>
                    <a:pt x="25660" y="16877"/>
                    <a:pt x="26722" y="18565"/>
                  </a:cubicBezTo>
                  <a:lnTo>
                    <a:pt x="26910" y="18565"/>
                  </a:lnTo>
                  <a:lnTo>
                    <a:pt x="26722" y="14064"/>
                  </a:lnTo>
                  <a:lnTo>
                    <a:pt x="26722" y="563"/>
                  </a:lnTo>
                  <a:lnTo>
                    <a:pt x="32160" y="563"/>
                  </a:lnTo>
                  <a:lnTo>
                    <a:pt x="32160" y="46318"/>
                  </a:lnTo>
                  <a:lnTo>
                    <a:pt x="26910" y="46318"/>
                  </a:lnTo>
                  <a:lnTo>
                    <a:pt x="26910" y="41536"/>
                  </a:lnTo>
                  <a:lnTo>
                    <a:pt x="26722" y="41536"/>
                  </a:lnTo>
                  <a:cubicBezTo>
                    <a:pt x="25660" y="43162"/>
                    <a:pt x="24159" y="44537"/>
                    <a:pt x="22222" y="45662"/>
                  </a:cubicBezTo>
                  <a:cubicBezTo>
                    <a:pt x="20284" y="46787"/>
                    <a:pt x="18065" y="47350"/>
                    <a:pt x="15564" y="47350"/>
                  </a:cubicBezTo>
                  <a:close/>
                  <a:moveTo>
                    <a:pt x="16127" y="42380"/>
                  </a:moveTo>
                  <a:cubicBezTo>
                    <a:pt x="18065" y="42380"/>
                    <a:pt x="19846" y="41880"/>
                    <a:pt x="21471" y="40880"/>
                  </a:cubicBezTo>
                  <a:cubicBezTo>
                    <a:pt x="23097" y="39880"/>
                    <a:pt x="24409" y="38442"/>
                    <a:pt x="25409" y="36567"/>
                  </a:cubicBezTo>
                  <a:cubicBezTo>
                    <a:pt x="26410" y="34692"/>
                    <a:pt x="26910" y="32504"/>
                    <a:pt x="26910" y="30004"/>
                  </a:cubicBezTo>
                  <a:cubicBezTo>
                    <a:pt x="26910" y="27566"/>
                    <a:pt x="26410" y="25409"/>
                    <a:pt x="25409" y="23534"/>
                  </a:cubicBezTo>
                  <a:cubicBezTo>
                    <a:pt x="24409" y="21659"/>
                    <a:pt x="23097" y="20221"/>
                    <a:pt x="21471" y="19221"/>
                  </a:cubicBezTo>
                  <a:cubicBezTo>
                    <a:pt x="19846" y="18159"/>
                    <a:pt x="18065" y="17627"/>
                    <a:pt x="16127" y="17627"/>
                  </a:cubicBezTo>
                  <a:cubicBezTo>
                    <a:pt x="14252" y="17627"/>
                    <a:pt x="12470" y="18159"/>
                    <a:pt x="10783" y="19221"/>
                  </a:cubicBezTo>
                  <a:cubicBezTo>
                    <a:pt x="9158" y="20221"/>
                    <a:pt x="7845" y="21659"/>
                    <a:pt x="6845" y="23534"/>
                  </a:cubicBezTo>
                  <a:cubicBezTo>
                    <a:pt x="5844" y="25409"/>
                    <a:pt x="5344" y="27566"/>
                    <a:pt x="5344" y="30004"/>
                  </a:cubicBezTo>
                  <a:cubicBezTo>
                    <a:pt x="5344" y="32442"/>
                    <a:pt x="5844" y="34629"/>
                    <a:pt x="6845" y="36567"/>
                  </a:cubicBezTo>
                  <a:cubicBezTo>
                    <a:pt x="7845" y="38442"/>
                    <a:pt x="9158" y="39880"/>
                    <a:pt x="10783" y="40880"/>
                  </a:cubicBezTo>
                  <a:cubicBezTo>
                    <a:pt x="12470" y="41880"/>
                    <a:pt x="14252" y="42380"/>
                    <a:pt x="16127" y="42380"/>
                  </a:cubicBezTo>
                  <a:close/>
                  <a:moveTo>
                    <a:pt x="54865" y="47350"/>
                  </a:moveTo>
                  <a:cubicBezTo>
                    <a:pt x="51677" y="47350"/>
                    <a:pt x="48802" y="46600"/>
                    <a:pt x="46239" y="45099"/>
                  </a:cubicBezTo>
                  <a:cubicBezTo>
                    <a:pt x="43676" y="43537"/>
                    <a:pt x="41676" y="41443"/>
                    <a:pt x="40238" y="38817"/>
                  </a:cubicBezTo>
                  <a:cubicBezTo>
                    <a:pt x="38863" y="36130"/>
                    <a:pt x="38176" y="33192"/>
                    <a:pt x="38176" y="30004"/>
                  </a:cubicBezTo>
                  <a:cubicBezTo>
                    <a:pt x="38176" y="26816"/>
                    <a:pt x="38863" y="23909"/>
                    <a:pt x="40238" y="21284"/>
                  </a:cubicBezTo>
                  <a:cubicBezTo>
                    <a:pt x="41676" y="18596"/>
                    <a:pt x="43676" y="16502"/>
                    <a:pt x="46239" y="15002"/>
                  </a:cubicBezTo>
                  <a:cubicBezTo>
                    <a:pt x="48802" y="13439"/>
                    <a:pt x="51677" y="12658"/>
                    <a:pt x="54865" y="12658"/>
                  </a:cubicBezTo>
                  <a:cubicBezTo>
                    <a:pt x="58053" y="12658"/>
                    <a:pt x="60929" y="13439"/>
                    <a:pt x="63491" y="15002"/>
                  </a:cubicBezTo>
                  <a:cubicBezTo>
                    <a:pt x="66054" y="16502"/>
                    <a:pt x="68055" y="18596"/>
                    <a:pt x="69492" y="21284"/>
                  </a:cubicBezTo>
                  <a:cubicBezTo>
                    <a:pt x="70930" y="23909"/>
                    <a:pt x="71649" y="26816"/>
                    <a:pt x="71649" y="30004"/>
                  </a:cubicBezTo>
                  <a:cubicBezTo>
                    <a:pt x="71649" y="33192"/>
                    <a:pt x="70930" y="36130"/>
                    <a:pt x="69492" y="38817"/>
                  </a:cubicBezTo>
                  <a:cubicBezTo>
                    <a:pt x="68055" y="41443"/>
                    <a:pt x="66054" y="43537"/>
                    <a:pt x="63491" y="45099"/>
                  </a:cubicBezTo>
                  <a:cubicBezTo>
                    <a:pt x="60929" y="46600"/>
                    <a:pt x="58053" y="47350"/>
                    <a:pt x="54865" y="47350"/>
                  </a:cubicBezTo>
                  <a:close/>
                  <a:moveTo>
                    <a:pt x="54865" y="42380"/>
                  </a:moveTo>
                  <a:cubicBezTo>
                    <a:pt x="56865" y="42380"/>
                    <a:pt x="58741" y="41880"/>
                    <a:pt x="60491" y="40880"/>
                  </a:cubicBezTo>
                  <a:cubicBezTo>
                    <a:pt x="62241" y="39880"/>
                    <a:pt x="63616" y="38442"/>
                    <a:pt x="64616" y="36567"/>
                  </a:cubicBezTo>
                  <a:cubicBezTo>
                    <a:pt x="65679" y="34692"/>
                    <a:pt x="66210" y="32504"/>
                    <a:pt x="66210" y="30004"/>
                  </a:cubicBezTo>
                  <a:cubicBezTo>
                    <a:pt x="66210" y="27503"/>
                    <a:pt x="65679" y="25316"/>
                    <a:pt x="64616" y="23440"/>
                  </a:cubicBezTo>
                  <a:cubicBezTo>
                    <a:pt x="63616" y="21565"/>
                    <a:pt x="62241" y="20128"/>
                    <a:pt x="60491" y="19127"/>
                  </a:cubicBezTo>
                  <a:cubicBezTo>
                    <a:pt x="58741" y="18127"/>
                    <a:pt x="56865" y="17627"/>
                    <a:pt x="54865" y="17627"/>
                  </a:cubicBezTo>
                  <a:cubicBezTo>
                    <a:pt x="52865" y="17627"/>
                    <a:pt x="50990" y="18127"/>
                    <a:pt x="49240" y="19127"/>
                  </a:cubicBezTo>
                  <a:cubicBezTo>
                    <a:pt x="47489" y="20128"/>
                    <a:pt x="46083" y="21565"/>
                    <a:pt x="45020" y="23440"/>
                  </a:cubicBezTo>
                  <a:cubicBezTo>
                    <a:pt x="44020" y="25316"/>
                    <a:pt x="43520" y="27503"/>
                    <a:pt x="43520" y="30004"/>
                  </a:cubicBezTo>
                  <a:cubicBezTo>
                    <a:pt x="43520" y="32504"/>
                    <a:pt x="44020" y="34692"/>
                    <a:pt x="45020" y="36567"/>
                  </a:cubicBezTo>
                  <a:cubicBezTo>
                    <a:pt x="46083" y="38442"/>
                    <a:pt x="47489" y="39880"/>
                    <a:pt x="49240" y="40880"/>
                  </a:cubicBezTo>
                  <a:cubicBezTo>
                    <a:pt x="50990" y="41880"/>
                    <a:pt x="52865" y="42380"/>
                    <a:pt x="54865" y="42380"/>
                  </a:cubicBezTo>
                  <a:close/>
                  <a:moveTo>
                    <a:pt x="92321" y="61133"/>
                  </a:moveTo>
                  <a:cubicBezTo>
                    <a:pt x="88446" y="61133"/>
                    <a:pt x="85258" y="60226"/>
                    <a:pt x="82757" y="58414"/>
                  </a:cubicBezTo>
                  <a:cubicBezTo>
                    <a:pt x="80319" y="56663"/>
                    <a:pt x="78663" y="54538"/>
                    <a:pt x="77788" y="52038"/>
                  </a:cubicBezTo>
                  <a:lnTo>
                    <a:pt x="82757" y="49881"/>
                  </a:lnTo>
                  <a:cubicBezTo>
                    <a:pt x="83445" y="51756"/>
                    <a:pt x="84632" y="53288"/>
                    <a:pt x="86320" y="54476"/>
                  </a:cubicBezTo>
                  <a:cubicBezTo>
                    <a:pt x="88008" y="55663"/>
                    <a:pt x="90008" y="56257"/>
                    <a:pt x="92321" y="56257"/>
                  </a:cubicBezTo>
                  <a:cubicBezTo>
                    <a:pt x="95696" y="56257"/>
                    <a:pt x="98290" y="55257"/>
                    <a:pt x="100103" y="53257"/>
                  </a:cubicBezTo>
                  <a:cubicBezTo>
                    <a:pt x="101978" y="51319"/>
                    <a:pt x="102916" y="48569"/>
                    <a:pt x="102916" y="45006"/>
                  </a:cubicBezTo>
                  <a:lnTo>
                    <a:pt x="102916" y="41349"/>
                  </a:lnTo>
                  <a:lnTo>
                    <a:pt x="102635" y="41349"/>
                  </a:lnTo>
                  <a:cubicBezTo>
                    <a:pt x="101572" y="42974"/>
                    <a:pt x="100072" y="44318"/>
                    <a:pt x="98134" y="45381"/>
                  </a:cubicBezTo>
                  <a:cubicBezTo>
                    <a:pt x="96196" y="46443"/>
                    <a:pt x="94009" y="46975"/>
                    <a:pt x="91571" y="46975"/>
                  </a:cubicBezTo>
                  <a:cubicBezTo>
                    <a:pt x="88758" y="46975"/>
                    <a:pt x="86164" y="46256"/>
                    <a:pt x="83789" y="44818"/>
                  </a:cubicBezTo>
                  <a:cubicBezTo>
                    <a:pt x="81476" y="43318"/>
                    <a:pt x="79632" y="41286"/>
                    <a:pt x="78257" y="38724"/>
                  </a:cubicBezTo>
                  <a:cubicBezTo>
                    <a:pt x="76944" y="36098"/>
                    <a:pt x="76288" y="33129"/>
                    <a:pt x="76288" y="29816"/>
                  </a:cubicBezTo>
                  <a:cubicBezTo>
                    <a:pt x="76288" y="26566"/>
                    <a:pt x="76944" y="23628"/>
                    <a:pt x="78257" y="21003"/>
                  </a:cubicBezTo>
                  <a:cubicBezTo>
                    <a:pt x="79632" y="18377"/>
                    <a:pt x="81476" y="16346"/>
                    <a:pt x="83789" y="14908"/>
                  </a:cubicBezTo>
                  <a:cubicBezTo>
                    <a:pt x="86164" y="13408"/>
                    <a:pt x="88758" y="12658"/>
                    <a:pt x="91571" y="12658"/>
                  </a:cubicBezTo>
                  <a:cubicBezTo>
                    <a:pt x="94009" y="12658"/>
                    <a:pt x="96196" y="13189"/>
                    <a:pt x="98134" y="14252"/>
                  </a:cubicBezTo>
                  <a:cubicBezTo>
                    <a:pt x="100072" y="15314"/>
                    <a:pt x="101572" y="16690"/>
                    <a:pt x="102635" y="18377"/>
                  </a:cubicBezTo>
                  <a:lnTo>
                    <a:pt x="102916" y="18377"/>
                  </a:lnTo>
                  <a:lnTo>
                    <a:pt x="102916" y="13689"/>
                  </a:lnTo>
                  <a:lnTo>
                    <a:pt x="108073" y="13689"/>
                  </a:lnTo>
                  <a:lnTo>
                    <a:pt x="108073" y="45006"/>
                  </a:lnTo>
                  <a:cubicBezTo>
                    <a:pt x="108073" y="50256"/>
                    <a:pt x="106604" y="54257"/>
                    <a:pt x="103666" y="57007"/>
                  </a:cubicBezTo>
                  <a:cubicBezTo>
                    <a:pt x="100791" y="59758"/>
                    <a:pt x="97009" y="61133"/>
                    <a:pt x="92321" y="61133"/>
                  </a:cubicBezTo>
                  <a:close/>
                  <a:moveTo>
                    <a:pt x="92321" y="42005"/>
                  </a:moveTo>
                  <a:cubicBezTo>
                    <a:pt x="94259" y="42005"/>
                    <a:pt x="96009" y="41536"/>
                    <a:pt x="97572" y="40599"/>
                  </a:cubicBezTo>
                  <a:cubicBezTo>
                    <a:pt x="99197" y="39599"/>
                    <a:pt x="100478" y="38192"/>
                    <a:pt x="101416" y="36380"/>
                  </a:cubicBezTo>
                  <a:cubicBezTo>
                    <a:pt x="102416" y="34504"/>
                    <a:pt x="102916" y="32317"/>
                    <a:pt x="102916" y="29816"/>
                  </a:cubicBezTo>
                  <a:cubicBezTo>
                    <a:pt x="102916" y="27254"/>
                    <a:pt x="102416" y="25066"/>
                    <a:pt x="101416" y="23253"/>
                  </a:cubicBezTo>
                  <a:cubicBezTo>
                    <a:pt x="100478" y="21378"/>
                    <a:pt x="99197" y="19971"/>
                    <a:pt x="97572" y="19034"/>
                  </a:cubicBezTo>
                  <a:cubicBezTo>
                    <a:pt x="96009" y="18096"/>
                    <a:pt x="94259" y="17627"/>
                    <a:pt x="92321" y="17627"/>
                  </a:cubicBezTo>
                  <a:cubicBezTo>
                    <a:pt x="90321" y="17627"/>
                    <a:pt x="88508" y="18127"/>
                    <a:pt x="86883" y="19127"/>
                  </a:cubicBezTo>
                  <a:cubicBezTo>
                    <a:pt x="85320" y="20065"/>
                    <a:pt x="84039" y="21471"/>
                    <a:pt x="83038" y="23347"/>
                  </a:cubicBezTo>
                  <a:cubicBezTo>
                    <a:pt x="82101" y="25159"/>
                    <a:pt x="81632" y="27316"/>
                    <a:pt x="81632" y="29816"/>
                  </a:cubicBezTo>
                  <a:cubicBezTo>
                    <a:pt x="81632" y="32317"/>
                    <a:pt x="82101" y="34504"/>
                    <a:pt x="83038" y="36380"/>
                  </a:cubicBezTo>
                  <a:cubicBezTo>
                    <a:pt x="84039" y="38255"/>
                    <a:pt x="85320" y="39661"/>
                    <a:pt x="86883" y="40599"/>
                  </a:cubicBezTo>
                  <a:cubicBezTo>
                    <a:pt x="88508" y="41536"/>
                    <a:pt x="90321" y="42005"/>
                    <a:pt x="92321" y="42005"/>
                  </a:cubicBezTo>
                  <a:close/>
                  <a:moveTo>
                    <a:pt x="127176" y="47350"/>
                  </a:moveTo>
                  <a:cubicBezTo>
                    <a:pt x="123676" y="47350"/>
                    <a:pt x="120738" y="46537"/>
                    <a:pt x="118363" y="44912"/>
                  </a:cubicBezTo>
                  <a:cubicBezTo>
                    <a:pt x="116050" y="43224"/>
                    <a:pt x="114425" y="41099"/>
                    <a:pt x="113487" y="38536"/>
                  </a:cubicBezTo>
                  <a:lnTo>
                    <a:pt x="118363" y="36380"/>
                  </a:lnTo>
                  <a:cubicBezTo>
                    <a:pt x="119176" y="38380"/>
                    <a:pt x="120363" y="39911"/>
                    <a:pt x="121926" y="40974"/>
                  </a:cubicBezTo>
                  <a:cubicBezTo>
                    <a:pt x="123551" y="42037"/>
                    <a:pt x="125301" y="42568"/>
                    <a:pt x="127176" y="42568"/>
                  </a:cubicBezTo>
                  <a:cubicBezTo>
                    <a:pt x="129239" y="42568"/>
                    <a:pt x="130990" y="42162"/>
                    <a:pt x="132427" y="41349"/>
                  </a:cubicBezTo>
                  <a:cubicBezTo>
                    <a:pt x="133865" y="40474"/>
                    <a:pt x="134584" y="39286"/>
                    <a:pt x="134584" y="37786"/>
                  </a:cubicBezTo>
                  <a:cubicBezTo>
                    <a:pt x="134584" y="36411"/>
                    <a:pt x="134021" y="35317"/>
                    <a:pt x="132896" y="34504"/>
                  </a:cubicBezTo>
                  <a:cubicBezTo>
                    <a:pt x="131771" y="33629"/>
                    <a:pt x="129958" y="32910"/>
                    <a:pt x="127458" y="32348"/>
                  </a:cubicBezTo>
                  <a:lnTo>
                    <a:pt x="123520" y="31316"/>
                  </a:lnTo>
                  <a:cubicBezTo>
                    <a:pt x="120894" y="30629"/>
                    <a:pt x="118738" y="29535"/>
                    <a:pt x="117050" y="28035"/>
                  </a:cubicBezTo>
                  <a:cubicBezTo>
                    <a:pt x="115425" y="26472"/>
                    <a:pt x="114612" y="24503"/>
                    <a:pt x="114612" y="22128"/>
                  </a:cubicBezTo>
                  <a:cubicBezTo>
                    <a:pt x="114612" y="20253"/>
                    <a:pt x="115175" y="18596"/>
                    <a:pt x="116300" y="17158"/>
                  </a:cubicBezTo>
                  <a:cubicBezTo>
                    <a:pt x="117425" y="15721"/>
                    <a:pt x="118925" y="14627"/>
                    <a:pt x="120801" y="13877"/>
                  </a:cubicBezTo>
                  <a:cubicBezTo>
                    <a:pt x="122676" y="13064"/>
                    <a:pt x="124707" y="12658"/>
                    <a:pt x="126895" y="12658"/>
                  </a:cubicBezTo>
                  <a:cubicBezTo>
                    <a:pt x="129771" y="12658"/>
                    <a:pt x="132302" y="13283"/>
                    <a:pt x="134490" y="14533"/>
                  </a:cubicBezTo>
                  <a:cubicBezTo>
                    <a:pt x="136740" y="15783"/>
                    <a:pt x="138334" y="17502"/>
                    <a:pt x="139272" y="19690"/>
                  </a:cubicBezTo>
                  <a:lnTo>
                    <a:pt x="134584" y="21846"/>
                  </a:lnTo>
                  <a:cubicBezTo>
                    <a:pt x="133146" y="18971"/>
                    <a:pt x="130552" y="17533"/>
                    <a:pt x="126801" y="17533"/>
                  </a:cubicBezTo>
                  <a:cubicBezTo>
                    <a:pt x="125051" y="17533"/>
                    <a:pt x="123489" y="17971"/>
                    <a:pt x="122113" y="18846"/>
                  </a:cubicBezTo>
                  <a:cubicBezTo>
                    <a:pt x="120801" y="19659"/>
                    <a:pt x="120144" y="20690"/>
                    <a:pt x="120144" y="21940"/>
                  </a:cubicBezTo>
                  <a:cubicBezTo>
                    <a:pt x="120144" y="23128"/>
                    <a:pt x="120613" y="24097"/>
                    <a:pt x="121551" y="24847"/>
                  </a:cubicBezTo>
                  <a:cubicBezTo>
                    <a:pt x="122488" y="25597"/>
                    <a:pt x="123895" y="26222"/>
                    <a:pt x="125770" y="26722"/>
                  </a:cubicBezTo>
                  <a:lnTo>
                    <a:pt x="130458" y="27941"/>
                  </a:lnTo>
                  <a:cubicBezTo>
                    <a:pt x="133646" y="28754"/>
                    <a:pt x="136053" y="29973"/>
                    <a:pt x="137678" y="31598"/>
                  </a:cubicBezTo>
                  <a:cubicBezTo>
                    <a:pt x="139303" y="33161"/>
                    <a:pt x="140116" y="35098"/>
                    <a:pt x="140116" y="37411"/>
                  </a:cubicBezTo>
                  <a:cubicBezTo>
                    <a:pt x="140116" y="39411"/>
                    <a:pt x="139522" y="41161"/>
                    <a:pt x="138334" y="42662"/>
                  </a:cubicBezTo>
                  <a:cubicBezTo>
                    <a:pt x="137209" y="44162"/>
                    <a:pt x="135678" y="45318"/>
                    <a:pt x="133740" y="46131"/>
                  </a:cubicBezTo>
                  <a:cubicBezTo>
                    <a:pt x="131802" y="46943"/>
                    <a:pt x="129614" y="47350"/>
                    <a:pt x="127176" y="47350"/>
                  </a:cubicBezTo>
                  <a:close/>
                  <a:moveTo>
                    <a:pt x="142046" y="46318"/>
                  </a:moveTo>
                  <a:lnTo>
                    <a:pt x="142046" y="46318"/>
                  </a:lnTo>
                  <a:close/>
                  <a:moveTo>
                    <a:pt x="163383" y="18659"/>
                  </a:moveTo>
                  <a:lnTo>
                    <a:pt x="157383" y="18659"/>
                  </a:lnTo>
                  <a:lnTo>
                    <a:pt x="157383" y="13689"/>
                  </a:lnTo>
                  <a:lnTo>
                    <a:pt x="163383" y="13689"/>
                  </a:lnTo>
                  <a:lnTo>
                    <a:pt x="163383" y="10220"/>
                  </a:lnTo>
                  <a:cubicBezTo>
                    <a:pt x="163383" y="8157"/>
                    <a:pt x="163852" y="6376"/>
                    <a:pt x="164790" y="4876"/>
                  </a:cubicBezTo>
                  <a:cubicBezTo>
                    <a:pt x="165728" y="3313"/>
                    <a:pt x="166978" y="2125"/>
                    <a:pt x="168540" y="1313"/>
                  </a:cubicBezTo>
                  <a:cubicBezTo>
                    <a:pt x="170165" y="438"/>
                    <a:pt x="171916" y="0"/>
                    <a:pt x="173791" y="0"/>
                  </a:cubicBezTo>
                  <a:cubicBezTo>
                    <a:pt x="175666" y="0"/>
                    <a:pt x="177291" y="250"/>
                    <a:pt x="178667" y="750"/>
                  </a:cubicBezTo>
                  <a:lnTo>
                    <a:pt x="178667" y="6095"/>
                  </a:lnTo>
                  <a:cubicBezTo>
                    <a:pt x="177854" y="5782"/>
                    <a:pt x="177104" y="5532"/>
                    <a:pt x="176416" y="5344"/>
                  </a:cubicBezTo>
                  <a:cubicBezTo>
                    <a:pt x="175729" y="5157"/>
                    <a:pt x="174916" y="5063"/>
                    <a:pt x="173979" y="5063"/>
                  </a:cubicBezTo>
                  <a:cubicBezTo>
                    <a:pt x="172603" y="5063"/>
                    <a:pt x="171384" y="5563"/>
                    <a:pt x="170322" y="6563"/>
                  </a:cubicBezTo>
                  <a:cubicBezTo>
                    <a:pt x="169322" y="7564"/>
                    <a:pt x="168822" y="8970"/>
                    <a:pt x="168822" y="10783"/>
                  </a:cubicBezTo>
                  <a:lnTo>
                    <a:pt x="168822" y="13689"/>
                  </a:lnTo>
                  <a:lnTo>
                    <a:pt x="177260" y="13689"/>
                  </a:lnTo>
                  <a:lnTo>
                    <a:pt x="177260" y="18659"/>
                  </a:lnTo>
                  <a:lnTo>
                    <a:pt x="168822" y="18659"/>
                  </a:lnTo>
                  <a:lnTo>
                    <a:pt x="168822" y="46318"/>
                  </a:lnTo>
                  <a:lnTo>
                    <a:pt x="163383" y="46318"/>
                  </a:lnTo>
                  <a:lnTo>
                    <a:pt x="163383" y="18659"/>
                  </a:lnTo>
                  <a:close/>
                  <a:moveTo>
                    <a:pt x="196886" y="47350"/>
                  </a:moveTo>
                  <a:cubicBezTo>
                    <a:pt x="193698" y="47350"/>
                    <a:pt x="190823" y="46600"/>
                    <a:pt x="188260" y="45099"/>
                  </a:cubicBezTo>
                  <a:cubicBezTo>
                    <a:pt x="185697" y="43537"/>
                    <a:pt x="183697" y="41443"/>
                    <a:pt x="182259" y="38817"/>
                  </a:cubicBezTo>
                  <a:cubicBezTo>
                    <a:pt x="180884" y="36130"/>
                    <a:pt x="180196" y="33192"/>
                    <a:pt x="180196" y="30004"/>
                  </a:cubicBezTo>
                  <a:cubicBezTo>
                    <a:pt x="180196" y="26816"/>
                    <a:pt x="180884" y="23909"/>
                    <a:pt x="182259" y="21284"/>
                  </a:cubicBezTo>
                  <a:cubicBezTo>
                    <a:pt x="183697" y="18596"/>
                    <a:pt x="185697" y="16502"/>
                    <a:pt x="188260" y="15002"/>
                  </a:cubicBezTo>
                  <a:cubicBezTo>
                    <a:pt x="190823" y="13439"/>
                    <a:pt x="193698" y="12658"/>
                    <a:pt x="196886" y="12658"/>
                  </a:cubicBezTo>
                  <a:cubicBezTo>
                    <a:pt x="200074" y="12658"/>
                    <a:pt x="202949" y="13439"/>
                    <a:pt x="205512" y="15002"/>
                  </a:cubicBezTo>
                  <a:cubicBezTo>
                    <a:pt x="208075" y="16502"/>
                    <a:pt x="210075" y="18596"/>
                    <a:pt x="211513" y="21284"/>
                  </a:cubicBezTo>
                  <a:cubicBezTo>
                    <a:pt x="212950" y="23909"/>
                    <a:pt x="213669" y="26816"/>
                    <a:pt x="213669" y="30004"/>
                  </a:cubicBezTo>
                  <a:cubicBezTo>
                    <a:pt x="213669" y="33192"/>
                    <a:pt x="212950" y="36130"/>
                    <a:pt x="211513" y="38817"/>
                  </a:cubicBezTo>
                  <a:cubicBezTo>
                    <a:pt x="210075" y="41443"/>
                    <a:pt x="208075" y="43537"/>
                    <a:pt x="205512" y="45099"/>
                  </a:cubicBezTo>
                  <a:cubicBezTo>
                    <a:pt x="202949" y="46600"/>
                    <a:pt x="200074" y="47350"/>
                    <a:pt x="196886" y="47350"/>
                  </a:cubicBezTo>
                  <a:close/>
                  <a:moveTo>
                    <a:pt x="196886" y="42380"/>
                  </a:moveTo>
                  <a:cubicBezTo>
                    <a:pt x="198886" y="42380"/>
                    <a:pt x="200761" y="41880"/>
                    <a:pt x="202512" y="40880"/>
                  </a:cubicBezTo>
                  <a:cubicBezTo>
                    <a:pt x="204262" y="39880"/>
                    <a:pt x="205637" y="38442"/>
                    <a:pt x="206637" y="36567"/>
                  </a:cubicBezTo>
                  <a:cubicBezTo>
                    <a:pt x="207700" y="34692"/>
                    <a:pt x="208231" y="32504"/>
                    <a:pt x="208231" y="30004"/>
                  </a:cubicBezTo>
                  <a:cubicBezTo>
                    <a:pt x="208231" y="27503"/>
                    <a:pt x="207700" y="25316"/>
                    <a:pt x="206637" y="23440"/>
                  </a:cubicBezTo>
                  <a:cubicBezTo>
                    <a:pt x="205637" y="21565"/>
                    <a:pt x="204262" y="20128"/>
                    <a:pt x="202512" y="19127"/>
                  </a:cubicBezTo>
                  <a:cubicBezTo>
                    <a:pt x="200761" y="18127"/>
                    <a:pt x="198886" y="17627"/>
                    <a:pt x="196886" y="17627"/>
                  </a:cubicBezTo>
                  <a:cubicBezTo>
                    <a:pt x="194886" y="17627"/>
                    <a:pt x="193011" y="18127"/>
                    <a:pt x="191260" y="19127"/>
                  </a:cubicBezTo>
                  <a:cubicBezTo>
                    <a:pt x="189510" y="20128"/>
                    <a:pt x="188104" y="21565"/>
                    <a:pt x="187041" y="23440"/>
                  </a:cubicBezTo>
                  <a:cubicBezTo>
                    <a:pt x="186041" y="25316"/>
                    <a:pt x="185541" y="27503"/>
                    <a:pt x="185541" y="30004"/>
                  </a:cubicBezTo>
                  <a:cubicBezTo>
                    <a:pt x="185541" y="32504"/>
                    <a:pt x="186041" y="34692"/>
                    <a:pt x="187041" y="36567"/>
                  </a:cubicBezTo>
                  <a:cubicBezTo>
                    <a:pt x="188104" y="38442"/>
                    <a:pt x="189510" y="39880"/>
                    <a:pt x="191260" y="40880"/>
                  </a:cubicBezTo>
                  <a:cubicBezTo>
                    <a:pt x="193011" y="41880"/>
                    <a:pt x="194886" y="42380"/>
                    <a:pt x="196886" y="42380"/>
                  </a:cubicBezTo>
                  <a:close/>
                  <a:moveTo>
                    <a:pt x="219356" y="13689"/>
                  </a:moveTo>
                  <a:lnTo>
                    <a:pt x="224513" y="13689"/>
                  </a:lnTo>
                  <a:lnTo>
                    <a:pt x="224513" y="18940"/>
                  </a:lnTo>
                  <a:lnTo>
                    <a:pt x="224794" y="18940"/>
                  </a:lnTo>
                  <a:cubicBezTo>
                    <a:pt x="225419" y="17127"/>
                    <a:pt x="226638" y="15658"/>
                    <a:pt x="228451" y="14533"/>
                  </a:cubicBezTo>
                  <a:cubicBezTo>
                    <a:pt x="230326" y="13345"/>
                    <a:pt x="232264" y="12752"/>
                    <a:pt x="234264" y="12752"/>
                  </a:cubicBezTo>
                  <a:cubicBezTo>
                    <a:pt x="235764" y="12752"/>
                    <a:pt x="237046" y="12970"/>
                    <a:pt x="238108" y="13408"/>
                  </a:cubicBezTo>
                  <a:lnTo>
                    <a:pt x="238108" y="19315"/>
                  </a:lnTo>
                  <a:cubicBezTo>
                    <a:pt x="236733" y="18627"/>
                    <a:pt x="235202" y="18284"/>
                    <a:pt x="233514" y="18284"/>
                  </a:cubicBezTo>
                  <a:cubicBezTo>
                    <a:pt x="231889" y="18284"/>
                    <a:pt x="230420" y="18721"/>
                    <a:pt x="229107" y="19596"/>
                  </a:cubicBezTo>
                  <a:cubicBezTo>
                    <a:pt x="227794" y="20471"/>
                    <a:pt x="226732" y="21690"/>
                    <a:pt x="225919" y="23253"/>
                  </a:cubicBezTo>
                  <a:cubicBezTo>
                    <a:pt x="225169" y="24753"/>
                    <a:pt x="224794" y="26378"/>
                    <a:pt x="224794" y="28129"/>
                  </a:cubicBezTo>
                  <a:lnTo>
                    <a:pt x="224794" y="46318"/>
                  </a:lnTo>
                  <a:lnTo>
                    <a:pt x="219356" y="46318"/>
                  </a:lnTo>
                  <a:lnTo>
                    <a:pt x="219356" y="13689"/>
                  </a:lnTo>
                  <a:close/>
                  <a:moveTo>
                    <a:pt x="239304" y="46318"/>
                  </a:moveTo>
                  <a:lnTo>
                    <a:pt x="239304" y="46318"/>
                  </a:lnTo>
                  <a:close/>
                  <a:moveTo>
                    <a:pt x="254608" y="13689"/>
                  </a:moveTo>
                  <a:lnTo>
                    <a:pt x="260234" y="13689"/>
                  </a:lnTo>
                  <a:lnTo>
                    <a:pt x="267923" y="39474"/>
                  </a:lnTo>
                  <a:lnTo>
                    <a:pt x="268016" y="39474"/>
                  </a:lnTo>
                  <a:lnTo>
                    <a:pt x="276267" y="13689"/>
                  </a:lnTo>
                  <a:lnTo>
                    <a:pt x="281799" y="13689"/>
                  </a:lnTo>
                  <a:lnTo>
                    <a:pt x="290050" y="39380"/>
                  </a:lnTo>
                  <a:lnTo>
                    <a:pt x="290144" y="39380"/>
                  </a:lnTo>
                  <a:lnTo>
                    <a:pt x="297833" y="13689"/>
                  </a:lnTo>
                  <a:lnTo>
                    <a:pt x="303365" y="13689"/>
                  </a:lnTo>
                  <a:lnTo>
                    <a:pt x="292863" y="46318"/>
                  </a:lnTo>
                  <a:lnTo>
                    <a:pt x="287331" y="46318"/>
                  </a:lnTo>
                  <a:lnTo>
                    <a:pt x="278893" y="20253"/>
                  </a:lnTo>
                  <a:lnTo>
                    <a:pt x="270548" y="46318"/>
                  </a:lnTo>
                  <a:lnTo>
                    <a:pt x="265110" y="46318"/>
                  </a:lnTo>
                  <a:lnTo>
                    <a:pt x="254608" y="13689"/>
                  </a:lnTo>
                  <a:close/>
                  <a:moveTo>
                    <a:pt x="317625" y="47350"/>
                  </a:moveTo>
                  <a:cubicBezTo>
                    <a:pt x="315250" y="47350"/>
                    <a:pt x="313124" y="46881"/>
                    <a:pt x="311249" y="45943"/>
                  </a:cubicBezTo>
                  <a:cubicBezTo>
                    <a:pt x="309374" y="45006"/>
                    <a:pt x="307905" y="43724"/>
                    <a:pt x="306842" y="42099"/>
                  </a:cubicBezTo>
                  <a:cubicBezTo>
                    <a:pt x="305842" y="40411"/>
                    <a:pt x="305342" y="38536"/>
                    <a:pt x="305342" y="36473"/>
                  </a:cubicBezTo>
                  <a:cubicBezTo>
                    <a:pt x="305342" y="33035"/>
                    <a:pt x="306624" y="30348"/>
                    <a:pt x="309186" y="28410"/>
                  </a:cubicBezTo>
                  <a:cubicBezTo>
                    <a:pt x="311812" y="26472"/>
                    <a:pt x="315124" y="25503"/>
                    <a:pt x="319125" y="25503"/>
                  </a:cubicBezTo>
                  <a:cubicBezTo>
                    <a:pt x="321063" y="25503"/>
                    <a:pt x="322875" y="25722"/>
                    <a:pt x="324563" y="26160"/>
                  </a:cubicBezTo>
                  <a:cubicBezTo>
                    <a:pt x="326251" y="26535"/>
                    <a:pt x="327532" y="27003"/>
                    <a:pt x="328407" y="27566"/>
                  </a:cubicBezTo>
                  <a:lnTo>
                    <a:pt x="328407" y="25597"/>
                  </a:lnTo>
                  <a:cubicBezTo>
                    <a:pt x="328407" y="23159"/>
                    <a:pt x="327564" y="21221"/>
                    <a:pt x="325876" y="19784"/>
                  </a:cubicBezTo>
                  <a:cubicBezTo>
                    <a:pt x="324188" y="18284"/>
                    <a:pt x="322032" y="17533"/>
                    <a:pt x="319406" y="17533"/>
                  </a:cubicBezTo>
                  <a:cubicBezTo>
                    <a:pt x="317656" y="17533"/>
                    <a:pt x="316000" y="17940"/>
                    <a:pt x="314437" y="18752"/>
                  </a:cubicBezTo>
                  <a:cubicBezTo>
                    <a:pt x="312874" y="19502"/>
                    <a:pt x="311624" y="20596"/>
                    <a:pt x="310686" y="22034"/>
                  </a:cubicBezTo>
                  <a:lnTo>
                    <a:pt x="306655" y="18940"/>
                  </a:lnTo>
                  <a:cubicBezTo>
                    <a:pt x="307905" y="17002"/>
                    <a:pt x="309655" y="15471"/>
                    <a:pt x="311905" y="14346"/>
                  </a:cubicBezTo>
                  <a:cubicBezTo>
                    <a:pt x="314218" y="13220"/>
                    <a:pt x="316718" y="12658"/>
                    <a:pt x="319406" y="12658"/>
                  </a:cubicBezTo>
                  <a:cubicBezTo>
                    <a:pt x="323844" y="12658"/>
                    <a:pt x="327313" y="13846"/>
                    <a:pt x="329814" y="16221"/>
                  </a:cubicBezTo>
                  <a:cubicBezTo>
                    <a:pt x="332377" y="18534"/>
                    <a:pt x="333658" y="21690"/>
                    <a:pt x="333658" y="25691"/>
                  </a:cubicBezTo>
                  <a:lnTo>
                    <a:pt x="333658" y="46318"/>
                  </a:lnTo>
                  <a:lnTo>
                    <a:pt x="328407" y="46318"/>
                  </a:lnTo>
                  <a:lnTo>
                    <a:pt x="328407" y="41630"/>
                  </a:lnTo>
                  <a:lnTo>
                    <a:pt x="328220" y="41630"/>
                  </a:lnTo>
                  <a:cubicBezTo>
                    <a:pt x="327282" y="43193"/>
                    <a:pt x="325876" y="44537"/>
                    <a:pt x="324001" y="45662"/>
                  </a:cubicBezTo>
                  <a:cubicBezTo>
                    <a:pt x="322125" y="46787"/>
                    <a:pt x="320000" y="47350"/>
                    <a:pt x="317625" y="47350"/>
                  </a:cubicBezTo>
                  <a:close/>
                  <a:moveTo>
                    <a:pt x="318187" y="42568"/>
                  </a:moveTo>
                  <a:cubicBezTo>
                    <a:pt x="320000" y="42568"/>
                    <a:pt x="321688" y="42099"/>
                    <a:pt x="323250" y="41161"/>
                  </a:cubicBezTo>
                  <a:cubicBezTo>
                    <a:pt x="324813" y="40224"/>
                    <a:pt x="326063" y="38974"/>
                    <a:pt x="327001" y="37411"/>
                  </a:cubicBezTo>
                  <a:cubicBezTo>
                    <a:pt x="327939" y="35786"/>
                    <a:pt x="328407" y="34036"/>
                    <a:pt x="328407" y="32160"/>
                  </a:cubicBezTo>
                  <a:cubicBezTo>
                    <a:pt x="327407" y="31473"/>
                    <a:pt x="326157" y="30941"/>
                    <a:pt x="324657" y="30566"/>
                  </a:cubicBezTo>
                  <a:cubicBezTo>
                    <a:pt x="323157" y="30129"/>
                    <a:pt x="321594" y="29910"/>
                    <a:pt x="319969" y="29910"/>
                  </a:cubicBezTo>
                  <a:cubicBezTo>
                    <a:pt x="316968" y="29910"/>
                    <a:pt x="314718" y="30535"/>
                    <a:pt x="313218" y="31785"/>
                  </a:cubicBezTo>
                  <a:cubicBezTo>
                    <a:pt x="311718" y="32973"/>
                    <a:pt x="310968" y="34567"/>
                    <a:pt x="310968" y="36567"/>
                  </a:cubicBezTo>
                  <a:cubicBezTo>
                    <a:pt x="310968" y="38317"/>
                    <a:pt x="311624" y="39755"/>
                    <a:pt x="312937" y="40880"/>
                  </a:cubicBezTo>
                  <a:cubicBezTo>
                    <a:pt x="314312" y="42005"/>
                    <a:pt x="316062" y="42568"/>
                    <a:pt x="318187" y="42568"/>
                  </a:cubicBezTo>
                  <a:close/>
                  <a:moveTo>
                    <a:pt x="341173" y="563"/>
                  </a:moveTo>
                  <a:lnTo>
                    <a:pt x="346611" y="563"/>
                  </a:lnTo>
                  <a:lnTo>
                    <a:pt x="346611" y="46318"/>
                  </a:lnTo>
                  <a:lnTo>
                    <a:pt x="341173" y="46318"/>
                  </a:lnTo>
                  <a:lnTo>
                    <a:pt x="341173" y="563"/>
                  </a:lnTo>
                  <a:close/>
                  <a:moveTo>
                    <a:pt x="354665" y="563"/>
                  </a:moveTo>
                  <a:lnTo>
                    <a:pt x="360104" y="563"/>
                  </a:lnTo>
                  <a:lnTo>
                    <a:pt x="360104" y="29347"/>
                  </a:lnTo>
                  <a:lnTo>
                    <a:pt x="375481" y="13689"/>
                  </a:lnTo>
                  <a:lnTo>
                    <a:pt x="382325" y="13689"/>
                  </a:lnTo>
                  <a:lnTo>
                    <a:pt x="382325" y="13970"/>
                  </a:lnTo>
                  <a:lnTo>
                    <a:pt x="369574" y="26910"/>
                  </a:lnTo>
                  <a:lnTo>
                    <a:pt x="382700" y="46037"/>
                  </a:lnTo>
                  <a:lnTo>
                    <a:pt x="382700" y="46318"/>
                  </a:lnTo>
                  <a:lnTo>
                    <a:pt x="376231" y="46318"/>
                  </a:lnTo>
                  <a:lnTo>
                    <a:pt x="365729" y="30660"/>
                  </a:lnTo>
                  <a:lnTo>
                    <a:pt x="360104" y="36286"/>
                  </a:lnTo>
                  <a:lnTo>
                    <a:pt x="360104" y="46318"/>
                  </a:lnTo>
                  <a:lnTo>
                    <a:pt x="354665" y="46318"/>
                  </a:lnTo>
                  <a:lnTo>
                    <a:pt x="354665" y="563"/>
                  </a:lnTo>
                  <a:close/>
                  <a:moveTo>
                    <a:pt x="397663" y="47350"/>
                  </a:moveTo>
                  <a:cubicBezTo>
                    <a:pt x="394163" y="47350"/>
                    <a:pt x="391225" y="46537"/>
                    <a:pt x="388850" y="44912"/>
                  </a:cubicBezTo>
                  <a:cubicBezTo>
                    <a:pt x="386537" y="43224"/>
                    <a:pt x="384912" y="41099"/>
                    <a:pt x="383974" y="38536"/>
                  </a:cubicBezTo>
                  <a:lnTo>
                    <a:pt x="388850" y="36380"/>
                  </a:lnTo>
                  <a:cubicBezTo>
                    <a:pt x="389662" y="38380"/>
                    <a:pt x="390850" y="39911"/>
                    <a:pt x="392413" y="40974"/>
                  </a:cubicBezTo>
                  <a:cubicBezTo>
                    <a:pt x="394038" y="42037"/>
                    <a:pt x="395788" y="42568"/>
                    <a:pt x="397663" y="42568"/>
                  </a:cubicBezTo>
                  <a:cubicBezTo>
                    <a:pt x="399726" y="42568"/>
                    <a:pt x="401476" y="42162"/>
                    <a:pt x="402914" y="41349"/>
                  </a:cubicBezTo>
                  <a:cubicBezTo>
                    <a:pt x="404351" y="40474"/>
                    <a:pt x="405070" y="39286"/>
                    <a:pt x="405070" y="37786"/>
                  </a:cubicBezTo>
                  <a:cubicBezTo>
                    <a:pt x="405070" y="36411"/>
                    <a:pt x="404508" y="35317"/>
                    <a:pt x="403383" y="34504"/>
                  </a:cubicBezTo>
                  <a:cubicBezTo>
                    <a:pt x="402258" y="33629"/>
                    <a:pt x="400445" y="32910"/>
                    <a:pt x="397945" y="32348"/>
                  </a:cubicBezTo>
                  <a:lnTo>
                    <a:pt x="394007" y="31316"/>
                  </a:lnTo>
                  <a:cubicBezTo>
                    <a:pt x="391381" y="30629"/>
                    <a:pt x="389225" y="29535"/>
                    <a:pt x="387537" y="28035"/>
                  </a:cubicBezTo>
                  <a:cubicBezTo>
                    <a:pt x="385912" y="26472"/>
                    <a:pt x="385099" y="24503"/>
                    <a:pt x="385099" y="22128"/>
                  </a:cubicBezTo>
                  <a:cubicBezTo>
                    <a:pt x="385099" y="20253"/>
                    <a:pt x="385662" y="18596"/>
                    <a:pt x="386787" y="17158"/>
                  </a:cubicBezTo>
                  <a:cubicBezTo>
                    <a:pt x="387912" y="15721"/>
                    <a:pt x="389412" y="14627"/>
                    <a:pt x="391287" y="13877"/>
                  </a:cubicBezTo>
                  <a:cubicBezTo>
                    <a:pt x="393163" y="13064"/>
                    <a:pt x="395194" y="12658"/>
                    <a:pt x="397382" y="12658"/>
                  </a:cubicBezTo>
                  <a:cubicBezTo>
                    <a:pt x="400257" y="12658"/>
                    <a:pt x="402789" y="13283"/>
                    <a:pt x="404977" y="14533"/>
                  </a:cubicBezTo>
                  <a:cubicBezTo>
                    <a:pt x="407227" y="15783"/>
                    <a:pt x="408821" y="17502"/>
                    <a:pt x="409759" y="19690"/>
                  </a:cubicBezTo>
                  <a:lnTo>
                    <a:pt x="405070" y="21846"/>
                  </a:lnTo>
                  <a:cubicBezTo>
                    <a:pt x="403633" y="18971"/>
                    <a:pt x="401039" y="17533"/>
                    <a:pt x="397288" y="17533"/>
                  </a:cubicBezTo>
                  <a:cubicBezTo>
                    <a:pt x="395538" y="17533"/>
                    <a:pt x="393975" y="17971"/>
                    <a:pt x="392600" y="18846"/>
                  </a:cubicBezTo>
                  <a:cubicBezTo>
                    <a:pt x="391287" y="19659"/>
                    <a:pt x="390631" y="20690"/>
                    <a:pt x="390631" y="21940"/>
                  </a:cubicBezTo>
                  <a:cubicBezTo>
                    <a:pt x="390631" y="23128"/>
                    <a:pt x="391100" y="24097"/>
                    <a:pt x="392038" y="24847"/>
                  </a:cubicBezTo>
                  <a:cubicBezTo>
                    <a:pt x="392975" y="25597"/>
                    <a:pt x="394382" y="26222"/>
                    <a:pt x="396257" y="26722"/>
                  </a:cubicBezTo>
                  <a:lnTo>
                    <a:pt x="400945" y="27941"/>
                  </a:lnTo>
                  <a:cubicBezTo>
                    <a:pt x="404133" y="28754"/>
                    <a:pt x="406539" y="29973"/>
                    <a:pt x="408165" y="31598"/>
                  </a:cubicBezTo>
                  <a:cubicBezTo>
                    <a:pt x="409790" y="33161"/>
                    <a:pt x="410602" y="35098"/>
                    <a:pt x="410602" y="37411"/>
                  </a:cubicBezTo>
                  <a:cubicBezTo>
                    <a:pt x="410602" y="39411"/>
                    <a:pt x="410009" y="41161"/>
                    <a:pt x="408821" y="42662"/>
                  </a:cubicBezTo>
                  <a:cubicBezTo>
                    <a:pt x="407696" y="44162"/>
                    <a:pt x="406164" y="45318"/>
                    <a:pt x="404227" y="46131"/>
                  </a:cubicBezTo>
                  <a:cubicBezTo>
                    <a:pt x="402289" y="46943"/>
                    <a:pt x="400101" y="47350"/>
                    <a:pt x="397663" y="4735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1" name="Freeform: Shape 210">
              <a:extLst>
                <a:ext uri="{FF2B5EF4-FFF2-40B4-BE49-F238E27FC236}">
                  <a16:creationId xmlns:a16="http://schemas.microsoft.com/office/drawing/2014/main" id="{254773F2-25FB-CB47-6ADE-C9EEC949612F}"/>
                </a:ext>
              </a:extLst>
            </p:cNvPr>
            <p:cNvSpPr/>
            <p:nvPr/>
          </p:nvSpPr>
          <p:spPr>
            <a:xfrm>
              <a:off x="3710422" y="2040173"/>
              <a:ext cx="6000" cy="79932"/>
            </a:xfrm>
            <a:custGeom>
              <a:avLst/>
              <a:gdLst>
                <a:gd name="connsiteX0" fmla="*/ 0 w 6000"/>
                <a:gd name="connsiteY0" fmla="*/ 0 h 79932"/>
                <a:gd name="connsiteX1" fmla="*/ 0 w 6000"/>
                <a:gd name="connsiteY1" fmla="*/ 0 h 79932"/>
                <a:gd name="connsiteX2" fmla="*/ 0 w 6000"/>
                <a:gd name="connsiteY2" fmla="*/ 79933 h 79932"/>
                <a:gd name="connsiteX3" fmla="*/ 0 w 6000"/>
                <a:gd name="connsiteY3" fmla="*/ 79933 h 79932"/>
                <a:gd name="connsiteX4" fmla="*/ 0 w 600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 h="79932">
                  <a:moveTo>
                    <a:pt x="0" y="0"/>
                  </a:moveTo>
                  <a:lnTo>
                    <a:pt x="0" y="0"/>
                  </a:lnTo>
                  <a:lnTo>
                    <a:pt x="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2" name="Freeform: Shape 211">
              <a:extLst>
                <a:ext uri="{FF2B5EF4-FFF2-40B4-BE49-F238E27FC236}">
                  <a16:creationId xmlns:a16="http://schemas.microsoft.com/office/drawing/2014/main" id="{239B34B3-F032-7ED6-453C-935D46DE9D99}"/>
                </a:ext>
              </a:extLst>
            </p:cNvPr>
            <p:cNvSpPr/>
            <p:nvPr/>
          </p:nvSpPr>
          <p:spPr>
            <a:xfrm>
              <a:off x="2968886" y="2128701"/>
              <a:ext cx="1208387" cy="76809"/>
            </a:xfrm>
            <a:custGeom>
              <a:avLst/>
              <a:gdLst>
                <a:gd name="connsiteX0" fmla="*/ 0 w 1208387"/>
                <a:gd name="connsiteY0" fmla="*/ 0 h 76809"/>
                <a:gd name="connsiteX1" fmla="*/ 1208387 w 1208387"/>
                <a:gd name="connsiteY1" fmla="*/ 0 h 76809"/>
                <a:gd name="connsiteX2" fmla="*/ 1208387 w 1208387"/>
                <a:gd name="connsiteY2" fmla="*/ 76810 h 76809"/>
                <a:gd name="connsiteX3" fmla="*/ 0 w 1208387"/>
                <a:gd name="connsiteY3" fmla="*/ 76810 h 76809"/>
                <a:gd name="connsiteX4" fmla="*/ 0 w 1208387"/>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8387" h="76809">
                  <a:moveTo>
                    <a:pt x="0" y="0"/>
                  </a:moveTo>
                  <a:lnTo>
                    <a:pt x="1208387" y="0"/>
                  </a:lnTo>
                  <a:lnTo>
                    <a:pt x="1208387"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3" name="Freeform: Shape 212">
              <a:extLst>
                <a:ext uri="{FF2B5EF4-FFF2-40B4-BE49-F238E27FC236}">
                  <a16:creationId xmlns:a16="http://schemas.microsoft.com/office/drawing/2014/main" id="{ACE659CE-DD09-4DEE-62EB-4811522E5077}"/>
                </a:ext>
              </a:extLst>
            </p:cNvPr>
            <p:cNvSpPr/>
            <p:nvPr/>
          </p:nvSpPr>
          <p:spPr>
            <a:xfrm>
              <a:off x="2974418" y="2158363"/>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4" name="Freeform: Shape 213">
              <a:extLst>
                <a:ext uri="{FF2B5EF4-FFF2-40B4-BE49-F238E27FC236}">
                  <a16:creationId xmlns:a16="http://schemas.microsoft.com/office/drawing/2014/main" id="{286E8061-8E87-1524-580A-128AF56DC2B8}"/>
                </a:ext>
              </a:extLst>
            </p:cNvPr>
            <p:cNvSpPr/>
            <p:nvPr/>
          </p:nvSpPr>
          <p:spPr>
            <a:xfrm>
              <a:off x="3043514" y="2128504"/>
              <a:ext cx="1133759" cy="79932"/>
            </a:xfrm>
            <a:custGeom>
              <a:avLst/>
              <a:gdLst>
                <a:gd name="connsiteX0" fmla="*/ 0 w 1133759"/>
                <a:gd name="connsiteY0" fmla="*/ 0 h 79932"/>
                <a:gd name="connsiteX1" fmla="*/ 1133759 w 1133759"/>
                <a:gd name="connsiteY1" fmla="*/ 0 h 79932"/>
                <a:gd name="connsiteX2" fmla="*/ 1133759 w 1133759"/>
                <a:gd name="connsiteY2" fmla="*/ 79933 h 79932"/>
                <a:gd name="connsiteX3" fmla="*/ 0 w 1133759"/>
                <a:gd name="connsiteY3" fmla="*/ 79933 h 79932"/>
                <a:gd name="connsiteX4" fmla="*/ 0 w 1133759"/>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759" h="79932">
                  <a:moveTo>
                    <a:pt x="0" y="0"/>
                  </a:moveTo>
                  <a:lnTo>
                    <a:pt x="1133759" y="0"/>
                  </a:lnTo>
                  <a:lnTo>
                    <a:pt x="1133759"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5" name="Freeform: Shape 214">
              <a:extLst>
                <a:ext uri="{FF2B5EF4-FFF2-40B4-BE49-F238E27FC236}">
                  <a16:creationId xmlns:a16="http://schemas.microsoft.com/office/drawing/2014/main" id="{EFB8C3ED-6A54-55E7-FC54-E81AA3734DBA}"/>
                </a:ext>
              </a:extLst>
            </p:cNvPr>
            <p:cNvSpPr/>
            <p:nvPr/>
          </p:nvSpPr>
          <p:spPr>
            <a:xfrm>
              <a:off x="3045389" y="2143361"/>
              <a:ext cx="1130688" cy="60570"/>
            </a:xfrm>
            <a:custGeom>
              <a:avLst/>
              <a:gdLst>
                <a:gd name="connsiteX0" fmla="*/ 16033 w 1130688"/>
                <a:gd name="connsiteY0" fmla="*/ 47818 h 60570"/>
                <a:gd name="connsiteX1" fmla="*/ 9282 w 1130688"/>
                <a:gd name="connsiteY1" fmla="*/ 46412 h 60570"/>
                <a:gd name="connsiteX2" fmla="*/ 3563 w 1130688"/>
                <a:gd name="connsiteY2" fmla="*/ 42193 h 60570"/>
                <a:gd name="connsiteX3" fmla="*/ 0 w 1130688"/>
                <a:gd name="connsiteY3" fmla="*/ 35442 h 60570"/>
                <a:gd name="connsiteX4" fmla="*/ 5251 w 1130688"/>
                <a:gd name="connsiteY4" fmla="*/ 33285 h 60570"/>
                <a:gd name="connsiteX5" fmla="*/ 9189 w 1130688"/>
                <a:gd name="connsiteY5" fmla="*/ 40036 h 60570"/>
                <a:gd name="connsiteX6" fmla="*/ 16127 w 1130688"/>
                <a:gd name="connsiteY6" fmla="*/ 42662 h 60570"/>
                <a:gd name="connsiteX7" fmla="*/ 22878 w 1130688"/>
                <a:gd name="connsiteY7" fmla="*/ 40505 h 60570"/>
                <a:gd name="connsiteX8" fmla="*/ 25597 w 1130688"/>
                <a:gd name="connsiteY8" fmla="*/ 34598 h 60570"/>
                <a:gd name="connsiteX9" fmla="*/ 23253 w 1130688"/>
                <a:gd name="connsiteY9" fmla="*/ 29347 h 60570"/>
                <a:gd name="connsiteX10" fmla="*/ 15658 w 1130688"/>
                <a:gd name="connsiteY10" fmla="*/ 25503 h 60570"/>
                <a:gd name="connsiteX11" fmla="*/ 12752 w 1130688"/>
                <a:gd name="connsiteY11" fmla="*/ 24472 h 60570"/>
                <a:gd name="connsiteX12" fmla="*/ 4782 w 1130688"/>
                <a:gd name="connsiteY12" fmla="*/ 19971 h 60570"/>
                <a:gd name="connsiteX13" fmla="*/ 1781 w 1130688"/>
                <a:gd name="connsiteY13" fmla="*/ 12095 h 60570"/>
                <a:gd name="connsiteX14" fmla="*/ 3563 w 1130688"/>
                <a:gd name="connsiteY14" fmla="*/ 6095 h 60570"/>
                <a:gd name="connsiteX15" fmla="*/ 8532 w 1130688"/>
                <a:gd name="connsiteY15" fmla="*/ 1688 h 60570"/>
                <a:gd name="connsiteX16" fmla="*/ 15752 w 1130688"/>
                <a:gd name="connsiteY16" fmla="*/ 0 h 60570"/>
                <a:gd name="connsiteX17" fmla="*/ 22597 w 1130688"/>
                <a:gd name="connsiteY17" fmla="*/ 1500 h 60570"/>
                <a:gd name="connsiteX18" fmla="*/ 27285 w 1130688"/>
                <a:gd name="connsiteY18" fmla="*/ 5063 h 60570"/>
                <a:gd name="connsiteX19" fmla="*/ 29816 w 1130688"/>
                <a:gd name="connsiteY19" fmla="*/ 9189 h 60570"/>
                <a:gd name="connsiteX20" fmla="*/ 24753 w 1130688"/>
                <a:gd name="connsiteY20" fmla="*/ 11345 h 60570"/>
                <a:gd name="connsiteX21" fmla="*/ 21753 w 1130688"/>
                <a:gd name="connsiteY21" fmla="*/ 7126 h 60570"/>
                <a:gd name="connsiteX22" fmla="*/ 15752 w 1130688"/>
                <a:gd name="connsiteY22" fmla="*/ 5157 h 60570"/>
                <a:gd name="connsiteX23" fmla="*/ 9751 w 1130688"/>
                <a:gd name="connsiteY23" fmla="*/ 7126 h 60570"/>
                <a:gd name="connsiteX24" fmla="*/ 7313 w 1130688"/>
                <a:gd name="connsiteY24" fmla="*/ 12095 h 60570"/>
                <a:gd name="connsiteX25" fmla="*/ 9376 w 1130688"/>
                <a:gd name="connsiteY25" fmla="*/ 16502 h 60570"/>
                <a:gd name="connsiteX26" fmla="*/ 15752 w 1130688"/>
                <a:gd name="connsiteY26" fmla="*/ 19690 h 60570"/>
                <a:gd name="connsiteX27" fmla="*/ 18752 w 1130688"/>
                <a:gd name="connsiteY27" fmla="*/ 20721 h 60570"/>
                <a:gd name="connsiteX28" fmla="*/ 27847 w 1130688"/>
                <a:gd name="connsiteY28" fmla="*/ 25972 h 60570"/>
                <a:gd name="connsiteX29" fmla="*/ 31129 w 1130688"/>
                <a:gd name="connsiteY29" fmla="*/ 34598 h 60570"/>
                <a:gd name="connsiteX30" fmla="*/ 28785 w 1130688"/>
                <a:gd name="connsiteY30" fmla="*/ 42005 h 60570"/>
                <a:gd name="connsiteX31" fmla="*/ 23065 w 1130688"/>
                <a:gd name="connsiteY31" fmla="*/ 46412 h 60570"/>
                <a:gd name="connsiteX32" fmla="*/ 16033 w 1130688"/>
                <a:gd name="connsiteY32" fmla="*/ 47818 h 60570"/>
                <a:gd name="connsiteX33" fmla="*/ 48502 w 1130688"/>
                <a:gd name="connsiteY33" fmla="*/ 47818 h 60570"/>
                <a:gd name="connsiteX34" fmla="*/ 42126 w 1130688"/>
                <a:gd name="connsiteY34" fmla="*/ 46412 h 60570"/>
                <a:gd name="connsiteX35" fmla="*/ 37719 w 1130688"/>
                <a:gd name="connsiteY35" fmla="*/ 42568 h 60570"/>
                <a:gd name="connsiteX36" fmla="*/ 36219 w 1130688"/>
                <a:gd name="connsiteY36" fmla="*/ 36942 h 60570"/>
                <a:gd name="connsiteX37" fmla="*/ 40063 w 1130688"/>
                <a:gd name="connsiteY37" fmla="*/ 28879 h 60570"/>
                <a:gd name="connsiteX38" fmla="*/ 50002 w 1130688"/>
                <a:gd name="connsiteY38" fmla="*/ 25972 h 60570"/>
                <a:gd name="connsiteX39" fmla="*/ 55440 w 1130688"/>
                <a:gd name="connsiteY39" fmla="*/ 26628 h 60570"/>
                <a:gd name="connsiteX40" fmla="*/ 59285 w 1130688"/>
                <a:gd name="connsiteY40" fmla="*/ 28035 h 60570"/>
                <a:gd name="connsiteX41" fmla="*/ 59285 w 1130688"/>
                <a:gd name="connsiteY41" fmla="*/ 26066 h 60570"/>
                <a:gd name="connsiteX42" fmla="*/ 56753 w 1130688"/>
                <a:gd name="connsiteY42" fmla="*/ 20253 h 60570"/>
                <a:gd name="connsiteX43" fmla="*/ 50283 w 1130688"/>
                <a:gd name="connsiteY43" fmla="*/ 18002 h 60570"/>
                <a:gd name="connsiteX44" fmla="*/ 45314 w 1130688"/>
                <a:gd name="connsiteY44" fmla="*/ 19221 h 60570"/>
                <a:gd name="connsiteX45" fmla="*/ 41564 w 1130688"/>
                <a:gd name="connsiteY45" fmla="*/ 22503 h 60570"/>
                <a:gd name="connsiteX46" fmla="*/ 37532 w 1130688"/>
                <a:gd name="connsiteY46" fmla="*/ 19409 h 60570"/>
                <a:gd name="connsiteX47" fmla="*/ 42782 w 1130688"/>
                <a:gd name="connsiteY47" fmla="*/ 14814 h 60570"/>
                <a:gd name="connsiteX48" fmla="*/ 50283 w 1130688"/>
                <a:gd name="connsiteY48" fmla="*/ 13127 h 60570"/>
                <a:gd name="connsiteX49" fmla="*/ 60691 w 1130688"/>
                <a:gd name="connsiteY49" fmla="*/ 16690 h 60570"/>
                <a:gd name="connsiteX50" fmla="*/ 64535 w 1130688"/>
                <a:gd name="connsiteY50" fmla="*/ 26160 h 60570"/>
                <a:gd name="connsiteX51" fmla="*/ 64535 w 1130688"/>
                <a:gd name="connsiteY51" fmla="*/ 46787 h 60570"/>
                <a:gd name="connsiteX52" fmla="*/ 59285 w 1130688"/>
                <a:gd name="connsiteY52" fmla="*/ 46787 h 60570"/>
                <a:gd name="connsiteX53" fmla="*/ 59285 w 1130688"/>
                <a:gd name="connsiteY53" fmla="*/ 42099 h 60570"/>
                <a:gd name="connsiteX54" fmla="*/ 59097 w 1130688"/>
                <a:gd name="connsiteY54" fmla="*/ 42099 h 60570"/>
                <a:gd name="connsiteX55" fmla="*/ 54878 w 1130688"/>
                <a:gd name="connsiteY55" fmla="*/ 46131 h 60570"/>
                <a:gd name="connsiteX56" fmla="*/ 48502 w 1130688"/>
                <a:gd name="connsiteY56" fmla="*/ 47818 h 60570"/>
                <a:gd name="connsiteX57" fmla="*/ 49064 w 1130688"/>
                <a:gd name="connsiteY57" fmla="*/ 43037 h 60570"/>
                <a:gd name="connsiteX58" fmla="*/ 54128 w 1130688"/>
                <a:gd name="connsiteY58" fmla="*/ 41630 h 60570"/>
                <a:gd name="connsiteX59" fmla="*/ 57878 w 1130688"/>
                <a:gd name="connsiteY59" fmla="*/ 37880 h 60570"/>
                <a:gd name="connsiteX60" fmla="*/ 59285 w 1130688"/>
                <a:gd name="connsiteY60" fmla="*/ 32629 h 60570"/>
                <a:gd name="connsiteX61" fmla="*/ 55534 w 1130688"/>
                <a:gd name="connsiteY61" fmla="*/ 31035 h 60570"/>
                <a:gd name="connsiteX62" fmla="*/ 50846 w 1130688"/>
                <a:gd name="connsiteY62" fmla="*/ 30379 h 60570"/>
                <a:gd name="connsiteX63" fmla="*/ 44095 w 1130688"/>
                <a:gd name="connsiteY63" fmla="*/ 32254 h 60570"/>
                <a:gd name="connsiteX64" fmla="*/ 41845 w 1130688"/>
                <a:gd name="connsiteY64" fmla="*/ 37036 h 60570"/>
                <a:gd name="connsiteX65" fmla="*/ 43814 w 1130688"/>
                <a:gd name="connsiteY65" fmla="*/ 41349 h 60570"/>
                <a:gd name="connsiteX66" fmla="*/ 49064 w 1130688"/>
                <a:gd name="connsiteY66" fmla="*/ 43037 h 60570"/>
                <a:gd name="connsiteX67" fmla="*/ 85606 w 1130688"/>
                <a:gd name="connsiteY67" fmla="*/ 47818 h 60570"/>
                <a:gd name="connsiteX68" fmla="*/ 77637 w 1130688"/>
                <a:gd name="connsiteY68" fmla="*/ 45568 h 60570"/>
                <a:gd name="connsiteX69" fmla="*/ 72011 w 1130688"/>
                <a:gd name="connsiteY69" fmla="*/ 39380 h 60570"/>
                <a:gd name="connsiteX70" fmla="*/ 70042 w 1130688"/>
                <a:gd name="connsiteY70" fmla="*/ 30473 h 60570"/>
                <a:gd name="connsiteX71" fmla="*/ 72011 w 1130688"/>
                <a:gd name="connsiteY71" fmla="*/ 21659 h 60570"/>
                <a:gd name="connsiteX72" fmla="*/ 77637 w 1130688"/>
                <a:gd name="connsiteY72" fmla="*/ 15377 h 60570"/>
                <a:gd name="connsiteX73" fmla="*/ 85606 w 1130688"/>
                <a:gd name="connsiteY73" fmla="*/ 13127 h 60570"/>
                <a:gd name="connsiteX74" fmla="*/ 92263 w 1130688"/>
                <a:gd name="connsiteY74" fmla="*/ 14814 h 60570"/>
                <a:gd name="connsiteX75" fmla="*/ 96764 w 1130688"/>
                <a:gd name="connsiteY75" fmla="*/ 19034 h 60570"/>
                <a:gd name="connsiteX76" fmla="*/ 96951 w 1130688"/>
                <a:gd name="connsiteY76" fmla="*/ 19034 h 60570"/>
                <a:gd name="connsiteX77" fmla="*/ 96764 w 1130688"/>
                <a:gd name="connsiteY77" fmla="*/ 14533 h 60570"/>
                <a:gd name="connsiteX78" fmla="*/ 96764 w 1130688"/>
                <a:gd name="connsiteY78" fmla="*/ 1031 h 60570"/>
                <a:gd name="connsiteX79" fmla="*/ 102202 w 1130688"/>
                <a:gd name="connsiteY79" fmla="*/ 1031 h 60570"/>
                <a:gd name="connsiteX80" fmla="*/ 102202 w 1130688"/>
                <a:gd name="connsiteY80" fmla="*/ 46787 h 60570"/>
                <a:gd name="connsiteX81" fmla="*/ 96951 w 1130688"/>
                <a:gd name="connsiteY81" fmla="*/ 46787 h 60570"/>
                <a:gd name="connsiteX82" fmla="*/ 96951 w 1130688"/>
                <a:gd name="connsiteY82" fmla="*/ 42005 h 60570"/>
                <a:gd name="connsiteX83" fmla="*/ 96764 w 1130688"/>
                <a:gd name="connsiteY83" fmla="*/ 42005 h 60570"/>
                <a:gd name="connsiteX84" fmla="*/ 92263 w 1130688"/>
                <a:gd name="connsiteY84" fmla="*/ 46131 h 60570"/>
                <a:gd name="connsiteX85" fmla="*/ 85606 w 1130688"/>
                <a:gd name="connsiteY85" fmla="*/ 47818 h 60570"/>
                <a:gd name="connsiteX86" fmla="*/ 86169 w 1130688"/>
                <a:gd name="connsiteY86" fmla="*/ 42849 h 60570"/>
                <a:gd name="connsiteX87" fmla="*/ 91513 w 1130688"/>
                <a:gd name="connsiteY87" fmla="*/ 41349 h 60570"/>
                <a:gd name="connsiteX88" fmla="*/ 95451 w 1130688"/>
                <a:gd name="connsiteY88" fmla="*/ 37036 h 60570"/>
                <a:gd name="connsiteX89" fmla="*/ 96951 w 1130688"/>
                <a:gd name="connsiteY89" fmla="*/ 30473 h 60570"/>
                <a:gd name="connsiteX90" fmla="*/ 95451 w 1130688"/>
                <a:gd name="connsiteY90" fmla="*/ 24003 h 60570"/>
                <a:gd name="connsiteX91" fmla="*/ 91513 w 1130688"/>
                <a:gd name="connsiteY91" fmla="*/ 19690 h 60570"/>
                <a:gd name="connsiteX92" fmla="*/ 86169 w 1130688"/>
                <a:gd name="connsiteY92" fmla="*/ 18096 h 60570"/>
                <a:gd name="connsiteX93" fmla="*/ 80824 w 1130688"/>
                <a:gd name="connsiteY93" fmla="*/ 19690 h 60570"/>
                <a:gd name="connsiteX94" fmla="*/ 76886 w 1130688"/>
                <a:gd name="connsiteY94" fmla="*/ 24003 h 60570"/>
                <a:gd name="connsiteX95" fmla="*/ 75386 w 1130688"/>
                <a:gd name="connsiteY95" fmla="*/ 30473 h 60570"/>
                <a:gd name="connsiteX96" fmla="*/ 76886 w 1130688"/>
                <a:gd name="connsiteY96" fmla="*/ 37036 h 60570"/>
                <a:gd name="connsiteX97" fmla="*/ 80824 w 1130688"/>
                <a:gd name="connsiteY97" fmla="*/ 41349 h 60570"/>
                <a:gd name="connsiteX98" fmla="*/ 86169 w 1130688"/>
                <a:gd name="connsiteY98" fmla="*/ 42849 h 60570"/>
                <a:gd name="connsiteX99" fmla="*/ 106194 w 1130688"/>
                <a:gd name="connsiteY99" fmla="*/ 46787 h 60570"/>
                <a:gd name="connsiteX100" fmla="*/ 106194 w 1130688"/>
                <a:gd name="connsiteY100" fmla="*/ 46787 h 60570"/>
                <a:gd name="connsiteX101" fmla="*/ 136406 w 1130688"/>
                <a:gd name="connsiteY101" fmla="*/ 47818 h 60570"/>
                <a:gd name="connsiteX102" fmla="*/ 127592 w 1130688"/>
                <a:gd name="connsiteY102" fmla="*/ 45381 h 60570"/>
                <a:gd name="connsiteX103" fmla="*/ 122717 w 1130688"/>
                <a:gd name="connsiteY103" fmla="*/ 39005 h 60570"/>
                <a:gd name="connsiteX104" fmla="*/ 127592 w 1130688"/>
                <a:gd name="connsiteY104" fmla="*/ 36848 h 60570"/>
                <a:gd name="connsiteX105" fmla="*/ 131155 w 1130688"/>
                <a:gd name="connsiteY105" fmla="*/ 41443 h 60570"/>
                <a:gd name="connsiteX106" fmla="*/ 136406 w 1130688"/>
                <a:gd name="connsiteY106" fmla="*/ 43037 h 60570"/>
                <a:gd name="connsiteX107" fmla="*/ 141657 w 1130688"/>
                <a:gd name="connsiteY107" fmla="*/ 41818 h 60570"/>
                <a:gd name="connsiteX108" fmla="*/ 143813 w 1130688"/>
                <a:gd name="connsiteY108" fmla="*/ 38255 h 60570"/>
                <a:gd name="connsiteX109" fmla="*/ 142126 w 1130688"/>
                <a:gd name="connsiteY109" fmla="*/ 34973 h 60570"/>
                <a:gd name="connsiteX110" fmla="*/ 136687 w 1130688"/>
                <a:gd name="connsiteY110" fmla="*/ 32817 h 60570"/>
                <a:gd name="connsiteX111" fmla="*/ 132749 w 1130688"/>
                <a:gd name="connsiteY111" fmla="*/ 31785 h 60570"/>
                <a:gd name="connsiteX112" fmla="*/ 126280 w 1130688"/>
                <a:gd name="connsiteY112" fmla="*/ 28504 h 60570"/>
                <a:gd name="connsiteX113" fmla="*/ 123842 w 1130688"/>
                <a:gd name="connsiteY113" fmla="*/ 22597 h 60570"/>
                <a:gd name="connsiteX114" fmla="*/ 125530 w 1130688"/>
                <a:gd name="connsiteY114" fmla="*/ 17627 h 60570"/>
                <a:gd name="connsiteX115" fmla="*/ 130030 w 1130688"/>
                <a:gd name="connsiteY115" fmla="*/ 14346 h 60570"/>
                <a:gd name="connsiteX116" fmla="*/ 136125 w 1130688"/>
                <a:gd name="connsiteY116" fmla="*/ 13127 h 60570"/>
                <a:gd name="connsiteX117" fmla="*/ 143720 w 1130688"/>
                <a:gd name="connsiteY117" fmla="*/ 15002 h 60570"/>
                <a:gd name="connsiteX118" fmla="*/ 148501 w 1130688"/>
                <a:gd name="connsiteY118" fmla="*/ 20159 h 60570"/>
                <a:gd name="connsiteX119" fmla="*/ 143813 w 1130688"/>
                <a:gd name="connsiteY119" fmla="*/ 22315 h 60570"/>
                <a:gd name="connsiteX120" fmla="*/ 136031 w 1130688"/>
                <a:gd name="connsiteY120" fmla="*/ 18002 h 60570"/>
                <a:gd name="connsiteX121" fmla="*/ 131343 w 1130688"/>
                <a:gd name="connsiteY121" fmla="*/ 19315 h 60570"/>
                <a:gd name="connsiteX122" fmla="*/ 129374 w 1130688"/>
                <a:gd name="connsiteY122" fmla="*/ 22409 h 60570"/>
                <a:gd name="connsiteX123" fmla="*/ 130780 w 1130688"/>
                <a:gd name="connsiteY123" fmla="*/ 25316 h 60570"/>
                <a:gd name="connsiteX124" fmla="*/ 135000 w 1130688"/>
                <a:gd name="connsiteY124" fmla="*/ 27191 h 60570"/>
                <a:gd name="connsiteX125" fmla="*/ 139688 w 1130688"/>
                <a:gd name="connsiteY125" fmla="*/ 28410 h 60570"/>
                <a:gd name="connsiteX126" fmla="*/ 146907 w 1130688"/>
                <a:gd name="connsiteY126" fmla="*/ 32067 h 60570"/>
                <a:gd name="connsiteX127" fmla="*/ 149345 w 1130688"/>
                <a:gd name="connsiteY127" fmla="*/ 37880 h 60570"/>
                <a:gd name="connsiteX128" fmla="*/ 147564 w 1130688"/>
                <a:gd name="connsiteY128" fmla="*/ 43130 h 60570"/>
                <a:gd name="connsiteX129" fmla="*/ 142969 w 1130688"/>
                <a:gd name="connsiteY129" fmla="*/ 46600 h 60570"/>
                <a:gd name="connsiteX130" fmla="*/ 136406 w 1130688"/>
                <a:gd name="connsiteY130" fmla="*/ 47818 h 60570"/>
                <a:gd name="connsiteX131" fmla="*/ 155307 w 1130688"/>
                <a:gd name="connsiteY131" fmla="*/ 1031 h 60570"/>
                <a:gd name="connsiteX132" fmla="*/ 160745 w 1130688"/>
                <a:gd name="connsiteY132" fmla="*/ 1031 h 60570"/>
                <a:gd name="connsiteX133" fmla="*/ 160745 w 1130688"/>
                <a:gd name="connsiteY133" fmla="*/ 14533 h 60570"/>
                <a:gd name="connsiteX134" fmla="*/ 160464 w 1130688"/>
                <a:gd name="connsiteY134" fmla="*/ 18940 h 60570"/>
                <a:gd name="connsiteX135" fmla="*/ 160745 w 1130688"/>
                <a:gd name="connsiteY135" fmla="*/ 18940 h 60570"/>
                <a:gd name="connsiteX136" fmla="*/ 164965 w 1130688"/>
                <a:gd name="connsiteY136" fmla="*/ 14814 h 60570"/>
                <a:gd name="connsiteX137" fmla="*/ 171340 w 1130688"/>
                <a:gd name="connsiteY137" fmla="*/ 13127 h 60570"/>
                <a:gd name="connsiteX138" fmla="*/ 180435 w 1130688"/>
                <a:gd name="connsiteY138" fmla="*/ 16690 h 60570"/>
                <a:gd name="connsiteX139" fmla="*/ 183529 w 1130688"/>
                <a:gd name="connsiteY139" fmla="*/ 25878 h 60570"/>
                <a:gd name="connsiteX140" fmla="*/ 183529 w 1130688"/>
                <a:gd name="connsiteY140" fmla="*/ 46787 h 60570"/>
                <a:gd name="connsiteX141" fmla="*/ 178091 w 1130688"/>
                <a:gd name="connsiteY141" fmla="*/ 46787 h 60570"/>
                <a:gd name="connsiteX142" fmla="*/ 178091 w 1130688"/>
                <a:gd name="connsiteY142" fmla="*/ 26722 h 60570"/>
                <a:gd name="connsiteX143" fmla="*/ 175841 w 1130688"/>
                <a:gd name="connsiteY143" fmla="*/ 20253 h 60570"/>
                <a:gd name="connsiteX144" fmla="*/ 170121 w 1130688"/>
                <a:gd name="connsiteY144" fmla="*/ 18096 h 60570"/>
                <a:gd name="connsiteX145" fmla="*/ 165340 w 1130688"/>
                <a:gd name="connsiteY145" fmla="*/ 19690 h 60570"/>
                <a:gd name="connsiteX146" fmla="*/ 161964 w 1130688"/>
                <a:gd name="connsiteY146" fmla="*/ 23628 h 60570"/>
                <a:gd name="connsiteX147" fmla="*/ 160745 w 1130688"/>
                <a:gd name="connsiteY147" fmla="*/ 28597 h 60570"/>
                <a:gd name="connsiteX148" fmla="*/ 160745 w 1130688"/>
                <a:gd name="connsiteY148" fmla="*/ 46787 h 60570"/>
                <a:gd name="connsiteX149" fmla="*/ 155307 w 1130688"/>
                <a:gd name="connsiteY149" fmla="*/ 46787 h 60570"/>
                <a:gd name="connsiteX150" fmla="*/ 155307 w 1130688"/>
                <a:gd name="connsiteY150" fmla="*/ 1031 h 60570"/>
                <a:gd name="connsiteX151" fmla="*/ 205906 w 1130688"/>
                <a:gd name="connsiteY151" fmla="*/ 47818 h 60570"/>
                <a:gd name="connsiteX152" fmla="*/ 197467 w 1130688"/>
                <a:gd name="connsiteY152" fmla="*/ 45568 h 60570"/>
                <a:gd name="connsiteX153" fmla="*/ 191748 w 1130688"/>
                <a:gd name="connsiteY153" fmla="*/ 39380 h 60570"/>
                <a:gd name="connsiteX154" fmla="*/ 189685 w 1130688"/>
                <a:gd name="connsiteY154" fmla="*/ 30566 h 60570"/>
                <a:gd name="connsiteX155" fmla="*/ 191560 w 1130688"/>
                <a:gd name="connsiteY155" fmla="*/ 21940 h 60570"/>
                <a:gd name="connsiteX156" fmla="*/ 197092 w 1130688"/>
                <a:gd name="connsiteY156" fmla="*/ 15564 h 60570"/>
                <a:gd name="connsiteX157" fmla="*/ 205437 w 1130688"/>
                <a:gd name="connsiteY157" fmla="*/ 13127 h 60570"/>
                <a:gd name="connsiteX158" fmla="*/ 213688 w 1130688"/>
                <a:gd name="connsiteY158" fmla="*/ 15283 h 60570"/>
                <a:gd name="connsiteX159" fmla="*/ 219126 w 1130688"/>
                <a:gd name="connsiteY159" fmla="*/ 21190 h 60570"/>
                <a:gd name="connsiteX160" fmla="*/ 221002 w 1130688"/>
                <a:gd name="connsiteY160" fmla="*/ 29816 h 60570"/>
                <a:gd name="connsiteX161" fmla="*/ 220908 w 1130688"/>
                <a:gd name="connsiteY161" fmla="*/ 31504 h 60570"/>
                <a:gd name="connsiteX162" fmla="*/ 195123 w 1130688"/>
                <a:gd name="connsiteY162" fmla="*/ 31504 h 60570"/>
                <a:gd name="connsiteX163" fmla="*/ 196905 w 1130688"/>
                <a:gd name="connsiteY163" fmla="*/ 37786 h 60570"/>
                <a:gd name="connsiteX164" fmla="*/ 200936 w 1130688"/>
                <a:gd name="connsiteY164" fmla="*/ 41630 h 60570"/>
                <a:gd name="connsiteX165" fmla="*/ 206093 w 1130688"/>
                <a:gd name="connsiteY165" fmla="*/ 42849 h 60570"/>
                <a:gd name="connsiteX166" fmla="*/ 215751 w 1130688"/>
                <a:gd name="connsiteY166" fmla="*/ 37036 h 60570"/>
                <a:gd name="connsiteX167" fmla="*/ 220345 w 1130688"/>
                <a:gd name="connsiteY167" fmla="*/ 39286 h 60570"/>
                <a:gd name="connsiteX168" fmla="*/ 214626 w 1130688"/>
                <a:gd name="connsiteY168" fmla="*/ 45474 h 60570"/>
                <a:gd name="connsiteX169" fmla="*/ 205906 w 1130688"/>
                <a:gd name="connsiteY169" fmla="*/ 47818 h 60570"/>
                <a:gd name="connsiteX170" fmla="*/ 215282 w 1130688"/>
                <a:gd name="connsiteY170" fmla="*/ 27003 h 60570"/>
                <a:gd name="connsiteX171" fmla="*/ 214157 w 1130688"/>
                <a:gd name="connsiteY171" fmla="*/ 22972 h 60570"/>
                <a:gd name="connsiteX172" fmla="*/ 210875 w 1130688"/>
                <a:gd name="connsiteY172" fmla="*/ 19502 h 60570"/>
                <a:gd name="connsiteX173" fmla="*/ 205437 w 1130688"/>
                <a:gd name="connsiteY173" fmla="*/ 18096 h 60570"/>
                <a:gd name="connsiteX174" fmla="*/ 198874 w 1130688"/>
                <a:gd name="connsiteY174" fmla="*/ 20534 h 60570"/>
                <a:gd name="connsiteX175" fmla="*/ 195405 w 1130688"/>
                <a:gd name="connsiteY175" fmla="*/ 27003 h 60570"/>
                <a:gd name="connsiteX176" fmla="*/ 215282 w 1130688"/>
                <a:gd name="connsiteY176" fmla="*/ 27003 h 60570"/>
                <a:gd name="connsiteX177" fmla="*/ 223343 w 1130688"/>
                <a:gd name="connsiteY177" fmla="*/ 46787 h 60570"/>
                <a:gd name="connsiteX178" fmla="*/ 223343 w 1130688"/>
                <a:gd name="connsiteY178" fmla="*/ 46787 h 60570"/>
                <a:gd name="connsiteX179" fmla="*/ 257024 w 1130688"/>
                <a:gd name="connsiteY179" fmla="*/ 47818 h 60570"/>
                <a:gd name="connsiteX180" fmla="*/ 248492 w 1130688"/>
                <a:gd name="connsiteY180" fmla="*/ 45568 h 60570"/>
                <a:gd name="connsiteX181" fmla="*/ 242585 w 1130688"/>
                <a:gd name="connsiteY181" fmla="*/ 39380 h 60570"/>
                <a:gd name="connsiteX182" fmla="*/ 240522 w 1130688"/>
                <a:gd name="connsiteY182" fmla="*/ 30473 h 60570"/>
                <a:gd name="connsiteX183" fmla="*/ 242585 w 1130688"/>
                <a:gd name="connsiteY183" fmla="*/ 21659 h 60570"/>
                <a:gd name="connsiteX184" fmla="*/ 248492 w 1130688"/>
                <a:gd name="connsiteY184" fmla="*/ 15377 h 60570"/>
                <a:gd name="connsiteX185" fmla="*/ 257024 w 1130688"/>
                <a:gd name="connsiteY185" fmla="*/ 13127 h 60570"/>
                <a:gd name="connsiteX186" fmla="*/ 265838 w 1130688"/>
                <a:gd name="connsiteY186" fmla="*/ 15658 h 60570"/>
                <a:gd name="connsiteX187" fmla="*/ 271089 w 1130688"/>
                <a:gd name="connsiteY187" fmla="*/ 22128 h 60570"/>
                <a:gd name="connsiteX188" fmla="*/ 266119 w 1130688"/>
                <a:gd name="connsiteY188" fmla="*/ 24191 h 60570"/>
                <a:gd name="connsiteX189" fmla="*/ 262463 w 1130688"/>
                <a:gd name="connsiteY189" fmla="*/ 19690 h 60570"/>
                <a:gd name="connsiteX190" fmla="*/ 256743 w 1130688"/>
                <a:gd name="connsiteY190" fmla="*/ 18096 h 60570"/>
                <a:gd name="connsiteX191" fmla="*/ 251305 w 1130688"/>
                <a:gd name="connsiteY191" fmla="*/ 19690 h 60570"/>
                <a:gd name="connsiteX192" fmla="*/ 247367 w 1130688"/>
                <a:gd name="connsiteY192" fmla="*/ 24003 h 60570"/>
                <a:gd name="connsiteX193" fmla="*/ 245867 w 1130688"/>
                <a:gd name="connsiteY193" fmla="*/ 30473 h 60570"/>
                <a:gd name="connsiteX194" fmla="*/ 247367 w 1130688"/>
                <a:gd name="connsiteY194" fmla="*/ 36942 h 60570"/>
                <a:gd name="connsiteX195" fmla="*/ 251305 w 1130688"/>
                <a:gd name="connsiteY195" fmla="*/ 41349 h 60570"/>
                <a:gd name="connsiteX196" fmla="*/ 256743 w 1130688"/>
                <a:gd name="connsiteY196" fmla="*/ 42849 h 60570"/>
                <a:gd name="connsiteX197" fmla="*/ 262650 w 1130688"/>
                <a:gd name="connsiteY197" fmla="*/ 41255 h 60570"/>
                <a:gd name="connsiteX198" fmla="*/ 266400 w 1130688"/>
                <a:gd name="connsiteY198" fmla="*/ 36755 h 60570"/>
                <a:gd name="connsiteX199" fmla="*/ 271276 w 1130688"/>
                <a:gd name="connsiteY199" fmla="*/ 38817 h 60570"/>
                <a:gd name="connsiteX200" fmla="*/ 265838 w 1130688"/>
                <a:gd name="connsiteY200" fmla="*/ 45381 h 60570"/>
                <a:gd name="connsiteX201" fmla="*/ 257024 w 1130688"/>
                <a:gd name="connsiteY201" fmla="*/ 47818 h 60570"/>
                <a:gd name="connsiteX202" fmla="*/ 287212 w 1130688"/>
                <a:gd name="connsiteY202" fmla="*/ 47818 h 60570"/>
                <a:gd name="connsiteX203" fmla="*/ 280837 w 1130688"/>
                <a:gd name="connsiteY203" fmla="*/ 46412 h 60570"/>
                <a:gd name="connsiteX204" fmla="*/ 276430 w 1130688"/>
                <a:gd name="connsiteY204" fmla="*/ 42568 h 60570"/>
                <a:gd name="connsiteX205" fmla="*/ 274930 w 1130688"/>
                <a:gd name="connsiteY205" fmla="*/ 36942 h 60570"/>
                <a:gd name="connsiteX206" fmla="*/ 278774 w 1130688"/>
                <a:gd name="connsiteY206" fmla="*/ 28879 h 60570"/>
                <a:gd name="connsiteX207" fmla="*/ 288712 w 1130688"/>
                <a:gd name="connsiteY207" fmla="*/ 25972 h 60570"/>
                <a:gd name="connsiteX208" fmla="*/ 294151 w 1130688"/>
                <a:gd name="connsiteY208" fmla="*/ 26628 h 60570"/>
                <a:gd name="connsiteX209" fmla="*/ 297995 w 1130688"/>
                <a:gd name="connsiteY209" fmla="*/ 28035 h 60570"/>
                <a:gd name="connsiteX210" fmla="*/ 297995 w 1130688"/>
                <a:gd name="connsiteY210" fmla="*/ 26066 h 60570"/>
                <a:gd name="connsiteX211" fmla="*/ 295463 w 1130688"/>
                <a:gd name="connsiteY211" fmla="*/ 20253 h 60570"/>
                <a:gd name="connsiteX212" fmla="*/ 288994 w 1130688"/>
                <a:gd name="connsiteY212" fmla="*/ 18002 h 60570"/>
                <a:gd name="connsiteX213" fmla="*/ 284024 w 1130688"/>
                <a:gd name="connsiteY213" fmla="*/ 19221 h 60570"/>
                <a:gd name="connsiteX214" fmla="*/ 280274 w 1130688"/>
                <a:gd name="connsiteY214" fmla="*/ 22503 h 60570"/>
                <a:gd name="connsiteX215" fmla="*/ 276242 w 1130688"/>
                <a:gd name="connsiteY215" fmla="*/ 19409 h 60570"/>
                <a:gd name="connsiteX216" fmla="*/ 281493 w 1130688"/>
                <a:gd name="connsiteY216" fmla="*/ 14814 h 60570"/>
                <a:gd name="connsiteX217" fmla="*/ 288994 w 1130688"/>
                <a:gd name="connsiteY217" fmla="*/ 13127 h 60570"/>
                <a:gd name="connsiteX218" fmla="*/ 299401 w 1130688"/>
                <a:gd name="connsiteY218" fmla="*/ 16690 h 60570"/>
                <a:gd name="connsiteX219" fmla="*/ 303246 w 1130688"/>
                <a:gd name="connsiteY219" fmla="*/ 26160 h 60570"/>
                <a:gd name="connsiteX220" fmla="*/ 303246 w 1130688"/>
                <a:gd name="connsiteY220" fmla="*/ 46787 h 60570"/>
                <a:gd name="connsiteX221" fmla="*/ 297995 w 1130688"/>
                <a:gd name="connsiteY221" fmla="*/ 46787 h 60570"/>
                <a:gd name="connsiteX222" fmla="*/ 297995 w 1130688"/>
                <a:gd name="connsiteY222" fmla="*/ 42099 h 60570"/>
                <a:gd name="connsiteX223" fmla="*/ 297807 w 1130688"/>
                <a:gd name="connsiteY223" fmla="*/ 42099 h 60570"/>
                <a:gd name="connsiteX224" fmla="*/ 293588 w 1130688"/>
                <a:gd name="connsiteY224" fmla="*/ 46131 h 60570"/>
                <a:gd name="connsiteX225" fmla="*/ 287212 w 1130688"/>
                <a:gd name="connsiteY225" fmla="*/ 47818 h 60570"/>
                <a:gd name="connsiteX226" fmla="*/ 287775 w 1130688"/>
                <a:gd name="connsiteY226" fmla="*/ 43037 h 60570"/>
                <a:gd name="connsiteX227" fmla="*/ 292838 w 1130688"/>
                <a:gd name="connsiteY227" fmla="*/ 41630 h 60570"/>
                <a:gd name="connsiteX228" fmla="*/ 296588 w 1130688"/>
                <a:gd name="connsiteY228" fmla="*/ 37880 h 60570"/>
                <a:gd name="connsiteX229" fmla="*/ 297995 w 1130688"/>
                <a:gd name="connsiteY229" fmla="*/ 32629 h 60570"/>
                <a:gd name="connsiteX230" fmla="*/ 294244 w 1130688"/>
                <a:gd name="connsiteY230" fmla="*/ 31035 h 60570"/>
                <a:gd name="connsiteX231" fmla="*/ 289556 w 1130688"/>
                <a:gd name="connsiteY231" fmla="*/ 30379 h 60570"/>
                <a:gd name="connsiteX232" fmla="*/ 282806 w 1130688"/>
                <a:gd name="connsiteY232" fmla="*/ 32254 h 60570"/>
                <a:gd name="connsiteX233" fmla="*/ 280555 w 1130688"/>
                <a:gd name="connsiteY233" fmla="*/ 37036 h 60570"/>
                <a:gd name="connsiteX234" fmla="*/ 282524 w 1130688"/>
                <a:gd name="connsiteY234" fmla="*/ 41349 h 60570"/>
                <a:gd name="connsiteX235" fmla="*/ 287775 w 1130688"/>
                <a:gd name="connsiteY235" fmla="*/ 43037 h 60570"/>
                <a:gd name="connsiteX236" fmla="*/ 310760 w 1130688"/>
                <a:gd name="connsiteY236" fmla="*/ 14158 h 60570"/>
                <a:gd name="connsiteX237" fmla="*/ 315917 w 1130688"/>
                <a:gd name="connsiteY237" fmla="*/ 14158 h 60570"/>
                <a:gd name="connsiteX238" fmla="*/ 315917 w 1130688"/>
                <a:gd name="connsiteY238" fmla="*/ 18940 h 60570"/>
                <a:gd name="connsiteX239" fmla="*/ 316198 w 1130688"/>
                <a:gd name="connsiteY239" fmla="*/ 18940 h 60570"/>
                <a:gd name="connsiteX240" fmla="*/ 320418 w 1130688"/>
                <a:gd name="connsiteY240" fmla="*/ 14814 h 60570"/>
                <a:gd name="connsiteX241" fmla="*/ 326700 w 1130688"/>
                <a:gd name="connsiteY241" fmla="*/ 13127 h 60570"/>
                <a:gd name="connsiteX242" fmla="*/ 335701 w 1130688"/>
                <a:gd name="connsiteY242" fmla="*/ 16596 h 60570"/>
                <a:gd name="connsiteX243" fmla="*/ 338795 w 1130688"/>
                <a:gd name="connsiteY243" fmla="*/ 25878 h 60570"/>
                <a:gd name="connsiteX244" fmla="*/ 338795 w 1130688"/>
                <a:gd name="connsiteY244" fmla="*/ 46787 h 60570"/>
                <a:gd name="connsiteX245" fmla="*/ 333357 w 1130688"/>
                <a:gd name="connsiteY245" fmla="*/ 46787 h 60570"/>
                <a:gd name="connsiteX246" fmla="*/ 333357 w 1130688"/>
                <a:gd name="connsiteY246" fmla="*/ 26722 h 60570"/>
                <a:gd name="connsiteX247" fmla="*/ 331200 w 1130688"/>
                <a:gd name="connsiteY247" fmla="*/ 20159 h 60570"/>
                <a:gd name="connsiteX248" fmla="*/ 325293 w 1130688"/>
                <a:gd name="connsiteY248" fmla="*/ 18096 h 60570"/>
                <a:gd name="connsiteX249" fmla="*/ 320511 w 1130688"/>
                <a:gd name="connsiteY249" fmla="*/ 19596 h 60570"/>
                <a:gd name="connsiteX250" fmla="*/ 317323 w 1130688"/>
                <a:gd name="connsiteY250" fmla="*/ 23440 h 60570"/>
                <a:gd name="connsiteX251" fmla="*/ 316198 w 1130688"/>
                <a:gd name="connsiteY251" fmla="*/ 28410 h 60570"/>
                <a:gd name="connsiteX252" fmla="*/ 316198 w 1130688"/>
                <a:gd name="connsiteY252" fmla="*/ 46787 h 60570"/>
                <a:gd name="connsiteX253" fmla="*/ 310760 w 1130688"/>
                <a:gd name="connsiteY253" fmla="*/ 46787 h 60570"/>
                <a:gd name="connsiteX254" fmla="*/ 310760 w 1130688"/>
                <a:gd name="connsiteY254" fmla="*/ 14158 h 60570"/>
                <a:gd name="connsiteX255" fmla="*/ 344322 w 1130688"/>
                <a:gd name="connsiteY255" fmla="*/ 12470 h 60570"/>
                <a:gd name="connsiteX256" fmla="*/ 347698 w 1130688"/>
                <a:gd name="connsiteY256" fmla="*/ 7688 h 60570"/>
                <a:gd name="connsiteX257" fmla="*/ 345447 w 1130688"/>
                <a:gd name="connsiteY257" fmla="*/ 6563 h 60570"/>
                <a:gd name="connsiteX258" fmla="*/ 344510 w 1130688"/>
                <a:gd name="connsiteY258" fmla="*/ 4032 h 60570"/>
                <a:gd name="connsiteX259" fmla="*/ 345635 w 1130688"/>
                <a:gd name="connsiteY259" fmla="*/ 1219 h 60570"/>
                <a:gd name="connsiteX260" fmla="*/ 348542 w 1130688"/>
                <a:gd name="connsiteY260" fmla="*/ 0 h 60570"/>
                <a:gd name="connsiteX261" fmla="*/ 351448 w 1130688"/>
                <a:gd name="connsiteY261" fmla="*/ 1219 h 60570"/>
                <a:gd name="connsiteX262" fmla="*/ 352667 w 1130688"/>
                <a:gd name="connsiteY262" fmla="*/ 4032 h 60570"/>
                <a:gd name="connsiteX263" fmla="*/ 352198 w 1130688"/>
                <a:gd name="connsiteY263" fmla="*/ 6095 h 60570"/>
                <a:gd name="connsiteX264" fmla="*/ 350886 w 1130688"/>
                <a:gd name="connsiteY264" fmla="*/ 8345 h 60570"/>
                <a:gd name="connsiteX265" fmla="*/ 346854 w 1130688"/>
                <a:gd name="connsiteY265" fmla="*/ 14158 h 60570"/>
                <a:gd name="connsiteX266" fmla="*/ 344322 w 1130688"/>
                <a:gd name="connsiteY266" fmla="*/ 12470 h 60570"/>
                <a:gd name="connsiteX267" fmla="*/ 370962 w 1130688"/>
                <a:gd name="connsiteY267" fmla="*/ 47256 h 60570"/>
                <a:gd name="connsiteX268" fmla="*/ 367211 w 1130688"/>
                <a:gd name="connsiteY268" fmla="*/ 46693 h 60570"/>
                <a:gd name="connsiteX269" fmla="*/ 364398 w 1130688"/>
                <a:gd name="connsiteY269" fmla="*/ 44912 h 60570"/>
                <a:gd name="connsiteX270" fmla="*/ 361867 w 1130688"/>
                <a:gd name="connsiteY270" fmla="*/ 38255 h 60570"/>
                <a:gd name="connsiteX271" fmla="*/ 361867 w 1130688"/>
                <a:gd name="connsiteY271" fmla="*/ 19127 h 60570"/>
                <a:gd name="connsiteX272" fmla="*/ 356147 w 1130688"/>
                <a:gd name="connsiteY272" fmla="*/ 19127 h 60570"/>
                <a:gd name="connsiteX273" fmla="*/ 356147 w 1130688"/>
                <a:gd name="connsiteY273" fmla="*/ 14158 h 60570"/>
                <a:gd name="connsiteX274" fmla="*/ 361867 w 1130688"/>
                <a:gd name="connsiteY274" fmla="*/ 14158 h 60570"/>
                <a:gd name="connsiteX275" fmla="*/ 361867 w 1130688"/>
                <a:gd name="connsiteY275" fmla="*/ 4969 h 60570"/>
                <a:gd name="connsiteX276" fmla="*/ 367305 w 1130688"/>
                <a:gd name="connsiteY276" fmla="*/ 4969 h 60570"/>
                <a:gd name="connsiteX277" fmla="*/ 367305 w 1130688"/>
                <a:gd name="connsiteY277" fmla="*/ 14158 h 60570"/>
                <a:gd name="connsiteX278" fmla="*/ 375275 w 1130688"/>
                <a:gd name="connsiteY278" fmla="*/ 14158 h 60570"/>
                <a:gd name="connsiteX279" fmla="*/ 375275 w 1130688"/>
                <a:gd name="connsiteY279" fmla="*/ 19127 h 60570"/>
                <a:gd name="connsiteX280" fmla="*/ 367305 w 1130688"/>
                <a:gd name="connsiteY280" fmla="*/ 19127 h 60570"/>
                <a:gd name="connsiteX281" fmla="*/ 367305 w 1130688"/>
                <a:gd name="connsiteY281" fmla="*/ 36848 h 60570"/>
                <a:gd name="connsiteX282" fmla="*/ 368336 w 1130688"/>
                <a:gd name="connsiteY282" fmla="*/ 40880 h 60570"/>
                <a:gd name="connsiteX283" fmla="*/ 371806 w 1130688"/>
                <a:gd name="connsiteY283" fmla="*/ 42287 h 60570"/>
                <a:gd name="connsiteX284" fmla="*/ 375368 w 1130688"/>
                <a:gd name="connsiteY284" fmla="*/ 41161 h 60570"/>
                <a:gd name="connsiteX285" fmla="*/ 375368 w 1130688"/>
                <a:gd name="connsiteY285" fmla="*/ 46506 h 60570"/>
                <a:gd name="connsiteX286" fmla="*/ 373399 w 1130688"/>
                <a:gd name="connsiteY286" fmla="*/ 47068 h 60570"/>
                <a:gd name="connsiteX287" fmla="*/ 370962 w 1130688"/>
                <a:gd name="connsiteY287" fmla="*/ 47256 h 60570"/>
                <a:gd name="connsiteX288" fmla="*/ 377770 w 1130688"/>
                <a:gd name="connsiteY288" fmla="*/ 46787 h 60570"/>
                <a:gd name="connsiteX289" fmla="*/ 377770 w 1130688"/>
                <a:gd name="connsiteY289" fmla="*/ 46787 h 60570"/>
                <a:gd name="connsiteX290" fmla="*/ 407983 w 1130688"/>
                <a:gd name="connsiteY290" fmla="*/ 47818 h 60570"/>
                <a:gd name="connsiteX291" fmla="*/ 399169 w 1130688"/>
                <a:gd name="connsiteY291" fmla="*/ 45381 h 60570"/>
                <a:gd name="connsiteX292" fmla="*/ 394293 w 1130688"/>
                <a:gd name="connsiteY292" fmla="*/ 39005 h 60570"/>
                <a:gd name="connsiteX293" fmla="*/ 399169 w 1130688"/>
                <a:gd name="connsiteY293" fmla="*/ 36848 h 60570"/>
                <a:gd name="connsiteX294" fmla="*/ 402732 w 1130688"/>
                <a:gd name="connsiteY294" fmla="*/ 41443 h 60570"/>
                <a:gd name="connsiteX295" fmla="*/ 407983 w 1130688"/>
                <a:gd name="connsiteY295" fmla="*/ 43037 h 60570"/>
                <a:gd name="connsiteX296" fmla="*/ 413233 w 1130688"/>
                <a:gd name="connsiteY296" fmla="*/ 41818 h 60570"/>
                <a:gd name="connsiteX297" fmla="*/ 415390 w 1130688"/>
                <a:gd name="connsiteY297" fmla="*/ 38255 h 60570"/>
                <a:gd name="connsiteX298" fmla="*/ 413702 w 1130688"/>
                <a:gd name="connsiteY298" fmla="*/ 34973 h 60570"/>
                <a:gd name="connsiteX299" fmla="*/ 408264 w 1130688"/>
                <a:gd name="connsiteY299" fmla="*/ 32817 h 60570"/>
                <a:gd name="connsiteX300" fmla="*/ 404326 w 1130688"/>
                <a:gd name="connsiteY300" fmla="*/ 31785 h 60570"/>
                <a:gd name="connsiteX301" fmla="*/ 397856 w 1130688"/>
                <a:gd name="connsiteY301" fmla="*/ 28504 h 60570"/>
                <a:gd name="connsiteX302" fmla="*/ 395418 w 1130688"/>
                <a:gd name="connsiteY302" fmla="*/ 22597 h 60570"/>
                <a:gd name="connsiteX303" fmla="*/ 397106 w 1130688"/>
                <a:gd name="connsiteY303" fmla="*/ 17627 h 60570"/>
                <a:gd name="connsiteX304" fmla="*/ 401607 w 1130688"/>
                <a:gd name="connsiteY304" fmla="*/ 14346 h 60570"/>
                <a:gd name="connsiteX305" fmla="*/ 407701 w 1130688"/>
                <a:gd name="connsiteY305" fmla="*/ 13127 h 60570"/>
                <a:gd name="connsiteX306" fmla="*/ 415296 w 1130688"/>
                <a:gd name="connsiteY306" fmla="*/ 15002 h 60570"/>
                <a:gd name="connsiteX307" fmla="*/ 420078 w 1130688"/>
                <a:gd name="connsiteY307" fmla="*/ 20159 h 60570"/>
                <a:gd name="connsiteX308" fmla="*/ 415390 w 1130688"/>
                <a:gd name="connsiteY308" fmla="*/ 22315 h 60570"/>
                <a:gd name="connsiteX309" fmla="*/ 407607 w 1130688"/>
                <a:gd name="connsiteY309" fmla="*/ 18002 h 60570"/>
                <a:gd name="connsiteX310" fmla="*/ 402919 w 1130688"/>
                <a:gd name="connsiteY310" fmla="*/ 19315 h 60570"/>
                <a:gd name="connsiteX311" fmla="*/ 400950 w 1130688"/>
                <a:gd name="connsiteY311" fmla="*/ 22409 h 60570"/>
                <a:gd name="connsiteX312" fmla="*/ 402357 w 1130688"/>
                <a:gd name="connsiteY312" fmla="*/ 25316 h 60570"/>
                <a:gd name="connsiteX313" fmla="*/ 406576 w 1130688"/>
                <a:gd name="connsiteY313" fmla="*/ 27191 h 60570"/>
                <a:gd name="connsiteX314" fmla="*/ 411264 w 1130688"/>
                <a:gd name="connsiteY314" fmla="*/ 28410 h 60570"/>
                <a:gd name="connsiteX315" fmla="*/ 418484 w 1130688"/>
                <a:gd name="connsiteY315" fmla="*/ 32067 h 60570"/>
                <a:gd name="connsiteX316" fmla="*/ 420922 w 1130688"/>
                <a:gd name="connsiteY316" fmla="*/ 37880 h 60570"/>
                <a:gd name="connsiteX317" fmla="*/ 419140 w 1130688"/>
                <a:gd name="connsiteY317" fmla="*/ 43130 h 60570"/>
                <a:gd name="connsiteX318" fmla="*/ 414546 w 1130688"/>
                <a:gd name="connsiteY318" fmla="*/ 46600 h 60570"/>
                <a:gd name="connsiteX319" fmla="*/ 407983 w 1130688"/>
                <a:gd name="connsiteY319" fmla="*/ 47818 h 60570"/>
                <a:gd name="connsiteX320" fmla="*/ 426283 w 1130688"/>
                <a:gd name="connsiteY320" fmla="*/ 14158 h 60570"/>
                <a:gd name="connsiteX321" fmla="*/ 431439 w 1130688"/>
                <a:gd name="connsiteY321" fmla="*/ 14158 h 60570"/>
                <a:gd name="connsiteX322" fmla="*/ 431439 w 1130688"/>
                <a:gd name="connsiteY322" fmla="*/ 19034 h 60570"/>
                <a:gd name="connsiteX323" fmla="*/ 431721 w 1130688"/>
                <a:gd name="connsiteY323" fmla="*/ 19034 h 60570"/>
                <a:gd name="connsiteX324" fmla="*/ 436128 w 1130688"/>
                <a:gd name="connsiteY324" fmla="*/ 14814 h 60570"/>
                <a:gd name="connsiteX325" fmla="*/ 442878 w 1130688"/>
                <a:gd name="connsiteY325" fmla="*/ 13127 h 60570"/>
                <a:gd name="connsiteX326" fmla="*/ 450848 w 1130688"/>
                <a:gd name="connsiteY326" fmla="*/ 15377 h 60570"/>
                <a:gd name="connsiteX327" fmla="*/ 456380 w 1130688"/>
                <a:gd name="connsiteY327" fmla="*/ 21659 h 60570"/>
                <a:gd name="connsiteX328" fmla="*/ 458443 w 1130688"/>
                <a:gd name="connsiteY328" fmla="*/ 30473 h 60570"/>
                <a:gd name="connsiteX329" fmla="*/ 456380 w 1130688"/>
                <a:gd name="connsiteY329" fmla="*/ 39380 h 60570"/>
                <a:gd name="connsiteX330" fmla="*/ 450848 w 1130688"/>
                <a:gd name="connsiteY330" fmla="*/ 45568 h 60570"/>
                <a:gd name="connsiteX331" fmla="*/ 442878 w 1130688"/>
                <a:gd name="connsiteY331" fmla="*/ 47818 h 60570"/>
                <a:gd name="connsiteX332" fmla="*/ 436128 w 1130688"/>
                <a:gd name="connsiteY332" fmla="*/ 46131 h 60570"/>
                <a:gd name="connsiteX333" fmla="*/ 431721 w 1130688"/>
                <a:gd name="connsiteY333" fmla="*/ 42005 h 60570"/>
                <a:gd name="connsiteX334" fmla="*/ 431439 w 1130688"/>
                <a:gd name="connsiteY334" fmla="*/ 42005 h 60570"/>
                <a:gd name="connsiteX335" fmla="*/ 431721 w 1130688"/>
                <a:gd name="connsiteY335" fmla="*/ 46506 h 60570"/>
                <a:gd name="connsiteX336" fmla="*/ 431721 w 1130688"/>
                <a:gd name="connsiteY336" fmla="*/ 60570 h 60570"/>
                <a:gd name="connsiteX337" fmla="*/ 426283 w 1130688"/>
                <a:gd name="connsiteY337" fmla="*/ 60570 h 60570"/>
                <a:gd name="connsiteX338" fmla="*/ 426283 w 1130688"/>
                <a:gd name="connsiteY338" fmla="*/ 14158 h 60570"/>
                <a:gd name="connsiteX339" fmla="*/ 442316 w 1130688"/>
                <a:gd name="connsiteY339" fmla="*/ 42849 h 60570"/>
                <a:gd name="connsiteX340" fmla="*/ 447566 w 1130688"/>
                <a:gd name="connsiteY340" fmla="*/ 41349 h 60570"/>
                <a:gd name="connsiteX341" fmla="*/ 451504 w 1130688"/>
                <a:gd name="connsiteY341" fmla="*/ 37036 h 60570"/>
                <a:gd name="connsiteX342" fmla="*/ 453005 w 1130688"/>
                <a:gd name="connsiteY342" fmla="*/ 30473 h 60570"/>
                <a:gd name="connsiteX343" fmla="*/ 451504 w 1130688"/>
                <a:gd name="connsiteY343" fmla="*/ 24003 h 60570"/>
                <a:gd name="connsiteX344" fmla="*/ 447566 w 1130688"/>
                <a:gd name="connsiteY344" fmla="*/ 19690 h 60570"/>
                <a:gd name="connsiteX345" fmla="*/ 442316 w 1130688"/>
                <a:gd name="connsiteY345" fmla="*/ 18096 h 60570"/>
                <a:gd name="connsiteX346" fmla="*/ 436971 w 1130688"/>
                <a:gd name="connsiteY346" fmla="*/ 19690 h 60570"/>
                <a:gd name="connsiteX347" fmla="*/ 432940 w 1130688"/>
                <a:gd name="connsiteY347" fmla="*/ 24003 h 60570"/>
                <a:gd name="connsiteX348" fmla="*/ 431439 w 1130688"/>
                <a:gd name="connsiteY348" fmla="*/ 30473 h 60570"/>
                <a:gd name="connsiteX349" fmla="*/ 432940 w 1130688"/>
                <a:gd name="connsiteY349" fmla="*/ 37036 h 60570"/>
                <a:gd name="connsiteX350" fmla="*/ 436971 w 1130688"/>
                <a:gd name="connsiteY350" fmla="*/ 41349 h 60570"/>
                <a:gd name="connsiteX351" fmla="*/ 442316 w 1130688"/>
                <a:gd name="connsiteY351" fmla="*/ 42849 h 60570"/>
                <a:gd name="connsiteX352" fmla="*/ 479337 w 1130688"/>
                <a:gd name="connsiteY352" fmla="*/ 47818 h 60570"/>
                <a:gd name="connsiteX353" fmla="*/ 470898 w 1130688"/>
                <a:gd name="connsiteY353" fmla="*/ 45568 h 60570"/>
                <a:gd name="connsiteX354" fmla="*/ 465179 w 1130688"/>
                <a:gd name="connsiteY354" fmla="*/ 39380 h 60570"/>
                <a:gd name="connsiteX355" fmla="*/ 463116 w 1130688"/>
                <a:gd name="connsiteY355" fmla="*/ 30566 h 60570"/>
                <a:gd name="connsiteX356" fmla="*/ 464991 w 1130688"/>
                <a:gd name="connsiteY356" fmla="*/ 21940 h 60570"/>
                <a:gd name="connsiteX357" fmla="*/ 470523 w 1130688"/>
                <a:gd name="connsiteY357" fmla="*/ 15564 h 60570"/>
                <a:gd name="connsiteX358" fmla="*/ 478868 w 1130688"/>
                <a:gd name="connsiteY358" fmla="*/ 13127 h 60570"/>
                <a:gd name="connsiteX359" fmla="*/ 487119 w 1130688"/>
                <a:gd name="connsiteY359" fmla="*/ 15283 h 60570"/>
                <a:gd name="connsiteX360" fmla="*/ 492557 w 1130688"/>
                <a:gd name="connsiteY360" fmla="*/ 21190 h 60570"/>
                <a:gd name="connsiteX361" fmla="*/ 494432 w 1130688"/>
                <a:gd name="connsiteY361" fmla="*/ 29816 h 60570"/>
                <a:gd name="connsiteX362" fmla="*/ 494339 w 1130688"/>
                <a:gd name="connsiteY362" fmla="*/ 31504 h 60570"/>
                <a:gd name="connsiteX363" fmla="*/ 468554 w 1130688"/>
                <a:gd name="connsiteY363" fmla="*/ 31504 h 60570"/>
                <a:gd name="connsiteX364" fmla="*/ 470336 w 1130688"/>
                <a:gd name="connsiteY364" fmla="*/ 37786 h 60570"/>
                <a:gd name="connsiteX365" fmla="*/ 474367 w 1130688"/>
                <a:gd name="connsiteY365" fmla="*/ 41630 h 60570"/>
                <a:gd name="connsiteX366" fmla="*/ 479524 w 1130688"/>
                <a:gd name="connsiteY366" fmla="*/ 42849 h 60570"/>
                <a:gd name="connsiteX367" fmla="*/ 489182 w 1130688"/>
                <a:gd name="connsiteY367" fmla="*/ 37036 h 60570"/>
                <a:gd name="connsiteX368" fmla="*/ 493776 w 1130688"/>
                <a:gd name="connsiteY368" fmla="*/ 39286 h 60570"/>
                <a:gd name="connsiteX369" fmla="*/ 488056 w 1130688"/>
                <a:gd name="connsiteY369" fmla="*/ 45474 h 60570"/>
                <a:gd name="connsiteX370" fmla="*/ 479337 w 1130688"/>
                <a:gd name="connsiteY370" fmla="*/ 47818 h 60570"/>
                <a:gd name="connsiteX371" fmla="*/ 488713 w 1130688"/>
                <a:gd name="connsiteY371" fmla="*/ 27003 h 60570"/>
                <a:gd name="connsiteX372" fmla="*/ 487588 w 1130688"/>
                <a:gd name="connsiteY372" fmla="*/ 22972 h 60570"/>
                <a:gd name="connsiteX373" fmla="*/ 484306 w 1130688"/>
                <a:gd name="connsiteY373" fmla="*/ 19502 h 60570"/>
                <a:gd name="connsiteX374" fmla="*/ 478868 w 1130688"/>
                <a:gd name="connsiteY374" fmla="*/ 18096 h 60570"/>
                <a:gd name="connsiteX375" fmla="*/ 472305 w 1130688"/>
                <a:gd name="connsiteY375" fmla="*/ 20534 h 60570"/>
                <a:gd name="connsiteX376" fmla="*/ 468835 w 1130688"/>
                <a:gd name="connsiteY376" fmla="*/ 27003 h 60570"/>
                <a:gd name="connsiteX377" fmla="*/ 488713 w 1130688"/>
                <a:gd name="connsiteY377" fmla="*/ 27003 h 60570"/>
                <a:gd name="connsiteX378" fmla="*/ 500805 w 1130688"/>
                <a:gd name="connsiteY378" fmla="*/ 14158 h 60570"/>
                <a:gd name="connsiteX379" fmla="*/ 505962 w 1130688"/>
                <a:gd name="connsiteY379" fmla="*/ 14158 h 60570"/>
                <a:gd name="connsiteX380" fmla="*/ 505962 w 1130688"/>
                <a:gd name="connsiteY380" fmla="*/ 18940 h 60570"/>
                <a:gd name="connsiteX381" fmla="*/ 506243 w 1130688"/>
                <a:gd name="connsiteY381" fmla="*/ 18940 h 60570"/>
                <a:gd name="connsiteX382" fmla="*/ 510463 w 1130688"/>
                <a:gd name="connsiteY382" fmla="*/ 14814 h 60570"/>
                <a:gd name="connsiteX383" fmla="*/ 516745 w 1130688"/>
                <a:gd name="connsiteY383" fmla="*/ 13127 h 60570"/>
                <a:gd name="connsiteX384" fmla="*/ 525746 w 1130688"/>
                <a:gd name="connsiteY384" fmla="*/ 16596 h 60570"/>
                <a:gd name="connsiteX385" fmla="*/ 528840 w 1130688"/>
                <a:gd name="connsiteY385" fmla="*/ 25878 h 60570"/>
                <a:gd name="connsiteX386" fmla="*/ 528840 w 1130688"/>
                <a:gd name="connsiteY386" fmla="*/ 46787 h 60570"/>
                <a:gd name="connsiteX387" fmla="*/ 523402 w 1130688"/>
                <a:gd name="connsiteY387" fmla="*/ 46787 h 60570"/>
                <a:gd name="connsiteX388" fmla="*/ 523402 w 1130688"/>
                <a:gd name="connsiteY388" fmla="*/ 26722 h 60570"/>
                <a:gd name="connsiteX389" fmla="*/ 521245 w 1130688"/>
                <a:gd name="connsiteY389" fmla="*/ 20159 h 60570"/>
                <a:gd name="connsiteX390" fmla="*/ 515338 w 1130688"/>
                <a:gd name="connsiteY390" fmla="*/ 18096 h 60570"/>
                <a:gd name="connsiteX391" fmla="*/ 510556 w 1130688"/>
                <a:gd name="connsiteY391" fmla="*/ 19596 h 60570"/>
                <a:gd name="connsiteX392" fmla="*/ 507368 w 1130688"/>
                <a:gd name="connsiteY392" fmla="*/ 23440 h 60570"/>
                <a:gd name="connsiteX393" fmla="*/ 506243 w 1130688"/>
                <a:gd name="connsiteY393" fmla="*/ 28410 h 60570"/>
                <a:gd name="connsiteX394" fmla="*/ 506243 w 1130688"/>
                <a:gd name="connsiteY394" fmla="*/ 46787 h 60570"/>
                <a:gd name="connsiteX395" fmla="*/ 500805 w 1130688"/>
                <a:gd name="connsiteY395" fmla="*/ 46787 h 60570"/>
                <a:gd name="connsiteX396" fmla="*/ 500805 w 1130688"/>
                <a:gd name="connsiteY396" fmla="*/ 14158 h 60570"/>
                <a:gd name="connsiteX397" fmla="*/ 550556 w 1130688"/>
                <a:gd name="connsiteY397" fmla="*/ 47818 h 60570"/>
                <a:gd name="connsiteX398" fmla="*/ 542586 w 1130688"/>
                <a:gd name="connsiteY398" fmla="*/ 45568 h 60570"/>
                <a:gd name="connsiteX399" fmla="*/ 536960 w 1130688"/>
                <a:gd name="connsiteY399" fmla="*/ 39380 h 60570"/>
                <a:gd name="connsiteX400" fmla="*/ 534991 w 1130688"/>
                <a:gd name="connsiteY400" fmla="*/ 30473 h 60570"/>
                <a:gd name="connsiteX401" fmla="*/ 536960 w 1130688"/>
                <a:gd name="connsiteY401" fmla="*/ 21659 h 60570"/>
                <a:gd name="connsiteX402" fmla="*/ 542586 w 1130688"/>
                <a:gd name="connsiteY402" fmla="*/ 15377 h 60570"/>
                <a:gd name="connsiteX403" fmla="*/ 550556 w 1130688"/>
                <a:gd name="connsiteY403" fmla="*/ 13127 h 60570"/>
                <a:gd name="connsiteX404" fmla="*/ 557213 w 1130688"/>
                <a:gd name="connsiteY404" fmla="*/ 14814 h 60570"/>
                <a:gd name="connsiteX405" fmla="*/ 561713 w 1130688"/>
                <a:gd name="connsiteY405" fmla="*/ 19034 h 60570"/>
                <a:gd name="connsiteX406" fmla="*/ 561901 w 1130688"/>
                <a:gd name="connsiteY406" fmla="*/ 19034 h 60570"/>
                <a:gd name="connsiteX407" fmla="*/ 561713 w 1130688"/>
                <a:gd name="connsiteY407" fmla="*/ 14533 h 60570"/>
                <a:gd name="connsiteX408" fmla="*/ 561713 w 1130688"/>
                <a:gd name="connsiteY408" fmla="*/ 1031 h 60570"/>
                <a:gd name="connsiteX409" fmla="*/ 567151 w 1130688"/>
                <a:gd name="connsiteY409" fmla="*/ 1031 h 60570"/>
                <a:gd name="connsiteX410" fmla="*/ 567151 w 1130688"/>
                <a:gd name="connsiteY410" fmla="*/ 46787 h 60570"/>
                <a:gd name="connsiteX411" fmla="*/ 561901 w 1130688"/>
                <a:gd name="connsiteY411" fmla="*/ 46787 h 60570"/>
                <a:gd name="connsiteX412" fmla="*/ 561901 w 1130688"/>
                <a:gd name="connsiteY412" fmla="*/ 42005 h 60570"/>
                <a:gd name="connsiteX413" fmla="*/ 561713 w 1130688"/>
                <a:gd name="connsiteY413" fmla="*/ 42005 h 60570"/>
                <a:gd name="connsiteX414" fmla="*/ 557213 w 1130688"/>
                <a:gd name="connsiteY414" fmla="*/ 46131 h 60570"/>
                <a:gd name="connsiteX415" fmla="*/ 550556 w 1130688"/>
                <a:gd name="connsiteY415" fmla="*/ 47818 h 60570"/>
                <a:gd name="connsiteX416" fmla="*/ 551118 w 1130688"/>
                <a:gd name="connsiteY416" fmla="*/ 42849 h 60570"/>
                <a:gd name="connsiteX417" fmla="*/ 556463 w 1130688"/>
                <a:gd name="connsiteY417" fmla="*/ 41349 h 60570"/>
                <a:gd name="connsiteX418" fmla="*/ 560401 w 1130688"/>
                <a:gd name="connsiteY418" fmla="*/ 37036 h 60570"/>
                <a:gd name="connsiteX419" fmla="*/ 561901 w 1130688"/>
                <a:gd name="connsiteY419" fmla="*/ 30473 h 60570"/>
                <a:gd name="connsiteX420" fmla="*/ 560401 w 1130688"/>
                <a:gd name="connsiteY420" fmla="*/ 24003 h 60570"/>
                <a:gd name="connsiteX421" fmla="*/ 556463 w 1130688"/>
                <a:gd name="connsiteY421" fmla="*/ 19690 h 60570"/>
                <a:gd name="connsiteX422" fmla="*/ 551118 w 1130688"/>
                <a:gd name="connsiteY422" fmla="*/ 18096 h 60570"/>
                <a:gd name="connsiteX423" fmla="*/ 545774 w 1130688"/>
                <a:gd name="connsiteY423" fmla="*/ 19690 h 60570"/>
                <a:gd name="connsiteX424" fmla="*/ 541836 w 1130688"/>
                <a:gd name="connsiteY424" fmla="*/ 24003 h 60570"/>
                <a:gd name="connsiteX425" fmla="*/ 540336 w 1130688"/>
                <a:gd name="connsiteY425" fmla="*/ 30473 h 60570"/>
                <a:gd name="connsiteX426" fmla="*/ 541836 w 1130688"/>
                <a:gd name="connsiteY426" fmla="*/ 37036 h 60570"/>
                <a:gd name="connsiteX427" fmla="*/ 545774 w 1130688"/>
                <a:gd name="connsiteY427" fmla="*/ 41349 h 60570"/>
                <a:gd name="connsiteX428" fmla="*/ 551118 w 1130688"/>
                <a:gd name="connsiteY428" fmla="*/ 42849 h 60570"/>
                <a:gd name="connsiteX429" fmla="*/ 571143 w 1130688"/>
                <a:gd name="connsiteY429" fmla="*/ 46787 h 60570"/>
                <a:gd name="connsiteX430" fmla="*/ 571143 w 1130688"/>
                <a:gd name="connsiteY430" fmla="*/ 46787 h 60570"/>
                <a:gd name="connsiteX431" fmla="*/ 590010 w 1130688"/>
                <a:gd name="connsiteY431" fmla="*/ 14158 h 60570"/>
                <a:gd name="connsiteX432" fmla="*/ 595167 w 1130688"/>
                <a:gd name="connsiteY432" fmla="*/ 14158 h 60570"/>
                <a:gd name="connsiteX433" fmla="*/ 595167 w 1130688"/>
                <a:gd name="connsiteY433" fmla="*/ 18940 h 60570"/>
                <a:gd name="connsiteX434" fmla="*/ 595448 w 1130688"/>
                <a:gd name="connsiteY434" fmla="*/ 18940 h 60570"/>
                <a:gd name="connsiteX435" fmla="*/ 599667 w 1130688"/>
                <a:gd name="connsiteY435" fmla="*/ 14814 h 60570"/>
                <a:gd name="connsiteX436" fmla="*/ 605574 w 1130688"/>
                <a:gd name="connsiteY436" fmla="*/ 13127 h 60570"/>
                <a:gd name="connsiteX437" fmla="*/ 611856 w 1130688"/>
                <a:gd name="connsiteY437" fmla="*/ 14908 h 60570"/>
                <a:gd name="connsiteX438" fmla="*/ 615607 w 1130688"/>
                <a:gd name="connsiteY438" fmla="*/ 19502 h 60570"/>
                <a:gd name="connsiteX439" fmla="*/ 620201 w 1130688"/>
                <a:gd name="connsiteY439" fmla="*/ 14908 h 60570"/>
                <a:gd name="connsiteX440" fmla="*/ 626858 w 1130688"/>
                <a:gd name="connsiteY440" fmla="*/ 13127 h 60570"/>
                <a:gd name="connsiteX441" fmla="*/ 635297 w 1130688"/>
                <a:gd name="connsiteY441" fmla="*/ 16596 h 60570"/>
                <a:gd name="connsiteX442" fmla="*/ 638203 w 1130688"/>
                <a:gd name="connsiteY442" fmla="*/ 25878 h 60570"/>
                <a:gd name="connsiteX443" fmla="*/ 638203 w 1130688"/>
                <a:gd name="connsiteY443" fmla="*/ 46787 h 60570"/>
                <a:gd name="connsiteX444" fmla="*/ 632765 w 1130688"/>
                <a:gd name="connsiteY444" fmla="*/ 46787 h 60570"/>
                <a:gd name="connsiteX445" fmla="*/ 632765 w 1130688"/>
                <a:gd name="connsiteY445" fmla="*/ 26722 h 60570"/>
                <a:gd name="connsiteX446" fmla="*/ 630890 w 1130688"/>
                <a:gd name="connsiteY446" fmla="*/ 20159 h 60570"/>
                <a:gd name="connsiteX447" fmla="*/ 625452 w 1130688"/>
                <a:gd name="connsiteY447" fmla="*/ 18096 h 60570"/>
                <a:gd name="connsiteX448" fmla="*/ 621045 w 1130688"/>
                <a:gd name="connsiteY448" fmla="*/ 19502 h 60570"/>
                <a:gd name="connsiteX449" fmla="*/ 617951 w 1130688"/>
                <a:gd name="connsiteY449" fmla="*/ 23253 h 60570"/>
                <a:gd name="connsiteX450" fmla="*/ 616826 w 1130688"/>
                <a:gd name="connsiteY450" fmla="*/ 28410 h 60570"/>
                <a:gd name="connsiteX451" fmla="*/ 616826 w 1130688"/>
                <a:gd name="connsiteY451" fmla="*/ 46787 h 60570"/>
                <a:gd name="connsiteX452" fmla="*/ 611388 w 1130688"/>
                <a:gd name="connsiteY452" fmla="*/ 46787 h 60570"/>
                <a:gd name="connsiteX453" fmla="*/ 611388 w 1130688"/>
                <a:gd name="connsiteY453" fmla="*/ 26816 h 60570"/>
                <a:gd name="connsiteX454" fmla="*/ 609512 w 1130688"/>
                <a:gd name="connsiteY454" fmla="*/ 20159 h 60570"/>
                <a:gd name="connsiteX455" fmla="*/ 604074 w 1130688"/>
                <a:gd name="connsiteY455" fmla="*/ 18096 h 60570"/>
                <a:gd name="connsiteX456" fmla="*/ 599667 w 1130688"/>
                <a:gd name="connsiteY456" fmla="*/ 19502 h 60570"/>
                <a:gd name="connsiteX457" fmla="*/ 596573 w 1130688"/>
                <a:gd name="connsiteY457" fmla="*/ 23347 h 60570"/>
                <a:gd name="connsiteX458" fmla="*/ 595448 w 1130688"/>
                <a:gd name="connsiteY458" fmla="*/ 28504 h 60570"/>
                <a:gd name="connsiteX459" fmla="*/ 595448 w 1130688"/>
                <a:gd name="connsiteY459" fmla="*/ 46787 h 60570"/>
                <a:gd name="connsiteX460" fmla="*/ 590010 w 1130688"/>
                <a:gd name="connsiteY460" fmla="*/ 46787 h 60570"/>
                <a:gd name="connsiteX461" fmla="*/ 590010 w 1130688"/>
                <a:gd name="connsiteY461" fmla="*/ 14158 h 60570"/>
                <a:gd name="connsiteX462" fmla="*/ 661029 w 1130688"/>
                <a:gd name="connsiteY462" fmla="*/ 47818 h 60570"/>
                <a:gd name="connsiteX463" fmla="*/ 652402 w 1130688"/>
                <a:gd name="connsiteY463" fmla="*/ 45568 h 60570"/>
                <a:gd name="connsiteX464" fmla="*/ 646402 w 1130688"/>
                <a:gd name="connsiteY464" fmla="*/ 39286 h 60570"/>
                <a:gd name="connsiteX465" fmla="*/ 644339 w 1130688"/>
                <a:gd name="connsiteY465" fmla="*/ 30473 h 60570"/>
                <a:gd name="connsiteX466" fmla="*/ 646402 w 1130688"/>
                <a:gd name="connsiteY466" fmla="*/ 21753 h 60570"/>
                <a:gd name="connsiteX467" fmla="*/ 652402 w 1130688"/>
                <a:gd name="connsiteY467" fmla="*/ 15471 h 60570"/>
                <a:gd name="connsiteX468" fmla="*/ 661029 w 1130688"/>
                <a:gd name="connsiteY468" fmla="*/ 13127 h 60570"/>
                <a:gd name="connsiteX469" fmla="*/ 669655 w 1130688"/>
                <a:gd name="connsiteY469" fmla="*/ 15471 h 60570"/>
                <a:gd name="connsiteX470" fmla="*/ 675655 w 1130688"/>
                <a:gd name="connsiteY470" fmla="*/ 21753 h 60570"/>
                <a:gd name="connsiteX471" fmla="*/ 677812 w 1130688"/>
                <a:gd name="connsiteY471" fmla="*/ 30473 h 60570"/>
                <a:gd name="connsiteX472" fmla="*/ 675655 w 1130688"/>
                <a:gd name="connsiteY472" fmla="*/ 39286 h 60570"/>
                <a:gd name="connsiteX473" fmla="*/ 669655 w 1130688"/>
                <a:gd name="connsiteY473" fmla="*/ 45568 h 60570"/>
                <a:gd name="connsiteX474" fmla="*/ 661029 w 1130688"/>
                <a:gd name="connsiteY474" fmla="*/ 47818 h 60570"/>
                <a:gd name="connsiteX475" fmla="*/ 661029 w 1130688"/>
                <a:gd name="connsiteY475" fmla="*/ 42849 h 60570"/>
                <a:gd name="connsiteX476" fmla="*/ 666654 w 1130688"/>
                <a:gd name="connsiteY476" fmla="*/ 41349 h 60570"/>
                <a:gd name="connsiteX477" fmla="*/ 670780 w 1130688"/>
                <a:gd name="connsiteY477" fmla="*/ 37036 h 60570"/>
                <a:gd name="connsiteX478" fmla="*/ 672374 w 1130688"/>
                <a:gd name="connsiteY478" fmla="*/ 30473 h 60570"/>
                <a:gd name="connsiteX479" fmla="*/ 670780 w 1130688"/>
                <a:gd name="connsiteY479" fmla="*/ 23909 h 60570"/>
                <a:gd name="connsiteX480" fmla="*/ 666654 w 1130688"/>
                <a:gd name="connsiteY480" fmla="*/ 19596 h 60570"/>
                <a:gd name="connsiteX481" fmla="*/ 661029 w 1130688"/>
                <a:gd name="connsiteY481" fmla="*/ 18096 h 60570"/>
                <a:gd name="connsiteX482" fmla="*/ 655403 w 1130688"/>
                <a:gd name="connsiteY482" fmla="*/ 19596 h 60570"/>
                <a:gd name="connsiteX483" fmla="*/ 651184 w 1130688"/>
                <a:gd name="connsiteY483" fmla="*/ 23909 h 60570"/>
                <a:gd name="connsiteX484" fmla="*/ 649683 w 1130688"/>
                <a:gd name="connsiteY484" fmla="*/ 30473 h 60570"/>
                <a:gd name="connsiteX485" fmla="*/ 651184 w 1130688"/>
                <a:gd name="connsiteY485" fmla="*/ 37036 h 60570"/>
                <a:gd name="connsiteX486" fmla="*/ 655403 w 1130688"/>
                <a:gd name="connsiteY486" fmla="*/ 41349 h 60570"/>
                <a:gd name="connsiteX487" fmla="*/ 661029 w 1130688"/>
                <a:gd name="connsiteY487" fmla="*/ 42849 h 60570"/>
                <a:gd name="connsiteX488" fmla="*/ 683499 w 1130688"/>
                <a:gd name="connsiteY488" fmla="*/ 14158 h 60570"/>
                <a:gd name="connsiteX489" fmla="*/ 688656 w 1130688"/>
                <a:gd name="connsiteY489" fmla="*/ 14158 h 60570"/>
                <a:gd name="connsiteX490" fmla="*/ 688656 w 1130688"/>
                <a:gd name="connsiteY490" fmla="*/ 19409 h 60570"/>
                <a:gd name="connsiteX491" fmla="*/ 688937 w 1130688"/>
                <a:gd name="connsiteY491" fmla="*/ 19409 h 60570"/>
                <a:gd name="connsiteX492" fmla="*/ 692594 w 1130688"/>
                <a:gd name="connsiteY492" fmla="*/ 15002 h 60570"/>
                <a:gd name="connsiteX493" fmla="*/ 698407 w 1130688"/>
                <a:gd name="connsiteY493" fmla="*/ 13220 h 60570"/>
                <a:gd name="connsiteX494" fmla="*/ 702251 w 1130688"/>
                <a:gd name="connsiteY494" fmla="*/ 13877 h 60570"/>
                <a:gd name="connsiteX495" fmla="*/ 702251 w 1130688"/>
                <a:gd name="connsiteY495" fmla="*/ 19784 h 60570"/>
                <a:gd name="connsiteX496" fmla="*/ 697657 w 1130688"/>
                <a:gd name="connsiteY496" fmla="*/ 18752 h 60570"/>
                <a:gd name="connsiteX497" fmla="*/ 693250 w 1130688"/>
                <a:gd name="connsiteY497" fmla="*/ 20065 h 60570"/>
                <a:gd name="connsiteX498" fmla="*/ 690062 w 1130688"/>
                <a:gd name="connsiteY498" fmla="*/ 23722 h 60570"/>
                <a:gd name="connsiteX499" fmla="*/ 688937 w 1130688"/>
                <a:gd name="connsiteY499" fmla="*/ 28597 h 60570"/>
                <a:gd name="connsiteX500" fmla="*/ 688937 w 1130688"/>
                <a:gd name="connsiteY500" fmla="*/ 46787 h 60570"/>
                <a:gd name="connsiteX501" fmla="*/ 683499 w 1130688"/>
                <a:gd name="connsiteY501" fmla="*/ 46787 h 60570"/>
                <a:gd name="connsiteX502" fmla="*/ 683499 w 1130688"/>
                <a:gd name="connsiteY502" fmla="*/ 14158 h 60570"/>
                <a:gd name="connsiteX503" fmla="*/ 720091 w 1130688"/>
                <a:gd name="connsiteY503" fmla="*/ 47818 h 60570"/>
                <a:gd name="connsiteX504" fmla="*/ 711653 w 1130688"/>
                <a:gd name="connsiteY504" fmla="*/ 45568 h 60570"/>
                <a:gd name="connsiteX505" fmla="*/ 705933 w 1130688"/>
                <a:gd name="connsiteY505" fmla="*/ 39380 h 60570"/>
                <a:gd name="connsiteX506" fmla="*/ 703870 w 1130688"/>
                <a:gd name="connsiteY506" fmla="*/ 30566 h 60570"/>
                <a:gd name="connsiteX507" fmla="*/ 705746 w 1130688"/>
                <a:gd name="connsiteY507" fmla="*/ 21940 h 60570"/>
                <a:gd name="connsiteX508" fmla="*/ 711278 w 1130688"/>
                <a:gd name="connsiteY508" fmla="*/ 15564 h 60570"/>
                <a:gd name="connsiteX509" fmla="*/ 719622 w 1130688"/>
                <a:gd name="connsiteY509" fmla="*/ 13127 h 60570"/>
                <a:gd name="connsiteX510" fmla="*/ 727873 w 1130688"/>
                <a:gd name="connsiteY510" fmla="*/ 15283 h 60570"/>
                <a:gd name="connsiteX511" fmla="*/ 733312 w 1130688"/>
                <a:gd name="connsiteY511" fmla="*/ 21190 h 60570"/>
                <a:gd name="connsiteX512" fmla="*/ 735187 w 1130688"/>
                <a:gd name="connsiteY512" fmla="*/ 29816 h 60570"/>
                <a:gd name="connsiteX513" fmla="*/ 735093 w 1130688"/>
                <a:gd name="connsiteY513" fmla="*/ 31504 h 60570"/>
                <a:gd name="connsiteX514" fmla="*/ 709309 w 1130688"/>
                <a:gd name="connsiteY514" fmla="*/ 31504 h 60570"/>
                <a:gd name="connsiteX515" fmla="*/ 711090 w 1130688"/>
                <a:gd name="connsiteY515" fmla="*/ 37786 h 60570"/>
                <a:gd name="connsiteX516" fmla="*/ 715122 w 1130688"/>
                <a:gd name="connsiteY516" fmla="*/ 41630 h 60570"/>
                <a:gd name="connsiteX517" fmla="*/ 720279 w 1130688"/>
                <a:gd name="connsiteY517" fmla="*/ 42849 h 60570"/>
                <a:gd name="connsiteX518" fmla="*/ 729936 w 1130688"/>
                <a:gd name="connsiteY518" fmla="*/ 37036 h 60570"/>
                <a:gd name="connsiteX519" fmla="*/ 734530 w 1130688"/>
                <a:gd name="connsiteY519" fmla="*/ 39286 h 60570"/>
                <a:gd name="connsiteX520" fmla="*/ 728811 w 1130688"/>
                <a:gd name="connsiteY520" fmla="*/ 45474 h 60570"/>
                <a:gd name="connsiteX521" fmla="*/ 720091 w 1130688"/>
                <a:gd name="connsiteY521" fmla="*/ 47818 h 60570"/>
                <a:gd name="connsiteX522" fmla="*/ 729467 w 1130688"/>
                <a:gd name="connsiteY522" fmla="*/ 27003 h 60570"/>
                <a:gd name="connsiteX523" fmla="*/ 728342 w 1130688"/>
                <a:gd name="connsiteY523" fmla="*/ 22972 h 60570"/>
                <a:gd name="connsiteX524" fmla="*/ 725061 w 1130688"/>
                <a:gd name="connsiteY524" fmla="*/ 19502 h 60570"/>
                <a:gd name="connsiteX525" fmla="*/ 719622 w 1130688"/>
                <a:gd name="connsiteY525" fmla="*/ 18096 h 60570"/>
                <a:gd name="connsiteX526" fmla="*/ 713059 w 1130688"/>
                <a:gd name="connsiteY526" fmla="*/ 20534 h 60570"/>
                <a:gd name="connsiteX527" fmla="*/ 709590 w 1130688"/>
                <a:gd name="connsiteY527" fmla="*/ 27003 h 60570"/>
                <a:gd name="connsiteX528" fmla="*/ 729467 w 1130688"/>
                <a:gd name="connsiteY528" fmla="*/ 27003 h 60570"/>
                <a:gd name="connsiteX529" fmla="*/ 737528 w 1130688"/>
                <a:gd name="connsiteY529" fmla="*/ 46787 h 60570"/>
                <a:gd name="connsiteX530" fmla="*/ 737528 w 1130688"/>
                <a:gd name="connsiteY530" fmla="*/ 46787 h 60570"/>
                <a:gd name="connsiteX531" fmla="*/ 768959 w 1130688"/>
                <a:gd name="connsiteY531" fmla="*/ 47256 h 60570"/>
                <a:gd name="connsiteX532" fmla="*/ 765209 w 1130688"/>
                <a:gd name="connsiteY532" fmla="*/ 46693 h 60570"/>
                <a:gd name="connsiteX533" fmla="*/ 762396 w 1130688"/>
                <a:gd name="connsiteY533" fmla="*/ 44912 h 60570"/>
                <a:gd name="connsiteX534" fmla="*/ 759864 w 1130688"/>
                <a:gd name="connsiteY534" fmla="*/ 38255 h 60570"/>
                <a:gd name="connsiteX535" fmla="*/ 759864 w 1130688"/>
                <a:gd name="connsiteY535" fmla="*/ 19127 h 60570"/>
                <a:gd name="connsiteX536" fmla="*/ 754145 w 1130688"/>
                <a:gd name="connsiteY536" fmla="*/ 19127 h 60570"/>
                <a:gd name="connsiteX537" fmla="*/ 754145 w 1130688"/>
                <a:gd name="connsiteY537" fmla="*/ 14158 h 60570"/>
                <a:gd name="connsiteX538" fmla="*/ 759864 w 1130688"/>
                <a:gd name="connsiteY538" fmla="*/ 14158 h 60570"/>
                <a:gd name="connsiteX539" fmla="*/ 759864 w 1130688"/>
                <a:gd name="connsiteY539" fmla="*/ 4969 h 60570"/>
                <a:gd name="connsiteX540" fmla="*/ 765303 w 1130688"/>
                <a:gd name="connsiteY540" fmla="*/ 4969 h 60570"/>
                <a:gd name="connsiteX541" fmla="*/ 765303 w 1130688"/>
                <a:gd name="connsiteY541" fmla="*/ 14158 h 60570"/>
                <a:gd name="connsiteX542" fmla="*/ 773272 w 1130688"/>
                <a:gd name="connsiteY542" fmla="*/ 14158 h 60570"/>
                <a:gd name="connsiteX543" fmla="*/ 773272 w 1130688"/>
                <a:gd name="connsiteY543" fmla="*/ 19127 h 60570"/>
                <a:gd name="connsiteX544" fmla="*/ 765303 w 1130688"/>
                <a:gd name="connsiteY544" fmla="*/ 19127 h 60570"/>
                <a:gd name="connsiteX545" fmla="*/ 765303 w 1130688"/>
                <a:gd name="connsiteY545" fmla="*/ 36848 h 60570"/>
                <a:gd name="connsiteX546" fmla="*/ 766334 w 1130688"/>
                <a:gd name="connsiteY546" fmla="*/ 40880 h 60570"/>
                <a:gd name="connsiteX547" fmla="*/ 769803 w 1130688"/>
                <a:gd name="connsiteY547" fmla="*/ 42287 h 60570"/>
                <a:gd name="connsiteX548" fmla="*/ 773366 w 1130688"/>
                <a:gd name="connsiteY548" fmla="*/ 41161 h 60570"/>
                <a:gd name="connsiteX549" fmla="*/ 773366 w 1130688"/>
                <a:gd name="connsiteY549" fmla="*/ 46506 h 60570"/>
                <a:gd name="connsiteX550" fmla="*/ 771397 w 1130688"/>
                <a:gd name="connsiteY550" fmla="*/ 47068 h 60570"/>
                <a:gd name="connsiteX551" fmla="*/ 768959 w 1130688"/>
                <a:gd name="connsiteY551" fmla="*/ 47256 h 60570"/>
                <a:gd name="connsiteX552" fmla="*/ 783307 w 1130688"/>
                <a:gd name="connsiteY552" fmla="*/ 8157 h 60570"/>
                <a:gd name="connsiteX553" fmla="*/ 780495 w 1130688"/>
                <a:gd name="connsiteY553" fmla="*/ 7032 h 60570"/>
                <a:gd name="connsiteX554" fmla="*/ 779369 w 1130688"/>
                <a:gd name="connsiteY554" fmla="*/ 4219 h 60570"/>
                <a:gd name="connsiteX555" fmla="*/ 780495 w 1130688"/>
                <a:gd name="connsiteY555" fmla="*/ 1500 h 60570"/>
                <a:gd name="connsiteX556" fmla="*/ 783307 w 1130688"/>
                <a:gd name="connsiteY556" fmla="*/ 375 h 60570"/>
                <a:gd name="connsiteX557" fmla="*/ 786120 w 1130688"/>
                <a:gd name="connsiteY557" fmla="*/ 1500 h 60570"/>
                <a:gd name="connsiteX558" fmla="*/ 787245 w 1130688"/>
                <a:gd name="connsiteY558" fmla="*/ 4219 h 60570"/>
                <a:gd name="connsiteX559" fmla="*/ 786120 w 1130688"/>
                <a:gd name="connsiteY559" fmla="*/ 7032 h 60570"/>
                <a:gd name="connsiteX560" fmla="*/ 783307 w 1130688"/>
                <a:gd name="connsiteY560" fmla="*/ 8157 h 60570"/>
                <a:gd name="connsiteX561" fmla="*/ 780588 w 1130688"/>
                <a:gd name="connsiteY561" fmla="*/ 14158 h 60570"/>
                <a:gd name="connsiteX562" fmla="*/ 786026 w 1130688"/>
                <a:gd name="connsiteY562" fmla="*/ 14158 h 60570"/>
                <a:gd name="connsiteX563" fmla="*/ 786026 w 1130688"/>
                <a:gd name="connsiteY563" fmla="*/ 46787 h 60570"/>
                <a:gd name="connsiteX564" fmla="*/ 780588 w 1130688"/>
                <a:gd name="connsiteY564" fmla="*/ 46787 h 60570"/>
                <a:gd name="connsiteX565" fmla="*/ 780588 w 1130688"/>
                <a:gd name="connsiteY565" fmla="*/ 14158 h 60570"/>
                <a:gd name="connsiteX566" fmla="*/ 794572 w 1130688"/>
                <a:gd name="connsiteY566" fmla="*/ 14158 h 60570"/>
                <a:gd name="connsiteX567" fmla="*/ 799729 w 1130688"/>
                <a:gd name="connsiteY567" fmla="*/ 14158 h 60570"/>
                <a:gd name="connsiteX568" fmla="*/ 799729 w 1130688"/>
                <a:gd name="connsiteY568" fmla="*/ 18940 h 60570"/>
                <a:gd name="connsiteX569" fmla="*/ 800010 w 1130688"/>
                <a:gd name="connsiteY569" fmla="*/ 18940 h 60570"/>
                <a:gd name="connsiteX570" fmla="*/ 804229 w 1130688"/>
                <a:gd name="connsiteY570" fmla="*/ 14814 h 60570"/>
                <a:gd name="connsiteX571" fmla="*/ 810136 w 1130688"/>
                <a:gd name="connsiteY571" fmla="*/ 13127 h 60570"/>
                <a:gd name="connsiteX572" fmla="*/ 816418 w 1130688"/>
                <a:gd name="connsiteY572" fmla="*/ 14908 h 60570"/>
                <a:gd name="connsiteX573" fmla="*/ 820169 w 1130688"/>
                <a:gd name="connsiteY573" fmla="*/ 19502 h 60570"/>
                <a:gd name="connsiteX574" fmla="*/ 824763 w 1130688"/>
                <a:gd name="connsiteY574" fmla="*/ 14908 h 60570"/>
                <a:gd name="connsiteX575" fmla="*/ 831420 w 1130688"/>
                <a:gd name="connsiteY575" fmla="*/ 13127 h 60570"/>
                <a:gd name="connsiteX576" fmla="*/ 839859 w 1130688"/>
                <a:gd name="connsiteY576" fmla="*/ 16596 h 60570"/>
                <a:gd name="connsiteX577" fmla="*/ 842765 w 1130688"/>
                <a:gd name="connsiteY577" fmla="*/ 25878 h 60570"/>
                <a:gd name="connsiteX578" fmla="*/ 842765 w 1130688"/>
                <a:gd name="connsiteY578" fmla="*/ 46787 h 60570"/>
                <a:gd name="connsiteX579" fmla="*/ 837327 w 1130688"/>
                <a:gd name="connsiteY579" fmla="*/ 46787 h 60570"/>
                <a:gd name="connsiteX580" fmla="*/ 837327 w 1130688"/>
                <a:gd name="connsiteY580" fmla="*/ 26722 h 60570"/>
                <a:gd name="connsiteX581" fmla="*/ 835452 w 1130688"/>
                <a:gd name="connsiteY581" fmla="*/ 20159 h 60570"/>
                <a:gd name="connsiteX582" fmla="*/ 830014 w 1130688"/>
                <a:gd name="connsiteY582" fmla="*/ 18096 h 60570"/>
                <a:gd name="connsiteX583" fmla="*/ 825607 w 1130688"/>
                <a:gd name="connsiteY583" fmla="*/ 19502 h 60570"/>
                <a:gd name="connsiteX584" fmla="*/ 822513 w 1130688"/>
                <a:gd name="connsiteY584" fmla="*/ 23253 h 60570"/>
                <a:gd name="connsiteX585" fmla="*/ 821387 w 1130688"/>
                <a:gd name="connsiteY585" fmla="*/ 28410 h 60570"/>
                <a:gd name="connsiteX586" fmla="*/ 821387 w 1130688"/>
                <a:gd name="connsiteY586" fmla="*/ 46787 h 60570"/>
                <a:gd name="connsiteX587" fmla="*/ 815949 w 1130688"/>
                <a:gd name="connsiteY587" fmla="*/ 46787 h 60570"/>
                <a:gd name="connsiteX588" fmla="*/ 815949 w 1130688"/>
                <a:gd name="connsiteY588" fmla="*/ 26816 h 60570"/>
                <a:gd name="connsiteX589" fmla="*/ 814074 w 1130688"/>
                <a:gd name="connsiteY589" fmla="*/ 20159 h 60570"/>
                <a:gd name="connsiteX590" fmla="*/ 808636 w 1130688"/>
                <a:gd name="connsiteY590" fmla="*/ 18096 h 60570"/>
                <a:gd name="connsiteX591" fmla="*/ 804229 w 1130688"/>
                <a:gd name="connsiteY591" fmla="*/ 19502 h 60570"/>
                <a:gd name="connsiteX592" fmla="*/ 801135 w 1130688"/>
                <a:gd name="connsiteY592" fmla="*/ 23347 h 60570"/>
                <a:gd name="connsiteX593" fmla="*/ 800010 w 1130688"/>
                <a:gd name="connsiteY593" fmla="*/ 28504 h 60570"/>
                <a:gd name="connsiteX594" fmla="*/ 800010 w 1130688"/>
                <a:gd name="connsiteY594" fmla="*/ 46787 h 60570"/>
                <a:gd name="connsiteX595" fmla="*/ 794572 w 1130688"/>
                <a:gd name="connsiteY595" fmla="*/ 46787 h 60570"/>
                <a:gd name="connsiteX596" fmla="*/ 794572 w 1130688"/>
                <a:gd name="connsiteY596" fmla="*/ 14158 h 60570"/>
                <a:gd name="connsiteX597" fmla="*/ 865121 w 1130688"/>
                <a:gd name="connsiteY597" fmla="*/ 47818 h 60570"/>
                <a:gd name="connsiteX598" fmla="*/ 856683 w 1130688"/>
                <a:gd name="connsiteY598" fmla="*/ 45568 h 60570"/>
                <a:gd name="connsiteX599" fmla="*/ 850963 w 1130688"/>
                <a:gd name="connsiteY599" fmla="*/ 39380 h 60570"/>
                <a:gd name="connsiteX600" fmla="*/ 848901 w 1130688"/>
                <a:gd name="connsiteY600" fmla="*/ 30566 h 60570"/>
                <a:gd name="connsiteX601" fmla="*/ 850776 w 1130688"/>
                <a:gd name="connsiteY601" fmla="*/ 21940 h 60570"/>
                <a:gd name="connsiteX602" fmla="*/ 856308 w 1130688"/>
                <a:gd name="connsiteY602" fmla="*/ 15564 h 60570"/>
                <a:gd name="connsiteX603" fmla="*/ 864653 w 1130688"/>
                <a:gd name="connsiteY603" fmla="*/ 13127 h 60570"/>
                <a:gd name="connsiteX604" fmla="*/ 872904 w 1130688"/>
                <a:gd name="connsiteY604" fmla="*/ 15283 h 60570"/>
                <a:gd name="connsiteX605" fmla="*/ 878342 w 1130688"/>
                <a:gd name="connsiteY605" fmla="*/ 21190 h 60570"/>
                <a:gd name="connsiteX606" fmla="*/ 880217 w 1130688"/>
                <a:gd name="connsiteY606" fmla="*/ 29816 h 60570"/>
                <a:gd name="connsiteX607" fmla="*/ 880123 w 1130688"/>
                <a:gd name="connsiteY607" fmla="*/ 31504 h 60570"/>
                <a:gd name="connsiteX608" fmla="*/ 854339 w 1130688"/>
                <a:gd name="connsiteY608" fmla="*/ 31504 h 60570"/>
                <a:gd name="connsiteX609" fmla="*/ 856120 w 1130688"/>
                <a:gd name="connsiteY609" fmla="*/ 37786 h 60570"/>
                <a:gd name="connsiteX610" fmla="*/ 860152 w 1130688"/>
                <a:gd name="connsiteY610" fmla="*/ 41630 h 60570"/>
                <a:gd name="connsiteX611" fmla="*/ 865309 w 1130688"/>
                <a:gd name="connsiteY611" fmla="*/ 42849 h 60570"/>
                <a:gd name="connsiteX612" fmla="*/ 874966 w 1130688"/>
                <a:gd name="connsiteY612" fmla="*/ 37036 h 60570"/>
                <a:gd name="connsiteX613" fmla="*/ 879561 w 1130688"/>
                <a:gd name="connsiteY613" fmla="*/ 39286 h 60570"/>
                <a:gd name="connsiteX614" fmla="*/ 873841 w 1130688"/>
                <a:gd name="connsiteY614" fmla="*/ 45474 h 60570"/>
                <a:gd name="connsiteX615" fmla="*/ 865121 w 1130688"/>
                <a:gd name="connsiteY615" fmla="*/ 47818 h 60570"/>
                <a:gd name="connsiteX616" fmla="*/ 874498 w 1130688"/>
                <a:gd name="connsiteY616" fmla="*/ 27003 h 60570"/>
                <a:gd name="connsiteX617" fmla="*/ 873372 w 1130688"/>
                <a:gd name="connsiteY617" fmla="*/ 22972 h 60570"/>
                <a:gd name="connsiteX618" fmla="*/ 870091 w 1130688"/>
                <a:gd name="connsiteY618" fmla="*/ 19502 h 60570"/>
                <a:gd name="connsiteX619" fmla="*/ 864653 w 1130688"/>
                <a:gd name="connsiteY619" fmla="*/ 18096 h 60570"/>
                <a:gd name="connsiteX620" fmla="*/ 858089 w 1130688"/>
                <a:gd name="connsiteY620" fmla="*/ 20534 h 60570"/>
                <a:gd name="connsiteX621" fmla="*/ 854620 w 1130688"/>
                <a:gd name="connsiteY621" fmla="*/ 27003 h 60570"/>
                <a:gd name="connsiteX622" fmla="*/ 874498 w 1130688"/>
                <a:gd name="connsiteY622" fmla="*/ 27003 h 60570"/>
                <a:gd name="connsiteX623" fmla="*/ 882558 w 1130688"/>
                <a:gd name="connsiteY623" fmla="*/ 46787 h 60570"/>
                <a:gd name="connsiteX624" fmla="*/ 882558 w 1130688"/>
                <a:gd name="connsiteY624" fmla="*/ 46787 h 60570"/>
                <a:gd name="connsiteX625" fmla="*/ 897863 w 1130688"/>
                <a:gd name="connsiteY625" fmla="*/ 14158 h 60570"/>
                <a:gd name="connsiteX626" fmla="*/ 903488 w 1130688"/>
                <a:gd name="connsiteY626" fmla="*/ 14158 h 60570"/>
                <a:gd name="connsiteX627" fmla="*/ 911177 w 1130688"/>
                <a:gd name="connsiteY627" fmla="*/ 39942 h 60570"/>
                <a:gd name="connsiteX628" fmla="*/ 911271 w 1130688"/>
                <a:gd name="connsiteY628" fmla="*/ 39942 h 60570"/>
                <a:gd name="connsiteX629" fmla="*/ 919522 w 1130688"/>
                <a:gd name="connsiteY629" fmla="*/ 14158 h 60570"/>
                <a:gd name="connsiteX630" fmla="*/ 925054 w 1130688"/>
                <a:gd name="connsiteY630" fmla="*/ 14158 h 60570"/>
                <a:gd name="connsiteX631" fmla="*/ 933305 w 1130688"/>
                <a:gd name="connsiteY631" fmla="*/ 39849 h 60570"/>
                <a:gd name="connsiteX632" fmla="*/ 933398 w 1130688"/>
                <a:gd name="connsiteY632" fmla="*/ 39849 h 60570"/>
                <a:gd name="connsiteX633" fmla="*/ 941087 w 1130688"/>
                <a:gd name="connsiteY633" fmla="*/ 14158 h 60570"/>
                <a:gd name="connsiteX634" fmla="*/ 946619 w 1130688"/>
                <a:gd name="connsiteY634" fmla="*/ 14158 h 60570"/>
                <a:gd name="connsiteX635" fmla="*/ 936117 w 1130688"/>
                <a:gd name="connsiteY635" fmla="*/ 46787 h 60570"/>
                <a:gd name="connsiteX636" fmla="*/ 930585 w 1130688"/>
                <a:gd name="connsiteY636" fmla="*/ 46787 h 60570"/>
                <a:gd name="connsiteX637" fmla="*/ 922147 w 1130688"/>
                <a:gd name="connsiteY637" fmla="*/ 20721 h 60570"/>
                <a:gd name="connsiteX638" fmla="*/ 913802 w 1130688"/>
                <a:gd name="connsiteY638" fmla="*/ 46787 h 60570"/>
                <a:gd name="connsiteX639" fmla="*/ 908364 w 1130688"/>
                <a:gd name="connsiteY639" fmla="*/ 46787 h 60570"/>
                <a:gd name="connsiteX640" fmla="*/ 897863 w 1130688"/>
                <a:gd name="connsiteY640" fmla="*/ 14158 h 60570"/>
                <a:gd name="connsiteX641" fmla="*/ 954299 w 1130688"/>
                <a:gd name="connsiteY641" fmla="*/ 8157 h 60570"/>
                <a:gd name="connsiteX642" fmla="*/ 951487 w 1130688"/>
                <a:gd name="connsiteY642" fmla="*/ 7032 h 60570"/>
                <a:gd name="connsiteX643" fmla="*/ 950361 w 1130688"/>
                <a:gd name="connsiteY643" fmla="*/ 4219 h 60570"/>
                <a:gd name="connsiteX644" fmla="*/ 951487 w 1130688"/>
                <a:gd name="connsiteY644" fmla="*/ 1500 h 60570"/>
                <a:gd name="connsiteX645" fmla="*/ 954299 w 1130688"/>
                <a:gd name="connsiteY645" fmla="*/ 375 h 60570"/>
                <a:gd name="connsiteX646" fmla="*/ 957112 w 1130688"/>
                <a:gd name="connsiteY646" fmla="*/ 1500 h 60570"/>
                <a:gd name="connsiteX647" fmla="*/ 958237 w 1130688"/>
                <a:gd name="connsiteY647" fmla="*/ 4219 h 60570"/>
                <a:gd name="connsiteX648" fmla="*/ 957112 w 1130688"/>
                <a:gd name="connsiteY648" fmla="*/ 7032 h 60570"/>
                <a:gd name="connsiteX649" fmla="*/ 954299 w 1130688"/>
                <a:gd name="connsiteY649" fmla="*/ 8157 h 60570"/>
                <a:gd name="connsiteX650" fmla="*/ 951580 w 1130688"/>
                <a:gd name="connsiteY650" fmla="*/ 14158 h 60570"/>
                <a:gd name="connsiteX651" fmla="*/ 957019 w 1130688"/>
                <a:gd name="connsiteY651" fmla="*/ 14158 h 60570"/>
                <a:gd name="connsiteX652" fmla="*/ 957019 w 1130688"/>
                <a:gd name="connsiteY652" fmla="*/ 46787 h 60570"/>
                <a:gd name="connsiteX653" fmla="*/ 951580 w 1130688"/>
                <a:gd name="connsiteY653" fmla="*/ 46787 h 60570"/>
                <a:gd name="connsiteX654" fmla="*/ 951580 w 1130688"/>
                <a:gd name="connsiteY654" fmla="*/ 14158 h 60570"/>
                <a:gd name="connsiteX655" fmla="*/ 977808 w 1130688"/>
                <a:gd name="connsiteY655" fmla="*/ 47256 h 60570"/>
                <a:gd name="connsiteX656" fmla="*/ 974057 w 1130688"/>
                <a:gd name="connsiteY656" fmla="*/ 46693 h 60570"/>
                <a:gd name="connsiteX657" fmla="*/ 971244 w 1130688"/>
                <a:gd name="connsiteY657" fmla="*/ 44912 h 60570"/>
                <a:gd name="connsiteX658" fmla="*/ 968713 w 1130688"/>
                <a:gd name="connsiteY658" fmla="*/ 38255 h 60570"/>
                <a:gd name="connsiteX659" fmla="*/ 968713 w 1130688"/>
                <a:gd name="connsiteY659" fmla="*/ 19127 h 60570"/>
                <a:gd name="connsiteX660" fmla="*/ 962993 w 1130688"/>
                <a:gd name="connsiteY660" fmla="*/ 19127 h 60570"/>
                <a:gd name="connsiteX661" fmla="*/ 962993 w 1130688"/>
                <a:gd name="connsiteY661" fmla="*/ 14158 h 60570"/>
                <a:gd name="connsiteX662" fmla="*/ 968713 w 1130688"/>
                <a:gd name="connsiteY662" fmla="*/ 14158 h 60570"/>
                <a:gd name="connsiteX663" fmla="*/ 968713 w 1130688"/>
                <a:gd name="connsiteY663" fmla="*/ 4969 h 60570"/>
                <a:gd name="connsiteX664" fmla="*/ 974151 w 1130688"/>
                <a:gd name="connsiteY664" fmla="*/ 4969 h 60570"/>
                <a:gd name="connsiteX665" fmla="*/ 974151 w 1130688"/>
                <a:gd name="connsiteY665" fmla="*/ 14158 h 60570"/>
                <a:gd name="connsiteX666" fmla="*/ 982121 w 1130688"/>
                <a:gd name="connsiteY666" fmla="*/ 14158 h 60570"/>
                <a:gd name="connsiteX667" fmla="*/ 982121 w 1130688"/>
                <a:gd name="connsiteY667" fmla="*/ 19127 h 60570"/>
                <a:gd name="connsiteX668" fmla="*/ 974151 w 1130688"/>
                <a:gd name="connsiteY668" fmla="*/ 19127 h 60570"/>
                <a:gd name="connsiteX669" fmla="*/ 974151 w 1130688"/>
                <a:gd name="connsiteY669" fmla="*/ 36848 h 60570"/>
                <a:gd name="connsiteX670" fmla="*/ 975182 w 1130688"/>
                <a:gd name="connsiteY670" fmla="*/ 40880 h 60570"/>
                <a:gd name="connsiteX671" fmla="*/ 978652 w 1130688"/>
                <a:gd name="connsiteY671" fmla="*/ 42287 h 60570"/>
                <a:gd name="connsiteX672" fmla="*/ 982214 w 1130688"/>
                <a:gd name="connsiteY672" fmla="*/ 41161 h 60570"/>
                <a:gd name="connsiteX673" fmla="*/ 982214 w 1130688"/>
                <a:gd name="connsiteY673" fmla="*/ 46506 h 60570"/>
                <a:gd name="connsiteX674" fmla="*/ 980245 w 1130688"/>
                <a:gd name="connsiteY674" fmla="*/ 47068 h 60570"/>
                <a:gd name="connsiteX675" fmla="*/ 977808 w 1130688"/>
                <a:gd name="connsiteY675" fmla="*/ 47256 h 60570"/>
                <a:gd name="connsiteX676" fmla="*/ 988968 w 1130688"/>
                <a:gd name="connsiteY676" fmla="*/ 1031 h 60570"/>
                <a:gd name="connsiteX677" fmla="*/ 994406 w 1130688"/>
                <a:gd name="connsiteY677" fmla="*/ 1031 h 60570"/>
                <a:gd name="connsiteX678" fmla="*/ 994406 w 1130688"/>
                <a:gd name="connsiteY678" fmla="*/ 14533 h 60570"/>
                <a:gd name="connsiteX679" fmla="*/ 994125 w 1130688"/>
                <a:gd name="connsiteY679" fmla="*/ 18940 h 60570"/>
                <a:gd name="connsiteX680" fmla="*/ 994406 w 1130688"/>
                <a:gd name="connsiteY680" fmla="*/ 18940 h 60570"/>
                <a:gd name="connsiteX681" fmla="*/ 998625 w 1130688"/>
                <a:gd name="connsiteY681" fmla="*/ 14814 h 60570"/>
                <a:gd name="connsiteX682" fmla="*/ 1005001 w 1130688"/>
                <a:gd name="connsiteY682" fmla="*/ 13127 h 60570"/>
                <a:gd name="connsiteX683" fmla="*/ 1014096 w 1130688"/>
                <a:gd name="connsiteY683" fmla="*/ 16690 h 60570"/>
                <a:gd name="connsiteX684" fmla="*/ 1017190 w 1130688"/>
                <a:gd name="connsiteY684" fmla="*/ 25878 h 60570"/>
                <a:gd name="connsiteX685" fmla="*/ 1017190 w 1130688"/>
                <a:gd name="connsiteY685" fmla="*/ 46787 h 60570"/>
                <a:gd name="connsiteX686" fmla="*/ 1011752 w 1130688"/>
                <a:gd name="connsiteY686" fmla="*/ 46787 h 60570"/>
                <a:gd name="connsiteX687" fmla="*/ 1011752 w 1130688"/>
                <a:gd name="connsiteY687" fmla="*/ 26722 h 60570"/>
                <a:gd name="connsiteX688" fmla="*/ 1009502 w 1130688"/>
                <a:gd name="connsiteY688" fmla="*/ 20253 h 60570"/>
                <a:gd name="connsiteX689" fmla="*/ 1003782 w 1130688"/>
                <a:gd name="connsiteY689" fmla="*/ 18096 h 60570"/>
                <a:gd name="connsiteX690" fmla="*/ 999000 w 1130688"/>
                <a:gd name="connsiteY690" fmla="*/ 19690 h 60570"/>
                <a:gd name="connsiteX691" fmla="*/ 995625 w 1130688"/>
                <a:gd name="connsiteY691" fmla="*/ 23628 h 60570"/>
                <a:gd name="connsiteX692" fmla="*/ 994406 w 1130688"/>
                <a:gd name="connsiteY692" fmla="*/ 28597 h 60570"/>
                <a:gd name="connsiteX693" fmla="*/ 994406 w 1130688"/>
                <a:gd name="connsiteY693" fmla="*/ 46787 h 60570"/>
                <a:gd name="connsiteX694" fmla="*/ 988968 w 1130688"/>
                <a:gd name="connsiteY694" fmla="*/ 46787 h 60570"/>
                <a:gd name="connsiteX695" fmla="*/ 988968 w 1130688"/>
                <a:gd name="connsiteY695" fmla="*/ 1031 h 60570"/>
                <a:gd name="connsiteX696" fmla="*/ 1021002 w 1130688"/>
                <a:gd name="connsiteY696" fmla="*/ 46787 h 60570"/>
                <a:gd name="connsiteX697" fmla="*/ 1021002 w 1130688"/>
                <a:gd name="connsiteY697" fmla="*/ 46787 h 60570"/>
                <a:gd name="connsiteX698" fmla="*/ 1039869 w 1130688"/>
                <a:gd name="connsiteY698" fmla="*/ 1031 h 60570"/>
                <a:gd name="connsiteX699" fmla="*/ 1045307 w 1130688"/>
                <a:gd name="connsiteY699" fmla="*/ 1031 h 60570"/>
                <a:gd name="connsiteX700" fmla="*/ 1045307 w 1130688"/>
                <a:gd name="connsiteY700" fmla="*/ 14533 h 60570"/>
                <a:gd name="connsiteX701" fmla="*/ 1045026 w 1130688"/>
                <a:gd name="connsiteY701" fmla="*/ 18940 h 60570"/>
                <a:gd name="connsiteX702" fmla="*/ 1045307 w 1130688"/>
                <a:gd name="connsiteY702" fmla="*/ 18940 h 60570"/>
                <a:gd name="connsiteX703" fmla="*/ 1049526 w 1130688"/>
                <a:gd name="connsiteY703" fmla="*/ 14814 h 60570"/>
                <a:gd name="connsiteX704" fmla="*/ 1055902 w 1130688"/>
                <a:gd name="connsiteY704" fmla="*/ 13127 h 60570"/>
                <a:gd name="connsiteX705" fmla="*/ 1064997 w 1130688"/>
                <a:gd name="connsiteY705" fmla="*/ 16690 h 60570"/>
                <a:gd name="connsiteX706" fmla="*/ 1068091 w 1130688"/>
                <a:gd name="connsiteY706" fmla="*/ 25878 h 60570"/>
                <a:gd name="connsiteX707" fmla="*/ 1068091 w 1130688"/>
                <a:gd name="connsiteY707" fmla="*/ 46787 h 60570"/>
                <a:gd name="connsiteX708" fmla="*/ 1062653 w 1130688"/>
                <a:gd name="connsiteY708" fmla="*/ 46787 h 60570"/>
                <a:gd name="connsiteX709" fmla="*/ 1062653 w 1130688"/>
                <a:gd name="connsiteY709" fmla="*/ 26722 h 60570"/>
                <a:gd name="connsiteX710" fmla="*/ 1060403 w 1130688"/>
                <a:gd name="connsiteY710" fmla="*/ 20253 h 60570"/>
                <a:gd name="connsiteX711" fmla="*/ 1054683 w 1130688"/>
                <a:gd name="connsiteY711" fmla="*/ 18096 h 60570"/>
                <a:gd name="connsiteX712" fmla="*/ 1049901 w 1130688"/>
                <a:gd name="connsiteY712" fmla="*/ 19690 h 60570"/>
                <a:gd name="connsiteX713" fmla="*/ 1046526 w 1130688"/>
                <a:gd name="connsiteY713" fmla="*/ 23628 h 60570"/>
                <a:gd name="connsiteX714" fmla="*/ 1045307 w 1130688"/>
                <a:gd name="connsiteY714" fmla="*/ 28597 h 60570"/>
                <a:gd name="connsiteX715" fmla="*/ 1045307 w 1130688"/>
                <a:gd name="connsiteY715" fmla="*/ 46787 h 60570"/>
                <a:gd name="connsiteX716" fmla="*/ 1039869 w 1130688"/>
                <a:gd name="connsiteY716" fmla="*/ 46787 h 60570"/>
                <a:gd name="connsiteX717" fmla="*/ 1039869 w 1130688"/>
                <a:gd name="connsiteY717" fmla="*/ 1031 h 60570"/>
                <a:gd name="connsiteX718" fmla="*/ 1090468 w 1130688"/>
                <a:gd name="connsiteY718" fmla="*/ 47818 h 60570"/>
                <a:gd name="connsiteX719" fmla="*/ 1082029 w 1130688"/>
                <a:gd name="connsiteY719" fmla="*/ 45568 h 60570"/>
                <a:gd name="connsiteX720" fmla="*/ 1076310 w 1130688"/>
                <a:gd name="connsiteY720" fmla="*/ 39380 h 60570"/>
                <a:gd name="connsiteX721" fmla="*/ 1074247 w 1130688"/>
                <a:gd name="connsiteY721" fmla="*/ 30566 h 60570"/>
                <a:gd name="connsiteX722" fmla="*/ 1076122 w 1130688"/>
                <a:gd name="connsiteY722" fmla="*/ 21940 h 60570"/>
                <a:gd name="connsiteX723" fmla="*/ 1081654 w 1130688"/>
                <a:gd name="connsiteY723" fmla="*/ 15564 h 60570"/>
                <a:gd name="connsiteX724" fmla="*/ 1089999 w 1130688"/>
                <a:gd name="connsiteY724" fmla="*/ 13127 h 60570"/>
                <a:gd name="connsiteX725" fmla="*/ 1098250 w 1130688"/>
                <a:gd name="connsiteY725" fmla="*/ 15283 h 60570"/>
                <a:gd name="connsiteX726" fmla="*/ 1103688 w 1130688"/>
                <a:gd name="connsiteY726" fmla="*/ 21190 h 60570"/>
                <a:gd name="connsiteX727" fmla="*/ 1105563 w 1130688"/>
                <a:gd name="connsiteY727" fmla="*/ 29816 h 60570"/>
                <a:gd name="connsiteX728" fmla="*/ 1105469 w 1130688"/>
                <a:gd name="connsiteY728" fmla="*/ 31504 h 60570"/>
                <a:gd name="connsiteX729" fmla="*/ 1079685 w 1130688"/>
                <a:gd name="connsiteY729" fmla="*/ 31504 h 60570"/>
                <a:gd name="connsiteX730" fmla="*/ 1081466 w 1130688"/>
                <a:gd name="connsiteY730" fmla="*/ 37786 h 60570"/>
                <a:gd name="connsiteX731" fmla="*/ 1085498 w 1130688"/>
                <a:gd name="connsiteY731" fmla="*/ 41630 h 60570"/>
                <a:gd name="connsiteX732" fmla="*/ 1090655 w 1130688"/>
                <a:gd name="connsiteY732" fmla="*/ 42849 h 60570"/>
                <a:gd name="connsiteX733" fmla="*/ 1100313 w 1130688"/>
                <a:gd name="connsiteY733" fmla="*/ 37036 h 60570"/>
                <a:gd name="connsiteX734" fmla="*/ 1104907 w 1130688"/>
                <a:gd name="connsiteY734" fmla="*/ 39286 h 60570"/>
                <a:gd name="connsiteX735" fmla="*/ 1099187 w 1130688"/>
                <a:gd name="connsiteY735" fmla="*/ 45474 h 60570"/>
                <a:gd name="connsiteX736" fmla="*/ 1090468 w 1130688"/>
                <a:gd name="connsiteY736" fmla="*/ 47818 h 60570"/>
                <a:gd name="connsiteX737" fmla="*/ 1099844 w 1130688"/>
                <a:gd name="connsiteY737" fmla="*/ 27003 h 60570"/>
                <a:gd name="connsiteX738" fmla="*/ 1098719 w 1130688"/>
                <a:gd name="connsiteY738" fmla="*/ 22972 h 60570"/>
                <a:gd name="connsiteX739" fmla="*/ 1095437 w 1130688"/>
                <a:gd name="connsiteY739" fmla="*/ 19502 h 60570"/>
                <a:gd name="connsiteX740" fmla="*/ 1089999 w 1130688"/>
                <a:gd name="connsiteY740" fmla="*/ 18096 h 60570"/>
                <a:gd name="connsiteX741" fmla="*/ 1083435 w 1130688"/>
                <a:gd name="connsiteY741" fmla="*/ 20534 h 60570"/>
                <a:gd name="connsiteX742" fmla="*/ 1079966 w 1130688"/>
                <a:gd name="connsiteY742" fmla="*/ 27003 h 60570"/>
                <a:gd name="connsiteX743" fmla="*/ 1099844 w 1130688"/>
                <a:gd name="connsiteY743" fmla="*/ 27003 h 60570"/>
                <a:gd name="connsiteX744" fmla="*/ 1111936 w 1130688"/>
                <a:gd name="connsiteY744" fmla="*/ 14158 h 60570"/>
                <a:gd name="connsiteX745" fmla="*/ 1117093 w 1130688"/>
                <a:gd name="connsiteY745" fmla="*/ 14158 h 60570"/>
                <a:gd name="connsiteX746" fmla="*/ 1117093 w 1130688"/>
                <a:gd name="connsiteY746" fmla="*/ 19409 h 60570"/>
                <a:gd name="connsiteX747" fmla="*/ 1117375 w 1130688"/>
                <a:gd name="connsiteY747" fmla="*/ 19409 h 60570"/>
                <a:gd name="connsiteX748" fmla="*/ 1121031 w 1130688"/>
                <a:gd name="connsiteY748" fmla="*/ 15002 h 60570"/>
                <a:gd name="connsiteX749" fmla="*/ 1126845 w 1130688"/>
                <a:gd name="connsiteY749" fmla="*/ 13220 h 60570"/>
                <a:gd name="connsiteX750" fmla="*/ 1130689 w 1130688"/>
                <a:gd name="connsiteY750" fmla="*/ 13877 h 60570"/>
                <a:gd name="connsiteX751" fmla="*/ 1130689 w 1130688"/>
                <a:gd name="connsiteY751" fmla="*/ 19784 h 60570"/>
                <a:gd name="connsiteX752" fmla="*/ 1126094 w 1130688"/>
                <a:gd name="connsiteY752" fmla="*/ 18752 h 60570"/>
                <a:gd name="connsiteX753" fmla="*/ 1121688 w 1130688"/>
                <a:gd name="connsiteY753" fmla="*/ 20065 h 60570"/>
                <a:gd name="connsiteX754" fmla="*/ 1118500 w 1130688"/>
                <a:gd name="connsiteY754" fmla="*/ 23722 h 60570"/>
                <a:gd name="connsiteX755" fmla="*/ 1117375 w 1130688"/>
                <a:gd name="connsiteY755" fmla="*/ 28597 h 60570"/>
                <a:gd name="connsiteX756" fmla="*/ 1117375 w 1130688"/>
                <a:gd name="connsiteY756" fmla="*/ 46787 h 60570"/>
                <a:gd name="connsiteX757" fmla="*/ 1111936 w 1130688"/>
                <a:gd name="connsiteY757" fmla="*/ 46787 h 60570"/>
                <a:gd name="connsiteX758" fmla="*/ 1111936 w 1130688"/>
                <a:gd name="connsiteY758" fmla="*/ 14158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Lst>
              <a:rect l="l" t="t" r="r" b="b"/>
              <a:pathLst>
                <a:path w="1130688" h="60570">
                  <a:moveTo>
                    <a:pt x="16033" y="47818"/>
                  </a:moveTo>
                  <a:cubicBezTo>
                    <a:pt x="13721" y="47818"/>
                    <a:pt x="11470" y="47350"/>
                    <a:pt x="9282" y="46412"/>
                  </a:cubicBezTo>
                  <a:cubicBezTo>
                    <a:pt x="7157" y="45412"/>
                    <a:pt x="5251" y="44006"/>
                    <a:pt x="3563" y="42193"/>
                  </a:cubicBezTo>
                  <a:cubicBezTo>
                    <a:pt x="1938" y="40318"/>
                    <a:pt x="750" y="38067"/>
                    <a:pt x="0" y="35442"/>
                  </a:cubicBezTo>
                  <a:lnTo>
                    <a:pt x="5251" y="33285"/>
                  </a:lnTo>
                  <a:cubicBezTo>
                    <a:pt x="5938" y="36036"/>
                    <a:pt x="7251" y="38286"/>
                    <a:pt x="9189" y="40036"/>
                  </a:cubicBezTo>
                  <a:cubicBezTo>
                    <a:pt x="11189" y="41786"/>
                    <a:pt x="13502" y="42662"/>
                    <a:pt x="16127" y="42662"/>
                  </a:cubicBezTo>
                  <a:cubicBezTo>
                    <a:pt x="18815" y="42662"/>
                    <a:pt x="21065" y="41943"/>
                    <a:pt x="22878" y="40505"/>
                  </a:cubicBezTo>
                  <a:cubicBezTo>
                    <a:pt x="24691" y="39067"/>
                    <a:pt x="25597" y="37099"/>
                    <a:pt x="25597" y="34598"/>
                  </a:cubicBezTo>
                  <a:cubicBezTo>
                    <a:pt x="25597" y="32473"/>
                    <a:pt x="24816" y="30723"/>
                    <a:pt x="23253" y="29347"/>
                  </a:cubicBezTo>
                  <a:cubicBezTo>
                    <a:pt x="21690" y="27972"/>
                    <a:pt x="19159" y="26691"/>
                    <a:pt x="15658" y="25503"/>
                  </a:cubicBezTo>
                  <a:lnTo>
                    <a:pt x="12752" y="24472"/>
                  </a:lnTo>
                  <a:cubicBezTo>
                    <a:pt x="9501" y="23347"/>
                    <a:pt x="6845" y="21846"/>
                    <a:pt x="4782" y="19971"/>
                  </a:cubicBezTo>
                  <a:cubicBezTo>
                    <a:pt x="2782" y="18096"/>
                    <a:pt x="1781" y="15471"/>
                    <a:pt x="1781" y="12095"/>
                  </a:cubicBezTo>
                  <a:cubicBezTo>
                    <a:pt x="1781" y="9970"/>
                    <a:pt x="2375" y="7970"/>
                    <a:pt x="3563" y="6095"/>
                  </a:cubicBezTo>
                  <a:cubicBezTo>
                    <a:pt x="4751" y="4219"/>
                    <a:pt x="6407" y="2750"/>
                    <a:pt x="8532" y="1688"/>
                  </a:cubicBezTo>
                  <a:cubicBezTo>
                    <a:pt x="10658" y="563"/>
                    <a:pt x="13064" y="0"/>
                    <a:pt x="15752" y="0"/>
                  </a:cubicBezTo>
                  <a:cubicBezTo>
                    <a:pt x="18377" y="0"/>
                    <a:pt x="20659" y="500"/>
                    <a:pt x="22597" y="1500"/>
                  </a:cubicBezTo>
                  <a:cubicBezTo>
                    <a:pt x="24597" y="2438"/>
                    <a:pt x="26160" y="3626"/>
                    <a:pt x="27285" y="5063"/>
                  </a:cubicBezTo>
                  <a:cubicBezTo>
                    <a:pt x="28472" y="6438"/>
                    <a:pt x="29316" y="7814"/>
                    <a:pt x="29816" y="9189"/>
                  </a:cubicBezTo>
                  <a:lnTo>
                    <a:pt x="24753" y="11345"/>
                  </a:lnTo>
                  <a:cubicBezTo>
                    <a:pt x="24253" y="9783"/>
                    <a:pt x="23253" y="8376"/>
                    <a:pt x="21753" y="7126"/>
                  </a:cubicBezTo>
                  <a:cubicBezTo>
                    <a:pt x="20253" y="5813"/>
                    <a:pt x="18252" y="5157"/>
                    <a:pt x="15752" y="5157"/>
                  </a:cubicBezTo>
                  <a:cubicBezTo>
                    <a:pt x="13439" y="5157"/>
                    <a:pt x="11439" y="5813"/>
                    <a:pt x="9751" y="7126"/>
                  </a:cubicBezTo>
                  <a:cubicBezTo>
                    <a:pt x="8126" y="8439"/>
                    <a:pt x="7313" y="10095"/>
                    <a:pt x="7313" y="12095"/>
                  </a:cubicBezTo>
                  <a:cubicBezTo>
                    <a:pt x="7313" y="13908"/>
                    <a:pt x="8001" y="15377"/>
                    <a:pt x="9376" y="16502"/>
                  </a:cubicBezTo>
                  <a:cubicBezTo>
                    <a:pt x="10814" y="17627"/>
                    <a:pt x="12939" y="18690"/>
                    <a:pt x="15752" y="19690"/>
                  </a:cubicBezTo>
                  <a:lnTo>
                    <a:pt x="18752" y="20721"/>
                  </a:lnTo>
                  <a:cubicBezTo>
                    <a:pt x="22628" y="22096"/>
                    <a:pt x="25659" y="23847"/>
                    <a:pt x="27847" y="25972"/>
                  </a:cubicBezTo>
                  <a:cubicBezTo>
                    <a:pt x="30035" y="28097"/>
                    <a:pt x="31129" y="30973"/>
                    <a:pt x="31129" y="34598"/>
                  </a:cubicBezTo>
                  <a:cubicBezTo>
                    <a:pt x="31129" y="37536"/>
                    <a:pt x="30348" y="40005"/>
                    <a:pt x="28785" y="42005"/>
                  </a:cubicBezTo>
                  <a:cubicBezTo>
                    <a:pt x="27285" y="44006"/>
                    <a:pt x="25378" y="45474"/>
                    <a:pt x="23065" y="46412"/>
                  </a:cubicBezTo>
                  <a:cubicBezTo>
                    <a:pt x="20815" y="47350"/>
                    <a:pt x="18471" y="47818"/>
                    <a:pt x="16033" y="47818"/>
                  </a:cubicBezTo>
                  <a:close/>
                  <a:moveTo>
                    <a:pt x="48502" y="47818"/>
                  </a:moveTo>
                  <a:cubicBezTo>
                    <a:pt x="46127" y="47818"/>
                    <a:pt x="44001" y="47350"/>
                    <a:pt x="42126" y="46412"/>
                  </a:cubicBezTo>
                  <a:cubicBezTo>
                    <a:pt x="40251" y="45474"/>
                    <a:pt x="38782" y="44193"/>
                    <a:pt x="37719" y="42568"/>
                  </a:cubicBezTo>
                  <a:cubicBezTo>
                    <a:pt x="36719" y="40880"/>
                    <a:pt x="36219" y="39005"/>
                    <a:pt x="36219" y="36942"/>
                  </a:cubicBezTo>
                  <a:cubicBezTo>
                    <a:pt x="36219" y="33504"/>
                    <a:pt x="37501" y="30816"/>
                    <a:pt x="40063" y="28879"/>
                  </a:cubicBezTo>
                  <a:cubicBezTo>
                    <a:pt x="42689" y="26941"/>
                    <a:pt x="46001" y="25972"/>
                    <a:pt x="50002" y="25972"/>
                  </a:cubicBezTo>
                  <a:cubicBezTo>
                    <a:pt x="51940" y="25972"/>
                    <a:pt x="53753" y="26191"/>
                    <a:pt x="55440" y="26628"/>
                  </a:cubicBezTo>
                  <a:cubicBezTo>
                    <a:pt x="57128" y="27003"/>
                    <a:pt x="58410" y="27472"/>
                    <a:pt x="59285" y="28035"/>
                  </a:cubicBezTo>
                  <a:lnTo>
                    <a:pt x="59285" y="26066"/>
                  </a:lnTo>
                  <a:cubicBezTo>
                    <a:pt x="59285" y="23628"/>
                    <a:pt x="58441" y="21690"/>
                    <a:pt x="56753" y="20253"/>
                  </a:cubicBezTo>
                  <a:cubicBezTo>
                    <a:pt x="55065" y="18752"/>
                    <a:pt x="52909" y="18002"/>
                    <a:pt x="50283" y="18002"/>
                  </a:cubicBezTo>
                  <a:cubicBezTo>
                    <a:pt x="48533" y="18002"/>
                    <a:pt x="46877" y="18409"/>
                    <a:pt x="45314" y="19221"/>
                  </a:cubicBezTo>
                  <a:cubicBezTo>
                    <a:pt x="43751" y="19971"/>
                    <a:pt x="42501" y="21065"/>
                    <a:pt x="41564" y="22503"/>
                  </a:cubicBezTo>
                  <a:lnTo>
                    <a:pt x="37532" y="19409"/>
                  </a:lnTo>
                  <a:cubicBezTo>
                    <a:pt x="38782" y="17471"/>
                    <a:pt x="40532" y="15939"/>
                    <a:pt x="42782" y="14814"/>
                  </a:cubicBezTo>
                  <a:cubicBezTo>
                    <a:pt x="45095" y="13689"/>
                    <a:pt x="47595" y="13127"/>
                    <a:pt x="50283" y="13127"/>
                  </a:cubicBezTo>
                  <a:cubicBezTo>
                    <a:pt x="54721" y="13127"/>
                    <a:pt x="58191" y="14314"/>
                    <a:pt x="60691" y="16690"/>
                  </a:cubicBezTo>
                  <a:cubicBezTo>
                    <a:pt x="63254" y="19002"/>
                    <a:pt x="64535" y="22159"/>
                    <a:pt x="64535" y="26160"/>
                  </a:cubicBezTo>
                  <a:lnTo>
                    <a:pt x="64535" y="46787"/>
                  </a:lnTo>
                  <a:lnTo>
                    <a:pt x="59285" y="46787"/>
                  </a:lnTo>
                  <a:lnTo>
                    <a:pt x="59285" y="42099"/>
                  </a:lnTo>
                  <a:lnTo>
                    <a:pt x="59097" y="42099"/>
                  </a:lnTo>
                  <a:cubicBezTo>
                    <a:pt x="58159" y="43662"/>
                    <a:pt x="56753" y="45006"/>
                    <a:pt x="54878" y="46131"/>
                  </a:cubicBezTo>
                  <a:cubicBezTo>
                    <a:pt x="53002" y="47256"/>
                    <a:pt x="50877" y="47818"/>
                    <a:pt x="48502" y="47818"/>
                  </a:cubicBezTo>
                  <a:close/>
                  <a:moveTo>
                    <a:pt x="49064" y="43037"/>
                  </a:moveTo>
                  <a:cubicBezTo>
                    <a:pt x="50877" y="43037"/>
                    <a:pt x="52565" y="42568"/>
                    <a:pt x="54128" y="41630"/>
                  </a:cubicBezTo>
                  <a:cubicBezTo>
                    <a:pt x="55690" y="40693"/>
                    <a:pt x="56940" y="39443"/>
                    <a:pt x="57878" y="37880"/>
                  </a:cubicBezTo>
                  <a:cubicBezTo>
                    <a:pt x="58816" y="36254"/>
                    <a:pt x="59285" y="34504"/>
                    <a:pt x="59285" y="32629"/>
                  </a:cubicBezTo>
                  <a:cubicBezTo>
                    <a:pt x="58284" y="31941"/>
                    <a:pt x="57034" y="31410"/>
                    <a:pt x="55534" y="31035"/>
                  </a:cubicBezTo>
                  <a:cubicBezTo>
                    <a:pt x="54034" y="30598"/>
                    <a:pt x="52471" y="30379"/>
                    <a:pt x="50846" y="30379"/>
                  </a:cubicBezTo>
                  <a:cubicBezTo>
                    <a:pt x="47846" y="30379"/>
                    <a:pt x="45595" y="31004"/>
                    <a:pt x="44095" y="32254"/>
                  </a:cubicBezTo>
                  <a:cubicBezTo>
                    <a:pt x="42595" y="33442"/>
                    <a:pt x="41845" y="35036"/>
                    <a:pt x="41845" y="37036"/>
                  </a:cubicBezTo>
                  <a:cubicBezTo>
                    <a:pt x="41845" y="38786"/>
                    <a:pt x="42501" y="40224"/>
                    <a:pt x="43814" y="41349"/>
                  </a:cubicBezTo>
                  <a:cubicBezTo>
                    <a:pt x="45189" y="42474"/>
                    <a:pt x="46939" y="43037"/>
                    <a:pt x="49064" y="43037"/>
                  </a:cubicBezTo>
                  <a:close/>
                  <a:moveTo>
                    <a:pt x="85606" y="47818"/>
                  </a:moveTo>
                  <a:cubicBezTo>
                    <a:pt x="82669" y="47818"/>
                    <a:pt x="80012" y="47068"/>
                    <a:pt x="77637" y="45568"/>
                  </a:cubicBezTo>
                  <a:cubicBezTo>
                    <a:pt x="75261" y="44068"/>
                    <a:pt x="73386" y="42005"/>
                    <a:pt x="72011" y="39380"/>
                  </a:cubicBezTo>
                  <a:cubicBezTo>
                    <a:pt x="70698" y="36755"/>
                    <a:pt x="70042" y="33786"/>
                    <a:pt x="70042" y="30473"/>
                  </a:cubicBezTo>
                  <a:cubicBezTo>
                    <a:pt x="70042" y="27222"/>
                    <a:pt x="70698" y="24284"/>
                    <a:pt x="72011" y="21659"/>
                  </a:cubicBezTo>
                  <a:cubicBezTo>
                    <a:pt x="73386" y="18971"/>
                    <a:pt x="75261" y="16877"/>
                    <a:pt x="77637" y="15377"/>
                  </a:cubicBezTo>
                  <a:cubicBezTo>
                    <a:pt x="80012" y="13877"/>
                    <a:pt x="82669" y="13127"/>
                    <a:pt x="85606" y="13127"/>
                  </a:cubicBezTo>
                  <a:cubicBezTo>
                    <a:pt x="88107" y="13127"/>
                    <a:pt x="90326" y="13689"/>
                    <a:pt x="92263" y="14814"/>
                  </a:cubicBezTo>
                  <a:cubicBezTo>
                    <a:pt x="94201" y="15939"/>
                    <a:pt x="95701" y="17346"/>
                    <a:pt x="96764" y="19034"/>
                  </a:cubicBezTo>
                  <a:lnTo>
                    <a:pt x="96951" y="19034"/>
                  </a:lnTo>
                  <a:lnTo>
                    <a:pt x="96764" y="14533"/>
                  </a:lnTo>
                  <a:lnTo>
                    <a:pt x="96764" y="1031"/>
                  </a:lnTo>
                  <a:lnTo>
                    <a:pt x="102202" y="1031"/>
                  </a:lnTo>
                  <a:lnTo>
                    <a:pt x="102202" y="46787"/>
                  </a:lnTo>
                  <a:lnTo>
                    <a:pt x="96951" y="46787"/>
                  </a:lnTo>
                  <a:lnTo>
                    <a:pt x="96951" y="42005"/>
                  </a:lnTo>
                  <a:lnTo>
                    <a:pt x="96764" y="42005"/>
                  </a:lnTo>
                  <a:cubicBezTo>
                    <a:pt x="95701" y="43631"/>
                    <a:pt x="94201" y="45006"/>
                    <a:pt x="92263" y="46131"/>
                  </a:cubicBezTo>
                  <a:cubicBezTo>
                    <a:pt x="90326" y="47256"/>
                    <a:pt x="88107" y="47818"/>
                    <a:pt x="85606" y="47818"/>
                  </a:cubicBezTo>
                  <a:close/>
                  <a:moveTo>
                    <a:pt x="86169" y="42849"/>
                  </a:moveTo>
                  <a:cubicBezTo>
                    <a:pt x="88107" y="42849"/>
                    <a:pt x="89888" y="42349"/>
                    <a:pt x="91513" y="41349"/>
                  </a:cubicBezTo>
                  <a:cubicBezTo>
                    <a:pt x="93138" y="40349"/>
                    <a:pt x="94451" y="38911"/>
                    <a:pt x="95451" y="37036"/>
                  </a:cubicBezTo>
                  <a:cubicBezTo>
                    <a:pt x="96452" y="35161"/>
                    <a:pt x="96951" y="32973"/>
                    <a:pt x="96951" y="30473"/>
                  </a:cubicBezTo>
                  <a:cubicBezTo>
                    <a:pt x="96951" y="28035"/>
                    <a:pt x="96452" y="25878"/>
                    <a:pt x="95451" y="24003"/>
                  </a:cubicBezTo>
                  <a:cubicBezTo>
                    <a:pt x="94451" y="22128"/>
                    <a:pt x="93138" y="20690"/>
                    <a:pt x="91513" y="19690"/>
                  </a:cubicBezTo>
                  <a:cubicBezTo>
                    <a:pt x="89888" y="18627"/>
                    <a:pt x="88107" y="18096"/>
                    <a:pt x="86169" y="18096"/>
                  </a:cubicBezTo>
                  <a:cubicBezTo>
                    <a:pt x="84294" y="18096"/>
                    <a:pt x="82512" y="18627"/>
                    <a:pt x="80824" y="19690"/>
                  </a:cubicBezTo>
                  <a:cubicBezTo>
                    <a:pt x="79199" y="20690"/>
                    <a:pt x="77887" y="22128"/>
                    <a:pt x="76886" y="24003"/>
                  </a:cubicBezTo>
                  <a:cubicBezTo>
                    <a:pt x="75886" y="25878"/>
                    <a:pt x="75386" y="28035"/>
                    <a:pt x="75386" y="30473"/>
                  </a:cubicBezTo>
                  <a:cubicBezTo>
                    <a:pt x="75386" y="32910"/>
                    <a:pt x="75886" y="35098"/>
                    <a:pt x="76886" y="37036"/>
                  </a:cubicBezTo>
                  <a:cubicBezTo>
                    <a:pt x="77887" y="38911"/>
                    <a:pt x="79199" y="40349"/>
                    <a:pt x="80824" y="41349"/>
                  </a:cubicBezTo>
                  <a:cubicBezTo>
                    <a:pt x="82512" y="42349"/>
                    <a:pt x="84294" y="42849"/>
                    <a:pt x="86169" y="42849"/>
                  </a:cubicBezTo>
                  <a:close/>
                  <a:moveTo>
                    <a:pt x="106194" y="46787"/>
                  </a:moveTo>
                  <a:lnTo>
                    <a:pt x="106194" y="46787"/>
                  </a:lnTo>
                  <a:close/>
                  <a:moveTo>
                    <a:pt x="136406" y="47818"/>
                  </a:moveTo>
                  <a:cubicBezTo>
                    <a:pt x="132906" y="47818"/>
                    <a:pt x="129968" y="47006"/>
                    <a:pt x="127592" y="45381"/>
                  </a:cubicBezTo>
                  <a:cubicBezTo>
                    <a:pt x="125280" y="43693"/>
                    <a:pt x="123654" y="41568"/>
                    <a:pt x="122717" y="39005"/>
                  </a:cubicBezTo>
                  <a:lnTo>
                    <a:pt x="127592" y="36848"/>
                  </a:lnTo>
                  <a:cubicBezTo>
                    <a:pt x="128405" y="38849"/>
                    <a:pt x="129593" y="40380"/>
                    <a:pt x="131155" y="41443"/>
                  </a:cubicBezTo>
                  <a:cubicBezTo>
                    <a:pt x="132781" y="42505"/>
                    <a:pt x="134531" y="43037"/>
                    <a:pt x="136406" y="43037"/>
                  </a:cubicBezTo>
                  <a:cubicBezTo>
                    <a:pt x="138469" y="43037"/>
                    <a:pt x="140219" y="42630"/>
                    <a:pt x="141657" y="41818"/>
                  </a:cubicBezTo>
                  <a:cubicBezTo>
                    <a:pt x="143094" y="40943"/>
                    <a:pt x="143813" y="39755"/>
                    <a:pt x="143813" y="38255"/>
                  </a:cubicBezTo>
                  <a:cubicBezTo>
                    <a:pt x="143813" y="36880"/>
                    <a:pt x="143251" y="35786"/>
                    <a:pt x="142126" y="34973"/>
                  </a:cubicBezTo>
                  <a:cubicBezTo>
                    <a:pt x="141000" y="34098"/>
                    <a:pt x="139188" y="33379"/>
                    <a:pt x="136687" y="32817"/>
                  </a:cubicBezTo>
                  <a:lnTo>
                    <a:pt x="132749" y="31785"/>
                  </a:lnTo>
                  <a:cubicBezTo>
                    <a:pt x="130124" y="31098"/>
                    <a:pt x="127968" y="30004"/>
                    <a:pt x="126280" y="28504"/>
                  </a:cubicBezTo>
                  <a:cubicBezTo>
                    <a:pt x="124655" y="26941"/>
                    <a:pt x="123842" y="24972"/>
                    <a:pt x="123842" y="22597"/>
                  </a:cubicBezTo>
                  <a:cubicBezTo>
                    <a:pt x="123842" y="20721"/>
                    <a:pt x="124405" y="19065"/>
                    <a:pt x="125530" y="17627"/>
                  </a:cubicBezTo>
                  <a:cubicBezTo>
                    <a:pt x="126655" y="16189"/>
                    <a:pt x="128155" y="15096"/>
                    <a:pt x="130030" y="14346"/>
                  </a:cubicBezTo>
                  <a:cubicBezTo>
                    <a:pt x="131906" y="13533"/>
                    <a:pt x="133937" y="13127"/>
                    <a:pt x="136125" y="13127"/>
                  </a:cubicBezTo>
                  <a:cubicBezTo>
                    <a:pt x="139000" y="13127"/>
                    <a:pt x="141532" y="13752"/>
                    <a:pt x="143720" y="15002"/>
                  </a:cubicBezTo>
                  <a:cubicBezTo>
                    <a:pt x="145970" y="16252"/>
                    <a:pt x="147564" y="17971"/>
                    <a:pt x="148501" y="20159"/>
                  </a:cubicBezTo>
                  <a:lnTo>
                    <a:pt x="143813" y="22315"/>
                  </a:lnTo>
                  <a:cubicBezTo>
                    <a:pt x="142376" y="19440"/>
                    <a:pt x="139782" y="18002"/>
                    <a:pt x="136031" y="18002"/>
                  </a:cubicBezTo>
                  <a:cubicBezTo>
                    <a:pt x="134281" y="18002"/>
                    <a:pt x="132718" y="18440"/>
                    <a:pt x="131343" y="19315"/>
                  </a:cubicBezTo>
                  <a:cubicBezTo>
                    <a:pt x="130030" y="20127"/>
                    <a:pt x="129374" y="21159"/>
                    <a:pt x="129374" y="22409"/>
                  </a:cubicBezTo>
                  <a:cubicBezTo>
                    <a:pt x="129374" y="23597"/>
                    <a:pt x="129843" y="24566"/>
                    <a:pt x="130780" y="25316"/>
                  </a:cubicBezTo>
                  <a:cubicBezTo>
                    <a:pt x="131718" y="26066"/>
                    <a:pt x="133124" y="26691"/>
                    <a:pt x="135000" y="27191"/>
                  </a:cubicBezTo>
                  <a:lnTo>
                    <a:pt x="139688" y="28410"/>
                  </a:lnTo>
                  <a:cubicBezTo>
                    <a:pt x="142876" y="29222"/>
                    <a:pt x="145282" y="30441"/>
                    <a:pt x="146907" y="32067"/>
                  </a:cubicBezTo>
                  <a:cubicBezTo>
                    <a:pt x="148532" y="33629"/>
                    <a:pt x="149345" y="35567"/>
                    <a:pt x="149345" y="37880"/>
                  </a:cubicBezTo>
                  <a:cubicBezTo>
                    <a:pt x="149345" y="39880"/>
                    <a:pt x="148752" y="41630"/>
                    <a:pt x="147564" y="43130"/>
                  </a:cubicBezTo>
                  <a:cubicBezTo>
                    <a:pt x="146439" y="44631"/>
                    <a:pt x="144907" y="45787"/>
                    <a:pt x="142969" y="46600"/>
                  </a:cubicBezTo>
                  <a:cubicBezTo>
                    <a:pt x="141032" y="47412"/>
                    <a:pt x="138844" y="47818"/>
                    <a:pt x="136406" y="47818"/>
                  </a:cubicBezTo>
                  <a:close/>
                  <a:moveTo>
                    <a:pt x="155307" y="1031"/>
                  </a:moveTo>
                  <a:lnTo>
                    <a:pt x="160745" y="1031"/>
                  </a:lnTo>
                  <a:lnTo>
                    <a:pt x="160745" y="14533"/>
                  </a:lnTo>
                  <a:lnTo>
                    <a:pt x="160464" y="18940"/>
                  </a:lnTo>
                  <a:lnTo>
                    <a:pt x="160745" y="18940"/>
                  </a:lnTo>
                  <a:cubicBezTo>
                    <a:pt x="161620" y="17315"/>
                    <a:pt x="163027" y="15939"/>
                    <a:pt x="164965" y="14814"/>
                  </a:cubicBezTo>
                  <a:cubicBezTo>
                    <a:pt x="166902" y="13689"/>
                    <a:pt x="169027" y="13127"/>
                    <a:pt x="171340" y="13127"/>
                  </a:cubicBezTo>
                  <a:cubicBezTo>
                    <a:pt x="175341" y="13127"/>
                    <a:pt x="178373" y="14314"/>
                    <a:pt x="180435" y="16690"/>
                  </a:cubicBezTo>
                  <a:cubicBezTo>
                    <a:pt x="182498" y="19002"/>
                    <a:pt x="183529" y="22065"/>
                    <a:pt x="183529" y="25878"/>
                  </a:cubicBezTo>
                  <a:lnTo>
                    <a:pt x="183529" y="46787"/>
                  </a:lnTo>
                  <a:lnTo>
                    <a:pt x="178091" y="46787"/>
                  </a:lnTo>
                  <a:lnTo>
                    <a:pt x="178091" y="26722"/>
                  </a:lnTo>
                  <a:cubicBezTo>
                    <a:pt x="178091" y="23784"/>
                    <a:pt x="177341" y="21628"/>
                    <a:pt x="175841" y="20253"/>
                  </a:cubicBezTo>
                  <a:cubicBezTo>
                    <a:pt x="174403" y="18815"/>
                    <a:pt x="172497" y="18096"/>
                    <a:pt x="170121" y="18096"/>
                  </a:cubicBezTo>
                  <a:cubicBezTo>
                    <a:pt x="168371" y="18096"/>
                    <a:pt x="166777" y="18627"/>
                    <a:pt x="165340" y="19690"/>
                  </a:cubicBezTo>
                  <a:cubicBezTo>
                    <a:pt x="163964" y="20690"/>
                    <a:pt x="162839" y="22003"/>
                    <a:pt x="161964" y="23628"/>
                  </a:cubicBezTo>
                  <a:cubicBezTo>
                    <a:pt x="161151" y="25191"/>
                    <a:pt x="160745" y="26847"/>
                    <a:pt x="160745" y="28597"/>
                  </a:cubicBezTo>
                  <a:lnTo>
                    <a:pt x="160745" y="46787"/>
                  </a:lnTo>
                  <a:lnTo>
                    <a:pt x="155307" y="46787"/>
                  </a:lnTo>
                  <a:lnTo>
                    <a:pt x="155307" y="1031"/>
                  </a:lnTo>
                  <a:close/>
                  <a:moveTo>
                    <a:pt x="205906" y="47818"/>
                  </a:moveTo>
                  <a:cubicBezTo>
                    <a:pt x="202781" y="47818"/>
                    <a:pt x="199968" y="47068"/>
                    <a:pt x="197467" y="45568"/>
                  </a:cubicBezTo>
                  <a:cubicBezTo>
                    <a:pt x="195030" y="44068"/>
                    <a:pt x="193123" y="42005"/>
                    <a:pt x="191748" y="39380"/>
                  </a:cubicBezTo>
                  <a:cubicBezTo>
                    <a:pt x="190373" y="36755"/>
                    <a:pt x="189685" y="33817"/>
                    <a:pt x="189685" y="30566"/>
                  </a:cubicBezTo>
                  <a:cubicBezTo>
                    <a:pt x="189685" y="27441"/>
                    <a:pt x="190310" y="24566"/>
                    <a:pt x="191560" y="21940"/>
                  </a:cubicBezTo>
                  <a:cubicBezTo>
                    <a:pt x="192873" y="19252"/>
                    <a:pt x="194717" y="17127"/>
                    <a:pt x="197092" y="15564"/>
                  </a:cubicBezTo>
                  <a:cubicBezTo>
                    <a:pt x="199530" y="13939"/>
                    <a:pt x="202312" y="13127"/>
                    <a:pt x="205437" y="13127"/>
                  </a:cubicBezTo>
                  <a:cubicBezTo>
                    <a:pt x="208625" y="13127"/>
                    <a:pt x="211375" y="13846"/>
                    <a:pt x="213688" y="15283"/>
                  </a:cubicBezTo>
                  <a:cubicBezTo>
                    <a:pt x="216063" y="16721"/>
                    <a:pt x="217876" y="18690"/>
                    <a:pt x="219126" y="21190"/>
                  </a:cubicBezTo>
                  <a:cubicBezTo>
                    <a:pt x="220376" y="23690"/>
                    <a:pt x="221002" y="26566"/>
                    <a:pt x="221002" y="29816"/>
                  </a:cubicBezTo>
                  <a:cubicBezTo>
                    <a:pt x="221002" y="30316"/>
                    <a:pt x="220970" y="30879"/>
                    <a:pt x="220908" y="31504"/>
                  </a:cubicBezTo>
                  <a:lnTo>
                    <a:pt x="195123" y="31504"/>
                  </a:lnTo>
                  <a:cubicBezTo>
                    <a:pt x="195248" y="34004"/>
                    <a:pt x="195842" y="36098"/>
                    <a:pt x="196905" y="37786"/>
                  </a:cubicBezTo>
                  <a:cubicBezTo>
                    <a:pt x="197967" y="39474"/>
                    <a:pt x="199311" y="40755"/>
                    <a:pt x="200936" y="41630"/>
                  </a:cubicBezTo>
                  <a:cubicBezTo>
                    <a:pt x="202562" y="42443"/>
                    <a:pt x="204281" y="42849"/>
                    <a:pt x="206093" y="42849"/>
                  </a:cubicBezTo>
                  <a:cubicBezTo>
                    <a:pt x="210344" y="42849"/>
                    <a:pt x="213563" y="40911"/>
                    <a:pt x="215751" y="37036"/>
                  </a:cubicBezTo>
                  <a:lnTo>
                    <a:pt x="220345" y="39286"/>
                  </a:lnTo>
                  <a:cubicBezTo>
                    <a:pt x="218970" y="41849"/>
                    <a:pt x="217064" y="43912"/>
                    <a:pt x="214626" y="45474"/>
                  </a:cubicBezTo>
                  <a:cubicBezTo>
                    <a:pt x="212188" y="47037"/>
                    <a:pt x="209281" y="47818"/>
                    <a:pt x="205906" y="47818"/>
                  </a:cubicBezTo>
                  <a:close/>
                  <a:moveTo>
                    <a:pt x="215282" y="27003"/>
                  </a:moveTo>
                  <a:cubicBezTo>
                    <a:pt x="215219" y="25628"/>
                    <a:pt x="214844" y="24284"/>
                    <a:pt x="214157" y="22972"/>
                  </a:cubicBezTo>
                  <a:cubicBezTo>
                    <a:pt x="213469" y="21597"/>
                    <a:pt x="212375" y="20440"/>
                    <a:pt x="210875" y="19502"/>
                  </a:cubicBezTo>
                  <a:cubicBezTo>
                    <a:pt x="209438" y="18565"/>
                    <a:pt x="207625" y="18096"/>
                    <a:pt x="205437" y="18096"/>
                  </a:cubicBezTo>
                  <a:cubicBezTo>
                    <a:pt x="202874" y="18096"/>
                    <a:pt x="200686" y="18909"/>
                    <a:pt x="198874" y="20534"/>
                  </a:cubicBezTo>
                  <a:cubicBezTo>
                    <a:pt x="197123" y="22159"/>
                    <a:pt x="195967" y="24316"/>
                    <a:pt x="195405" y="27003"/>
                  </a:cubicBezTo>
                  <a:lnTo>
                    <a:pt x="215282" y="27003"/>
                  </a:lnTo>
                  <a:close/>
                  <a:moveTo>
                    <a:pt x="223343" y="46787"/>
                  </a:moveTo>
                  <a:lnTo>
                    <a:pt x="223343" y="46787"/>
                  </a:lnTo>
                  <a:close/>
                  <a:moveTo>
                    <a:pt x="257024" y="47818"/>
                  </a:moveTo>
                  <a:cubicBezTo>
                    <a:pt x="253836" y="47818"/>
                    <a:pt x="250992" y="47068"/>
                    <a:pt x="248492" y="45568"/>
                  </a:cubicBezTo>
                  <a:cubicBezTo>
                    <a:pt x="245992" y="44006"/>
                    <a:pt x="244023" y="41943"/>
                    <a:pt x="242585" y="39380"/>
                  </a:cubicBezTo>
                  <a:cubicBezTo>
                    <a:pt x="241210" y="36755"/>
                    <a:pt x="240522" y="33786"/>
                    <a:pt x="240522" y="30473"/>
                  </a:cubicBezTo>
                  <a:cubicBezTo>
                    <a:pt x="240522" y="27222"/>
                    <a:pt x="241210" y="24284"/>
                    <a:pt x="242585" y="21659"/>
                  </a:cubicBezTo>
                  <a:cubicBezTo>
                    <a:pt x="244023" y="18971"/>
                    <a:pt x="245992" y="16877"/>
                    <a:pt x="248492" y="15377"/>
                  </a:cubicBezTo>
                  <a:cubicBezTo>
                    <a:pt x="250992" y="13877"/>
                    <a:pt x="253836" y="13127"/>
                    <a:pt x="257024" y="13127"/>
                  </a:cubicBezTo>
                  <a:cubicBezTo>
                    <a:pt x="260525" y="13127"/>
                    <a:pt x="263463" y="13970"/>
                    <a:pt x="265838" y="15658"/>
                  </a:cubicBezTo>
                  <a:cubicBezTo>
                    <a:pt x="268276" y="17283"/>
                    <a:pt x="270026" y="19440"/>
                    <a:pt x="271089" y="22128"/>
                  </a:cubicBezTo>
                  <a:lnTo>
                    <a:pt x="266119" y="24191"/>
                  </a:lnTo>
                  <a:cubicBezTo>
                    <a:pt x="265306" y="22190"/>
                    <a:pt x="264088" y="20690"/>
                    <a:pt x="262463" y="19690"/>
                  </a:cubicBezTo>
                  <a:cubicBezTo>
                    <a:pt x="260900" y="18627"/>
                    <a:pt x="258993" y="18096"/>
                    <a:pt x="256743" y="18096"/>
                  </a:cubicBezTo>
                  <a:cubicBezTo>
                    <a:pt x="254805" y="18096"/>
                    <a:pt x="252993" y="18627"/>
                    <a:pt x="251305" y="19690"/>
                  </a:cubicBezTo>
                  <a:cubicBezTo>
                    <a:pt x="249680" y="20690"/>
                    <a:pt x="248367" y="22128"/>
                    <a:pt x="247367" y="24003"/>
                  </a:cubicBezTo>
                  <a:cubicBezTo>
                    <a:pt x="246367" y="25878"/>
                    <a:pt x="245867" y="28035"/>
                    <a:pt x="245867" y="30473"/>
                  </a:cubicBezTo>
                  <a:cubicBezTo>
                    <a:pt x="245867" y="32910"/>
                    <a:pt x="246367" y="35067"/>
                    <a:pt x="247367" y="36942"/>
                  </a:cubicBezTo>
                  <a:cubicBezTo>
                    <a:pt x="248367" y="38817"/>
                    <a:pt x="249680" y="40286"/>
                    <a:pt x="251305" y="41349"/>
                  </a:cubicBezTo>
                  <a:cubicBezTo>
                    <a:pt x="252993" y="42349"/>
                    <a:pt x="254805" y="42849"/>
                    <a:pt x="256743" y="42849"/>
                  </a:cubicBezTo>
                  <a:cubicBezTo>
                    <a:pt x="259056" y="42849"/>
                    <a:pt x="261025" y="42318"/>
                    <a:pt x="262650" y="41255"/>
                  </a:cubicBezTo>
                  <a:cubicBezTo>
                    <a:pt x="264338" y="40192"/>
                    <a:pt x="265588" y="38692"/>
                    <a:pt x="266400" y="36755"/>
                  </a:cubicBezTo>
                  <a:lnTo>
                    <a:pt x="271276" y="38817"/>
                  </a:lnTo>
                  <a:cubicBezTo>
                    <a:pt x="270151" y="41505"/>
                    <a:pt x="268338" y="43693"/>
                    <a:pt x="265838" y="45381"/>
                  </a:cubicBezTo>
                  <a:cubicBezTo>
                    <a:pt x="263400" y="47006"/>
                    <a:pt x="260462" y="47818"/>
                    <a:pt x="257024" y="47818"/>
                  </a:cubicBezTo>
                  <a:close/>
                  <a:moveTo>
                    <a:pt x="287212" y="47818"/>
                  </a:moveTo>
                  <a:cubicBezTo>
                    <a:pt x="284837" y="47818"/>
                    <a:pt x="282712" y="47350"/>
                    <a:pt x="280837" y="46412"/>
                  </a:cubicBezTo>
                  <a:cubicBezTo>
                    <a:pt x="278961" y="45474"/>
                    <a:pt x="277492" y="44193"/>
                    <a:pt x="276430" y="42568"/>
                  </a:cubicBezTo>
                  <a:cubicBezTo>
                    <a:pt x="275429" y="40880"/>
                    <a:pt x="274930" y="39005"/>
                    <a:pt x="274930" y="36942"/>
                  </a:cubicBezTo>
                  <a:cubicBezTo>
                    <a:pt x="274930" y="33504"/>
                    <a:pt x="276211" y="30816"/>
                    <a:pt x="278774" y="28879"/>
                  </a:cubicBezTo>
                  <a:cubicBezTo>
                    <a:pt x="281399" y="26941"/>
                    <a:pt x="284712" y="25972"/>
                    <a:pt x="288712" y="25972"/>
                  </a:cubicBezTo>
                  <a:cubicBezTo>
                    <a:pt x="290650" y="25972"/>
                    <a:pt x="292463" y="26191"/>
                    <a:pt x="294151" y="26628"/>
                  </a:cubicBezTo>
                  <a:cubicBezTo>
                    <a:pt x="295838" y="27003"/>
                    <a:pt x="297120" y="27472"/>
                    <a:pt x="297995" y="28035"/>
                  </a:cubicBezTo>
                  <a:lnTo>
                    <a:pt x="297995" y="26066"/>
                  </a:lnTo>
                  <a:cubicBezTo>
                    <a:pt x="297995" y="23628"/>
                    <a:pt x="297151" y="21690"/>
                    <a:pt x="295463" y="20253"/>
                  </a:cubicBezTo>
                  <a:cubicBezTo>
                    <a:pt x="293776" y="18752"/>
                    <a:pt x="291619" y="18002"/>
                    <a:pt x="288994" y="18002"/>
                  </a:cubicBezTo>
                  <a:cubicBezTo>
                    <a:pt x="287243" y="18002"/>
                    <a:pt x="285587" y="18409"/>
                    <a:pt x="284024" y="19221"/>
                  </a:cubicBezTo>
                  <a:cubicBezTo>
                    <a:pt x="282462" y="19971"/>
                    <a:pt x="281212" y="21065"/>
                    <a:pt x="280274" y="22503"/>
                  </a:cubicBezTo>
                  <a:lnTo>
                    <a:pt x="276242" y="19409"/>
                  </a:lnTo>
                  <a:cubicBezTo>
                    <a:pt x="277492" y="17471"/>
                    <a:pt x="279243" y="15939"/>
                    <a:pt x="281493" y="14814"/>
                  </a:cubicBezTo>
                  <a:cubicBezTo>
                    <a:pt x="283806" y="13689"/>
                    <a:pt x="286306" y="13127"/>
                    <a:pt x="288994" y="13127"/>
                  </a:cubicBezTo>
                  <a:cubicBezTo>
                    <a:pt x="293432" y="13127"/>
                    <a:pt x="296901" y="14314"/>
                    <a:pt x="299401" y="16690"/>
                  </a:cubicBezTo>
                  <a:cubicBezTo>
                    <a:pt x="301964" y="19002"/>
                    <a:pt x="303246" y="22159"/>
                    <a:pt x="303246" y="26160"/>
                  </a:cubicBezTo>
                  <a:lnTo>
                    <a:pt x="303246" y="46787"/>
                  </a:lnTo>
                  <a:lnTo>
                    <a:pt x="297995" y="46787"/>
                  </a:lnTo>
                  <a:lnTo>
                    <a:pt x="297995" y="42099"/>
                  </a:lnTo>
                  <a:lnTo>
                    <a:pt x="297807" y="42099"/>
                  </a:lnTo>
                  <a:cubicBezTo>
                    <a:pt x="296870" y="43662"/>
                    <a:pt x="295463" y="45006"/>
                    <a:pt x="293588" y="46131"/>
                  </a:cubicBezTo>
                  <a:cubicBezTo>
                    <a:pt x="291713" y="47256"/>
                    <a:pt x="289587" y="47818"/>
                    <a:pt x="287212" y="47818"/>
                  </a:cubicBezTo>
                  <a:close/>
                  <a:moveTo>
                    <a:pt x="287775" y="43037"/>
                  </a:moveTo>
                  <a:cubicBezTo>
                    <a:pt x="289587" y="43037"/>
                    <a:pt x="291275" y="42568"/>
                    <a:pt x="292838" y="41630"/>
                  </a:cubicBezTo>
                  <a:cubicBezTo>
                    <a:pt x="294401" y="40693"/>
                    <a:pt x="295651" y="39443"/>
                    <a:pt x="296588" y="37880"/>
                  </a:cubicBezTo>
                  <a:cubicBezTo>
                    <a:pt x="297526" y="36254"/>
                    <a:pt x="297995" y="34504"/>
                    <a:pt x="297995" y="32629"/>
                  </a:cubicBezTo>
                  <a:cubicBezTo>
                    <a:pt x="296995" y="31941"/>
                    <a:pt x="295745" y="31410"/>
                    <a:pt x="294244" y="31035"/>
                  </a:cubicBezTo>
                  <a:cubicBezTo>
                    <a:pt x="292744" y="30598"/>
                    <a:pt x="291181" y="30379"/>
                    <a:pt x="289556" y="30379"/>
                  </a:cubicBezTo>
                  <a:cubicBezTo>
                    <a:pt x="286556" y="30379"/>
                    <a:pt x="284306" y="31004"/>
                    <a:pt x="282806" y="32254"/>
                  </a:cubicBezTo>
                  <a:cubicBezTo>
                    <a:pt x="281305" y="33442"/>
                    <a:pt x="280555" y="35036"/>
                    <a:pt x="280555" y="37036"/>
                  </a:cubicBezTo>
                  <a:cubicBezTo>
                    <a:pt x="280555" y="38786"/>
                    <a:pt x="281212" y="40224"/>
                    <a:pt x="282524" y="41349"/>
                  </a:cubicBezTo>
                  <a:cubicBezTo>
                    <a:pt x="283900" y="42474"/>
                    <a:pt x="285649" y="43037"/>
                    <a:pt x="287775" y="43037"/>
                  </a:cubicBezTo>
                  <a:close/>
                  <a:moveTo>
                    <a:pt x="310760" y="14158"/>
                  </a:moveTo>
                  <a:lnTo>
                    <a:pt x="315917" y="14158"/>
                  </a:lnTo>
                  <a:lnTo>
                    <a:pt x="315917" y="18940"/>
                  </a:lnTo>
                  <a:lnTo>
                    <a:pt x="316198" y="18940"/>
                  </a:lnTo>
                  <a:cubicBezTo>
                    <a:pt x="317073" y="17315"/>
                    <a:pt x="318480" y="15939"/>
                    <a:pt x="320418" y="14814"/>
                  </a:cubicBezTo>
                  <a:cubicBezTo>
                    <a:pt x="322418" y="13689"/>
                    <a:pt x="324512" y="13127"/>
                    <a:pt x="326700" y="13127"/>
                  </a:cubicBezTo>
                  <a:cubicBezTo>
                    <a:pt x="330638" y="13127"/>
                    <a:pt x="333638" y="14283"/>
                    <a:pt x="335701" y="16596"/>
                  </a:cubicBezTo>
                  <a:cubicBezTo>
                    <a:pt x="337763" y="18846"/>
                    <a:pt x="338795" y="21940"/>
                    <a:pt x="338795" y="25878"/>
                  </a:cubicBezTo>
                  <a:lnTo>
                    <a:pt x="338795" y="46787"/>
                  </a:lnTo>
                  <a:lnTo>
                    <a:pt x="333357" y="46787"/>
                  </a:lnTo>
                  <a:lnTo>
                    <a:pt x="333357" y="26722"/>
                  </a:lnTo>
                  <a:cubicBezTo>
                    <a:pt x="333357" y="23659"/>
                    <a:pt x="332638" y="21471"/>
                    <a:pt x="331200" y="20159"/>
                  </a:cubicBezTo>
                  <a:cubicBezTo>
                    <a:pt x="329763" y="18784"/>
                    <a:pt x="327794" y="18096"/>
                    <a:pt x="325293" y="18096"/>
                  </a:cubicBezTo>
                  <a:cubicBezTo>
                    <a:pt x="323543" y="18096"/>
                    <a:pt x="321949" y="18596"/>
                    <a:pt x="320511" y="19596"/>
                  </a:cubicBezTo>
                  <a:cubicBezTo>
                    <a:pt x="319136" y="20534"/>
                    <a:pt x="318073" y="21815"/>
                    <a:pt x="317323" y="23440"/>
                  </a:cubicBezTo>
                  <a:cubicBezTo>
                    <a:pt x="316573" y="25003"/>
                    <a:pt x="316198" y="26660"/>
                    <a:pt x="316198" y="28410"/>
                  </a:cubicBezTo>
                  <a:lnTo>
                    <a:pt x="316198" y="46787"/>
                  </a:lnTo>
                  <a:lnTo>
                    <a:pt x="310760" y="46787"/>
                  </a:lnTo>
                  <a:lnTo>
                    <a:pt x="310760" y="14158"/>
                  </a:lnTo>
                  <a:close/>
                  <a:moveTo>
                    <a:pt x="344322" y="12470"/>
                  </a:moveTo>
                  <a:lnTo>
                    <a:pt x="347698" y="7688"/>
                  </a:lnTo>
                  <a:cubicBezTo>
                    <a:pt x="346823" y="7563"/>
                    <a:pt x="346073" y="7189"/>
                    <a:pt x="345447" y="6563"/>
                  </a:cubicBezTo>
                  <a:cubicBezTo>
                    <a:pt x="344822" y="5876"/>
                    <a:pt x="344510" y="5032"/>
                    <a:pt x="344510" y="4032"/>
                  </a:cubicBezTo>
                  <a:cubicBezTo>
                    <a:pt x="344510" y="2907"/>
                    <a:pt x="344885" y="1969"/>
                    <a:pt x="345635" y="1219"/>
                  </a:cubicBezTo>
                  <a:cubicBezTo>
                    <a:pt x="346448" y="406"/>
                    <a:pt x="347416" y="0"/>
                    <a:pt x="348542" y="0"/>
                  </a:cubicBezTo>
                  <a:cubicBezTo>
                    <a:pt x="349667" y="0"/>
                    <a:pt x="350636" y="406"/>
                    <a:pt x="351448" y="1219"/>
                  </a:cubicBezTo>
                  <a:cubicBezTo>
                    <a:pt x="352261" y="1969"/>
                    <a:pt x="352667" y="2907"/>
                    <a:pt x="352667" y="4032"/>
                  </a:cubicBezTo>
                  <a:cubicBezTo>
                    <a:pt x="352667" y="4719"/>
                    <a:pt x="352511" y="5407"/>
                    <a:pt x="352198" y="6095"/>
                  </a:cubicBezTo>
                  <a:cubicBezTo>
                    <a:pt x="351948" y="6720"/>
                    <a:pt x="351511" y="7470"/>
                    <a:pt x="350886" y="8345"/>
                  </a:cubicBezTo>
                  <a:lnTo>
                    <a:pt x="346854" y="14158"/>
                  </a:lnTo>
                  <a:lnTo>
                    <a:pt x="344322" y="12470"/>
                  </a:lnTo>
                  <a:close/>
                  <a:moveTo>
                    <a:pt x="370962" y="47256"/>
                  </a:moveTo>
                  <a:cubicBezTo>
                    <a:pt x="369586" y="47256"/>
                    <a:pt x="368336" y="47068"/>
                    <a:pt x="367211" y="46693"/>
                  </a:cubicBezTo>
                  <a:cubicBezTo>
                    <a:pt x="366086" y="46256"/>
                    <a:pt x="365148" y="45662"/>
                    <a:pt x="364398" y="44912"/>
                  </a:cubicBezTo>
                  <a:cubicBezTo>
                    <a:pt x="362711" y="43287"/>
                    <a:pt x="361867" y="41068"/>
                    <a:pt x="361867" y="38255"/>
                  </a:cubicBezTo>
                  <a:lnTo>
                    <a:pt x="361867" y="19127"/>
                  </a:lnTo>
                  <a:lnTo>
                    <a:pt x="356147" y="19127"/>
                  </a:lnTo>
                  <a:lnTo>
                    <a:pt x="356147" y="14158"/>
                  </a:lnTo>
                  <a:lnTo>
                    <a:pt x="361867" y="14158"/>
                  </a:lnTo>
                  <a:lnTo>
                    <a:pt x="361867" y="4969"/>
                  </a:lnTo>
                  <a:lnTo>
                    <a:pt x="367305" y="4969"/>
                  </a:lnTo>
                  <a:lnTo>
                    <a:pt x="367305" y="14158"/>
                  </a:lnTo>
                  <a:lnTo>
                    <a:pt x="375275" y="14158"/>
                  </a:lnTo>
                  <a:lnTo>
                    <a:pt x="375275" y="19127"/>
                  </a:lnTo>
                  <a:lnTo>
                    <a:pt x="367305" y="19127"/>
                  </a:lnTo>
                  <a:lnTo>
                    <a:pt x="367305" y="36848"/>
                  </a:lnTo>
                  <a:cubicBezTo>
                    <a:pt x="367305" y="38661"/>
                    <a:pt x="367649" y="40005"/>
                    <a:pt x="368336" y="40880"/>
                  </a:cubicBezTo>
                  <a:cubicBezTo>
                    <a:pt x="369149" y="41818"/>
                    <a:pt x="370305" y="42287"/>
                    <a:pt x="371806" y="42287"/>
                  </a:cubicBezTo>
                  <a:cubicBezTo>
                    <a:pt x="373118" y="42287"/>
                    <a:pt x="374306" y="41911"/>
                    <a:pt x="375368" y="41161"/>
                  </a:cubicBezTo>
                  <a:lnTo>
                    <a:pt x="375368" y="46506"/>
                  </a:lnTo>
                  <a:cubicBezTo>
                    <a:pt x="374743" y="46756"/>
                    <a:pt x="374087" y="46943"/>
                    <a:pt x="373399" y="47068"/>
                  </a:cubicBezTo>
                  <a:cubicBezTo>
                    <a:pt x="372774" y="47193"/>
                    <a:pt x="371962" y="47256"/>
                    <a:pt x="370962" y="47256"/>
                  </a:cubicBezTo>
                  <a:close/>
                  <a:moveTo>
                    <a:pt x="377770" y="46787"/>
                  </a:moveTo>
                  <a:lnTo>
                    <a:pt x="377770" y="46787"/>
                  </a:lnTo>
                  <a:close/>
                  <a:moveTo>
                    <a:pt x="407983" y="47818"/>
                  </a:moveTo>
                  <a:cubicBezTo>
                    <a:pt x="404482" y="47818"/>
                    <a:pt x="401544" y="47006"/>
                    <a:pt x="399169" y="45381"/>
                  </a:cubicBezTo>
                  <a:cubicBezTo>
                    <a:pt x="396856" y="43693"/>
                    <a:pt x="395231" y="41568"/>
                    <a:pt x="394293" y="39005"/>
                  </a:cubicBezTo>
                  <a:lnTo>
                    <a:pt x="399169" y="36848"/>
                  </a:lnTo>
                  <a:cubicBezTo>
                    <a:pt x="399982" y="38849"/>
                    <a:pt x="401169" y="40380"/>
                    <a:pt x="402732" y="41443"/>
                  </a:cubicBezTo>
                  <a:cubicBezTo>
                    <a:pt x="404357" y="42505"/>
                    <a:pt x="406107" y="43037"/>
                    <a:pt x="407983" y="43037"/>
                  </a:cubicBezTo>
                  <a:cubicBezTo>
                    <a:pt x="410045" y="43037"/>
                    <a:pt x="411796" y="42630"/>
                    <a:pt x="413233" y="41818"/>
                  </a:cubicBezTo>
                  <a:cubicBezTo>
                    <a:pt x="414671" y="40943"/>
                    <a:pt x="415390" y="39755"/>
                    <a:pt x="415390" y="38255"/>
                  </a:cubicBezTo>
                  <a:cubicBezTo>
                    <a:pt x="415390" y="36880"/>
                    <a:pt x="414827" y="35786"/>
                    <a:pt x="413702" y="34973"/>
                  </a:cubicBezTo>
                  <a:cubicBezTo>
                    <a:pt x="412577" y="34098"/>
                    <a:pt x="410764" y="33379"/>
                    <a:pt x="408264" y="32817"/>
                  </a:cubicBezTo>
                  <a:lnTo>
                    <a:pt x="404326" y="31785"/>
                  </a:lnTo>
                  <a:cubicBezTo>
                    <a:pt x="401700" y="31098"/>
                    <a:pt x="399544" y="30004"/>
                    <a:pt x="397856" y="28504"/>
                  </a:cubicBezTo>
                  <a:cubicBezTo>
                    <a:pt x="396231" y="26941"/>
                    <a:pt x="395418" y="24972"/>
                    <a:pt x="395418" y="22597"/>
                  </a:cubicBezTo>
                  <a:cubicBezTo>
                    <a:pt x="395418" y="20721"/>
                    <a:pt x="395981" y="19065"/>
                    <a:pt x="397106" y="17627"/>
                  </a:cubicBezTo>
                  <a:cubicBezTo>
                    <a:pt x="398231" y="16189"/>
                    <a:pt x="399731" y="15096"/>
                    <a:pt x="401607" y="14346"/>
                  </a:cubicBezTo>
                  <a:cubicBezTo>
                    <a:pt x="403482" y="13533"/>
                    <a:pt x="405514" y="13127"/>
                    <a:pt x="407701" y="13127"/>
                  </a:cubicBezTo>
                  <a:cubicBezTo>
                    <a:pt x="410577" y="13127"/>
                    <a:pt x="413108" y="13752"/>
                    <a:pt x="415296" y="15002"/>
                  </a:cubicBezTo>
                  <a:cubicBezTo>
                    <a:pt x="417546" y="16252"/>
                    <a:pt x="419140" y="17971"/>
                    <a:pt x="420078" y="20159"/>
                  </a:cubicBezTo>
                  <a:lnTo>
                    <a:pt x="415390" y="22315"/>
                  </a:lnTo>
                  <a:cubicBezTo>
                    <a:pt x="413952" y="19440"/>
                    <a:pt x="411358" y="18002"/>
                    <a:pt x="407607" y="18002"/>
                  </a:cubicBezTo>
                  <a:cubicBezTo>
                    <a:pt x="405857" y="18002"/>
                    <a:pt x="404295" y="18440"/>
                    <a:pt x="402919" y="19315"/>
                  </a:cubicBezTo>
                  <a:cubicBezTo>
                    <a:pt x="401607" y="20127"/>
                    <a:pt x="400950" y="21159"/>
                    <a:pt x="400950" y="22409"/>
                  </a:cubicBezTo>
                  <a:cubicBezTo>
                    <a:pt x="400950" y="23597"/>
                    <a:pt x="401419" y="24566"/>
                    <a:pt x="402357" y="25316"/>
                  </a:cubicBezTo>
                  <a:cubicBezTo>
                    <a:pt x="403294" y="26066"/>
                    <a:pt x="404701" y="26691"/>
                    <a:pt x="406576" y="27191"/>
                  </a:cubicBezTo>
                  <a:lnTo>
                    <a:pt x="411264" y="28410"/>
                  </a:lnTo>
                  <a:cubicBezTo>
                    <a:pt x="414452" y="29222"/>
                    <a:pt x="416859" y="30441"/>
                    <a:pt x="418484" y="32067"/>
                  </a:cubicBezTo>
                  <a:cubicBezTo>
                    <a:pt x="420109" y="33629"/>
                    <a:pt x="420922" y="35567"/>
                    <a:pt x="420922" y="37880"/>
                  </a:cubicBezTo>
                  <a:cubicBezTo>
                    <a:pt x="420922" y="39880"/>
                    <a:pt x="420328" y="41630"/>
                    <a:pt x="419140" y="43130"/>
                  </a:cubicBezTo>
                  <a:cubicBezTo>
                    <a:pt x="418015" y="44631"/>
                    <a:pt x="416484" y="45787"/>
                    <a:pt x="414546" y="46600"/>
                  </a:cubicBezTo>
                  <a:cubicBezTo>
                    <a:pt x="412608" y="47412"/>
                    <a:pt x="410420" y="47818"/>
                    <a:pt x="407983" y="47818"/>
                  </a:cubicBezTo>
                  <a:close/>
                  <a:moveTo>
                    <a:pt x="426283" y="14158"/>
                  </a:moveTo>
                  <a:lnTo>
                    <a:pt x="431439" y="14158"/>
                  </a:lnTo>
                  <a:lnTo>
                    <a:pt x="431439" y="19034"/>
                  </a:lnTo>
                  <a:lnTo>
                    <a:pt x="431721" y="19034"/>
                  </a:lnTo>
                  <a:cubicBezTo>
                    <a:pt x="432721" y="17346"/>
                    <a:pt x="434190" y="15939"/>
                    <a:pt x="436128" y="14814"/>
                  </a:cubicBezTo>
                  <a:cubicBezTo>
                    <a:pt x="438128" y="13689"/>
                    <a:pt x="440378" y="13127"/>
                    <a:pt x="442878" y="13127"/>
                  </a:cubicBezTo>
                  <a:cubicBezTo>
                    <a:pt x="445816" y="13127"/>
                    <a:pt x="448473" y="13877"/>
                    <a:pt x="450848" y="15377"/>
                  </a:cubicBezTo>
                  <a:cubicBezTo>
                    <a:pt x="453223" y="16877"/>
                    <a:pt x="455067" y="18971"/>
                    <a:pt x="456380" y="21659"/>
                  </a:cubicBezTo>
                  <a:cubicBezTo>
                    <a:pt x="457755" y="24284"/>
                    <a:pt x="458443" y="27222"/>
                    <a:pt x="458443" y="30473"/>
                  </a:cubicBezTo>
                  <a:cubicBezTo>
                    <a:pt x="458443" y="33786"/>
                    <a:pt x="457755" y="36755"/>
                    <a:pt x="456380" y="39380"/>
                  </a:cubicBezTo>
                  <a:cubicBezTo>
                    <a:pt x="455067" y="42005"/>
                    <a:pt x="453223" y="44068"/>
                    <a:pt x="450848" y="45568"/>
                  </a:cubicBezTo>
                  <a:cubicBezTo>
                    <a:pt x="448473" y="47068"/>
                    <a:pt x="445816" y="47818"/>
                    <a:pt x="442878" y="47818"/>
                  </a:cubicBezTo>
                  <a:cubicBezTo>
                    <a:pt x="440378" y="47818"/>
                    <a:pt x="438128" y="47256"/>
                    <a:pt x="436128" y="46131"/>
                  </a:cubicBezTo>
                  <a:cubicBezTo>
                    <a:pt x="434190" y="45006"/>
                    <a:pt x="432721" y="43631"/>
                    <a:pt x="431721" y="42005"/>
                  </a:cubicBezTo>
                  <a:lnTo>
                    <a:pt x="431439" y="42005"/>
                  </a:lnTo>
                  <a:lnTo>
                    <a:pt x="431721" y="46506"/>
                  </a:lnTo>
                  <a:lnTo>
                    <a:pt x="431721" y="60570"/>
                  </a:lnTo>
                  <a:lnTo>
                    <a:pt x="426283" y="60570"/>
                  </a:lnTo>
                  <a:lnTo>
                    <a:pt x="426283" y="14158"/>
                  </a:lnTo>
                  <a:close/>
                  <a:moveTo>
                    <a:pt x="442316" y="42849"/>
                  </a:moveTo>
                  <a:cubicBezTo>
                    <a:pt x="444191" y="42849"/>
                    <a:pt x="445941" y="42349"/>
                    <a:pt x="447566" y="41349"/>
                  </a:cubicBezTo>
                  <a:cubicBezTo>
                    <a:pt x="449254" y="40349"/>
                    <a:pt x="450567" y="38911"/>
                    <a:pt x="451504" y="37036"/>
                  </a:cubicBezTo>
                  <a:cubicBezTo>
                    <a:pt x="452505" y="35161"/>
                    <a:pt x="453005" y="32973"/>
                    <a:pt x="453005" y="30473"/>
                  </a:cubicBezTo>
                  <a:cubicBezTo>
                    <a:pt x="453005" y="28035"/>
                    <a:pt x="452505" y="25878"/>
                    <a:pt x="451504" y="24003"/>
                  </a:cubicBezTo>
                  <a:cubicBezTo>
                    <a:pt x="450567" y="22128"/>
                    <a:pt x="449254" y="20690"/>
                    <a:pt x="447566" y="19690"/>
                  </a:cubicBezTo>
                  <a:cubicBezTo>
                    <a:pt x="445941" y="18627"/>
                    <a:pt x="444191" y="18096"/>
                    <a:pt x="442316" y="18096"/>
                  </a:cubicBezTo>
                  <a:cubicBezTo>
                    <a:pt x="440378" y="18096"/>
                    <a:pt x="438596" y="18627"/>
                    <a:pt x="436971" y="19690"/>
                  </a:cubicBezTo>
                  <a:cubicBezTo>
                    <a:pt x="435346" y="20690"/>
                    <a:pt x="434002" y="22128"/>
                    <a:pt x="432940" y="24003"/>
                  </a:cubicBezTo>
                  <a:cubicBezTo>
                    <a:pt x="431939" y="25878"/>
                    <a:pt x="431439" y="28035"/>
                    <a:pt x="431439" y="30473"/>
                  </a:cubicBezTo>
                  <a:cubicBezTo>
                    <a:pt x="431439" y="32973"/>
                    <a:pt x="431939" y="35161"/>
                    <a:pt x="432940" y="37036"/>
                  </a:cubicBezTo>
                  <a:cubicBezTo>
                    <a:pt x="434002" y="38911"/>
                    <a:pt x="435346" y="40349"/>
                    <a:pt x="436971" y="41349"/>
                  </a:cubicBezTo>
                  <a:cubicBezTo>
                    <a:pt x="438596" y="42349"/>
                    <a:pt x="440378" y="42849"/>
                    <a:pt x="442316" y="42849"/>
                  </a:cubicBezTo>
                  <a:close/>
                  <a:moveTo>
                    <a:pt x="479337" y="47818"/>
                  </a:moveTo>
                  <a:cubicBezTo>
                    <a:pt x="476211" y="47818"/>
                    <a:pt x="473399" y="47068"/>
                    <a:pt x="470898" y="45568"/>
                  </a:cubicBezTo>
                  <a:cubicBezTo>
                    <a:pt x="468460" y="44068"/>
                    <a:pt x="466554" y="42005"/>
                    <a:pt x="465179" y="39380"/>
                  </a:cubicBezTo>
                  <a:cubicBezTo>
                    <a:pt x="463803" y="36755"/>
                    <a:pt x="463116" y="33817"/>
                    <a:pt x="463116" y="30566"/>
                  </a:cubicBezTo>
                  <a:cubicBezTo>
                    <a:pt x="463116" y="27441"/>
                    <a:pt x="463741" y="24566"/>
                    <a:pt x="464991" y="21940"/>
                  </a:cubicBezTo>
                  <a:cubicBezTo>
                    <a:pt x="466304" y="19252"/>
                    <a:pt x="468148" y="17127"/>
                    <a:pt x="470523" y="15564"/>
                  </a:cubicBezTo>
                  <a:cubicBezTo>
                    <a:pt x="472961" y="13939"/>
                    <a:pt x="475743" y="13127"/>
                    <a:pt x="478868" y="13127"/>
                  </a:cubicBezTo>
                  <a:cubicBezTo>
                    <a:pt x="482056" y="13127"/>
                    <a:pt x="484806" y="13846"/>
                    <a:pt x="487119" y="15283"/>
                  </a:cubicBezTo>
                  <a:cubicBezTo>
                    <a:pt x="489494" y="16721"/>
                    <a:pt x="491307" y="18690"/>
                    <a:pt x="492557" y="21190"/>
                  </a:cubicBezTo>
                  <a:cubicBezTo>
                    <a:pt x="493807" y="23690"/>
                    <a:pt x="494432" y="26566"/>
                    <a:pt x="494432" y="29816"/>
                  </a:cubicBezTo>
                  <a:cubicBezTo>
                    <a:pt x="494432" y="30316"/>
                    <a:pt x="494401" y="30879"/>
                    <a:pt x="494339" y="31504"/>
                  </a:cubicBezTo>
                  <a:lnTo>
                    <a:pt x="468554" y="31504"/>
                  </a:lnTo>
                  <a:cubicBezTo>
                    <a:pt x="468679" y="34004"/>
                    <a:pt x="469273" y="36098"/>
                    <a:pt x="470336" y="37786"/>
                  </a:cubicBezTo>
                  <a:cubicBezTo>
                    <a:pt x="471398" y="39474"/>
                    <a:pt x="472742" y="40755"/>
                    <a:pt x="474367" y="41630"/>
                  </a:cubicBezTo>
                  <a:cubicBezTo>
                    <a:pt x="475992" y="42443"/>
                    <a:pt x="477712" y="42849"/>
                    <a:pt x="479524" y="42849"/>
                  </a:cubicBezTo>
                  <a:cubicBezTo>
                    <a:pt x="483775" y="42849"/>
                    <a:pt x="486994" y="40911"/>
                    <a:pt x="489182" y="37036"/>
                  </a:cubicBezTo>
                  <a:lnTo>
                    <a:pt x="493776" y="39286"/>
                  </a:lnTo>
                  <a:cubicBezTo>
                    <a:pt x="492401" y="41849"/>
                    <a:pt x="490494" y="43912"/>
                    <a:pt x="488056" y="45474"/>
                  </a:cubicBezTo>
                  <a:cubicBezTo>
                    <a:pt x="485619" y="47037"/>
                    <a:pt x="482712" y="47818"/>
                    <a:pt x="479337" y="47818"/>
                  </a:cubicBezTo>
                  <a:close/>
                  <a:moveTo>
                    <a:pt x="488713" y="27003"/>
                  </a:moveTo>
                  <a:cubicBezTo>
                    <a:pt x="488650" y="25628"/>
                    <a:pt x="488275" y="24284"/>
                    <a:pt x="487588" y="22972"/>
                  </a:cubicBezTo>
                  <a:cubicBezTo>
                    <a:pt x="486900" y="21597"/>
                    <a:pt x="485806" y="20440"/>
                    <a:pt x="484306" y="19502"/>
                  </a:cubicBezTo>
                  <a:cubicBezTo>
                    <a:pt x="482868" y="18565"/>
                    <a:pt x="481056" y="18096"/>
                    <a:pt x="478868" y="18096"/>
                  </a:cubicBezTo>
                  <a:cubicBezTo>
                    <a:pt x="476305" y="18096"/>
                    <a:pt x="474117" y="18909"/>
                    <a:pt x="472305" y="20534"/>
                  </a:cubicBezTo>
                  <a:cubicBezTo>
                    <a:pt x="470554" y="22159"/>
                    <a:pt x="469398" y="24316"/>
                    <a:pt x="468835" y="27003"/>
                  </a:cubicBezTo>
                  <a:lnTo>
                    <a:pt x="488713" y="27003"/>
                  </a:lnTo>
                  <a:close/>
                  <a:moveTo>
                    <a:pt x="500805" y="14158"/>
                  </a:moveTo>
                  <a:lnTo>
                    <a:pt x="505962" y="14158"/>
                  </a:lnTo>
                  <a:lnTo>
                    <a:pt x="505962" y="18940"/>
                  </a:lnTo>
                  <a:lnTo>
                    <a:pt x="506243" y="18940"/>
                  </a:lnTo>
                  <a:cubicBezTo>
                    <a:pt x="507118" y="17315"/>
                    <a:pt x="508525" y="15939"/>
                    <a:pt x="510463" y="14814"/>
                  </a:cubicBezTo>
                  <a:cubicBezTo>
                    <a:pt x="512463" y="13689"/>
                    <a:pt x="514557" y="13127"/>
                    <a:pt x="516745" y="13127"/>
                  </a:cubicBezTo>
                  <a:cubicBezTo>
                    <a:pt x="520683" y="13127"/>
                    <a:pt x="523683" y="14283"/>
                    <a:pt x="525746" y="16596"/>
                  </a:cubicBezTo>
                  <a:cubicBezTo>
                    <a:pt x="527809" y="18846"/>
                    <a:pt x="528840" y="21940"/>
                    <a:pt x="528840" y="25878"/>
                  </a:cubicBezTo>
                  <a:lnTo>
                    <a:pt x="528840" y="46787"/>
                  </a:lnTo>
                  <a:lnTo>
                    <a:pt x="523402" y="46787"/>
                  </a:lnTo>
                  <a:lnTo>
                    <a:pt x="523402" y="26722"/>
                  </a:lnTo>
                  <a:cubicBezTo>
                    <a:pt x="523402" y="23659"/>
                    <a:pt x="522683" y="21471"/>
                    <a:pt x="521245" y="20159"/>
                  </a:cubicBezTo>
                  <a:cubicBezTo>
                    <a:pt x="519808" y="18784"/>
                    <a:pt x="517839" y="18096"/>
                    <a:pt x="515338" y="18096"/>
                  </a:cubicBezTo>
                  <a:cubicBezTo>
                    <a:pt x="513588" y="18096"/>
                    <a:pt x="511994" y="18596"/>
                    <a:pt x="510556" y="19596"/>
                  </a:cubicBezTo>
                  <a:cubicBezTo>
                    <a:pt x="509181" y="20534"/>
                    <a:pt x="508119" y="21815"/>
                    <a:pt x="507368" y="23440"/>
                  </a:cubicBezTo>
                  <a:cubicBezTo>
                    <a:pt x="506618" y="25003"/>
                    <a:pt x="506243" y="26660"/>
                    <a:pt x="506243" y="28410"/>
                  </a:cubicBezTo>
                  <a:lnTo>
                    <a:pt x="506243" y="46787"/>
                  </a:lnTo>
                  <a:lnTo>
                    <a:pt x="500805" y="46787"/>
                  </a:lnTo>
                  <a:lnTo>
                    <a:pt x="500805" y="14158"/>
                  </a:lnTo>
                  <a:close/>
                  <a:moveTo>
                    <a:pt x="550556" y="47818"/>
                  </a:moveTo>
                  <a:cubicBezTo>
                    <a:pt x="547618" y="47818"/>
                    <a:pt x="544961" y="47068"/>
                    <a:pt x="542586" y="45568"/>
                  </a:cubicBezTo>
                  <a:cubicBezTo>
                    <a:pt x="540211" y="44068"/>
                    <a:pt x="538336" y="42005"/>
                    <a:pt x="536960" y="39380"/>
                  </a:cubicBezTo>
                  <a:cubicBezTo>
                    <a:pt x="535648" y="36755"/>
                    <a:pt x="534991" y="33786"/>
                    <a:pt x="534991" y="30473"/>
                  </a:cubicBezTo>
                  <a:cubicBezTo>
                    <a:pt x="534991" y="27222"/>
                    <a:pt x="535648" y="24284"/>
                    <a:pt x="536960" y="21659"/>
                  </a:cubicBezTo>
                  <a:cubicBezTo>
                    <a:pt x="538336" y="18971"/>
                    <a:pt x="540211" y="16877"/>
                    <a:pt x="542586" y="15377"/>
                  </a:cubicBezTo>
                  <a:cubicBezTo>
                    <a:pt x="544961" y="13877"/>
                    <a:pt x="547618" y="13127"/>
                    <a:pt x="550556" y="13127"/>
                  </a:cubicBezTo>
                  <a:cubicBezTo>
                    <a:pt x="553056" y="13127"/>
                    <a:pt x="555275" y="13689"/>
                    <a:pt x="557213" y="14814"/>
                  </a:cubicBezTo>
                  <a:cubicBezTo>
                    <a:pt x="559151" y="15939"/>
                    <a:pt x="560651" y="17346"/>
                    <a:pt x="561713" y="19034"/>
                  </a:cubicBezTo>
                  <a:lnTo>
                    <a:pt x="561901" y="19034"/>
                  </a:lnTo>
                  <a:lnTo>
                    <a:pt x="561713" y="14533"/>
                  </a:lnTo>
                  <a:lnTo>
                    <a:pt x="561713" y="1031"/>
                  </a:lnTo>
                  <a:lnTo>
                    <a:pt x="567151" y="1031"/>
                  </a:lnTo>
                  <a:lnTo>
                    <a:pt x="567151" y="46787"/>
                  </a:lnTo>
                  <a:lnTo>
                    <a:pt x="561901" y="46787"/>
                  </a:lnTo>
                  <a:lnTo>
                    <a:pt x="561901" y="42005"/>
                  </a:lnTo>
                  <a:lnTo>
                    <a:pt x="561713" y="42005"/>
                  </a:lnTo>
                  <a:cubicBezTo>
                    <a:pt x="560651" y="43631"/>
                    <a:pt x="559151" y="45006"/>
                    <a:pt x="557213" y="46131"/>
                  </a:cubicBezTo>
                  <a:cubicBezTo>
                    <a:pt x="555275" y="47256"/>
                    <a:pt x="553056" y="47818"/>
                    <a:pt x="550556" y="47818"/>
                  </a:cubicBezTo>
                  <a:close/>
                  <a:moveTo>
                    <a:pt x="551118" y="42849"/>
                  </a:moveTo>
                  <a:cubicBezTo>
                    <a:pt x="553056" y="42849"/>
                    <a:pt x="554838" y="42349"/>
                    <a:pt x="556463" y="41349"/>
                  </a:cubicBezTo>
                  <a:cubicBezTo>
                    <a:pt x="558088" y="40349"/>
                    <a:pt x="559400" y="38911"/>
                    <a:pt x="560401" y="37036"/>
                  </a:cubicBezTo>
                  <a:cubicBezTo>
                    <a:pt x="561401" y="35161"/>
                    <a:pt x="561901" y="32973"/>
                    <a:pt x="561901" y="30473"/>
                  </a:cubicBezTo>
                  <a:cubicBezTo>
                    <a:pt x="561901" y="28035"/>
                    <a:pt x="561401" y="25878"/>
                    <a:pt x="560401" y="24003"/>
                  </a:cubicBezTo>
                  <a:cubicBezTo>
                    <a:pt x="559400" y="22128"/>
                    <a:pt x="558088" y="20690"/>
                    <a:pt x="556463" y="19690"/>
                  </a:cubicBezTo>
                  <a:cubicBezTo>
                    <a:pt x="554838" y="18627"/>
                    <a:pt x="553056" y="18096"/>
                    <a:pt x="551118" y="18096"/>
                  </a:cubicBezTo>
                  <a:cubicBezTo>
                    <a:pt x="549243" y="18096"/>
                    <a:pt x="547462" y="18627"/>
                    <a:pt x="545774" y="19690"/>
                  </a:cubicBezTo>
                  <a:cubicBezTo>
                    <a:pt x="544149" y="20690"/>
                    <a:pt x="542836" y="22128"/>
                    <a:pt x="541836" y="24003"/>
                  </a:cubicBezTo>
                  <a:cubicBezTo>
                    <a:pt x="540836" y="25878"/>
                    <a:pt x="540336" y="28035"/>
                    <a:pt x="540336" y="30473"/>
                  </a:cubicBezTo>
                  <a:cubicBezTo>
                    <a:pt x="540336" y="32910"/>
                    <a:pt x="540836" y="35098"/>
                    <a:pt x="541836" y="37036"/>
                  </a:cubicBezTo>
                  <a:cubicBezTo>
                    <a:pt x="542836" y="38911"/>
                    <a:pt x="544149" y="40349"/>
                    <a:pt x="545774" y="41349"/>
                  </a:cubicBezTo>
                  <a:cubicBezTo>
                    <a:pt x="547462" y="42349"/>
                    <a:pt x="549243" y="42849"/>
                    <a:pt x="551118" y="42849"/>
                  </a:cubicBezTo>
                  <a:close/>
                  <a:moveTo>
                    <a:pt x="571143" y="46787"/>
                  </a:moveTo>
                  <a:lnTo>
                    <a:pt x="571143" y="46787"/>
                  </a:lnTo>
                  <a:close/>
                  <a:moveTo>
                    <a:pt x="590010" y="14158"/>
                  </a:moveTo>
                  <a:lnTo>
                    <a:pt x="595167" y="14158"/>
                  </a:lnTo>
                  <a:lnTo>
                    <a:pt x="595167" y="18940"/>
                  </a:lnTo>
                  <a:lnTo>
                    <a:pt x="595448" y="18940"/>
                  </a:lnTo>
                  <a:cubicBezTo>
                    <a:pt x="596386" y="17315"/>
                    <a:pt x="597792" y="15939"/>
                    <a:pt x="599667" y="14814"/>
                  </a:cubicBezTo>
                  <a:cubicBezTo>
                    <a:pt x="601543" y="13689"/>
                    <a:pt x="603512" y="13127"/>
                    <a:pt x="605574" y="13127"/>
                  </a:cubicBezTo>
                  <a:cubicBezTo>
                    <a:pt x="608012" y="13127"/>
                    <a:pt x="610106" y="13721"/>
                    <a:pt x="611856" y="14908"/>
                  </a:cubicBezTo>
                  <a:cubicBezTo>
                    <a:pt x="613607" y="16033"/>
                    <a:pt x="614857" y="17565"/>
                    <a:pt x="615607" y="19502"/>
                  </a:cubicBezTo>
                  <a:cubicBezTo>
                    <a:pt x="616795" y="17565"/>
                    <a:pt x="618326" y="16033"/>
                    <a:pt x="620201" y="14908"/>
                  </a:cubicBezTo>
                  <a:cubicBezTo>
                    <a:pt x="622139" y="13721"/>
                    <a:pt x="624358" y="13127"/>
                    <a:pt x="626858" y="13127"/>
                  </a:cubicBezTo>
                  <a:cubicBezTo>
                    <a:pt x="630609" y="13127"/>
                    <a:pt x="633422" y="14283"/>
                    <a:pt x="635297" y="16596"/>
                  </a:cubicBezTo>
                  <a:cubicBezTo>
                    <a:pt x="637235" y="18846"/>
                    <a:pt x="638203" y="21940"/>
                    <a:pt x="638203" y="25878"/>
                  </a:cubicBezTo>
                  <a:lnTo>
                    <a:pt x="638203" y="46787"/>
                  </a:lnTo>
                  <a:lnTo>
                    <a:pt x="632765" y="46787"/>
                  </a:lnTo>
                  <a:lnTo>
                    <a:pt x="632765" y="26722"/>
                  </a:lnTo>
                  <a:cubicBezTo>
                    <a:pt x="632765" y="23659"/>
                    <a:pt x="632140" y="21471"/>
                    <a:pt x="630890" y="20159"/>
                  </a:cubicBezTo>
                  <a:cubicBezTo>
                    <a:pt x="629702" y="18784"/>
                    <a:pt x="627890" y="18096"/>
                    <a:pt x="625452" y="18096"/>
                  </a:cubicBezTo>
                  <a:cubicBezTo>
                    <a:pt x="623827" y="18096"/>
                    <a:pt x="622358" y="18565"/>
                    <a:pt x="621045" y="19502"/>
                  </a:cubicBezTo>
                  <a:cubicBezTo>
                    <a:pt x="619732" y="20440"/>
                    <a:pt x="618701" y="21690"/>
                    <a:pt x="617951" y="23253"/>
                  </a:cubicBezTo>
                  <a:cubicBezTo>
                    <a:pt x="617201" y="24816"/>
                    <a:pt x="616826" y="26535"/>
                    <a:pt x="616826" y="28410"/>
                  </a:cubicBezTo>
                  <a:lnTo>
                    <a:pt x="616826" y="46787"/>
                  </a:lnTo>
                  <a:lnTo>
                    <a:pt x="611388" y="46787"/>
                  </a:lnTo>
                  <a:lnTo>
                    <a:pt x="611388" y="26816"/>
                  </a:lnTo>
                  <a:cubicBezTo>
                    <a:pt x="611388" y="23690"/>
                    <a:pt x="610762" y="21471"/>
                    <a:pt x="609512" y="20159"/>
                  </a:cubicBezTo>
                  <a:cubicBezTo>
                    <a:pt x="608262" y="18784"/>
                    <a:pt x="606449" y="18096"/>
                    <a:pt x="604074" y="18096"/>
                  </a:cubicBezTo>
                  <a:cubicBezTo>
                    <a:pt x="602449" y="18096"/>
                    <a:pt x="600980" y="18565"/>
                    <a:pt x="599667" y="19502"/>
                  </a:cubicBezTo>
                  <a:cubicBezTo>
                    <a:pt x="598355" y="20440"/>
                    <a:pt x="597323" y="21722"/>
                    <a:pt x="596573" y="23347"/>
                  </a:cubicBezTo>
                  <a:cubicBezTo>
                    <a:pt x="595823" y="24972"/>
                    <a:pt x="595448" y="26691"/>
                    <a:pt x="595448" y="28504"/>
                  </a:cubicBezTo>
                  <a:lnTo>
                    <a:pt x="595448" y="46787"/>
                  </a:lnTo>
                  <a:lnTo>
                    <a:pt x="590010" y="46787"/>
                  </a:lnTo>
                  <a:lnTo>
                    <a:pt x="590010" y="14158"/>
                  </a:lnTo>
                  <a:close/>
                  <a:moveTo>
                    <a:pt x="661029" y="47818"/>
                  </a:moveTo>
                  <a:cubicBezTo>
                    <a:pt x="657841" y="47818"/>
                    <a:pt x="654965" y="47068"/>
                    <a:pt x="652402" y="45568"/>
                  </a:cubicBezTo>
                  <a:cubicBezTo>
                    <a:pt x="649840" y="44006"/>
                    <a:pt x="647839" y="41911"/>
                    <a:pt x="646402" y="39286"/>
                  </a:cubicBezTo>
                  <a:cubicBezTo>
                    <a:pt x="645026" y="36598"/>
                    <a:pt x="644339" y="33660"/>
                    <a:pt x="644339" y="30473"/>
                  </a:cubicBezTo>
                  <a:cubicBezTo>
                    <a:pt x="644339" y="27285"/>
                    <a:pt x="645026" y="24378"/>
                    <a:pt x="646402" y="21753"/>
                  </a:cubicBezTo>
                  <a:cubicBezTo>
                    <a:pt x="647839" y="19065"/>
                    <a:pt x="649840" y="16971"/>
                    <a:pt x="652402" y="15471"/>
                  </a:cubicBezTo>
                  <a:cubicBezTo>
                    <a:pt x="654965" y="13908"/>
                    <a:pt x="657841" y="13127"/>
                    <a:pt x="661029" y="13127"/>
                  </a:cubicBezTo>
                  <a:cubicBezTo>
                    <a:pt x="664216" y="13127"/>
                    <a:pt x="667092" y="13908"/>
                    <a:pt x="669655" y="15471"/>
                  </a:cubicBezTo>
                  <a:cubicBezTo>
                    <a:pt x="672217" y="16971"/>
                    <a:pt x="674218" y="19065"/>
                    <a:pt x="675655" y="21753"/>
                  </a:cubicBezTo>
                  <a:cubicBezTo>
                    <a:pt x="677093" y="24378"/>
                    <a:pt x="677812" y="27285"/>
                    <a:pt x="677812" y="30473"/>
                  </a:cubicBezTo>
                  <a:cubicBezTo>
                    <a:pt x="677812" y="33660"/>
                    <a:pt x="677093" y="36598"/>
                    <a:pt x="675655" y="39286"/>
                  </a:cubicBezTo>
                  <a:cubicBezTo>
                    <a:pt x="674218" y="41911"/>
                    <a:pt x="672217" y="44006"/>
                    <a:pt x="669655" y="45568"/>
                  </a:cubicBezTo>
                  <a:cubicBezTo>
                    <a:pt x="667092" y="47068"/>
                    <a:pt x="664216" y="47818"/>
                    <a:pt x="661029" y="47818"/>
                  </a:cubicBezTo>
                  <a:close/>
                  <a:moveTo>
                    <a:pt x="661029" y="42849"/>
                  </a:moveTo>
                  <a:cubicBezTo>
                    <a:pt x="663029" y="42849"/>
                    <a:pt x="664904" y="42349"/>
                    <a:pt x="666654" y="41349"/>
                  </a:cubicBezTo>
                  <a:cubicBezTo>
                    <a:pt x="668405" y="40349"/>
                    <a:pt x="669780" y="38911"/>
                    <a:pt x="670780" y="37036"/>
                  </a:cubicBezTo>
                  <a:cubicBezTo>
                    <a:pt x="671842" y="35161"/>
                    <a:pt x="672374" y="32973"/>
                    <a:pt x="672374" y="30473"/>
                  </a:cubicBezTo>
                  <a:cubicBezTo>
                    <a:pt x="672374" y="27972"/>
                    <a:pt x="671842" y="25784"/>
                    <a:pt x="670780" y="23909"/>
                  </a:cubicBezTo>
                  <a:cubicBezTo>
                    <a:pt x="669780" y="22034"/>
                    <a:pt x="668405" y="20596"/>
                    <a:pt x="666654" y="19596"/>
                  </a:cubicBezTo>
                  <a:cubicBezTo>
                    <a:pt x="664904" y="18596"/>
                    <a:pt x="663029" y="18096"/>
                    <a:pt x="661029" y="18096"/>
                  </a:cubicBezTo>
                  <a:cubicBezTo>
                    <a:pt x="659028" y="18096"/>
                    <a:pt x="657153" y="18596"/>
                    <a:pt x="655403" y="19596"/>
                  </a:cubicBezTo>
                  <a:cubicBezTo>
                    <a:pt x="653653" y="20596"/>
                    <a:pt x="652246" y="22034"/>
                    <a:pt x="651184" y="23909"/>
                  </a:cubicBezTo>
                  <a:cubicBezTo>
                    <a:pt x="650183" y="25784"/>
                    <a:pt x="649683" y="27972"/>
                    <a:pt x="649683" y="30473"/>
                  </a:cubicBezTo>
                  <a:cubicBezTo>
                    <a:pt x="649683" y="32973"/>
                    <a:pt x="650183" y="35161"/>
                    <a:pt x="651184" y="37036"/>
                  </a:cubicBezTo>
                  <a:cubicBezTo>
                    <a:pt x="652246" y="38911"/>
                    <a:pt x="653653" y="40349"/>
                    <a:pt x="655403" y="41349"/>
                  </a:cubicBezTo>
                  <a:cubicBezTo>
                    <a:pt x="657153" y="42349"/>
                    <a:pt x="659028" y="42849"/>
                    <a:pt x="661029" y="42849"/>
                  </a:cubicBezTo>
                  <a:close/>
                  <a:moveTo>
                    <a:pt x="683499" y="14158"/>
                  </a:moveTo>
                  <a:lnTo>
                    <a:pt x="688656" y="14158"/>
                  </a:lnTo>
                  <a:lnTo>
                    <a:pt x="688656" y="19409"/>
                  </a:lnTo>
                  <a:lnTo>
                    <a:pt x="688937" y="19409"/>
                  </a:lnTo>
                  <a:cubicBezTo>
                    <a:pt x="689562" y="17596"/>
                    <a:pt x="690781" y="16127"/>
                    <a:pt x="692594" y="15002"/>
                  </a:cubicBezTo>
                  <a:cubicBezTo>
                    <a:pt x="694469" y="13814"/>
                    <a:pt x="696407" y="13220"/>
                    <a:pt x="698407" y="13220"/>
                  </a:cubicBezTo>
                  <a:cubicBezTo>
                    <a:pt x="699907" y="13220"/>
                    <a:pt x="701189" y="13439"/>
                    <a:pt x="702251" y="13877"/>
                  </a:cubicBezTo>
                  <a:lnTo>
                    <a:pt x="702251" y="19784"/>
                  </a:lnTo>
                  <a:cubicBezTo>
                    <a:pt x="700876" y="19096"/>
                    <a:pt x="699345" y="18752"/>
                    <a:pt x="697657" y="18752"/>
                  </a:cubicBezTo>
                  <a:cubicBezTo>
                    <a:pt x="696032" y="18752"/>
                    <a:pt x="694563" y="19190"/>
                    <a:pt x="693250" y="20065"/>
                  </a:cubicBezTo>
                  <a:cubicBezTo>
                    <a:pt x="691937" y="20940"/>
                    <a:pt x="690875" y="22159"/>
                    <a:pt x="690062" y="23722"/>
                  </a:cubicBezTo>
                  <a:cubicBezTo>
                    <a:pt x="689312" y="25222"/>
                    <a:pt x="688937" y="26847"/>
                    <a:pt x="688937" y="28597"/>
                  </a:cubicBezTo>
                  <a:lnTo>
                    <a:pt x="688937" y="46787"/>
                  </a:lnTo>
                  <a:lnTo>
                    <a:pt x="683499" y="46787"/>
                  </a:lnTo>
                  <a:lnTo>
                    <a:pt x="683499" y="14158"/>
                  </a:lnTo>
                  <a:close/>
                  <a:moveTo>
                    <a:pt x="720091" y="47818"/>
                  </a:moveTo>
                  <a:cubicBezTo>
                    <a:pt x="716966" y="47818"/>
                    <a:pt x="714153" y="47068"/>
                    <a:pt x="711653" y="45568"/>
                  </a:cubicBezTo>
                  <a:cubicBezTo>
                    <a:pt x="709215" y="44068"/>
                    <a:pt x="707308" y="42005"/>
                    <a:pt x="705933" y="39380"/>
                  </a:cubicBezTo>
                  <a:cubicBezTo>
                    <a:pt x="704558" y="36755"/>
                    <a:pt x="703870" y="33817"/>
                    <a:pt x="703870" y="30566"/>
                  </a:cubicBezTo>
                  <a:cubicBezTo>
                    <a:pt x="703870" y="27441"/>
                    <a:pt x="704496" y="24566"/>
                    <a:pt x="705746" y="21940"/>
                  </a:cubicBezTo>
                  <a:cubicBezTo>
                    <a:pt x="707058" y="19252"/>
                    <a:pt x="708902" y="17127"/>
                    <a:pt x="711278" y="15564"/>
                  </a:cubicBezTo>
                  <a:cubicBezTo>
                    <a:pt x="713715" y="13939"/>
                    <a:pt x="716497" y="13127"/>
                    <a:pt x="719622" y="13127"/>
                  </a:cubicBezTo>
                  <a:cubicBezTo>
                    <a:pt x="722810" y="13127"/>
                    <a:pt x="725560" y="13846"/>
                    <a:pt x="727873" y="15283"/>
                  </a:cubicBezTo>
                  <a:cubicBezTo>
                    <a:pt x="730249" y="16721"/>
                    <a:pt x="732061" y="18690"/>
                    <a:pt x="733312" y="21190"/>
                  </a:cubicBezTo>
                  <a:cubicBezTo>
                    <a:pt x="734562" y="23690"/>
                    <a:pt x="735187" y="26566"/>
                    <a:pt x="735187" y="29816"/>
                  </a:cubicBezTo>
                  <a:cubicBezTo>
                    <a:pt x="735187" y="30316"/>
                    <a:pt x="735156" y="30879"/>
                    <a:pt x="735093" y="31504"/>
                  </a:cubicBezTo>
                  <a:lnTo>
                    <a:pt x="709309" y="31504"/>
                  </a:lnTo>
                  <a:cubicBezTo>
                    <a:pt x="709433" y="34004"/>
                    <a:pt x="710027" y="36098"/>
                    <a:pt x="711090" y="37786"/>
                  </a:cubicBezTo>
                  <a:cubicBezTo>
                    <a:pt x="712153" y="39474"/>
                    <a:pt x="713497" y="40755"/>
                    <a:pt x="715122" y="41630"/>
                  </a:cubicBezTo>
                  <a:cubicBezTo>
                    <a:pt x="716747" y="42443"/>
                    <a:pt x="718466" y="42849"/>
                    <a:pt x="720279" y="42849"/>
                  </a:cubicBezTo>
                  <a:cubicBezTo>
                    <a:pt x="724529" y="42849"/>
                    <a:pt x="727748" y="40911"/>
                    <a:pt x="729936" y="37036"/>
                  </a:cubicBezTo>
                  <a:lnTo>
                    <a:pt x="734530" y="39286"/>
                  </a:lnTo>
                  <a:cubicBezTo>
                    <a:pt x="733155" y="41849"/>
                    <a:pt x="731249" y="43912"/>
                    <a:pt x="728811" y="45474"/>
                  </a:cubicBezTo>
                  <a:cubicBezTo>
                    <a:pt x="726373" y="47037"/>
                    <a:pt x="723467" y="47818"/>
                    <a:pt x="720091" y="47818"/>
                  </a:cubicBezTo>
                  <a:close/>
                  <a:moveTo>
                    <a:pt x="729467" y="27003"/>
                  </a:moveTo>
                  <a:cubicBezTo>
                    <a:pt x="729405" y="25628"/>
                    <a:pt x="729030" y="24284"/>
                    <a:pt x="728342" y="22972"/>
                  </a:cubicBezTo>
                  <a:cubicBezTo>
                    <a:pt x="727655" y="21597"/>
                    <a:pt x="726561" y="20440"/>
                    <a:pt x="725061" y="19502"/>
                  </a:cubicBezTo>
                  <a:cubicBezTo>
                    <a:pt x="723623" y="18565"/>
                    <a:pt x="721810" y="18096"/>
                    <a:pt x="719622" y="18096"/>
                  </a:cubicBezTo>
                  <a:cubicBezTo>
                    <a:pt x="717060" y="18096"/>
                    <a:pt x="714872" y="18909"/>
                    <a:pt x="713059" y="20534"/>
                  </a:cubicBezTo>
                  <a:cubicBezTo>
                    <a:pt x="711309" y="22159"/>
                    <a:pt x="710152" y="24316"/>
                    <a:pt x="709590" y="27003"/>
                  </a:cubicBezTo>
                  <a:lnTo>
                    <a:pt x="729467" y="27003"/>
                  </a:lnTo>
                  <a:close/>
                  <a:moveTo>
                    <a:pt x="737528" y="46787"/>
                  </a:moveTo>
                  <a:lnTo>
                    <a:pt x="737528" y="46787"/>
                  </a:lnTo>
                  <a:close/>
                  <a:moveTo>
                    <a:pt x="768959" y="47256"/>
                  </a:moveTo>
                  <a:cubicBezTo>
                    <a:pt x="767584" y="47256"/>
                    <a:pt x="766334" y="47068"/>
                    <a:pt x="765209" y="46693"/>
                  </a:cubicBezTo>
                  <a:cubicBezTo>
                    <a:pt x="764084" y="46256"/>
                    <a:pt x="763146" y="45662"/>
                    <a:pt x="762396" y="44912"/>
                  </a:cubicBezTo>
                  <a:cubicBezTo>
                    <a:pt x="760708" y="43287"/>
                    <a:pt x="759864" y="41068"/>
                    <a:pt x="759864" y="38255"/>
                  </a:cubicBezTo>
                  <a:lnTo>
                    <a:pt x="759864" y="19127"/>
                  </a:lnTo>
                  <a:lnTo>
                    <a:pt x="754145" y="19127"/>
                  </a:lnTo>
                  <a:lnTo>
                    <a:pt x="754145" y="14158"/>
                  </a:lnTo>
                  <a:lnTo>
                    <a:pt x="759864" y="14158"/>
                  </a:lnTo>
                  <a:lnTo>
                    <a:pt x="759864" y="4969"/>
                  </a:lnTo>
                  <a:lnTo>
                    <a:pt x="765303" y="4969"/>
                  </a:lnTo>
                  <a:lnTo>
                    <a:pt x="765303" y="14158"/>
                  </a:lnTo>
                  <a:lnTo>
                    <a:pt x="773272" y="14158"/>
                  </a:lnTo>
                  <a:lnTo>
                    <a:pt x="773272" y="19127"/>
                  </a:lnTo>
                  <a:lnTo>
                    <a:pt x="765303" y="19127"/>
                  </a:lnTo>
                  <a:lnTo>
                    <a:pt x="765303" y="36848"/>
                  </a:lnTo>
                  <a:cubicBezTo>
                    <a:pt x="765303" y="38661"/>
                    <a:pt x="765647" y="40005"/>
                    <a:pt x="766334" y="40880"/>
                  </a:cubicBezTo>
                  <a:cubicBezTo>
                    <a:pt x="767147" y="41818"/>
                    <a:pt x="768303" y="42287"/>
                    <a:pt x="769803" y="42287"/>
                  </a:cubicBezTo>
                  <a:cubicBezTo>
                    <a:pt x="771116" y="42287"/>
                    <a:pt x="772304" y="41911"/>
                    <a:pt x="773366" y="41161"/>
                  </a:cubicBezTo>
                  <a:lnTo>
                    <a:pt x="773366" y="46506"/>
                  </a:lnTo>
                  <a:cubicBezTo>
                    <a:pt x="772741" y="46756"/>
                    <a:pt x="772085" y="46943"/>
                    <a:pt x="771397" y="47068"/>
                  </a:cubicBezTo>
                  <a:cubicBezTo>
                    <a:pt x="770772" y="47193"/>
                    <a:pt x="769960" y="47256"/>
                    <a:pt x="768959" y="47256"/>
                  </a:cubicBezTo>
                  <a:close/>
                  <a:moveTo>
                    <a:pt x="783307" y="8157"/>
                  </a:moveTo>
                  <a:cubicBezTo>
                    <a:pt x="782245" y="8157"/>
                    <a:pt x="781307" y="7782"/>
                    <a:pt x="780495" y="7032"/>
                  </a:cubicBezTo>
                  <a:cubicBezTo>
                    <a:pt x="779744" y="6282"/>
                    <a:pt x="779369" y="5344"/>
                    <a:pt x="779369" y="4219"/>
                  </a:cubicBezTo>
                  <a:cubicBezTo>
                    <a:pt x="779369" y="3157"/>
                    <a:pt x="779744" y="2250"/>
                    <a:pt x="780495" y="1500"/>
                  </a:cubicBezTo>
                  <a:cubicBezTo>
                    <a:pt x="781307" y="750"/>
                    <a:pt x="782245" y="375"/>
                    <a:pt x="783307" y="375"/>
                  </a:cubicBezTo>
                  <a:cubicBezTo>
                    <a:pt x="784433" y="375"/>
                    <a:pt x="785370" y="750"/>
                    <a:pt x="786120" y="1500"/>
                  </a:cubicBezTo>
                  <a:cubicBezTo>
                    <a:pt x="786870" y="2250"/>
                    <a:pt x="787245" y="3157"/>
                    <a:pt x="787245" y="4219"/>
                  </a:cubicBezTo>
                  <a:cubicBezTo>
                    <a:pt x="787245" y="5344"/>
                    <a:pt x="786870" y="6282"/>
                    <a:pt x="786120" y="7032"/>
                  </a:cubicBezTo>
                  <a:cubicBezTo>
                    <a:pt x="785370" y="7782"/>
                    <a:pt x="784433" y="8157"/>
                    <a:pt x="783307" y="8157"/>
                  </a:cubicBezTo>
                  <a:close/>
                  <a:moveTo>
                    <a:pt x="780588" y="14158"/>
                  </a:moveTo>
                  <a:lnTo>
                    <a:pt x="786026" y="14158"/>
                  </a:lnTo>
                  <a:lnTo>
                    <a:pt x="786026" y="46787"/>
                  </a:lnTo>
                  <a:lnTo>
                    <a:pt x="780588" y="46787"/>
                  </a:lnTo>
                  <a:lnTo>
                    <a:pt x="780588" y="14158"/>
                  </a:lnTo>
                  <a:close/>
                  <a:moveTo>
                    <a:pt x="794572" y="14158"/>
                  </a:moveTo>
                  <a:lnTo>
                    <a:pt x="799729" y="14158"/>
                  </a:lnTo>
                  <a:lnTo>
                    <a:pt x="799729" y="18940"/>
                  </a:lnTo>
                  <a:lnTo>
                    <a:pt x="800010" y="18940"/>
                  </a:lnTo>
                  <a:cubicBezTo>
                    <a:pt x="800947" y="17315"/>
                    <a:pt x="802354" y="15939"/>
                    <a:pt x="804229" y="14814"/>
                  </a:cubicBezTo>
                  <a:cubicBezTo>
                    <a:pt x="806104" y="13689"/>
                    <a:pt x="808073" y="13127"/>
                    <a:pt x="810136" y="13127"/>
                  </a:cubicBezTo>
                  <a:cubicBezTo>
                    <a:pt x="812574" y="13127"/>
                    <a:pt x="814668" y="13721"/>
                    <a:pt x="816418" y="14908"/>
                  </a:cubicBezTo>
                  <a:cubicBezTo>
                    <a:pt x="818168" y="16033"/>
                    <a:pt x="819418" y="17565"/>
                    <a:pt x="820169" y="19502"/>
                  </a:cubicBezTo>
                  <a:cubicBezTo>
                    <a:pt x="821356" y="17565"/>
                    <a:pt x="822888" y="16033"/>
                    <a:pt x="824763" y="14908"/>
                  </a:cubicBezTo>
                  <a:cubicBezTo>
                    <a:pt x="826701" y="13721"/>
                    <a:pt x="828920" y="13127"/>
                    <a:pt x="831420" y="13127"/>
                  </a:cubicBezTo>
                  <a:cubicBezTo>
                    <a:pt x="835170" y="13127"/>
                    <a:pt x="837983" y="14283"/>
                    <a:pt x="839859" y="16596"/>
                  </a:cubicBezTo>
                  <a:cubicBezTo>
                    <a:pt x="841796" y="18846"/>
                    <a:pt x="842765" y="21940"/>
                    <a:pt x="842765" y="25878"/>
                  </a:cubicBezTo>
                  <a:lnTo>
                    <a:pt x="842765" y="46787"/>
                  </a:lnTo>
                  <a:lnTo>
                    <a:pt x="837327" y="46787"/>
                  </a:lnTo>
                  <a:lnTo>
                    <a:pt x="837327" y="26722"/>
                  </a:lnTo>
                  <a:cubicBezTo>
                    <a:pt x="837327" y="23659"/>
                    <a:pt x="836702" y="21471"/>
                    <a:pt x="835452" y="20159"/>
                  </a:cubicBezTo>
                  <a:cubicBezTo>
                    <a:pt x="834264" y="18784"/>
                    <a:pt x="832451" y="18096"/>
                    <a:pt x="830014" y="18096"/>
                  </a:cubicBezTo>
                  <a:cubicBezTo>
                    <a:pt x="828388" y="18096"/>
                    <a:pt x="826919" y="18565"/>
                    <a:pt x="825607" y="19502"/>
                  </a:cubicBezTo>
                  <a:cubicBezTo>
                    <a:pt x="824294" y="20440"/>
                    <a:pt x="823263" y="21690"/>
                    <a:pt x="822513" y="23253"/>
                  </a:cubicBezTo>
                  <a:cubicBezTo>
                    <a:pt x="821763" y="24816"/>
                    <a:pt x="821387" y="26535"/>
                    <a:pt x="821387" y="28410"/>
                  </a:cubicBezTo>
                  <a:lnTo>
                    <a:pt x="821387" y="46787"/>
                  </a:lnTo>
                  <a:lnTo>
                    <a:pt x="815949" y="46787"/>
                  </a:lnTo>
                  <a:lnTo>
                    <a:pt x="815949" y="26816"/>
                  </a:lnTo>
                  <a:cubicBezTo>
                    <a:pt x="815949" y="23690"/>
                    <a:pt x="815324" y="21471"/>
                    <a:pt x="814074" y="20159"/>
                  </a:cubicBezTo>
                  <a:cubicBezTo>
                    <a:pt x="812824" y="18784"/>
                    <a:pt x="811011" y="18096"/>
                    <a:pt x="808636" y="18096"/>
                  </a:cubicBezTo>
                  <a:cubicBezTo>
                    <a:pt x="807011" y="18096"/>
                    <a:pt x="805542" y="18565"/>
                    <a:pt x="804229" y="19502"/>
                  </a:cubicBezTo>
                  <a:cubicBezTo>
                    <a:pt x="802916" y="20440"/>
                    <a:pt x="801885" y="21722"/>
                    <a:pt x="801135" y="23347"/>
                  </a:cubicBezTo>
                  <a:cubicBezTo>
                    <a:pt x="800385" y="24972"/>
                    <a:pt x="800010" y="26691"/>
                    <a:pt x="800010" y="28504"/>
                  </a:cubicBezTo>
                  <a:lnTo>
                    <a:pt x="800010" y="46787"/>
                  </a:lnTo>
                  <a:lnTo>
                    <a:pt x="794572" y="46787"/>
                  </a:lnTo>
                  <a:lnTo>
                    <a:pt x="794572" y="14158"/>
                  </a:lnTo>
                  <a:close/>
                  <a:moveTo>
                    <a:pt x="865121" y="47818"/>
                  </a:moveTo>
                  <a:cubicBezTo>
                    <a:pt x="861996" y="47818"/>
                    <a:pt x="859183" y="47068"/>
                    <a:pt x="856683" y="45568"/>
                  </a:cubicBezTo>
                  <a:cubicBezTo>
                    <a:pt x="854245" y="44068"/>
                    <a:pt x="852339" y="42005"/>
                    <a:pt x="850963" y="39380"/>
                  </a:cubicBezTo>
                  <a:cubicBezTo>
                    <a:pt x="849588" y="36755"/>
                    <a:pt x="848901" y="33817"/>
                    <a:pt x="848901" y="30566"/>
                  </a:cubicBezTo>
                  <a:cubicBezTo>
                    <a:pt x="848901" y="27441"/>
                    <a:pt x="849526" y="24566"/>
                    <a:pt x="850776" y="21940"/>
                  </a:cubicBezTo>
                  <a:cubicBezTo>
                    <a:pt x="852089" y="19252"/>
                    <a:pt x="853933" y="17127"/>
                    <a:pt x="856308" y="15564"/>
                  </a:cubicBezTo>
                  <a:cubicBezTo>
                    <a:pt x="858746" y="13939"/>
                    <a:pt x="861527" y="13127"/>
                    <a:pt x="864653" y="13127"/>
                  </a:cubicBezTo>
                  <a:cubicBezTo>
                    <a:pt x="867841" y="13127"/>
                    <a:pt x="870591" y="13846"/>
                    <a:pt x="872904" y="15283"/>
                  </a:cubicBezTo>
                  <a:cubicBezTo>
                    <a:pt x="875279" y="16721"/>
                    <a:pt x="877092" y="18690"/>
                    <a:pt x="878342" y="21190"/>
                  </a:cubicBezTo>
                  <a:cubicBezTo>
                    <a:pt x="879592" y="23690"/>
                    <a:pt x="880217" y="26566"/>
                    <a:pt x="880217" y="29816"/>
                  </a:cubicBezTo>
                  <a:cubicBezTo>
                    <a:pt x="880217" y="30316"/>
                    <a:pt x="880186" y="30879"/>
                    <a:pt x="880123" y="31504"/>
                  </a:cubicBezTo>
                  <a:lnTo>
                    <a:pt x="854339" y="31504"/>
                  </a:lnTo>
                  <a:cubicBezTo>
                    <a:pt x="854464" y="34004"/>
                    <a:pt x="855058" y="36098"/>
                    <a:pt x="856120" y="37786"/>
                  </a:cubicBezTo>
                  <a:cubicBezTo>
                    <a:pt x="857183" y="39474"/>
                    <a:pt x="858527" y="40755"/>
                    <a:pt x="860152" y="41630"/>
                  </a:cubicBezTo>
                  <a:cubicBezTo>
                    <a:pt x="861777" y="42443"/>
                    <a:pt x="863496" y="42849"/>
                    <a:pt x="865309" y="42849"/>
                  </a:cubicBezTo>
                  <a:cubicBezTo>
                    <a:pt x="869559" y="42849"/>
                    <a:pt x="872779" y="40911"/>
                    <a:pt x="874966" y="37036"/>
                  </a:cubicBezTo>
                  <a:lnTo>
                    <a:pt x="879561" y="39286"/>
                  </a:lnTo>
                  <a:cubicBezTo>
                    <a:pt x="878185" y="41849"/>
                    <a:pt x="876279" y="43912"/>
                    <a:pt x="873841" y="45474"/>
                  </a:cubicBezTo>
                  <a:cubicBezTo>
                    <a:pt x="871403" y="47037"/>
                    <a:pt x="868497" y="47818"/>
                    <a:pt x="865121" y="47818"/>
                  </a:cubicBezTo>
                  <a:close/>
                  <a:moveTo>
                    <a:pt x="874498" y="27003"/>
                  </a:moveTo>
                  <a:cubicBezTo>
                    <a:pt x="874435" y="25628"/>
                    <a:pt x="874060" y="24284"/>
                    <a:pt x="873372" y="22972"/>
                  </a:cubicBezTo>
                  <a:cubicBezTo>
                    <a:pt x="872685" y="21597"/>
                    <a:pt x="871591" y="20440"/>
                    <a:pt x="870091" y="19502"/>
                  </a:cubicBezTo>
                  <a:cubicBezTo>
                    <a:pt x="868653" y="18565"/>
                    <a:pt x="866840" y="18096"/>
                    <a:pt x="864653" y="18096"/>
                  </a:cubicBezTo>
                  <a:cubicBezTo>
                    <a:pt x="862090" y="18096"/>
                    <a:pt x="859902" y="18909"/>
                    <a:pt x="858089" y="20534"/>
                  </a:cubicBezTo>
                  <a:cubicBezTo>
                    <a:pt x="856339" y="22159"/>
                    <a:pt x="855183" y="24316"/>
                    <a:pt x="854620" y="27003"/>
                  </a:cubicBezTo>
                  <a:lnTo>
                    <a:pt x="874498" y="27003"/>
                  </a:lnTo>
                  <a:close/>
                  <a:moveTo>
                    <a:pt x="882558" y="46787"/>
                  </a:moveTo>
                  <a:lnTo>
                    <a:pt x="882558" y="46787"/>
                  </a:lnTo>
                  <a:close/>
                  <a:moveTo>
                    <a:pt x="897863" y="14158"/>
                  </a:moveTo>
                  <a:lnTo>
                    <a:pt x="903488" y="14158"/>
                  </a:lnTo>
                  <a:lnTo>
                    <a:pt x="911177" y="39942"/>
                  </a:lnTo>
                  <a:lnTo>
                    <a:pt x="911271" y="39942"/>
                  </a:lnTo>
                  <a:lnTo>
                    <a:pt x="919522" y="14158"/>
                  </a:lnTo>
                  <a:lnTo>
                    <a:pt x="925054" y="14158"/>
                  </a:lnTo>
                  <a:lnTo>
                    <a:pt x="933305" y="39849"/>
                  </a:lnTo>
                  <a:lnTo>
                    <a:pt x="933398" y="39849"/>
                  </a:lnTo>
                  <a:lnTo>
                    <a:pt x="941087" y="14158"/>
                  </a:lnTo>
                  <a:lnTo>
                    <a:pt x="946619" y="14158"/>
                  </a:lnTo>
                  <a:lnTo>
                    <a:pt x="936117" y="46787"/>
                  </a:lnTo>
                  <a:lnTo>
                    <a:pt x="930585" y="46787"/>
                  </a:lnTo>
                  <a:lnTo>
                    <a:pt x="922147" y="20721"/>
                  </a:lnTo>
                  <a:lnTo>
                    <a:pt x="913802" y="46787"/>
                  </a:lnTo>
                  <a:lnTo>
                    <a:pt x="908364" y="46787"/>
                  </a:lnTo>
                  <a:lnTo>
                    <a:pt x="897863" y="14158"/>
                  </a:lnTo>
                  <a:close/>
                  <a:moveTo>
                    <a:pt x="954299" y="8157"/>
                  </a:moveTo>
                  <a:cubicBezTo>
                    <a:pt x="953237" y="8157"/>
                    <a:pt x="952299" y="7782"/>
                    <a:pt x="951487" y="7032"/>
                  </a:cubicBezTo>
                  <a:cubicBezTo>
                    <a:pt x="950737" y="6282"/>
                    <a:pt x="950361" y="5344"/>
                    <a:pt x="950361" y="4219"/>
                  </a:cubicBezTo>
                  <a:cubicBezTo>
                    <a:pt x="950361" y="3157"/>
                    <a:pt x="950737" y="2250"/>
                    <a:pt x="951487" y="1500"/>
                  </a:cubicBezTo>
                  <a:cubicBezTo>
                    <a:pt x="952299" y="750"/>
                    <a:pt x="953237" y="375"/>
                    <a:pt x="954299" y="375"/>
                  </a:cubicBezTo>
                  <a:cubicBezTo>
                    <a:pt x="955425" y="375"/>
                    <a:pt x="956362" y="750"/>
                    <a:pt x="957112" y="1500"/>
                  </a:cubicBezTo>
                  <a:cubicBezTo>
                    <a:pt x="957862" y="2250"/>
                    <a:pt x="958237" y="3157"/>
                    <a:pt x="958237" y="4219"/>
                  </a:cubicBezTo>
                  <a:cubicBezTo>
                    <a:pt x="958237" y="5344"/>
                    <a:pt x="957862" y="6282"/>
                    <a:pt x="957112" y="7032"/>
                  </a:cubicBezTo>
                  <a:cubicBezTo>
                    <a:pt x="956362" y="7782"/>
                    <a:pt x="955425" y="8157"/>
                    <a:pt x="954299" y="8157"/>
                  </a:cubicBezTo>
                  <a:close/>
                  <a:moveTo>
                    <a:pt x="951580" y="14158"/>
                  </a:moveTo>
                  <a:lnTo>
                    <a:pt x="957019" y="14158"/>
                  </a:lnTo>
                  <a:lnTo>
                    <a:pt x="957019" y="46787"/>
                  </a:lnTo>
                  <a:lnTo>
                    <a:pt x="951580" y="46787"/>
                  </a:lnTo>
                  <a:lnTo>
                    <a:pt x="951580" y="14158"/>
                  </a:lnTo>
                  <a:close/>
                  <a:moveTo>
                    <a:pt x="977808" y="47256"/>
                  </a:moveTo>
                  <a:cubicBezTo>
                    <a:pt x="976432" y="47256"/>
                    <a:pt x="975182" y="47068"/>
                    <a:pt x="974057" y="46693"/>
                  </a:cubicBezTo>
                  <a:cubicBezTo>
                    <a:pt x="972932" y="46256"/>
                    <a:pt x="971994" y="45662"/>
                    <a:pt x="971244" y="44912"/>
                  </a:cubicBezTo>
                  <a:cubicBezTo>
                    <a:pt x="969557" y="43287"/>
                    <a:pt x="968713" y="41068"/>
                    <a:pt x="968713" y="38255"/>
                  </a:cubicBezTo>
                  <a:lnTo>
                    <a:pt x="968713" y="19127"/>
                  </a:lnTo>
                  <a:lnTo>
                    <a:pt x="962993" y="19127"/>
                  </a:lnTo>
                  <a:lnTo>
                    <a:pt x="962993" y="14158"/>
                  </a:lnTo>
                  <a:lnTo>
                    <a:pt x="968713" y="14158"/>
                  </a:lnTo>
                  <a:lnTo>
                    <a:pt x="968713" y="4969"/>
                  </a:lnTo>
                  <a:lnTo>
                    <a:pt x="974151" y="4969"/>
                  </a:lnTo>
                  <a:lnTo>
                    <a:pt x="974151" y="14158"/>
                  </a:lnTo>
                  <a:lnTo>
                    <a:pt x="982121" y="14158"/>
                  </a:lnTo>
                  <a:lnTo>
                    <a:pt x="982121" y="19127"/>
                  </a:lnTo>
                  <a:lnTo>
                    <a:pt x="974151" y="19127"/>
                  </a:lnTo>
                  <a:lnTo>
                    <a:pt x="974151" y="36848"/>
                  </a:lnTo>
                  <a:cubicBezTo>
                    <a:pt x="974151" y="38661"/>
                    <a:pt x="974495" y="40005"/>
                    <a:pt x="975182" y="40880"/>
                  </a:cubicBezTo>
                  <a:cubicBezTo>
                    <a:pt x="975995" y="41818"/>
                    <a:pt x="977151" y="42287"/>
                    <a:pt x="978652" y="42287"/>
                  </a:cubicBezTo>
                  <a:cubicBezTo>
                    <a:pt x="979964" y="42287"/>
                    <a:pt x="981152" y="41911"/>
                    <a:pt x="982214" y="41161"/>
                  </a:cubicBezTo>
                  <a:lnTo>
                    <a:pt x="982214" y="46506"/>
                  </a:lnTo>
                  <a:cubicBezTo>
                    <a:pt x="981589" y="46756"/>
                    <a:pt x="980933" y="46943"/>
                    <a:pt x="980245" y="47068"/>
                  </a:cubicBezTo>
                  <a:cubicBezTo>
                    <a:pt x="979620" y="47193"/>
                    <a:pt x="978808" y="47256"/>
                    <a:pt x="977808" y="47256"/>
                  </a:cubicBezTo>
                  <a:close/>
                  <a:moveTo>
                    <a:pt x="988968" y="1031"/>
                  </a:moveTo>
                  <a:lnTo>
                    <a:pt x="994406" y="1031"/>
                  </a:lnTo>
                  <a:lnTo>
                    <a:pt x="994406" y="14533"/>
                  </a:lnTo>
                  <a:lnTo>
                    <a:pt x="994125" y="18940"/>
                  </a:lnTo>
                  <a:lnTo>
                    <a:pt x="994406" y="18940"/>
                  </a:lnTo>
                  <a:cubicBezTo>
                    <a:pt x="995281" y="17315"/>
                    <a:pt x="996687" y="15939"/>
                    <a:pt x="998625" y="14814"/>
                  </a:cubicBezTo>
                  <a:cubicBezTo>
                    <a:pt x="1000563" y="13689"/>
                    <a:pt x="1002688" y="13127"/>
                    <a:pt x="1005001" y="13127"/>
                  </a:cubicBezTo>
                  <a:cubicBezTo>
                    <a:pt x="1009002" y="13127"/>
                    <a:pt x="1012033" y="14314"/>
                    <a:pt x="1014096" y="16690"/>
                  </a:cubicBezTo>
                  <a:cubicBezTo>
                    <a:pt x="1016159" y="19002"/>
                    <a:pt x="1017190" y="22065"/>
                    <a:pt x="1017190" y="25878"/>
                  </a:cubicBezTo>
                  <a:lnTo>
                    <a:pt x="1017190" y="46787"/>
                  </a:lnTo>
                  <a:lnTo>
                    <a:pt x="1011752" y="46787"/>
                  </a:lnTo>
                  <a:lnTo>
                    <a:pt x="1011752" y="26722"/>
                  </a:lnTo>
                  <a:cubicBezTo>
                    <a:pt x="1011752" y="23784"/>
                    <a:pt x="1011002" y="21628"/>
                    <a:pt x="1009502" y="20253"/>
                  </a:cubicBezTo>
                  <a:cubicBezTo>
                    <a:pt x="1008064" y="18815"/>
                    <a:pt x="1006157" y="18096"/>
                    <a:pt x="1003782" y="18096"/>
                  </a:cubicBezTo>
                  <a:cubicBezTo>
                    <a:pt x="1002032" y="18096"/>
                    <a:pt x="1000438" y="18627"/>
                    <a:pt x="999000" y="19690"/>
                  </a:cubicBezTo>
                  <a:cubicBezTo>
                    <a:pt x="997625" y="20690"/>
                    <a:pt x="996500" y="22003"/>
                    <a:pt x="995625" y="23628"/>
                  </a:cubicBezTo>
                  <a:cubicBezTo>
                    <a:pt x="994812" y="25191"/>
                    <a:pt x="994406" y="26847"/>
                    <a:pt x="994406" y="28597"/>
                  </a:cubicBezTo>
                  <a:lnTo>
                    <a:pt x="994406" y="46787"/>
                  </a:lnTo>
                  <a:lnTo>
                    <a:pt x="988968" y="46787"/>
                  </a:lnTo>
                  <a:lnTo>
                    <a:pt x="988968" y="1031"/>
                  </a:lnTo>
                  <a:close/>
                  <a:moveTo>
                    <a:pt x="1021002" y="46787"/>
                  </a:moveTo>
                  <a:lnTo>
                    <a:pt x="1021002" y="46787"/>
                  </a:lnTo>
                  <a:close/>
                  <a:moveTo>
                    <a:pt x="1039869" y="1031"/>
                  </a:moveTo>
                  <a:lnTo>
                    <a:pt x="1045307" y="1031"/>
                  </a:lnTo>
                  <a:lnTo>
                    <a:pt x="1045307" y="14533"/>
                  </a:lnTo>
                  <a:lnTo>
                    <a:pt x="1045026" y="18940"/>
                  </a:lnTo>
                  <a:lnTo>
                    <a:pt x="1045307" y="18940"/>
                  </a:lnTo>
                  <a:cubicBezTo>
                    <a:pt x="1046182" y="17315"/>
                    <a:pt x="1047588" y="15939"/>
                    <a:pt x="1049526" y="14814"/>
                  </a:cubicBezTo>
                  <a:cubicBezTo>
                    <a:pt x="1051464" y="13689"/>
                    <a:pt x="1053589" y="13127"/>
                    <a:pt x="1055902" y="13127"/>
                  </a:cubicBezTo>
                  <a:cubicBezTo>
                    <a:pt x="1059903" y="13127"/>
                    <a:pt x="1062934" y="14314"/>
                    <a:pt x="1064997" y="16690"/>
                  </a:cubicBezTo>
                  <a:cubicBezTo>
                    <a:pt x="1067060" y="19002"/>
                    <a:pt x="1068091" y="22065"/>
                    <a:pt x="1068091" y="25878"/>
                  </a:cubicBezTo>
                  <a:lnTo>
                    <a:pt x="1068091" y="46787"/>
                  </a:lnTo>
                  <a:lnTo>
                    <a:pt x="1062653" y="46787"/>
                  </a:lnTo>
                  <a:lnTo>
                    <a:pt x="1062653" y="26722"/>
                  </a:lnTo>
                  <a:cubicBezTo>
                    <a:pt x="1062653" y="23784"/>
                    <a:pt x="1061903" y="21628"/>
                    <a:pt x="1060403" y="20253"/>
                  </a:cubicBezTo>
                  <a:cubicBezTo>
                    <a:pt x="1058965" y="18815"/>
                    <a:pt x="1057058" y="18096"/>
                    <a:pt x="1054683" y="18096"/>
                  </a:cubicBezTo>
                  <a:cubicBezTo>
                    <a:pt x="1052933" y="18096"/>
                    <a:pt x="1051339" y="18627"/>
                    <a:pt x="1049901" y="19690"/>
                  </a:cubicBezTo>
                  <a:cubicBezTo>
                    <a:pt x="1048526" y="20690"/>
                    <a:pt x="1047401" y="22003"/>
                    <a:pt x="1046526" y="23628"/>
                  </a:cubicBezTo>
                  <a:cubicBezTo>
                    <a:pt x="1045713" y="25191"/>
                    <a:pt x="1045307" y="26847"/>
                    <a:pt x="1045307" y="28597"/>
                  </a:cubicBezTo>
                  <a:lnTo>
                    <a:pt x="1045307" y="46787"/>
                  </a:lnTo>
                  <a:lnTo>
                    <a:pt x="1039869" y="46787"/>
                  </a:lnTo>
                  <a:lnTo>
                    <a:pt x="1039869" y="1031"/>
                  </a:lnTo>
                  <a:close/>
                  <a:moveTo>
                    <a:pt x="1090468" y="47818"/>
                  </a:moveTo>
                  <a:cubicBezTo>
                    <a:pt x="1087342" y="47818"/>
                    <a:pt x="1084529" y="47068"/>
                    <a:pt x="1082029" y="45568"/>
                  </a:cubicBezTo>
                  <a:cubicBezTo>
                    <a:pt x="1079591" y="44068"/>
                    <a:pt x="1077685" y="42005"/>
                    <a:pt x="1076310" y="39380"/>
                  </a:cubicBezTo>
                  <a:cubicBezTo>
                    <a:pt x="1074934" y="36755"/>
                    <a:pt x="1074247" y="33817"/>
                    <a:pt x="1074247" y="30566"/>
                  </a:cubicBezTo>
                  <a:cubicBezTo>
                    <a:pt x="1074247" y="27441"/>
                    <a:pt x="1074872" y="24566"/>
                    <a:pt x="1076122" y="21940"/>
                  </a:cubicBezTo>
                  <a:cubicBezTo>
                    <a:pt x="1077435" y="19252"/>
                    <a:pt x="1079279" y="17127"/>
                    <a:pt x="1081654" y="15564"/>
                  </a:cubicBezTo>
                  <a:cubicBezTo>
                    <a:pt x="1084092" y="13939"/>
                    <a:pt x="1086873" y="13127"/>
                    <a:pt x="1089999" y="13127"/>
                  </a:cubicBezTo>
                  <a:cubicBezTo>
                    <a:pt x="1093187" y="13127"/>
                    <a:pt x="1095937" y="13846"/>
                    <a:pt x="1098250" y="15283"/>
                  </a:cubicBezTo>
                  <a:cubicBezTo>
                    <a:pt x="1100625" y="16721"/>
                    <a:pt x="1102438" y="18690"/>
                    <a:pt x="1103688" y="21190"/>
                  </a:cubicBezTo>
                  <a:cubicBezTo>
                    <a:pt x="1104938" y="23690"/>
                    <a:pt x="1105563" y="26566"/>
                    <a:pt x="1105563" y="29816"/>
                  </a:cubicBezTo>
                  <a:cubicBezTo>
                    <a:pt x="1105563" y="30316"/>
                    <a:pt x="1105532" y="30879"/>
                    <a:pt x="1105469" y="31504"/>
                  </a:cubicBezTo>
                  <a:lnTo>
                    <a:pt x="1079685" y="31504"/>
                  </a:lnTo>
                  <a:cubicBezTo>
                    <a:pt x="1079810" y="34004"/>
                    <a:pt x="1080404" y="36098"/>
                    <a:pt x="1081466" y="37786"/>
                  </a:cubicBezTo>
                  <a:cubicBezTo>
                    <a:pt x="1082529" y="39474"/>
                    <a:pt x="1083873" y="40755"/>
                    <a:pt x="1085498" y="41630"/>
                  </a:cubicBezTo>
                  <a:cubicBezTo>
                    <a:pt x="1087123" y="42443"/>
                    <a:pt x="1088842" y="42849"/>
                    <a:pt x="1090655" y="42849"/>
                  </a:cubicBezTo>
                  <a:cubicBezTo>
                    <a:pt x="1094905" y="42849"/>
                    <a:pt x="1098125" y="40911"/>
                    <a:pt x="1100313" y="37036"/>
                  </a:cubicBezTo>
                  <a:lnTo>
                    <a:pt x="1104907" y="39286"/>
                  </a:lnTo>
                  <a:cubicBezTo>
                    <a:pt x="1103532" y="41849"/>
                    <a:pt x="1101625" y="43912"/>
                    <a:pt x="1099187" y="45474"/>
                  </a:cubicBezTo>
                  <a:cubicBezTo>
                    <a:pt x="1096750" y="47037"/>
                    <a:pt x="1093843" y="47818"/>
                    <a:pt x="1090468" y="47818"/>
                  </a:cubicBezTo>
                  <a:close/>
                  <a:moveTo>
                    <a:pt x="1099844" y="27003"/>
                  </a:moveTo>
                  <a:cubicBezTo>
                    <a:pt x="1099781" y="25628"/>
                    <a:pt x="1099406" y="24284"/>
                    <a:pt x="1098719" y="22972"/>
                  </a:cubicBezTo>
                  <a:cubicBezTo>
                    <a:pt x="1098031" y="21597"/>
                    <a:pt x="1096937" y="20440"/>
                    <a:pt x="1095437" y="19502"/>
                  </a:cubicBezTo>
                  <a:cubicBezTo>
                    <a:pt x="1093999" y="18565"/>
                    <a:pt x="1092186" y="18096"/>
                    <a:pt x="1089999" y="18096"/>
                  </a:cubicBezTo>
                  <a:cubicBezTo>
                    <a:pt x="1087436" y="18096"/>
                    <a:pt x="1085248" y="18909"/>
                    <a:pt x="1083435" y="20534"/>
                  </a:cubicBezTo>
                  <a:cubicBezTo>
                    <a:pt x="1081685" y="22159"/>
                    <a:pt x="1080529" y="24316"/>
                    <a:pt x="1079966" y="27003"/>
                  </a:cubicBezTo>
                  <a:lnTo>
                    <a:pt x="1099844" y="27003"/>
                  </a:lnTo>
                  <a:close/>
                  <a:moveTo>
                    <a:pt x="1111936" y="14158"/>
                  </a:moveTo>
                  <a:lnTo>
                    <a:pt x="1117093" y="14158"/>
                  </a:lnTo>
                  <a:lnTo>
                    <a:pt x="1117093" y="19409"/>
                  </a:lnTo>
                  <a:lnTo>
                    <a:pt x="1117375" y="19409"/>
                  </a:lnTo>
                  <a:cubicBezTo>
                    <a:pt x="1118000" y="17596"/>
                    <a:pt x="1119219" y="16127"/>
                    <a:pt x="1121031" y="15002"/>
                  </a:cubicBezTo>
                  <a:cubicBezTo>
                    <a:pt x="1122907" y="13814"/>
                    <a:pt x="1124844" y="13220"/>
                    <a:pt x="1126845" y="13220"/>
                  </a:cubicBezTo>
                  <a:cubicBezTo>
                    <a:pt x="1128345" y="13220"/>
                    <a:pt x="1129626" y="13439"/>
                    <a:pt x="1130689" y="13877"/>
                  </a:cubicBezTo>
                  <a:lnTo>
                    <a:pt x="1130689" y="19784"/>
                  </a:lnTo>
                  <a:cubicBezTo>
                    <a:pt x="1129313" y="19096"/>
                    <a:pt x="1127782" y="18752"/>
                    <a:pt x="1126094" y="18752"/>
                  </a:cubicBezTo>
                  <a:cubicBezTo>
                    <a:pt x="1124469" y="18752"/>
                    <a:pt x="1123000" y="19190"/>
                    <a:pt x="1121688" y="20065"/>
                  </a:cubicBezTo>
                  <a:cubicBezTo>
                    <a:pt x="1120375" y="20940"/>
                    <a:pt x="1119312" y="22159"/>
                    <a:pt x="1118500" y="23722"/>
                  </a:cubicBezTo>
                  <a:cubicBezTo>
                    <a:pt x="1117750" y="25222"/>
                    <a:pt x="1117375" y="26847"/>
                    <a:pt x="1117375" y="28597"/>
                  </a:cubicBezTo>
                  <a:lnTo>
                    <a:pt x="1117375" y="46787"/>
                  </a:lnTo>
                  <a:lnTo>
                    <a:pt x="1111936" y="46787"/>
                  </a:lnTo>
                  <a:lnTo>
                    <a:pt x="1111936" y="14158"/>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6" name="Freeform: Shape 215">
              <a:extLst>
                <a:ext uri="{FF2B5EF4-FFF2-40B4-BE49-F238E27FC236}">
                  <a16:creationId xmlns:a16="http://schemas.microsoft.com/office/drawing/2014/main" id="{8DA50318-8958-3446-3C00-5D090CFE6745}"/>
                </a:ext>
              </a:extLst>
            </p:cNvPr>
            <p:cNvSpPr/>
            <p:nvPr/>
          </p:nvSpPr>
          <p:spPr>
            <a:xfrm>
              <a:off x="4177273" y="2128504"/>
              <a:ext cx="14835" cy="79932"/>
            </a:xfrm>
            <a:custGeom>
              <a:avLst/>
              <a:gdLst>
                <a:gd name="connsiteX0" fmla="*/ 0 w 14835"/>
                <a:gd name="connsiteY0" fmla="*/ 0 h 79932"/>
                <a:gd name="connsiteX1" fmla="*/ 14836 w 14835"/>
                <a:gd name="connsiteY1" fmla="*/ 0 h 79932"/>
                <a:gd name="connsiteX2" fmla="*/ 14836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6" y="0"/>
                  </a:lnTo>
                  <a:lnTo>
                    <a:pt x="14836"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7" name="Freeform: Shape 216">
              <a:extLst>
                <a:ext uri="{FF2B5EF4-FFF2-40B4-BE49-F238E27FC236}">
                  <a16:creationId xmlns:a16="http://schemas.microsoft.com/office/drawing/2014/main" id="{B829586A-F298-0CCC-B7CF-F09A479A2A5D}"/>
                </a:ext>
              </a:extLst>
            </p:cNvPr>
            <p:cNvSpPr/>
            <p:nvPr/>
          </p:nvSpPr>
          <p:spPr>
            <a:xfrm>
              <a:off x="4177273" y="2190149"/>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8" name="Freeform: Shape 217">
              <a:extLst>
                <a:ext uri="{FF2B5EF4-FFF2-40B4-BE49-F238E27FC236}">
                  <a16:creationId xmlns:a16="http://schemas.microsoft.com/office/drawing/2014/main" id="{F9B682E8-1FC7-CD9E-0AC6-ADBD5795C909}"/>
                </a:ext>
              </a:extLst>
            </p:cNvPr>
            <p:cNvSpPr/>
            <p:nvPr/>
          </p:nvSpPr>
          <p:spPr>
            <a:xfrm>
              <a:off x="3043514" y="2217032"/>
              <a:ext cx="144389" cy="76809"/>
            </a:xfrm>
            <a:custGeom>
              <a:avLst/>
              <a:gdLst>
                <a:gd name="connsiteX0" fmla="*/ 0 w 144389"/>
                <a:gd name="connsiteY0" fmla="*/ 0 h 76809"/>
                <a:gd name="connsiteX1" fmla="*/ 144390 w 144389"/>
                <a:gd name="connsiteY1" fmla="*/ 0 h 76809"/>
                <a:gd name="connsiteX2" fmla="*/ 144390 w 144389"/>
                <a:gd name="connsiteY2" fmla="*/ 76810 h 76809"/>
                <a:gd name="connsiteX3" fmla="*/ 0 w 144389"/>
                <a:gd name="connsiteY3" fmla="*/ 76810 h 76809"/>
                <a:gd name="connsiteX4" fmla="*/ 0 w 144389"/>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389" h="76809">
                  <a:moveTo>
                    <a:pt x="0" y="0"/>
                  </a:moveTo>
                  <a:lnTo>
                    <a:pt x="144390" y="0"/>
                  </a:lnTo>
                  <a:lnTo>
                    <a:pt x="144390"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9" name="Freeform: Shape 218">
              <a:extLst>
                <a:ext uri="{FF2B5EF4-FFF2-40B4-BE49-F238E27FC236}">
                  <a16:creationId xmlns:a16="http://schemas.microsoft.com/office/drawing/2014/main" id="{A532A782-A0FE-4778-AD24-661CB5C49EFC}"/>
                </a:ext>
              </a:extLst>
            </p:cNvPr>
            <p:cNvSpPr/>
            <p:nvPr/>
          </p:nvSpPr>
          <p:spPr>
            <a:xfrm>
              <a:off x="3043514" y="2216835"/>
              <a:ext cx="144389" cy="79932"/>
            </a:xfrm>
            <a:custGeom>
              <a:avLst/>
              <a:gdLst>
                <a:gd name="connsiteX0" fmla="*/ 0 w 144389"/>
                <a:gd name="connsiteY0" fmla="*/ 0 h 79932"/>
                <a:gd name="connsiteX1" fmla="*/ 144390 w 144389"/>
                <a:gd name="connsiteY1" fmla="*/ 0 h 79932"/>
                <a:gd name="connsiteX2" fmla="*/ 144390 w 144389"/>
                <a:gd name="connsiteY2" fmla="*/ 79933 h 79932"/>
                <a:gd name="connsiteX3" fmla="*/ 0 w 144389"/>
                <a:gd name="connsiteY3" fmla="*/ 79933 h 79932"/>
                <a:gd name="connsiteX4" fmla="*/ 0 w 144389"/>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389" h="79932">
                  <a:moveTo>
                    <a:pt x="0" y="0"/>
                  </a:moveTo>
                  <a:lnTo>
                    <a:pt x="144390" y="0"/>
                  </a:lnTo>
                  <a:lnTo>
                    <a:pt x="14439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0" name="Freeform: Shape 219">
              <a:extLst>
                <a:ext uri="{FF2B5EF4-FFF2-40B4-BE49-F238E27FC236}">
                  <a16:creationId xmlns:a16="http://schemas.microsoft.com/office/drawing/2014/main" id="{C8AF7C18-6875-1AB1-F16F-D5594695B063}"/>
                </a:ext>
              </a:extLst>
            </p:cNvPr>
            <p:cNvSpPr/>
            <p:nvPr/>
          </p:nvSpPr>
          <p:spPr>
            <a:xfrm>
              <a:off x="3045858" y="2232724"/>
              <a:ext cx="140115" cy="60570"/>
            </a:xfrm>
            <a:custGeom>
              <a:avLst/>
              <a:gdLst>
                <a:gd name="connsiteX0" fmla="*/ 15564 w 140115"/>
                <a:gd name="connsiteY0" fmla="*/ 46787 h 60570"/>
                <a:gd name="connsiteX1" fmla="*/ 7595 w 140115"/>
                <a:gd name="connsiteY1" fmla="*/ 44537 h 60570"/>
                <a:gd name="connsiteX2" fmla="*/ 1969 w 140115"/>
                <a:gd name="connsiteY2" fmla="*/ 38349 h 60570"/>
                <a:gd name="connsiteX3" fmla="*/ 0 w 140115"/>
                <a:gd name="connsiteY3" fmla="*/ 29441 h 60570"/>
                <a:gd name="connsiteX4" fmla="*/ 1969 w 140115"/>
                <a:gd name="connsiteY4" fmla="*/ 20628 h 60570"/>
                <a:gd name="connsiteX5" fmla="*/ 7595 w 140115"/>
                <a:gd name="connsiteY5" fmla="*/ 14346 h 60570"/>
                <a:gd name="connsiteX6" fmla="*/ 15564 w 140115"/>
                <a:gd name="connsiteY6" fmla="*/ 12095 h 60570"/>
                <a:gd name="connsiteX7" fmla="*/ 22222 w 140115"/>
                <a:gd name="connsiteY7" fmla="*/ 13783 h 60570"/>
                <a:gd name="connsiteX8" fmla="*/ 26722 w 140115"/>
                <a:gd name="connsiteY8" fmla="*/ 18002 h 60570"/>
                <a:gd name="connsiteX9" fmla="*/ 26910 w 140115"/>
                <a:gd name="connsiteY9" fmla="*/ 18002 h 60570"/>
                <a:gd name="connsiteX10" fmla="*/ 26722 w 140115"/>
                <a:gd name="connsiteY10" fmla="*/ 13502 h 60570"/>
                <a:gd name="connsiteX11" fmla="*/ 26722 w 140115"/>
                <a:gd name="connsiteY11" fmla="*/ 0 h 60570"/>
                <a:gd name="connsiteX12" fmla="*/ 32160 w 140115"/>
                <a:gd name="connsiteY12" fmla="*/ 0 h 60570"/>
                <a:gd name="connsiteX13" fmla="*/ 32160 w 140115"/>
                <a:gd name="connsiteY13" fmla="*/ 45756 h 60570"/>
                <a:gd name="connsiteX14" fmla="*/ 26910 w 140115"/>
                <a:gd name="connsiteY14" fmla="*/ 45756 h 60570"/>
                <a:gd name="connsiteX15" fmla="*/ 26910 w 140115"/>
                <a:gd name="connsiteY15" fmla="*/ 40974 h 60570"/>
                <a:gd name="connsiteX16" fmla="*/ 26722 w 140115"/>
                <a:gd name="connsiteY16" fmla="*/ 40974 h 60570"/>
                <a:gd name="connsiteX17" fmla="*/ 22222 w 140115"/>
                <a:gd name="connsiteY17" fmla="*/ 45099 h 60570"/>
                <a:gd name="connsiteX18" fmla="*/ 15564 w 140115"/>
                <a:gd name="connsiteY18" fmla="*/ 46787 h 60570"/>
                <a:gd name="connsiteX19" fmla="*/ 16127 w 140115"/>
                <a:gd name="connsiteY19" fmla="*/ 41818 h 60570"/>
                <a:gd name="connsiteX20" fmla="*/ 21471 w 140115"/>
                <a:gd name="connsiteY20" fmla="*/ 40318 h 60570"/>
                <a:gd name="connsiteX21" fmla="*/ 25409 w 140115"/>
                <a:gd name="connsiteY21" fmla="*/ 36005 h 60570"/>
                <a:gd name="connsiteX22" fmla="*/ 26910 w 140115"/>
                <a:gd name="connsiteY22" fmla="*/ 29441 h 60570"/>
                <a:gd name="connsiteX23" fmla="*/ 25409 w 140115"/>
                <a:gd name="connsiteY23" fmla="*/ 22972 h 60570"/>
                <a:gd name="connsiteX24" fmla="*/ 21471 w 140115"/>
                <a:gd name="connsiteY24" fmla="*/ 18659 h 60570"/>
                <a:gd name="connsiteX25" fmla="*/ 16127 w 140115"/>
                <a:gd name="connsiteY25" fmla="*/ 17065 h 60570"/>
                <a:gd name="connsiteX26" fmla="*/ 10783 w 140115"/>
                <a:gd name="connsiteY26" fmla="*/ 18659 h 60570"/>
                <a:gd name="connsiteX27" fmla="*/ 6845 w 140115"/>
                <a:gd name="connsiteY27" fmla="*/ 22972 h 60570"/>
                <a:gd name="connsiteX28" fmla="*/ 5344 w 140115"/>
                <a:gd name="connsiteY28" fmla="*/ 29441 h 60570"/>
                <a:gd name="connsiteX29" fmla="*/ 6845 w 140115"/>
                <a:gd name="connsiteY29" fmla="*/ 36005 h 60570"/>
                <a:gd name="connsiteX30" fmla="*/ 10783 w 140115"/>
                <a:gd name="connsiteY30" fmla="*/ 40318 h 60570"/>
                <a:gd name="connsiteX31" fmla="*/ 16127 w 140115"/>
                <a:gd name="connsiteY31" fmla="*/ 41818 h 60570"/>
                <a:gd name="connsiteX32" fmla="*/ 54865 w 140115"/>
                <a:gd name="connsiteY32" fmla="*/ 46787 h 60570"/>
                <a:gd name="connsiteX33" fmla="*/ 46239 w 140115"/>
                <a:gd name="connsiteY33" fmla="*/ 44537 h 60570"/>
                <a:gd name="connsiteX34" fmla="*/ 40238 w 140115"/>
                <a:gd name="connsiteY34" fmla="*/ 38255 h 60570"/>
                <a:gd name="connsiteX35" fmla="*/ 38176 w 140115"/>
                <a:gd name="connsiteY35" fmla="*/ 29441 h 60570"/>
                <a:gd name="connsiteX36" fmla="*/ 40238 w 140115"/>
                <a:gd name="connsiteY36" fmla="*/ 20721 h 60570"/>
                <a:gd name="connsiteX37" fmla="*/ 46239 w 140115"/>
                <a:gd name="connsiteY37" fmla="*/ 14439 h 60570"/>
                <a:gd name="connsiteX38" fmla="*/ 54865 w 140115"/>
                <a:gd name="connsiteY38" fmla="*/ 12095 h 60570"/>
                <a:gd name="connsiteX39" fmla="*/ 63491 w 140115"/>
                <a:gd name="connsiteY39" fmla="*/ 14439 h 60570"/>
                <a:gd name="connsiteX40" fmla="*/ 69492 w 140115"/>
                <a:gd name="connsiteY40" fmla="*/ 20721 h 60570"/>
                <a:gd name="connsiteX41" fmla="*/ 71649 w 140115"/>
                <a:gd name="connsiteY41" fmla="*/ 29441 h 60570"/>
                <a:gd name="connsiteX42" fmla="*/ 69492 w 140115"/>
                <a:gd name="connsiteY42" fmla="*/ 38255 h 60570"/>
                <a:gd name="connsiteX43" fmla="*/ 63491 w 140115"/>
                <a:gd name="connsiteY43" fmla="*/ 44537 h 60570"/>
                <a:gd name="connsiteX44" fmla="*/ 54865 w 140115"/>
                <a:gd name="connsiteY44" fmla="*/ 46787 h 60570"/>
                <a:gd name="connsiteX45" fmla="*/ 54865 w 140115"/>
                <a:gd name="connsiteY45" fmla="*/ 41818 h 60570"/>
                <a:gd name="connsiteX46" fmla="*/ 60491 w 140115"/>
                <a:gd name="connsiteY46" fmla="*/ 40318 h 60570"/>
                <a:gd name="connsiteX47" fmla="*/ 64616 w 140115"/>
                <a:gd name="connsiteY47" fmla="*/ 36005 h 60570"/>
                <a:gd name="connsiteX48" fmla="*/ 66210 w 140115"/>
                <a:gd name="connsiteY48" fmla="*/ 29441 h 60570"/>
                <a:gd name="connsiteX49" fmla="*/ 64616 w 140115"/>
                <a:gd name="connsiteY49" fmla="*/ 22878 h 60570"/>
                <a:gd name="connsiteX50" fmla="*/ 60491 w 140115"/>
                <a:gd name="connsiteY50" fmla="*/ 18565 h 60570"/>
                <a:gd name="connsiteX51" fmla="*/ 54865 w 140115"/>
                <a:gd name="connsiteY51" fmla="*/ 17065 h 60570"/>
                <a:gd name="connsiteX52" fmla="*/ 49240 w 140115"/>
                <a:gd name="connsiteY52" fmla="*/ 18565 h 60570"/>
                <a:gd name="connsiteX53" fmla="*/ 45020 w 140115"/>
                <a:gd name="connsiteY53" fmla="*/ 22878 h 60570"/>
                <a:gd name="connsiteX54" fmla="*/ 43520 w 140115"/>
                <a:gd name="connsiteY54" fmla="*/ 29441 h 60570"/>
                <a:gd name="connsiteX55" fmla="*/ 45020 w 140115"/>
                <a:gd name="connsiteY55" fmla="*/ 36005 h 60570"/>
                <a:gd name="connsiteX56" fmla="*/ 49240 w 140115"/>
                <a:gd name="connsiteY56" fmla="*/ 40318 h 60570"/>
                <a:gd name="connsiteX57" fmla="*/ 54865 w 140115"/>
                <a:gd name="connsiteY57" fmla="*/ 41818 h 60570"/>
                <a:gd name="connsiteX58" fmla="*/ 92321 w 140115"/>
                <a:gd name="connsiteY58" fmla="*/ 60570 h 60570"/>
                <a:gd name="connsiteX59" fmla="*/ 82757 w 140115"/>
                <a:gd name="connsiteY59" fmla="*/ 57851 h 60570"/>
                <a:gd name="connsiteX60" fmla="*/ 77788 w 140115"/>
                <a:gd name="connsiteY60" fmla="*/ 51475 h 60570"/>
                <a:gd name="connsiteX61" fmla="*/ 82757 w 140115"/>
                <a:gd name="connsiteY61" fmla="*/ 49319 h 60570"/>
                <a:gd name="connsiteX62" fmla="*/ 86320 w 140115"/>
                <a:gd name="connsiteY62" fmla="*/ 53913 h 60570"/>
                <a:gd name="connsiteX63" fmla="*/ 92321 w 140115"/>
                <a:gd name="connsiteY63" fmla="*/ 55694 h 60570"/>
                <a:gd name="connsiteX64" fmla="*/ 100103 w 140115"/>
                <a:gd name="connsiteY64" fmla="*/ 52694 h 60570"/>
                <a:gd name="connsiteX65" fmla="*/ 102916 w 140115"/>
                <a:gd name="connsiteY65" fmla="*/ 44443 h 60570"/>
                <a:gd name="connsiteX66" fmla="*/ 102916 w 140115"/>
                <a:gd name="connsiteY66" fmla="*/ 40786 h 60570"/>
                <a:gd name="connsiteX67" fmla="*/ 102635 w 140115"/>
                <a:gd name="connsiteY67" fmla="*/ 40786 h 60570"/>
                <a:gd name="connsiteX68" fmla="*/ 98134 w 140115"/>
                <a:gd name="connsiteY68" fmla="*/ 44818 h 60570"/>
                <a:gd name="connsiteX69" fmla="*/ 91571 w 140115"/>
                <a:gd name="connsiteY69" fmla="*/ 46412 h 60570"/>
                <a:gd name="connsiteX70" fmla="*/ 83789 w 140115"/>
                <a:gd name="connsiteY70" fmla="*/ 44256 h 60570"/>
                <a:gd name="connsiteX71" fmla="*/ 78257 w 140115"/>
                <a:gd name="connsiteY71" fmla="*/ 38161 h 60570"/>
                <a:gd name="connsiteX72" fmla="*/ 76288 w 140115"/>
                <a:gd name="connsiteY72" fmla="*/ 29254 h 60570"/>
                <a:gd name="connsiteX73" fmla="*/ 78257 w 140115"/>
                <a:gd name="connsiteY73" fmla="*/ 20440 h 60570"/>
                <a:gd name="connsiteX74" fmla="*/ 83789 w 140115"/>
                <a:gd name="connsiteY74" fmla="*/ 14346 h 60570"/>
                <a:gd name="connsiteX75" fmla="*/ 91571 w 140115"/>
                <a:gd name="connsiteY75" fmla="*/ 12095 h 60570"/>
                <a:gd name="connsiteX76" fmla="*/ 98134 w 140115"/>
                <a:gd name="connsiteY76" fmla="*/ 13689 h 60570"/>
                <a:gd name="connsiteX77" fmla="*/ 102635 w 140115"/>
                <a:gd name="connsiteY77" fmla="*/ 17815 h 60570"/>
                <a:gd name="connsiteX78" fmla="*/ 102916 w 140115"/>
                <a:gd name="connsiteY78" fmla="*/ 17815 h 60570"/>
                <a:gd name="connsiteX79" fmla="*/ 102916 w 140115"/>
                <a:gd name="connsiteY79" fmla="*/ 13127 h 60570"/>
                <a:gd name="connsiteX80" fmla="*/ 108073 w 140115"/>
                <a:gd name="connsiteY80" fmla="*/ 13127 h 60570"/>
                <a:gd name="connsiteX81" fmla="*/ 108073 w 140115"/>
                <a:gd name="connsiteY81" fmla="*/ 44443 h 60570"/>
                <a:gd name="connsiteX82" fmla="*/ 103666 w 140115"/>
                <a:gd name="connsiteY82" fmla="*/ 56445 h 60570"/>
                <a:gd name="connsiteX83" fmla="*/ 92321 w 140115"/>
                <a:gd name="connsiteY83" fmla="*/ 60570 h 60570"/>
                <a:gd name="connsiteX84" fmla="*/ 92321 w 140115"/>
                <a:gd name="connsiteY84" fmla="*/ 41443 h 60570"/>
                <a:gd name="connsiteX85" fmla="*/ 97572 w 140115"/>
                <a:gd name="connsiteY85" fmla="*/ 40036 h 60570"/>
                <a:gd name="connsiteX86" fmla="*/ 101416 w 140115"/>
                <a:gd name="connsiteY86" fmla="*/ 35817 h 60570"/>
                <a:gd name="connsiteX87" fmla="*/ 102916 w 140115"/>
                <a:gd name="connsiteY87" fmla="*/ 29254 h 60570"/>
                <a:gd name="connsiteX88" fmla="*/ 101416 w 140115"/>
                <a:gd name="connsiteY88" fmla="*/ 22690 h 60570"/>
                <a:gd name="connsiteX89" fmla="*/ 97572 w 140115"/>
                <a:gd name="connsiteY89" fmla="*/ 18471 h 60570"/>
                <a:gd name="connsiteX90" fmla="*/ 92321 w 140115"/>
                <a:gd name="connsiteY90" fmla="*/ 17065 h 60570"/>
                <a:gd name="connsiteX91" fmla="*/ 86883 w 140115"/>
                <a:gd name="connsiteY91" fmla="*/ 18565 h 60570"/>
                <a:gd name="connsiteX92" fmla="*/ 83038 w 140115"/>
                <a:gd name="connsiteY92" fmla="*/ 22784 h 60570"/>
                <a:gd name="connsiteX93" fmla="*/ 81632 w 140115"/>
                <a:gd name="connsiteY93" fmla="*/ 29254 h 60570"/>
                <a:gd name="connsiteX94" fmla="*/ 83038 w 140115"/>
                <a:gd name="connsiteY94" fmla="*/ 35817 h 60570"/>
                <a:gd name="connsiteX95" fmla="*/ 86883 w 140115"/>
                <a:gd name="connsiteY95" fmla="*/ 40036 h 60570"/>
                <a:gd name="connsiteX96" fmla="*/ 92321 w 140115"/>
                <a:gd name="connsiteY96" fmla="*/ 41443 h 60570"/>
                <a:gd name="connsiteX97" fmla="*/ 127176 w 140115"/>
                <a:gd name="connsiteY97" fmla="*/ 46787 h 60570"/>
                <a:gd name="connsiteX98" fmla="*/ 118363 w 140115"/>
                <a:gd name="connsiteY98" fmla="*/ 44349 h 60570"/>
                <a:gd name="connsiteX99" fmla="*/ 113487 w 140115"/>
                <a:gd name="connsiteY99" fmla="*/ 37973 h 60570"/>
                <a:gd name="connsiteX100" fmla="*/ 118363 w 140115"/>
                <a:gd name="connsiteY100" fmla="*/ 35817 h 60570"/>
                <a:gd name="connsiteX101" fmla="*/ 121926 w 140115"/>
                <a:gd name="connsiteY101" fmla="*/ 40411 h 60570"/>
                <a:gd name="connsiteX102" fmla="*/ 127176 w 140115"/>
                <a:gd name="connsiteY102" fmla="*/ 42005 h 60570"/>
                <a:gd name="connsiteX103" fmla="*/ 132427 w 140115"/>
                <a:gd name="connsiteY103" fmla="*/ 40786 h 60570"/>
                <a:gd name="connsiteX104" fmla="*/ 134584 w 140115"/>
                <a:gd name="connsiteY104" fmla="*/ 37223 h 60570"/>
                <a:gd name="connsiteX105" fmla="*/ 132896 w 140115"/>
                <a:gd name="connsiteY105" fmla="*/ 33942 h 60570"/>
                <a:gd name="connsiteX106" fmla="*/ 127458 w 140115"/>
                <a:gd name="connsiteY106" fmla="*/ 31785 h 60570"/>
                <a:gd name="connsiteX107" fmla="*/ 123520 w 140115"/>
                <a:gd name="connsiteY107" fmla="*/ 30754 h 60570"/>
                <a:gd name="connsiteX108" fmla="*/ 117050 w 140115"/>
                <a:gd name="connsiteY108" fmla="*/ 27472 h 60570"/>
                <a:gd name="connsiteX109" fmla="*/ 114612 w 140115"/>
                <a:gd name="connsiteY109" fmla="*/ 21565 h 60570"/>
                <a:gd name="connsiteX110" fmla="*/ 116300 w 140115"/>
                <a:gd name="connsiteY110" fmla="*/ 16596 h 60570"/>
                <a:gd name="connsiteX111" fmla="*/ 120801 w 140115"/>
                <a:gd name="connsiteY111" fmla="*/ 13314 h 60570"/>
                <a:gd name="connsiteX112" fmla="*/ 126895 w 140115"/>
                <a:gd name="connsiteY112" fmla="*/ 12095 h 60570"/>
                <a:gd name="connsiteX113" fmla="*/ 134490 w 140115"/>
                <a:gd name="connsiteY113" fmla="*/ 13970 h 60570"/>
                <a:gd name="connsiteX114" fmla="*/ 139272 w 140115"/>
                <a:gd name="connsiteY114" fmla="*/ 19127 h 60570"/>
                <a:gd name="connsiteX115" fmla="*/ 134584 w 140115"/>
                <a:gd name="connsiteY115" fmla="*/ 21284 h 60570"/>
                <a:gd name="connsiteX116" fmla="*/ 126801 w 140115"/>
                <a:gd name="connsiteY116" fmla="*/ 16971 h 60570"/>
                <a:gd name="connsiteX117" fmla="*/ 122113 w 140115"/>
                <a:gd name="connsiteY117" fmla="*/ 18284 h 60570"/>
                <a:gd name="connsiteX118" fmla="*/ 120144 w 140115"/>
                <a:gd name="connsiteY118" fmla="*/ 21378 h 60570"/>
                <a:gd name="connsiteX119" fmla="*/ 121551 w 140115"/>
                <a:gd name="connsiteY119" fmla="*/ 24284 h 60570"/>
                <a:gd name="connsiteX120" fmla="*/ 125770 w 140115"/>
                <a:gd name="connsiteY120" fmla="*/ 26160 h 60570"/>
                <a:gd name="connsiteX121" fmla="*/ 130458 w 140115"/>
                <a:gd name="connsiteY121" fmla="*/ 27378 h 60570"/>
                <a:gd name="connsiteX122" fmla="*/ 137678 w 140115"/>
                <a:gd name="connsiteY122" fmla="*/ 31035 h 60570"/>
                <a:gd name="connsiteX123" fmla="*/ 140116 w 140115"/>
                <a:gd name="connsiteY123" fmla="*/ 36848 h 60570"/>
                <a:gd name="connsiteX124" fmla="*/ 138334 w 140115"/>
                <a:gd name="connsiteY124" fmla="*/ 42099 h 60570"/>
                <a:gd name="connsiteX125" fmla="*/ 133740 w 140115"/>
                <a:gd name="connsiteY125" fmla="*/ 45568 h 60570"/>
                <a:gd name="connsiteX126" fmla="*/ 127176 w 140115"/>
                <a:gd name="connsiteY126" fmla="*/ 46787 h 6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40115" h="60570">
                  <a:moveTo>
                    <a:pt x="15564" y="46787"/>
                  </a:moveTo>
                  <a:cubicBezTo>
                    <a:pt x="12627" y="46787"/>
                    <a:pt x="9970" y="46037"/>
                    <a:pt x="7595" y="44537"/>
                  </a:cubicBezTo>
                  <a:cubicBezTo>
                    <a:pt x="5219" y="43037"/>
                    <a:pt x="3344" y="40974"/>
                    <a:pt x="1969" y="38349"/>
                  </a:cubicBezTo>
                  <a:cubicBezTo>
                    <a:pt x="656" y="35723"/>
                    <a:pt x="0" y="32754"/>
                    <a:pt x="0" y="29441"/>
                  </a:cubicBezTo>
                  <a:cubicBezTo>
                    <a:pt x="0" y="26191"/>
                    <a:pt x="656" y="23253"/>
                    <a:pt x="1969" y="20628"/>
                  </a:cubicBezTo>
                  <a:cubicBezTo>
                    <a:pt x="3344" y="17940"/>
                    <a:pt x="5219" y="15846"/>
                    <a:pt x="7595" y="14346"/>
                  </a:cubicBezTo>
                  <a:cubicBezTo>
                    <a:pt x="9970" y="12845"/>
                    <a:pt x="12627" y="12095"/>
                    <a:pt x="15564" y="12095"/>
                  </a:cubicBezTo>
                  <a:cubicBezTo>
                    <a:pt x="18065" y="12095"/>
                    <a:pt x="20284" y="12658"/>
                    <a:pt x="22222" y="13783"/>
                  </a:cubicBezTo>
                  <a:cubicBezTo>
                    <a:pt x="24159" y="14908"/>
                    <a:pt x="25659" y="16315"/>
                    <a:pt x="26722" y="18002"/>
                  </a:cubicBezTo>
                  <a:lnTo>
                    <a:pt x="26910" y="18002"/>
                  </a:lnTo>
                  <a:lnTo>
                    <a:pt x="26722" y="13502"/>
                  </a:lnTo>
                  <a:lnTo>
                    <a:pt x="26722" y="0"/>
                  </a:lnTo>
                  <a:lnTo>
                    <a:pt x="32160" y="0"/>
                  </a:lnTo>
                  <a:lnTo>
                    <a:pt x="32160" y="45756"/>
                  </a:lnTo>
                  <a:lnTo>
                    <a:pt x="26910" y="45756"/>
                  </a:lnTo>
                  <a:lnTo>
                    <a:pt x="26910" y="40974"/>
                  </a:lnTo>
                  <a:lnTo>
                    <a:pt x="26722" y="40974"/>
                  </a:lnTo>
                  <a:cubicBezTo>
                    <a:pt x="25659" y="42599"/>
                    <a:pt x="24159" y="43974"/>
                    <a:pt x="22222" y="45099"/>
                  </a:cubicBezTo>
                  <a:cubicBezTo>
                    <a:pt x="20284" y="46225"/>
                    <a:pt x="18065" y="46787"/>
                    <a:pt x="15564" y="46787"/>
                  </a:cubicBezTo>
                  <a:close/>
                  <a:moveTo>
                    <a:pt x="16127" y="41818"/>
                  </a:moveTo>
                  <a:cubicBezTo>
                    <a:pt x="18065" y="41818"/>
                    <a:pt x="19846" y="41318"/>
                    <a:pt x="21471" y="40318"/>
                  </a:cubicBezTo>
                  <a:cubicBezTo>
                    <a:pt x="23097" y="39317"/>
                    <a:pt x="24409" y="37880"/>
                    <a:pt x="25409" y="36005"/>
                  </a:cubicBezTo>
                  <a:cubicBezTo>
                    <a:pt x="26409" y="34129"/>
                    <a:pt x="26910" y="31942"/>
                    <a:pt x="26910" y="29441"/>
                  </a:cubicBezTo>
                  <a:cubicBezTo>
                    <a:pt x="26910" y="27003"/>
                    <a:pt x="26409" y="24847"/>
                    <a:pt x="25409" y="22972"/>
                  </a:cubicBezTo>
                  <a:cubicBezTo>
                    <a:pt x="24409" y="21096"/>
                    <a:pt x="23097" y="19659"/>
                    <a:pt x="21471" y="18659"/>
                  </a:cubicBezTo>
                  <a:cubicBezTo>
                    <a:pt x="19846" y="17596"/>
                    <a:pt x="18065" y="17065"/>
                    <a:pt x="16127" y="17065"/>
                  </a:cubicBezTo>
                  <a:cubicBezTo>
                    <a:pt x="14252" y="17065"/>
                    <a:pt x="12470" y="17596"/>
                    <a:pt x="10783" y="18659"/>
                  </a:cubicBezTo>
                  <a:cubicBezTo>
                    <a:pt x="9157" y="19659"/>
                    <a:pt x="7845" y="21096"/>
                    <a:pt x="6845" y="22972"/>
                  </a:cubicBezTo>
                  <a:cubicBezTo>
                    <a:pt x="5845" y="24847"/>
                    <a:pt x="5344" y="27003"/>
                    <a:pt x="5344" y="29441"/>
                  </a:cubicBezTo>
                  <a:cubicBezTo>
                    <a:pt x="5344" y="31879"/>
                    <a:pt x="5845" y="34067"/>
                    <a:pt x="6845" y="36005"/>
                  </a:cubicBezTo>
                  <a:cubicBezTo>
                    <a:pt x="7845" y="37880"/>
                    <a:pt x="9157" y="39317"/>
                    <a:pt x="10783" y="40318"/>
                  </a:cubicBezTo>
                  <a:cubicBezTo>
                    <a:pt x="12470" y="41318"/>
                    <a:pt x="14252" y="41818"/>
                    <a:pt x="16127" y="41818"/>
                  </a:cubicBezTo>
                  <a:close/>
                  <a:moveTo>
                    <a:pt x="54865" y="46787"/>
                  </a:moveTo>
                  <a:cubicBezTo>
                    <a:pt x="51677" y="46787"/>
                    <a:pt x="48802" y="46037"/>
                    <a:pt x="46239" y="44537"/>
                  </a:cubicBezTo>
                  <a:cubicBezTo>
                    <a:pt x="43676" y="42974"/>
                    <a:pt x="41676" y="40880"/>
                    <a:pt x="40238" y="38255"/>
                  </a:cubicBezTo>
                  <a:cubicBezTo>
                    <a:pt x="38863" y="35567"/>
                    <a:pt x="38176" y="32629"/>
                    <a:pt x="38176" y="29441"/>
                  </a:cubicBezTo>
                  <a:cubicBezTo>
                    <a:pt x="38176" y="26253"/>
                    <a:pt x="38863" y="23347"/>
                    <a:pt x="40238" y="20721"/>
                  </a:cubicBezTo>
                  <a:cubicBezTo>
                    <a:pt x="41676" y="18034"/>
                    <a:pt x="43676" y="15939"/>
                    <a:pt x="46239" y="14439"/>
                  </a:cubicBezTo>
                  <a:cubicBezTo>
                    <a:pt x="48802" y="12877"/>
                    <a:pt x="51677" y="12095"/>
                    <a:pt x="54865" y="12095"/>
                  </a:cubicBezTo>
                  <a:cubicBezTo>
                    <a:pt x="58053" y="12095"/>
                    <a:pt x="60929" y="12877"/>
                    <a:pt x="63491" y="14439"/>
                  </a:cubicBezTo>
                  <a:cubicBezTo>
                    <a:pt x="66054" y="15939"/>
                    <a:pt x="68055" y="18034"/>
                    <a:pt x="69492" y="20721"/>
                  </a:cubicBezTo>
                  <a:cubicBezTo>
                    <a:pt x="70930" y="23347"/>
                    <a:pt x="71649" y="26253"/>
                    <a:pt x="71649" y="29441"/>
                  </a:cubicBezTo>
                  <a:cubicBezTo>
                    <a:pt x="71649" y="32629"/>
                    <a:pt x="70930" y="35567"/>
                    <a:pt x="69492" y="38255"/>
                  </a:cubicBezTo>
                  <a:cubicBezTo>
                    <a:pt x="68055" y="40880"/>
                    <a:pt x="66054" y="42974"/>
                    <a:pt x="63491" y="44537"/>
                  </a:cubicBezTo>
                  <a:cubicBezTo>
                    <a:pt x="60929" y="46037"/>
                    <a:pt x="58053" y="46787"/>
                    <a:pt x="54865" y="46787"/>
                  </a:cubicBezTo>
                  <a:close/>
                  <a:moveTo>
                    <a:pt x="54865" y="41818"/>
                  </a:moveTo>
                  <a:cubicBezTo>
                    <a:pt x="56865" y="41818"/>
                    <a:pt x="58741" y="41318"/>
                    <a:pt x="60491" y="40318"/>
                  </a:cubicBezTo>
                  <a:cubicBezTo>
                    <a:pt x="62241" y="39317"/>
                    <a:pt x="63616" y="37880"/>
                    <a:pt x="64616" y="36005"/>
                  </a:cubicBezTo>
                  <a:cubicBezTo>
                    <a:pt x="65679" y="34129"/>
                    <a:pt x="66210" y="31942"/>
                    <a:pt x="66210" y="29441"/>
                  </a:cubicBezTo>
                  <a:cubicBezTo>
                    <a:pt x="66210" y="26941"/>
                    <a:pt x="65679" y="24753"/>
                    <a:pt x="64616" y="22878"/>
                  </a:cubicBezTo>
                  <a:cubicBezTo>
                    <a:pt x="63616" y="21003"/>
                    <a:pt x="62241" y="19565"/>
                    <a:pt x="60491" y="18565"/>
                  </a:cubicBezTo>
                  <a:cubicBezTo>
                    <a:pt x="58741" y="17565"/>
                    <a:pt x="56865" y="17065"/>
                    <a:pt x="54865" y="17065"/>
                  </a:cubicBezTo>
                  <a:cubicBezTo>
                    <a:pt x="52865" y="17065"/>
                    <a:pt x="50990" y="17565"/>
                    <a:pt x="49240" y="18565"/>
                  </a:cubicBezTo>
                  <a:cubicBezTo>
                    <a:pt x="47489" y="19565"/>
                    <a:pt x="46083" y="21003"/>
                    <a:pt x="45020" y="22878"/>
                  </a:cubicBezTo>
                  <a:cubicBezTo>
                    <a:pt x="44020" y="24753"/>
                    <a:pt x="43520" y="26941"/>
                    <a:pt x="43520" y="29441"/>
                  </a:cubicBezTo>
                  <a:cubicBezTo>
                    <a:pt x="43520" y="31941"/>
                    <a:pt x="44020" y="34129"/>
                    <a:pt x="45020" y="36005"/>
                  </a:cubicBezTo>
                  <a:cubicBezTo>
                    <a:pt x="46083" y="37880"/>
                    <a:pt x="47489" y="39317"/>
                    <a:pt x="49240" y="40318"/>
                  </a:cubicBezTo>
                  <a:cubicBezTo>
                    <a:pt x="50990" y="41318"/>
                    <a:pt x="52865" y="41818"/>
                    <a:pt x="54865" y="41818"/>
                  </a:cubicBezTo>
                  <a:close/>
                  <a:moveTo>
                    <a:pt x="92321" y="60570"/>
                  </a:moveTo>
                  <a:cubicBezTo>
                    <a:pt x="88446" y="60570"/>
                    <a:pt x="85258" y="59664"/>
                    <a:pt x="82757" y="57851"/>
                  </a:cubicBezTo>
                  <a:cubicBezTo>
                    <a:pt x="80319" y="56101"/>
                    <a:pt x="78663" y="53976"/>
                    <a:pt x="77788" y="51475"/>
                  </a:cubicBezTo>
                  <a:lnTo>
                    <a:pt x="82757" y="49319"/>
                  </a:lnTo>
                  <a:cubicBezTo>
                    <a:pt x="83445" y="51194"/>
                    <a:pt x="84632" y="52725"/>
                    <a:pt x="86320" y="53913"/>
                  </a:cubicBezTo>
                  <a:cubicBezTo>
                    <a:pt x="88008" y="55101"/>
                    <a:pt x="90008" y="55694"/>
                    <a:pt x="92321" y="55694"/>
                  </a:cubicBezTo>
                  <a:cubicBezTo>
                    <a:pt x="95696" y="55694"/>
                    <a:pt x="98290" y="54694"/>
                    <a:pt x="100103" y="52694"/>
                  </a:cubicBezTo>
                  <a:cubicBezTo>
                    <a:pt x="101978" y="50756"/>
                    <a:pt x="102916" y="48006"/>
                    <a:pt x="102916" y="44443"/>
                  </a:cubicBezTo>
                  <a:lnTo>
                    <a:pt x="102916" y="40786"/>
                  </a:lnTo>
                  <a:lnTo>
                    <a:pt x="102635" y="40786"/>
                  </a:lnTo>
                  <a:cubicBezTo>
                    <a:pt x="101572" y="42412"/>
                    <a:pt x="100072" y="43756"/>
                    <a:pt x="98134" y="44818"/>
                  </a:cubicBezTo>
                  <a:cubicBezTo>
                    <a:pt x="96196" y="45881"/>
                    <a:pt x="94009" y="46412"/>
                    <a:pt x="91571" y="46412"/>
                  </a:cubicBezTo>
                  <a:cubicBezTo>
                    <a:pt x="88758" y="46412"/>
                    <a:pt x="86164" y="45693"/>
                    <a:pt x="83789" y="44256"/>
                  </a:cubicBezTo>
                  <a:cubicBezTo>
                    <a:pt x="81476" y="42755"/>
                    <a:pt x="79632" y="40724"/>
                    <a:pt x="78257" y="38161"/>
                  </a:cubicBezTo>
                  <a:cubicBezTo>
                    <a:pt x="76944" y="35536"/>
                    <a:pt x="76288" y="32567"/>
                    <a:pt x="76288" y="29254"/>
                  </a:cubicBezTo>
                  <a:cubicBezTo>
                    <a:pt x="76288" y="26003"/>
                    <a:pt x="76944" y="23065"/>
                    <a:pt x="78257" y="20440"/>
                  </a:cubicBezTo>
                  <a:cubicBezTo>
                    <a:pt x="79632" y="17815"/>
                    <a:pt x="81476" y="15783"/>
                    <a:pt x="83789" y="14346"/>
                  </a:cubicBezTo>
                  <a:cubicBezTo>
                    <a:pt x="86164" y="12845"/>
                    <a:pt x="88758" y="12095"/>
                    <a:pt x="91571" y="12095"/>
                  </a:cubicBezTo>
                  <a:cubicBezTo>
                    <a:pt x="94009" y="12095"/>
                    <a:pt x="96196" y="12627"/>
                    <a:pt x="98134" y="13689"/>
                  </a:cubicBezTo>
                  <a:cubicBezTo>
                    <a:pt x="100072" y="14752"/>
                    <a:pt x="101572" y="16127"/>
                    <a:pt x="102635" y="17815"/>
                  </a:cubicBezTo>
                  <a:lnTo>
                    <a:pt x="102916" y="17815"/>
                  </a:lnTo>
                  <a:lnTo>
                    <a:pt x="102916" y="13127"/>
                  </a:lnTo>
                  <a:lnTo>
                    <a:pt x="108073" y="13127"/>
                  </a:lnTo>
                  <a:lnTo>
                    <a:pt x="108073" y="44443"/>
                  </a:lnTo>
                  <a:cubicBezTo>
                    <a:pt x="108073" y="49694"/>
                    <a:pt x="106604" y="53694"/>
                    <a:pt x="103666" y="56445"/>
                  </a:cubicBezTo>
                  <a:cubicBezTo>
                    <a:pt x="100791" y="59195"/>
                    <a:pt x="97009" y="60570"/>
                    <a:pt x="92321" y="60570"/>
                  </a:cubicBezTo>
                  <a:close/>
                  <a:moveTo>
                    <a:pt x="92321" y="41443"/>
                  </a:moveTo>
                  <a:cubicBezTo>
                    <a:pt x="94259" y="41443"/>
                    <a:pt x="96009" y="40974"/>
                    <a:pt x="97572" y="40036"/>
                  </a:cubicBezTo>
                  <a:cubicBezTo>
                    <a:pt x="99197" y="39036"/>
                    <a:pt x="100478" y="37630"/>
                    <a:pt x="101416" y="35817"/>
                  </a:cubicBezTo>
                  <a:cubicBezTo>
                    <a:pt x="102416" y="33942"/>
                    <a:pt x="102916" y="31754"/>
                    <a:pt x="102916" y="29254"/>
                  </a:cubicBezTo>
                  <a:cubicBezTo>
                    <a:pt x="102916" y="26691"/>
                    <a:pt x="102416" y="24503"/>
                    <a:pt x="101416" y="22690"/>
                  </a:cubicBezTo>
                  <a:cubicBezTo>
                    <a:pt x="100478" y="20815"/>
                    <a:pt x="99197" y="19409"/>
                    <a:pt x="97572" y="18471"/>
                  </a:cubicBezTo>
                  <a:cubicBezTo>
                    <a:pt x="96009" y="17533"/>
                    <a:pt x="94259" y="17065"/>
                    <a:pt x="92321" y="17065"/>
                  </a:cubicBezTo>
                  <a:cubicBezTo>
                    <a:pt x="90321" y="17065"/>
                    <a:pt x="88508" y="17565"/>
                    <a:pt x="86883" y="18565"/>
                  </a:cubicBezTo>
                  <a:cubicBezTo>
                    <a:pt x="85320" y="19502"/>
                    <a:pt x="84039" y="20909"/>
                    <a:pt x="83038" y="22784"/>
                  </a:cubicBezTo>
                  <a:cubicBezTo>
                    <a:pt x="82101" y="24597"/>
                    <a:pt x="81632" y="26753"/>
                    <a:pt x="81632" y="29254"/>
                  </a:cubicBezTo>
                  <a:cubicBezTo>
                    <a:pt x="81632" y="31754"/>
                    <a:pt x="82101" y="33942"/>
                    <a:pt x="83038" y="35817"/>
                  </a:cubicBezTo>
                  <a:cubicBezTo>
                    <a:pt x="84039" y="37692"/>
                    <a:pt x="85320" y="39099"/>
                    <a:pt x="86883" y="40036"/>
                  </a:cubicBezTo>
                  <a:cubicBezTo>
                    <a:pt x="88508" y="40974"/>
                    <a:pt x="90321" y="41443"/>
                    <a:pt x="92321" y="41443"/>
                  </a:cubicBezTo>
                  <a:close/>
                  <a:moveTo>
                    <a:pt x="127176" y="46787"/>
                  </a:moveTo>
                  <a:cubicBezTo>
                    <a:pt x="123676" y="46787"/>
                    <a:pt x="120738" y="45975"/>
                    <a:pt x="118363" y="44349"/>
                  </a:cubicBezTo>
                  <a:cubicBezTo>
                    <a:pt x="116050" y="42662"/>
                    <a:pt x="114425" y="40536"/>
                    <a:pt x="113487" y="37973"/>
                  </a:cubicBezTo>
                  <a:lnTo>
                    <a:pt x="118363" y="35817"/>
                  </a:lnTo>
                  <a:cubicBezTo>
                    <a:pt x="119176" y="37817"/>
                    <a:pt x="120363" y="39349"/>
                    <a:pt x="121926" y="40411"/>
                  </a:cubicBezTo>
                  <a:cubicBezTo>
                    <a:pt x="123551" y="41474"/>
                    <a:pt x="125301" y="42005"/>
                    <a:pt x="127176" y="42005"/>
                  </a:cubicBezTo>
                  <a:cubicBezTo>
                    <a:pt x="129239" y="42005"/>
                    <a:pt x="130990" y="41599"/>
                    <a:pt x="132427" y="40786"/>
                  </a:cubicBezTo>
                  <a:cubicBezTo>
                    <a:pt x="133865" y="39911"/>
                    <a:pt x="134584" y="38724"/>
                    <a:pt x="134584" y="37223"/>
                  </a:cubicBezTo>
                  <a:cubicBezTo>
                    <a:pt x="134584" y="35848"/>
                    <a:pt x="134021" y="34754"/>
                    <a:pt x="132896" y="33942"/>
                  </a:cubicBezTo>
                  <a:cubicBezTo>
                    <a:pt x="131771" y="33067"/>
                    <a:pt x="129958" y="32348"/>
                    <a:pt x="127458" y="31785"/>
                  </a:cubicBezTo>
                  <a:lnTo>
                    <a:pt x="123520" y="30754"/>
                  </a:lnTo>
                  <a:cubicBezTo>
                    <a:pt x="120894" y="30066"/>
                    <a:pt x="118738" y="28972"/>
                    <a:pt x="117050" y="27472"/>
                  </a:cubicBezTo>
                  <a:cubicBezTo>
                    <a:pt x="115425" y="25910"/>
                    <a:pt x="114612" y="23941"/>
                    <a:pt x="114612" y="21565"/>
                  </a:cubicBezTo>
                  <a:cubicBezTo>
                    <a:pt x="114612" y="19690"/>
                    <a:pt x="115175" y="18034"/>
                    <a:pt x="116300" y="16596"/>
                  </a:cubicBezTo>
                  <a:cubicBezTo>
                    <a:pt x="117425" y="15158"/>
                    <a:pt x="118925" y="14064"/>
                    <a:pt x="120801" y="13314"/>
                  </a:cubicBezTo>
                  <a:cubicBezTo>
                    <a:pt x="122676" y="12502"/>
                    <a:pt x="124707" y="12095"/>
                    <a:pt x="126895" y="12095"/>
                  </a:cubicBezTo>
                  <a:cubicBezTo>
                    <a:pt x="129771" y="12095"/>
                    <a:pt x="132302" y="12720"/>
                    <a:pt x="134490" y="13970"/>
                  </a:cubicBezTo>
                  <a:cubicBezTo>
                    <a:pt x="136740" y="15221"/>
                    <a:pt x="138334" y="16940"/>
                    <a:pt x="139272" y="19127"/>
                  </a:cubicBezTo>
                  <a:lnTo>
                    <a:pt x="134584" y="21284"/>
                  </a:lnTo>
                  <a:cubicBezTo>
                    <a:pt x="133146" y="18409"/>
                    <a:pt x="130552" y="16971"/>
                    <a:pt x="126801" y="16971"/>
                  </a:cubicBezTo>
                  <a:cubicBezTo>
                    <a:pt x="125051" y="16971"/>
                    <a:pt x="123489" y="17409"/>
                    <a:pt x="122113" y="18284"/>
                  </a:cubicBezTo>
                  <a:cubicBezTo>
                    <a:pt x="120801" y="19096"/>
                    <a:pt x="120144" y="20128"/>
                    <a:pt x="120144" y="21378"/>
                  </a:cubicBezTo>
                  <a:cubicBezTo>
                    <a:pt x="120144" y="22565"/>
                    <a:pt x="120613" y="23534"/>
                    <a:pt x="121551" y="24284"/>
                  </a:cubicBezTo>
                  <a:cubicBezTo>
                    <a:pt x="122488" y="25034"/>
                    <a:pt x="123895" y="25660"/>
                    <a:pt x="125770" y="26160"/>
                  </a:cubicBezTo>
                  <a:lnTo>
                    <a:pt x="130458" y="27378"/>
                  </a:lnTo>
                  <a:cubicBezTo>
                    <a:pt x="133646" y="28191"/>
                    <a:pt x="136053" y="29410"/>
                    <a:pt x="137678" y="31035"/>
                  </a:cubicBezTo>
                  <a:cubicBezTo>
                    <a:pt x="139303" y="32598"/>
                    <a:pt x="140116" y="34536"/>
                    <a:pt x="140116" y="36848"/>
                  </a:cubicBezTo>
                  <a:cubicBezTo>
                    <a:pt x="140116" y="38849"/>
                    <a:pt x="139522" y="40599"/>
                    <a:pt x="138334" y="42099"/>
                  </a:cubicBezTo>
                  <a:cubicBezTo>
                    <a:pt x="137209" y="43599"/>
                    <a:pt x="135678" y="44756"/>
                    <a:pt x="133740" y="45568"/>
                  </a:cubicBezTo>
                  <a:cubicBezTo>
                    <a:pt x="131802" y="46381"/>
                    <a:pt x="129614" y="46787"/>
                    <a:pt x="127176" y="46787"/>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1" name="Freeform: Shape 220">
              <a:extLst>
                <a:ext uri="{FF2B5EF4-FFF2-40B4-BE49-F238E27FC236}">
                  <a16:creationId xmlns:a16="http://schemas.microsoft.com/office/drawing/2014/main" id="{565785F7-52D8-D64A-7F6A-161CA73C5548}"/>
                </a:ext>
              </a:extLst>
            </p:cNvPr>
            <p:cNvSpPr/>
            <p:nvPr/>
          </p:nvSpPr>
          <p:spPr>
            <a:xfrm>
              <a:off x="3187903" y="2216835"/>
              <a:ext cx="6000" cy="79932"/>
            </a:xfrm>
            <a:custGeom>
              <a:avLst/>
              <a:gdLst>
                <a:gd name="connsiteX0" fmla="*/ 0 w 6000"/>
                <a:gd name="connsiteY0" fmla="*/ 0 h 79932"/>
                <a:gd name="connsiteX1" fmla="*/ 0 w 6000"/>
                <a:gd name="connsiteY1" fmla="*/ 0 h 79932"/>
                <a:gd name="connsiteX2" fmla="*/ 0 w 6000"/>
                <a:gd name="connsiteY2" fmla="*/ 79933 h 79932"/>
                <a:gd name="connsiteX3" fmla="*/ 0 w 6000"/>
                <a:gd name="connsiteY3" fmla="*/ 79933 h 79932"/>
                <a:gd name="connsiteX4" fmla="*/ 0 w 600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 h="79932">
                  <a:moveTo>
                    <a:pt x="0" y="0"/>
                  </a:moveTo>
                  <a:lnTo>
                    <a:pt x="0" y="0"/>
                  </a:lnTo>
                  <a:lnTo>
                    <a:pt x="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2" name="Freeform: Shape 221">
              <a:extLst>
                <a:ext uri="{FF2B5EF4-FFF2-40B4-BE49-F238E27FC236}">
                  <a16:creationId xmlns:a16="http://schemas.microsoft.com/office/drawing/2014/main" id="{01300A82-E363-A610-A762-3C2CB998337F}"/>
                </a:ext>
              </a:extLst>
            </p:cNvPr>
            <p:cNvSpPr/>
            <p:nvPr/>
          </p:nvSpPr>
          <p:spPr>
            <a:xfrm>
              <a:off x="2968886" y="2305363"/>
              <a:ext cx="1211261" cy="76809"/>
            </a:xfrm>
            <a:custGeom>
              <a:avLst/>
              <a:gdLst>
                <a:gd name="connsiteX0" fmla="*/ 0 w 1211261"/>
                <a:gd name="connsiteY0" fmla="*/ 0 h 76809"/>
                <a:gd name="connsiteX1" fmla="*/ 1211262 w 1211261"/>
                <a:gd name="connsiteY1" fmla="*/ 0 h 76809"/>
                <a:gd name="connsiteX2" fmla="*/ 1211262 w 1211261"/>
                <a:gd name="connsiteY2" fmla="*/ 76810 h 76809"/>
                <a:gd name="connsiteX3" fmla="*/ 0 w 1211261"/>
                <a:gd name="connsiteY3" fmla="*/ 76810 h 76809"/>
                <a:gd name="connsiteX4" fmla="*/ 0 w 1211261"/>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261" h="76809">
                  <a:moveTo>
                    <a:pt x="0" y="0"/>
                  </a:moveTo>
                  <a:lnTo>
                    <a:pt x="1211262" y="0"/>
                  </a:lnTo>
                  <a:lnTo>
                    <a:pt x="1211262"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3" name="Freeform: Shape 222">
              <a:extLst>
                <a:ext uri="{FF2B5EF4-FFF2-40B4-BE49-F238E27FC236}">
                  <a16:creationId xmlns:a16="http://schemas.microsoft.com/office/drawing/2014/main" id="{688212C7-7C58-EF50-A219-ADC93C492057}"/>
                </a:ext>
              </a:extLst>
            </p:cNvPr>
            <p:cNvSpPr/>
            <p:nvPr/>
          </p:nvSpPr>
          <p:spPr>
            <a:xfrm>
              <a:off x="2974418" y="2335025"/>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4" name="Freeform: Shape 223">
              <a:extLst>
                <a:ext uri="{FF2B5EF4-FFF2-40B4-BE49-F238E27FC236}">
                  <a16:creationId xmlns:a16="http://schemas.microsoft.com/office/drawing/2014/main" id="{4A07513D-60B9-D2E7-81DD-A26A6609050A}"/>
                </a:ext>
              </a:extLst>
            </p:cNvPr>
            <p:cNvSpPr/>
            <p:nvPr/>
          </p:nvSpPr>
          <p:spPr>
            <a:xfrm>
              <a:off x="3043514" y="2305167"/>
              <a:ext cx="1136634" cy="79932"/>
            </a:xfrm>
            <a:custGeom>
              <a:avLst/>
              <a:gdLst>
                <a:gd name="connsiteX0" fmla="*/ 0 w 1136634"/>
                <a:gd name="connsiteY0" fmla="*/ 0 h 79932"/>
                <a:gd name="connsiteX1" fmla="*/ 1136634 w 1136634"/>
                <a:gd name="connsiteY1" fmla="*/ 0 h 79932"/>
                <a:gd name="connsiteX2" fmla="*/ 1136634 w 1136634"/>
                <a:gd name="connsiteY2" fmla="*/ 79933 h 79932"/>
                <a:gd name="connsiteX3" fmla="*/ 0 w 1136634"/>
                <a:gd name="connsiteY3" fmla="*/ 79933 h 79932"/>
                <a:gd name="connsiteX4" fmla="*/ 0 w 1136634"/>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634" h="79932">
                  <a:moveTo>
                    <a:pt x="0" y="0"/>
                  </a:moveTo>
                  <a:lnTo>
                    <a:pt x="1136634" y="0"/>
                  </a:lnTo>
                  <a:lnTo>
                    <a:pt x="1136634"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5" name="Freeform: Shape 224">
              <a:extLst>
                <a:ext uri="{FF2B5EF4-FFF2-40B4-BE49-F238E27FC236}">
                  <a16:creationId xmlns:a16="http://schemas.microsoft.com/office/drawing/2014/main" id="{30B27631-B6B8-7F6A-4CC0-4385D8A60632}"/>
                </a:ext>
              </a:extLst>
            </p:cNvPr>
            <p:cNvSpPr/>
            <p:nvPr/>
          </p:nvSpPr>
          <p:spPr>
            <a:xfrm>
              <a:off x="3045389" y="2320024"/>
              <a:ext cx="1130951" cy="61601"/>
            </a:xfrm>
            <a:custGeom>
              <a:avLst/>
              <a:gdLst>
                <a:gd name="connsiteX0" fmla="*/ 16033 w 1130951"/>
                <a:gd name="connsiteY0" fmla="*/ 47818 h 61601"/>
                <a:gd name="connsiteX1" fmla="*/ 9282 w 1130951"/>
                <a:gd name="connsiteY1" fmla="*/ 46412 h 61601"/>
                <a:gd name="connsiteX2" fmla="*/ 3563 w 1130951"/>
                <a:gd name="connsiteY2" fmla="*/ 42193 h 61601"/>
                <a:gd name="connsiteX3" fmla="*/ 0 w 1130951"/>
                <a:gd name="connsiteY3" fmla="*/ 35442 h 61601"/>
                <a:gd name="connsiteX4" fmla="*/ 5251 w 1130951"/>
                <a:gd name="connsiteY4" fmla="*/ 33285 h 61601"/>
                <a:gd name="connsiteX5" fmla="*/ 9189 w 1130951"/>
                <a:gd name="connsiteY5" fmla="*/ 40036 h 61601"/>
                <a:gd name="connsiteX6" fmla="*/ 16127 w 1130951"/>
                <a:gd name="connsiteY6" fmla="*/ 42662 h 61601"/>
                <a:gd name="connsiteX7" fmla="*/ 22878 w 1130951"/>
                <a:gd name="connsiteY7" fmla="*/ 40505 h 61601"/>
                <a:gd name="connsiteX8" fmla="*/ 25597 w 1130951"/>
                <a:gd name="connsiteY8" fmla="*/ 34598 h 61601"/>
                <a:gd name="connsiteX9" fmla="*/ 23253 w 1130951"/>
                <a:gd name="connsiteY9" fmla="*/ 29347 h 61601"/>
                <a:gd name="connsiteX10" fmla="*/ 15658 w 1130951"/>
                <a:gd name="connsiteY10" fmla="*/ 25503 h 61601"/>
                <a:gd name="connsiteX11" fmla="*/ 12752 w 1130951"/>
                <a:gd name="connsiteY11" fmla="*/ 24472 h 61601"/>
                <a:gd name="connsiteX12" fmla="*/ 4782 w 1130951"/>
                <a:gd name="connsiteY12" fmla="*/ 19971 h 61601"/>
                <a:gd name="connsiteX13" fmla="*/ 1781 w 1130951"/>
                <a:gd name="connsiteY13" fmla="*/ 12095 h 61601"/>
                <a:gd name="connsiteX14" fmla="*/ 3563 w 1130951"/>
                <a:gd name="connsiteY14" fmla="*/ 6095 h 61601"/>
                <a:gd name="connsiteX15" fmla="*/ 8532 w 1130951"/>
                <a:gd name="connsiteY15" fmla="*/ 1688 h 61601"/>
                <a:gd name="connsiteX16" fmla="*/ 15752 w 1130951"/>
                <a:gd name="connsiteY16" fmla="*/ 0 h 61601"/>
                <a:gd name="connsiteX17" fmla="*/ 22597 w 1130951"/>
                <a:gd name="connsiteY17" fmla="*/ 1500 h 61601"/>
                <a:gd name="connsiteX18" fmla="*/ 27285 w 1130951"/>
                <a:gd name="connsiteY18" fmla="*/ 5063 h 61601"/>
                <a:gd name="connsiteX19" fmla="*/ 29816 w 1130951"/>
                <a:gd name="connsiteY19" fmla="*/ 9189 h 61601"/>
                <a:gd name="connsiteX20" fmla="*/ 24753 w 1130951"/>
                <a:gd name="connsiteY20" fmla="*/ 11345 h 61601"/>
                <a:gd name="connsiteX21" fmla="*/ 21753 w 1130951"/>
                <a:gd name="connsiteY21" fmla="*/ 7126 h 61601"/>
                <a:gd name="connsiteX22" fmla="*/ 15752 w 1130951"/>
                <a:gd name="connsiteY22" fmla="*/ 5157 h 61601"/>
                <a:gd name="connsiteX23" fmla="*/ 9751 w 1130951"/>
                <a:gd name="connsiteY23" fmla="*/ 7126 h 61601"/>
                <a:gd name="connsiteX24" fmla="*/ 7313 w 1130951"/>
                <a:gd name="connsiteY24" fmla="*/ 12095 h 61601"/>
                <a:gd name="connsiteX25" fmla="*/ 9376 w 1130951"/>
                <a:gd name="connsiteY25" fmla="*/ 16502 h 61601"/>
                <a:gd name="connsiteX26" fmla="*/ 15752 w 1130951"/>
                <a:gd name="connsiteY26" fmla="*/ 19690 h 61601"/>
                <a:gd name="connsiteX27" fmla="*/ 18752 w 1130951"/>
                <a:gd name="connsiteY27" fmla="*/ 20721 h 61601"/>
                <a:gd name="connsiteX28" fmla="*/ 27847 w 1130951"/>
                <a:gd name="connsiteY28" fmla="*/ 25972 h 61601"/>
                <a:gd name="connsiteX29" fmla="*/ 31129 w 1130951"/>
                <a:gd name="connsiteY29" fmla="*/ 34598 h 61601"/>
                <a:gd name="connsiteX30" fmla="*/ 28785 w 1130951"/>
                <a:gd name="connsiteY30" fmla="*/ 42005 h 61601"/>
                <a:gd name="connsiteX31" fmla="*/ 23065 w 1130951"/>
                <a:gd name="connsiteY31" fmla="*/ 46412 h 61601"/>
                <a:gd name="connsiteX32" fmla="*/ 16033 w 1130951"/>
                <a:gd name="connsiteY32" fmla="*/ 47818 h 61601"/>
                <a:gd name="connsiteX33" fmla="*/ 48502 w 1130951"/>
                <a:gd name="connsiteY33" fmla="*/ 47818 h 61601"/>
                <a:gd name="connsiteX34" fmla="*/ 42126 w 1130951"/>
                <a:gd name="connsiteY34" fmla="*/ 46412 h 61601"/>
                <a:gd name="connsiteX35" fmla="*/ 37719 w 1130951"/>
                <a:gd name="connsiteY35" fmla="*/ 42568 h 61601"/>
                <a:gd name="connsiteX36" fmla="*/ 36219 w 1130951"/>
                <a:gd name="connsiteY36" fmla="*/ 36942 h 61601"/>
                <a:gd name="connsiteX37" fmla="*/ 40063 w 1130951"/>
                <a:gd name="connsiteY37" fmla="*/ 28879 h 61601"/>
                <a:gd name="connsiteX38" fmla="*/ 50002 w 1130951"/>
                <a:gd name="connsiteY38" fmla="*/ 25972 h 61601"/>
                <a:gd name="connsiteX39" fmla="*/ 55440 w 1130951"/>
                <a:gd name="connsiteY39" fmla="*/ 26628 h 61601"/>
                <a:gd name="connsiteX40" fmla="*/ 59285 w 1130951"/>
                <a:gd name="connsiteY40" fmla="*/ 28035 h 61601"/>
                <a:gd name="connsiteX41" fmla="*/ 59285 w 1130951"/>
                <a:gd name="connsiteY41" fmla="*/ 26066 h 61601"/>
                <a:gd name="connsiteX42" fmla="*/ 56753 w 1130951"/>
                <a:gd name="connsiteY42" fmla="*/ 20253 h 61601"/>
                <a:gd name="connsiteX43" fmla="*/ 50283 w 1130951"/>
                <a:gd name="connsiteY43" fmla="*/ 18002 h 61601"/>
                <a:gd name="connsiteX44" fmla="*/ 45314 w 1130951"/>
                <a:gd name="connsiteY44" fmla="*/ 19221 h 61601"/>
                <a:gd name="connsiteX45" fmla="*/ 41564 w 1130951"/>
                <a:gd name="connsiteY45" fmla="*/ 22503 h 61601"/>
                <a:gd name="connsiteX46" fmla="*/ 37532 w 1130951"/>
                <a:gd name="connsiteY46" fmla="*/ 19409 h 61601"/>
                <a:gd name="connsiteX47" fmla="*/ 42782 w 1130951"/>
                <a:gd name="connsiteY47" fmla="*/ 14814 h 61601"/>
                <a:gd name="connsiteX48" fmla="*/ 50283 w 1130951"/>
                <a:gd name="connsiteY48" fmla="*/ 13127 h 61601"/>
                <a:gd name="connsiteX49" fmla="*/ 60691 w 1130951"/>
                <a:gd name="connsiteY49" fmla="*/ 16690 h 61601"/>
                <a:gd name="connsiteX50" fmla="*/ 64535 w 1130951"/>
                <a:gd name="connsiteY50" fmla="*/ 26160 h 61601"/>
                <a:gd name="connsiteX51" fmla="*/ 64535 w 1130951"/>
                <a:gd name="connsiteY51" fmla="*/ 46787 h 61601"/>
                <a:gd name="connsiteX52" fmla="*/ 59285 w 1130951"/>
                <a:gd name="connsiteY52" fmla="*/ 46787 h 61601"/>
                <a:gd name="connsiteX53" fmla="*/ 59285 w 1130951"/>
                <a:gd name="connsiteY53" fmla="*/ 42099 h 61601"/>
                <a:gd name="connsiteX54" fmla="*/ 59097 w 1130951"/>
                <a:gd name="connsiteY54" fmla="*/ 42099 h 61601"/>
                <a:gd name="connsiteX55" fmla="*/ 54878 w 1130951"/>
                <a:gd name="connsiteY55" fmla="*/ 46131 h 61601"/>
                <a:gd name="connsiteX56" fmla="*/ 48502 w 1130951"/>
                <a:gd name="connsiteY56" fmla="*/ 47818 h 61601"/>
                <a:gd name="connsiteX57" fmla="*/ 49064 w 1130951"/>
                <a:gd name="connsiteY57" fmla="*/ 43037 h 61601"/>
                <a:gd name="connsiteX58" fmla="*/ 54128 w 1130951"/>
                <a:gd name="connsiteY58" fmla="*/ 41630 h 61601"/>
                <a:gd name="connsiteX59" fmla="*/ 57878 w 1130951"/>
                <a:gd name="connsiteY59" fmla="*/ 37880 h 61601"/>
                <a:gd name="connsiteX60" fmla="*/ 59285 w 1130951"/>
                <a:gd name="connsiteY60" fmla="*/ 32629 h 61601"/>
                <a:gd name="connsiteX61" fmla="*/ 55534 w 1130951"/>
                <a:gd name="connsiteY61" fmla="*/ 31035 h 61601"/>
                <a:gd name="connsiteX62" fmla="*/ 50846 w 1130951"/>
                <a:gd name="connsiteY62" fmla="*/ 30379 h 61601"/>
                <a:gd name="connsiteX63" fmla="*/ 44095 w 1130951"/>
                <a:gd name="connsiteY63" fmla="*/ 32254 h 61601"/>
                <a:gd name="connsiteX64" fmla="*/ 41845 w 1130951"/>
                <a:gd name="connsiteY64" fmla="*/ 37036 h 61601"/>
                <a:gd name="connsiteX65" fmla="*/ 43814 w 1130951"/>
                <a:gd name="connsiteY65" fmla="*/ 41349 h 61601"/>
                <a:gd name="connsiteX66" fmla="*/ 49064 w 1130951"/>
                <a:gd name="connsiteY66" fmla="*/ 43037 h 61601"/>
                <a:gd name="connsiteX67" fmla="*/ 85606 w 1130951"/>
                <a:gd name="connsiteY67" fmla="*/ 47818 h 61601"/>
                <a:gd name="connsiteX68" fmla="*/ 77637 w 1130951"/>
                <a:gd name="connsiteY68" fmla="*/ 45568 h 61601"/>
                <a:gd name="connsiteX69" fmla="*/ 72011 w 1130951"/>
                <a:gd name="connsiteY69" fmla="*/ 39380 h 61601"/>
                <a:gd name="connsiteX70" fmla="*/ 70042 w 1130951"/>
                <a:gd name="connsiteY70" fmla="*/ 30473 h 61601"/>
                <a:gd name="connsiteX71" fmla="*/ 72011 w 1130951"/>
                <a:gd name="connsiteY71" fmla="*/ 21659 h 61601"/>
                <a:gd name="connsiteX72" fmla="*/ 77637 w 1130951"/>
                <a:gd name="connsiteY72" fmla="*/ 15377 h 61601"/>
                <a:gd name="connsiteX73" fmla="*/ 85606 w 1130951"/>
                <a:gd name="connsiteY73" fmla="*/ 13127 h 61601"/>
                <a:gd name="connsiteX74" fmla="*/ 92263 w 1130951"/>
                <a:gd name="connsiteY74" fmla="*/ 14814 h 61601"/>
                <a:gd name="connsiteX75" fmla="*/ 96764 w 1130951"/>
                <a:gd name="connsiteY75" fmla="*/ 19034 h 61601"/>
                <a:gd name="connsiteX76" fmla="*/ 96951 w 1130951"/>
                <a:gd name="connsiteY76" fmla="*/ 19034 h 61601"/>
                <a:gd name="connsiteX77" fmla="*/ 96764 w 1130951"/>
                <a:gd name="connsiteY77" fmla="*/ 14533 h 61601"/>
                <a:gd name="connsiteX78" fmla="*/ 96764 w 1130951"/>
                <a:gd name="connsiteY78" fmla="*/ 1031 h 61601"/>
                <a:gd name="connsiteX79" fmla="*/ 102202 w 1130951"/>
                <a:gd name="connsiteY79" fmla="*/ 1031 h 61601"/>
                <a:gd name="connsiteX80" fmla="*/ 102202 w 1130951"/>
                <a:gd name="connsiteY80" fmla="*/ 46787 h 61601"/>
                <a:gd name="connsiteX81" fmla="*/ 96951 w 1130951"/>
                <a:gd name="connsiteY81" fmla="*/ 46787 h 61601"/>
                <a:gd name="connsiteX82" fmla="*/ 96951 w 1130951"/>
                <a:gd name="connsiteY82" fmla="*/ 42005 h 61601"/>
                <a:gd name="connsiteX83" fmla="*/ 96764 w 1130951"/>
                <a:gd name="connsiteY83" fmla="*/ 42005 h 61601"/>
                <a:gd name="connsiteX84" fmla="*/ 92263 w 1130951"/>
                <a:gd name="connsiteY84" fmla="*/ 46131 h 61601"/>
                <a:gd name="connsiteX85" fmla="*/ 85606 w 1130951"/>
                <a:gd name="connsiteY85" fmla="*/ 47818 h 61601"/>
                <a:gd name="connsiteX86" fmla="*/ 86169 w 1130951"/>
                <a:gd name="connsiteY86" fmla="*/ 42849 h 61601"/>
                <a:gd name="connsiteX87" fmla="*/ 91513 w 1130951"/>
                <a:gd name="connsiteY87" fmla="*/ 41349 h 61601"/>
                <a:gd name="connsiteX88" fmla="*/ 95451 w 1130951"/>
                <a:gd name="connsiteY88" fmla="*/ 37036 h 61601"/>
                <a:gd name="connsiteX89" fmla="*/ 96951 w 1130951"/>
                <a:gd name="connsiteY89" fmla="*/ 30473 h 61601"/>
                <a:gd name="connsiteX90" fmla="*/ 95451 w 1130951"/>
                <a:gd name="connsiteY90" fmla="*/ 24003 h 61601"/>
                <a:gd name="connsiteX91" fmla="*/ 91513 w 1130951"/>
                <a:gd name="connsiteY91" fmla="*/ 19690 h 61601"/>
                <a:gd name="connsiteX92" fmla="*/ 86169 w 1130951"/>
                <a:gd name="connsiteY92" fmla="*/ 18096 h 61601"/>
                <a:gd name="connsiteX93" fmla="*/ 80824 w 1130951"/>
                <a:gd name="connsiteY93" fmla="*/ 19690 h 61601"/>
                <a:gd name="connsiteX94" fmla="*/ 76886 w 1130951"/>
                <a:gd name="connsiteY94" fmla="*/ 24003 h 61601"/>
                <a:gd name="connsiteX95" fmla="*/ 75386 w 1130951"/>
                <a:gd name="connsiteY95" fmla="*/ 30473 h 61601"/>
                <a:gd name="connsiteX96" fmla="*/ 76886 w 1130951"/>
                <a:gd name="connsiteY96" fmla="*/ 37036 h 61601"/>
                <a:gd name="connsiteX97" fmla="*/ 80824 w 1130951"/>
                <a:gd name="connsiteY97" fmla="*/ 41349 h 61601"/>
                <a:gd name="connsiteX98" fmla="*/ 86169 w 1130951"/>
                <a:gd name="connsiteY98" fmla="*/ 42849 h 61601"/>
                <a:gd name="connsiteX99" fmla="*/ 106194 w 1130951"/>
                <a:gd name="connsiteY99" fmla="*/ 46787 h 61601"/>
                <a:gd name="connsiteX100" fmla="*/ 106194 w 1130951"/>
                <a:gd name="connsiteY100" fmla="*/ 46787 h 61601"/>
                <a:gd name="connsiteX101" fmla="*/ 136406 w 1130951"/>
                <a:gd name="connsiteY101" fmla="*/ 47818 h 61601"/>
                <a:gd name="connsiteX102" fmla="*/ 127592 w 1130951"/>
                <a:gd name="connsiteY102" fmla="*/ 45381 h 61601"/>
                <a:gd name="connsiteX103" fmla="*/ 122717 w 1130951"/>
                <a:gd name="connsiteY103" fmla="*/ 39005 h 61601"/>
                <a:gd name="connsiteX104" fmla="*/ 127592 w 1130951"/>
                <a:gd name="connsiteY104" fmla="*/ 36848 h 61601"/>
                <a:gd name="connsiteX105" fmla="*/ 131155 w 1130951"/>
                <a:gd name="connsiteY105" fmla="*/ 41443 h 61601"/>
                <a:gd name="connsiteX106" fmla="*/ 136406 w 1130951"/>
                <a:gd name="connsiteY106" fmla="*/ 43037 h 61601"/>
                <a:gd name="connsiteX107" fmla="*/ 141657 w 1130951"/>
                <a:gd name="connsiteY107" fmla="*/ 41818 h 61601"/>
                <a:gd name="connsiteX108" fmla="*/ 143813 w 1130951"/>
                <a:gd name="connsiteY108" fmla="*/ 38255 h 61601"/>
                <a:gd name="connsiteX109" fmla="*/ 142126 w 1130951"/>
                <a:gd name="connsiteY109" fmla="*/ 34973 h 61601"/>
                <a:gd name="connsiteX110" fmla="*/ 136687 w 1130951"/>
                <a:gd name="connsiteY110" fmla="*/ 32817 h 61601"/>
                <a:gd name="connsiteX111" fmla="*/ 132749 w 1130951"/>
                <a:gd name="connsiteY111" fmla="*/ 31785 h 61601"/>
                <a:gd name="connsiteX112" fmla="*/ 126280 w 1130951"/>
                <a:gd name="connsiteY112" fmla="*/ 28504 h 61601"/>
                <a:gd name="connsiteX113" fmla="*/ 123842 w 1130951"/>
                <a:gd name="connsiteY113" fmla="*/ 22597 h 61601"/>
                <a:gd name="connsiteX114" fmla="*/ 125530 w 1130951"/>
                <a:gd name="connsiteY114" fmla="*/ 17627 h 61601"/>
                <a:gd name="connsiteX115" fmla="*/ 130030 w 1130951"/>
                <a:gd name="connsiteY115" fmla="*/ 14346 h 61601"/>
                <a:gd name="connsiteX116" fmla="*/ 136125 w 1130951"/>
                <a:gd name="connsiteY116" fmla="*/ 13127 h 61601"/>
                <a:gd name="connsiteX117" fmla="*/ 143720 w 1130951"/>
                <a:gd name="connsiteY117" fmla="*/ 15002 h 61601"/>
                <a:gd name="connsiteX118" fmla="*/ 148501 w 1130951"/>
                <a:gd name="connsiteY118" fmla="*/ 20159 h 61601"/>
                <a:gd name="connsiteX119" fmla="*/ 143813 w 1130951"/>
                <a:gd name="connsiteY119" fmla="*/ 22315 h 61601"/>
                <a:gd name="connsiteX120" fmla="*/ 136031 w 1130951"/>
                <a:gd name="connsiteY120" fmla="*/ 18002 h 61601"/>
                <a:gd name="connsiteX121" fmla="*/ 131343 w 1130951"/>
                <a:gd name="connsiteY121" fmla="*/ 19315 h 61601"/>
                <a:gd name="connsiteX122" fmla="*/ 129374 w 1130951"/>
                <a:gd name="connsiteY122" fmla="*/ 22409 h 61601"/>
                <a:gd name="connsiteX123" fmla="*/ 130780 w 1130951"/>
                <a:gd name="connsiteY123" fmla="*/ 25316 h 61601"/>
                <a:gd name="connsiteX124" fmla="*/ 135000 w 1130951"/>
                <a:gd name="connsiteY124" fmla="*/ 27191 h 61601"/>
                <a:gd name="connsiteX125" fmla="*/ 139688 w 1130951"/>
                <a:gd name="connsiteY125" fmla="*/ 28410 h 61601"/>
                <a:gd name="connsiteX126" fmla="*/ 146907 w 1130951"/>
                <a:gd name="connsiteY126" fmla="*/ 32067 h 61601"/>
                <a:gd name="connsiteX127" fmla="*/ 149345 w 1130951"/>
                <a:gd name="connsiteY127" fmla="*/ 37880 h 61601"/>
                <a:gd name="connsiteX128" fmla="*/ 147564 w 1130951"/>
                <a:gd name="connsiteY128" fmla="*/ 43130 h 61601"/>
                <a:gd name="connsiteX129" fmla="*/ 142969 w 1130951"/>
                <a:gd name="connsiteY129" fmla="*/ 46600 h 61601"/>
                <a:gd name="connsiteX130" fmla="*/ 136406 w 1130951"/>
                <a:gd name="connsiteY130" fmla="*/ 47818 h 61601"/>
                <a:gd name="connsiteX131" fmla="*/ 155307 w 1130951"/>
                <a:gd name="connsiteY131" fmla="*/ 1031 h 61601"/>
                <a:gd name="connsiteX132" fmla="*/ 160745 w 1130951"/>
                <a:gd name="connsiteY132" fmla="*/ 1031 h 61601"/>
                <a:gd name="connsiteX133" fmla="*/ 160745 w 1130951"/>
                <a:gd name="connsiteY133" fmla="*/ 14533 h 61601"/>
                <a:gd name="connsiteX134" fmla="*/ 160464 w 1130951"/>
                <a:gd name="connsiteY134" fmla="*/ 18940 h 61601"/>
                <a:gd name="connsiteX135" fmla="*/ 160745 w 1130951"/>
                <a:gd name="connsiteY135" fmla="*/ 18940 h 61601"/>
                <a:gd name="connsiteX136" fmla="*/ 164965 w 1130951"/>
                <a:gd name="connsiteY136" fmla="*/ 14814 h 61601"/>
                <a:gd name="connsiteX137" fmla="*/ 171340 w 1130951"/>
                <a:gd name="connsiteY137" fmla="*/ 13127 h 61601"/>
                <a:gd name="connsiteX138" fmla="*/ 180435 w 1130951"/>
                <a:gd name="connsiteY138" fmla="*/ 16690 h 61601"/>
                <a:gd name="connsiteX139" fmla="*/ 183529 w 1130951"/>
                <a:gd name="connsiteY139" fmla="*/ 25878 h 61601"/>
                <a:gd name="connsiteX140" fmla="*/ 183529 w 1130951"/>
                <a:gd name="connsiteY140" fmla="*/ 46787 h 61601"/>
                <a:gd name="connsiteX141" fmla="*/ 178091 w 1130951"/>
                <a:gd name="connsiteY141" fmla="*/ 46787 h 61601"/>
                <a:gd name="connsiteX142" fmla="*/ 178091 w 1130951"/>
                <a:gd name="connsiteY142" fmla="*/ 26722 h 61601"/>
                <a:gd name="connsiteX143" fmla="*/ 175841 w 1130951"/>
                <a:gd name="connsiteY143" fmla="*/ 20253 h 61601"/>
                <a:gd name="connsiteX144" fmla="*/ 170121 w 1130951"/>
                <a:gd name="connsiteY144" fmla="*/ 18096 h 61601"/>
                <a:gd name="connsiteX145" fmla="*/ 165340 w 1130951"/>
                <a:gd name="connsiteY145" fmla="*/ 19690 h 61601"/>
                <a:gd name="connsiteX146" fmla="*/ 161964 w 1130951"/>
                <a:gd name="connsiteY146" fmla="*/ 23628 h 61601"/>
                <a:gd name="connsiteX147" fmla="*/ 160745 w 1130951"/>
                <a:gd name="connsiteY147" fmla="*/ 28597 h 61601"/>
                <a:gd name="connsiteX148" fmla="*/ 160745 w 1130951"/>
                <a:gd name="connsiteY148" fmla="*/ 46787 h 61601"/>
                <a:gd name="connsiteX149" fmla="*/ 155307 w 1130951"/>
                <a:gd name="connsiteY149" fmla="*/ 46787 h 61601"/>
                <a:gd name="connsiteX150" fmla="*/ 155307 w 1130951"/>
                <a:gd name="connsiteY150" fmla="*/ 1031 h 61601"/>
                <a:gd name="connsiteX151" fmla="*/ 205906 w 1130951"/>
                <a:gd name="connsiteY151" fmla="*/ 47818 h 61601"/>
                <a:gd name="connsiteX152" fmla="*/ 197467 w 1130951"/>
                <a:gd name="connsiteY152" fmla="*/ 45568 h 61601"/>
                <a:gd name="connsiteX153" fmla="*/ 191748 w 1130951"/>
                <a:gd name="connsiteY153" fmla="*/ 39380 h 61601"/>
                <a:gd name="connsiteX154" fmla="*/ 189685 w 1130951"/>
                <a:gd name="connsiteY154" fmla="*/ 30566 h 61601"/>
                <a:gd name="connsiteX155" fmla="*/ 191560 w 1130951"/>
                <a:gd name="connsiteY155" fmla="*/ 21940 h 61601"/>
                <a:gd name="connsiteX156" fmla="*/ 197092 w 1130951"/>
                <a:gd name="connsiteY156" fmla="*/ 15564 h 61601"/>
                <a:gd name="connsiteX157" fmla="*/ 205437 w 1130951"/>
                <a:gd name="connsiteY157" fmla="*/ 13127 h 61601"/>
                <a:gd name="connsiteX158" fmla="*/ 213688 w 1130951"/>
                <a:gd name="connsiteY158" fmla="*/ 15283 h 61601"/>
                <a:gd name="connsiteX159" fmla="*/ 219126 w 1130951"/>
                <a:gd name="connsiteY159" fmla="*/ 21190 h 61601"/>
                <a:gd name="connsiteX160" fmla="*/ 221002 w 1130951"/>
                <a:gd name="connsiteY160" fmla="*/ 29816 h 61601"/>
                <a:gd name="connsiteX161" fmla="*/ 220908 w 1130951"/>
                <a:gd name="connsiteY161" fmla="*/ 31504 h 61601"/>
                <a:gd name="connsiteX162" fmla="*/ 195123 w 1130951"/>
                <a:gd name="connsiteY162" fmla="*/ 31504 h 61601"/>
                <a:gd name="connsiteX163" fmla="*/ 196905 w 1130951"/>
                <a:gd name="connsiteY163" fmla="*/ 37786 h 61601"/>
                <a:gd name="connsiteX164" fmla="*/ 200936 w 1130951"/>
                <a:gd name="connsiteY164" fmla="*/ 41630 h 61601"/>
                <a:gd name="connsiteX165" fmla="*/ 206093 w 1130951"/>
                <a:gd name="connsiteY165" fmla="*/ 42849 h 61601"/>
                <a:gd name="connsiteX166" fmla="*/ 215751 w 1130951"/>
                <a:gd name="connsiteY166" fmla="*/ 37036 h 61601"/>
                <a:gd name="connsiteX167" fmla="*/ 220345 w 1130951"/>
                <a:gd name="connsiteY167" fmla="*/ 39286 h 61601"/>
                <a:gd name="connsiteX168" fmla="*/ 214626 w 1130951"/>
                <a:gd name="connsiteY168" fmla="*/ 45474 h 61601"/>
                <a:gd name="connsiteX169" fmla="*/ 205906 w 1130951"/>
                <a:gd name="connsiteY169" fmla="*/ 47818 h 61601"/>
                <a:gd name="connsiteX170" fmla="*/ 215282 w 1130951"/>
                <a:gd name="connsiteY170" fmla="*/ 27003 h 61601"/>
                <a:gd name="connsiteX171" fmla="*/ 214157 w 1130951"/>
                <a:gd name="connsiteY171" fmla="*/ 22972 h 61601"/>
                <a:gd name="connsiteX172" fmla="*/ 210875 w 1130951"/>
                <a:gd name="connsiteY172" fmla="*/ 19502 h 61601"/>
                <a:gd name="connsiteX173" fmla="*/ 205437 w 1130951"/>
                <a:gd name="connsiteY173" fmla="*/ 18096 h 61601"/>
                <a:gd name="connsiteX174" fmla="*/ 198874 w 1130951"/>
                <a:gd name="connsiteY174" fmla="*/ 20534 h 61601"/>
                <a:gd name="connsiteX175" fmla="*/ 195405 w 1130951"/>
                <a:gd name="connsiteY175" fmla="*/ 27003 h 61601"/>
                <a:gd name="connsiteX176" fmla="*/ 215282 w 1130951"/>
                <a:gd name="connsiteY176" fmla="*/ 27003 h 61601"/>
                <a:gd name="connsiteX177" fmla="*/ 223343 w 1130951"/>
                <a:gd name="connsiteY177" fmla="*/ 46787 h 61601"/>
                <a:gd name="connsiteX178" fmla="*/ 223343 w 1130951"/>
                <a:gd name="connsiteY178" fmla="*/ 46787 h 61601"/>
                <a:gd name="connsiteX179" fmla="*/ 257024 w 1130951"/>
                <a:gd name="connsiteY179" fmla="*/ 47818 h 61601"/>
                <a:gd name="connsiteX180" fmla="*/ 248492 w 1130951"/>
                <a:gd name="connsiteY180" fmla="*/ 45568 h 61601"/>
                <a:gd name="connsiteX181" fmla="*/ 242585 w 1130951"/>
                <a:gd name="connsiteY181" fmla="*/ 39380 h 61601"/>
                <a:gd name="connsiteX182" fmla="*/ 240522 w 1130951"/>
                <a:gd name="connsiteY182" fmla="*/ 30473 h 61601"/>
                <a:gd name="connsiteX183" fmla="*/ 242585 w 1130951"/>
                <a:gd name="connsiteY183" fmla="*/ 21659 h 61601"/>
                <a:gd name="connsiteX184" fmla="*/ 248492 w 1130951"/>
                <a:gd name="connsiteY184" fmla="*/ 15377 h 61601"/>
                <a:gd name="connsiteX185" fmla="*/ 257024 w 1130951"/>
                <a:gd name="connsiteY185" fmla="*/ 13127 h 61601"/>
                <a:gd name="connsiteX186" fmla="*/ 265838 w 1130951"/>
                <a:gd name="connsiteY186" fmla="*/ 15658 h 61601"/>
                <a:gd name="connsiteX187" fmla="*/ 271089 w 1130951"/>
                <a:gd name="connsiteY187" fmla="*/ 22128 h 61601"/>
                <a:gd name="connsiteX188" fmla="*/ 266119 w 1130951"/>
                <a:gd name="connsiteY188" fmla="*/ 24191 h 61601"/>
                <a:gd name="connsiteX189" fmla="*/ 262463 w 1130951"/>
                <a:gd name="connsiteY189" fmla="*/ 19690 h 61601"/>
                <a:gd name="connsiteX190" fmla="*/ 256743 w 1130951"/>
                <a:gd name="connsiteY190" fmla="*/ 18096 h 61601"/>
                <a:gd name="connsiteX191" fmla="*/ 251305 w 1130951"/>
                <a:gd name="connsiteY191" fmla="*/ 19690 h 61601"/>
                <a:gd name="connsiteX192" fmla="*/ 247367 w 1130951"/>
                <a:gd name="connsiteY192" fmla="*/ 24003 h 61601"/>
                <a:gd name="connsiteX193" fmla="*/ 245867 w 1130951"/>
                <a:gd name="connsiteY193" fmla="*/ 30473 h 61601"/>
                <a:gd name="connsiteX194" fmla="*/ 247367 w 1130951"/>
                <a:gd name="connsiteY194" fmla="*/ 36942 h 61601"/>
                <a:gd name="connsiteX195" fmla="*/ 251305 w 1130951"/>
                <a:gd name="connsiteY195" fmla="*/ 41349 h 61601"/>
                <a:gd name="connsiteX196" fmla="*/ 256743 w 1130951"/>
                <a:gd name="connsiteY196" fmla="*/ 42849 h 61601"/>
                <a:gd name="connsiteX197" fmla="*/ 262650 w 1130951"/>
                <a:gd name="connsiteY197" fmla="*/ 41255 h 61601"/>
                <a:gd name="connsiteX198" fmla="*/ 266400 w 1130951"/>
                <a:gd name="connsiteY198" fmla="*/ 36755 h 61601"/>
                <a:gd name="connsiteX199" fmla="*/ 271276 w 1130951"/>
                <a:gd name="connsiteY199" fmla="*/ 38817 h 61601"/>
                <a:gd name="connsiteX200" fmla="*/ 265838 w 1130951"/>
                <a:gd name="connsiteY200" fmla="*/ 45381 h 61601"/>
                <a:gd name="connsiteX201" fmla="*/ 257024 w 1130951"/>
                <a:gd name="connsiteY201" fmla="*/ 47818 h 61601"/>
                <a:gd name="connsiteX202" fmla="*/ 287212 w 1130951"/>
                <a:gd name="connsiteY202" fmla="*/ 47818 h 61601"/>
                <a:gd name="connsiteX203" fmla="*/ 280837 w 1130951"/>
                <a:gd name="connsiteY203" fmla="*/ 46412 h 61601"/>
                <a:gd name="connsiteX204" fmla="*/ 276430 w 1130951"/>
                <a:gd name="connsiteY204" fmla="*/ 42568 h 61601"/>
                <a:gd name="connsiteX205" fmla="*/ 274930 w 1130951"/>
                <a:gd name="connsiteY205" fmla="*/ 36942 h 61601"/>
                <a:gd name="connsiteX206" fmla="*/ 278774 w 1130951"/>
                <a:gd name="connsiteY206" fmla="*/ 28879 h 61601"/>
                <a:gd name="connsiteX207" fmla="*/ 288712 w 1130951"/>
                <a:gd name="connsiteY207" fmla="*/ 25972 h 61601"/>
                <a:gd name="connsiteX208" fmla="*/ 294151 w 1130951"/>
                <a:gd name="connsiteY208" fmla="*/ 26628 h 61601"/>
                <a:gd name="connsiteX209" fmla="*/ 297995 w 1130951"/>
                <a:gd name="connsiteY209" fmla="*/ 28035 h 61601"/>
                <a:gd name="connsiteX210" fmla="*/ 297995 w 1130951"/>
                <a:gd name="connsiteY210" fmla="*/ 26066 h 61601"/>
                <a:gd name="connsiteX211" fmla="*/ 295463 w 1130951"/>
                <a:gd name="connsiteY211" fmla="*/ 20253 h 61601"/>
                <a:gd name="connsiteX212" fmla="*/ 288994 w 1130951"/>
                <a:gd name="connsiteY212" fmla="*/ 18002 h 61601"/>
                <a:gd name="connsiteX213" fmla="*/ 284024 w 1130951"/>
                <a:gd name="connsiteY213" fmla="*/ 19221 h 61601"/>
                <a:gd name="connsiteX214" fmla="*/ 280274 w 1130951"/>
                <a:gd name="connsiteY214" fmla="*/ 22503 h 61601"/>
                <a:gd name="connsiteX215" fmla="*/ 276242 w 1130951"/>
                <a:gd name="connsiteY215" fmla="*/ 19409 h 61601"/>
                <a:gd name="connsiteX216" fmla="*/ 281493 w 1130951"/>
                <a:gd name="connsiteY216" fmla="*/ 14814 h 61601"/>
                <a:gd name="connsiteX217" fmla="*/ 288994 w 1130951"/>
                <a:gd name="connsiteY217" fmla="*/ 13127 h 61601"/>
                <a:gd name="connsiteX218" fmla="*/ 299401 w 1130951"/>
                <a:gd name="connsiteY218" fmla="*/ 16690 h 61601"/>
                <a:gd name="connsiteX219" fmla="*/ 303246 w 1130951"/>
                <a:gd name="connsiteY219" fmla="*/ 26160 h 61601"/>
                <a:gd name="connsiteX220" fmla="*/ 303246 w 1130951"/>
                <a:gd name="connsiteY220" fmla="*/ 46787 h 61601"/>
                <a:gd name="connsiteX221" fmla="*/ 297995 w 1130951"/>
                <a:gd name="connsiteY221" fmla="*/ 46787 h 61601"/>
                <a:gd name="connsiteX222" fmla="*/ 297995 w 1130951"/>
                <a:gd name="connsiteY222" fmla="*/ 42099 h 61601"/>
                <a:gd name="connsiteX223" fmla="*/ 297807 w 1130951"/>
                <a:gd name="connsiteY223" fmla="*/ 42099 h 61601"/>
                <a:gd name="connsiteX224" fmla="*/ 293588 w 1130951"/>
                <a:gd name="connsiteY224" fmla="*/ 46131 h 61601"/>
                <a:gd name="connsiteX225" fmla="*/ 287212 w 1130951"/>
                <a:gd name="connsiteY225" fmla="*/ 47818 h 61601"/>
                <a:gd name="connsiteX226" fmla="*/ 287775 w 1130951"/>
                <a:gd name="connsiteY226" fmla="*/ 43037 h 61601"/>
                <a:gd name="connsiteX227" fmla="*/ 292838 w 1130951"/>
                <a:gd name="connsiteY227" fmla="*/ 41630 h 61601"/>
                <a:gd name="connsiteX228" fmla="*/ 296588 w 1130951"/>
                <a:gd name="connsiteY228" fmla="*/ 37880 h 61601"/>
                <a:gd name="connsiteX229" fmla="*/ 297995 w 1130951"/>
                <a:gd name="connsiteY229" fmla="*/ 32629 h 61601"/>
                <a:gd name="connsiteX230" fmla="*/ 294244 w 1130951"/>
                <a:gd name="connsiteY230" fmla="*/ 31035 h 61601"/>
                <a:gd name="connsiteX231" fmla="*/ 289556 w 1130951"/>
                <a:gd name="connsiteY231" fmla="*/ 30379 h 61601"/>
                <a:gd name="connsiteX232" fmla="*/ 282806 w 1130951"/>
                <a:gd name="connsiteY232" fmla="*/ 32254 h 61601"/>
                <a:gd name="connsiteX233" fmla="*/ 280555 w 1130951"/>
                <a:gd name="connsiteY233" fmla="*/ 37036 h 61601"/>
                <a:gd name="connsiteX234" fmla="*/ 282524 w 1130951"/>
                <a:gd name="connsiteY234" fmla="*/ 41349 h 61601"/>
                <a:gd name="connsiteX235" fmla="*/ 287775 w 1130951"/>
                <a:gd name="connsiteY235" fmla="*/ 43037 h 61601"/>
                <a:gd name="connsiteX236" fmla="*/ 310760 w 1130951"/>
                <a:gd name="connsiteY236" fmla="*/ 14158 h 61601"/>
                <a:gd name="connsiteX237" fmla="*/ 315917 w 1130951"/>
                <a:gd name="connsiteY237" fmla="*/ 14158 h 61601"/>
                <a:gd name="connsiteX238" fmla="*/ 315917 w 1130951"/>
                <a:gd name="connsiteY238" fmla="*/ 18940 h 61601"/>
                <a:gd name="connsiteX239" fmla="*/ 316198 w 1130951"/>
                <a:gd name="connsiteY239" fmla="*/ 18940 h 61601"/>
                <a:gd name="connsiteX240" fmla="*/ 320418 w 1130951"/>
                <a:gd name="connsiteY240" fmla="*/ 14814 h 61601"/>
                <a:gd name="connsiteX241" fmla="*/ 326700 w 1130951"/>
                <a:gd name="connsiteY241" fmla="*/ 13127 h 61601"/>
                <a:gd name="connsiteX242" fmla="*/ 335701 w 1130951"/>
                <a:gd name="connsiteY242" fmla="*/ 16596 h 61601"/>
                <a:gd name="connsiteX243" fmla="*/ 338795 w 1130951"/>
                <a:gd name="connsiteY243" fmla="*/ 25878 h 61601"/>
                <a:gd name="connsiteX244" fmla="*/ 338795 w 1130951"/>
                <a:gd name="connsiteY244" fmla="*/ 46787 h 61601"/>
                <a:gd name="connsiteX245" fmla="*/ 333357 w 1130951"/>
                <a:gd name="connsiteY245" fmla="*/ 46787 h 61601"/>
                <a:gd name="connsiteX246" fmla="*/ 333357 w 1130951"/>
                <a:gd name="connsiteY246" fmla="*/ 26722 h 61601"/>
                <a:gd name="connsiteX247" fmla="*/ 331200 w 1130951"/>
                <a:gd name="connsiteY247" fmla="*/ 20159 h 61601"/>
                <a:gd name="connsiteX248" fmla="*/ 325293 w 1130951"/>
                <a:gd name="connsiteY248" fmla="*/ 18096 h 61601"/>
                <a:gd name="connsiteX249" fmla="*/ 320511 w 1130951"/>
                <a:gd name="connsiteY249" fmla="*/ 19596 h 61601"/>
                <a:gd name="connsiteX250" fmla="*/ 317323 w 1130951"/>
                <a:gd name="connsiteY250" fmla="*/ 23440 h 61601"/>
                <a:gd name="connsiteX251" fmla="*/ 316198 w 1130951"/>
                <a:gd name="connsiteY251" fmla="*/ 28410 h 61601"/>
                <a:gd name="connsiteX252" fmla="*/ 316198 w 1130951"/>
                <a:gd name="connsiteY252" fmla="*/ 46787 h 61601"/>
                <a:gd name="connsiteX253" fmla="*/ 310760 w 1130951"/>
                <a:gd name="connsiteY253" fmla="*/ 46787 h 61601"/>
                <a:gd name="connsiteX254" fmla="*/ 310760 w 1130951"/>
                <a:gd name="connsiteY254" fmla="*/ 14158 h 61601"/>
                <a:gd name="connsiteX255" fmla="*/ 344322 w 1130951"/>
                <a:gd name="connsiteY255" fmla="*/ 12470 h 61601"/>
                <a:gd name="connsiteX256" fmla="*/ 347698 w 1130951"/>
                <a:gd name="connsiteY256" fmla="*/ 7688 h 61601"/>
                <a:gd name="connsiteX257" fmla="*/ 345447 w 1130951"/>
                <a:gd name="connsiteY257" fmla="*/ 6563 h 61601"/>
                <a:gd name="connsiteX258" fmla="*/ 344510 w 1130951"/>
                <a:gd name="connsiteY258" fmla="*/ 4032 h 61601"/>
                <a:gd name="connsiteX259" fmla="*/ 345635 w 1130951"/>
                <a:gd name="connsiteY259" fmla="*/ 1219 h 61601"/>
                <a:gd name="connsiteX260" fmla="*/ 348542 w 1130951"/>
                <a:gd name="connsiteY260" fmla="*/ 0 h 61601"/>
                <a:gd name="connsiteX261" fmla="*/ 351448 w 1130951"/>
                <a:gd name="connsiteY261" fmla="*/ 1219 h 61601"/>
                <a:gd name="connsiteX262" fmla="*/ 352667 w 1130951"/>
                <a:gd name="connsiteY262" fmla="*/ 4032 h 61601"/>
                <a:gd name="connsiteX263" fmla="*/ 352198 w 1130951"/>
                <a:gd name="connsiteY263" fmla="*/ 6095 h 61601"/>
                <a:gd name="connsiteX264" fmla="*/ 350886 w 1130951"/>
                <a:gd name="connsiteY264" fmla="*/ 8345 h 61601"/>
                <a:gd name="connsiteX265" fmla="*/ 346854 w 1130951"/>
                <a:gd name="connsiteY265" fmla="*/ 14158 h 61601"/>
                <a:gd name="connsiteX266" fmla="*/ 344322 w 1130951"/>
                <a:gd name="connsiteY266" fmla="*/ 12470 h 61601"/>
                <a:gd name="connsiteX267" fmla="*/ 370962 w 1130951"/>
                <a:gd name="connsiteY267" fmla="*/ 47256 h 61601"/>
                <a:gd name="connsiteX268" fmla="*/ 367211 w 1130951"/>
                <a:gd name="connsiteY268" fmla="*/ 46693 h 61601"/>
                <a:gd name="connsiteX269" fmla="*/ 364398 w 1130951"/>
                <a:gd name="connsiteY269" fmla="*/ 44912 h 61601"/>
                <a:gd name="connsiteX270" fmla="*/ 361867 w 1130951"/>
                <a:gd name="connsiteY270" fmla="*/ 38255 h 61601"/>
                <a:gd name="connsiteX271" fmla="*/ 361867 w 1130951"/>
                <a:gd name="connsiteY271" fmla="*/ 19127 h 61601"/>
                <a:gd name="connsiteX272" fmla="*/ 356147 w 1130951"/>
                <a:gd name="connsiteY272" fmla="*/ 19127 h 61601"/>
                <a:gd name="connsiteX273" fmla="*/ 356147 w 1130951"/>
                <a:gd name="connsiteY273" fmla="*/ 14158 h 61601"/>
                <a:gd name="connsiteX274" fmla="*/ 361867 w 1130951"/>
                <a:gd name="connsiteY274" fmla="*/ 14158 h 61601"/>
                <a:gd name="connsiteX275" fmla="*/ 361867 w 1130951"/>
                <a:gd name="connsiteY275" fmla="*/ 4969 h 61601"/>
                <a:gd name="connsiteX276" fmla="*/ 367305 w 1130951"/>
                <a:gd name="connsiteY276" fmla="*/ 4969 h 61601"/>
                <a:gd name="connsiteX277" fmla="*/ 367305 w 1130951"/>
                <a:gd name="connsiteY277" fmla="*/ 14158 h 61601"/>
                <a:gd name="connsiteX278" fmla="*/ 375275 w 1130951"/>
                <a:gd name="connsiteY278" fmla="*/ 14158 h 61601"/>
                <a:gd name="connsiteX279" fmla="*/ 375275 w 1130951"/>
                <a:gd name="connsiteY279" fmla="*/ 19127 h 61601"/>
                <a:gd name="connsiteX280" fmla="*/ 367305 w 1130951"/>
                <a:gd name="connsiteY280" fmla="*/ 19127 h 61601"/>
                <a:gd name="connsiteX281" fmla="*/ 367305 w 1130951"/>
                <a:gd name="connsiteY281" fmla="*/ 36848 h 61601"/>
                <a:gd name="connsiteX282" fmla="*/ 368336 w 1130951"/>
                <a:gd name="connsiteY282" fmla="*/ 40880 h 61601"/>
                <a:gd name="connsiteX283" fmla="*/ 371806 w 1130951"/>
                <a:gd name="connsiteY283" fmla="*/ 42287 h 61601"/>
                <a:gd name="connsiteX284" fmla="*/ 375368 w 1130951"/>
                <a:gd name="connsiteY284" fmla="*/ 41161 h 61601"/>
                <a:gd name="connsiteX285" fmla="*/ 375368 w 1130951"/>
                <a:gd name="connsiteY285" fmla="*/ 46506 h 61601"/>
                <a:gd name="connsiteX286" fmla="*/ 373399 w 1130951"/>
                <a:gd name="connsiteY286" fmla="*/ 47068 h 61601"/>
                <a:gd name="connsiteX287" fmla="*/ 370962 w 1130951"/>
                <a:gd name="connsiteY287" fmla="*/ 47256 h 61601"/>
                <a:gd name="connsiteX288" fmla="*/ 377770 w 1130951"/>
                <a:gd name="connsiteY288" fmla="*/ 46787 h 61601"/>
                <a:gd name="connsiteX289" fmla="*/ 377770 w 1130951"/>
                <a:gd name="connsiteY289" fmla="*/ 46787 h 61601"/>
                <a:gd name="connsiteX290" fmla="*/ 409201 w 1130951"/>
                <a:gd name="connsiteY290" fmla="*/ 47256 h 61601"/>
                <a:gd name="connsiteX291" fmla="*/ 405451 w 1130951"/>
                <a:gd name="connsiteY291" fmla="*/ 46693 h 61601"/>
                <a:gd name="connsiteX292" fmla="*/ 402638 w 1130951"/>
                <a:gd name="connsiteY292" fmla="*/ 44912 h 61601"/>
                <a:gd name="connsiteX293" fmla="*/ 400107 w 1130951"/>
                <a:gd name="connsiteY293" fmla="*/ 38255 h 61601"/>
                <a:gd name="connsiteX294" fmla="*/ 400107 w 1130951"/>
                <a:gd name="connsiteY294" fmla="*/ 19127 h 61601"/>
                <a:gd name="connsiteX295" fmla="*/ 394387 w 1130951"/>
                <a:gd name="connsiteY295" fmla="*/ 19127 h 61601"/>
                <a:gd name="connsiteX296" fmla="*/ 394387 w 1130951"/>
                <a:gd name="connsiteY296" fmla="*/ 14158 h 61601"/>
                <a:gd name="connsiteX297" fmla="*/ 400107 w 1130951"/>
                <a:gd name="connsiteY297" fmla="*/ 14158 h 61601"/>
                <a:gd name="connsiteX298" fmla="*/ 400107 w 1130951"/>
                <a:gd name="connsiteY298" fmla="*/ 4969 h 61601"/>
                <a:gd name="connsiteX299" fmla="*/ 405545 w 1130951"/>
                <a:gd name="connsiteY299" fmla="*/ 4969 h 61601"/>
                <a:gd name="connsiteX300" fmla="*/ 405545 w 1130951"/>
                <a:gd name="connsiteY300" fmla="*/ 14158 h 61601"/>
                <a:gd name="connsiteX301" fmla="*/ 413514 w 1130951"/>
                <a:gd name="connsiteY301" fmla="*/ 14158 h 61601"/>
                <a:gd name="connsiteX302" fmla="*/ 413514 w 1130951"/>
                <a:gd name="connsiteY302" fmla="*/ 19127 h 61601"/>
                <a:gd name="connsiteX303" fmla="*/ 405545 w 1130951"/>
                <a:gd name="connsiteY303" fmla="*/ 19127 h 61601"/>
                <a:gd name="connsiteX304" fmla="*/ 405545 w 1130951"/>
                <a:gd name="connsiteY304" fmla="*/ 36848 h 61601"/>
                <a:gd name="connsiteX305" fmla="*/ 406576 w 1130951"/>
                <a:gd name="connsiteY305" fmla="*/ 40880 h 61601"/>
                <a:gd name="connsiteX306" fmla="*/ 410045 w 1130951"/>
                <a:gd name="connsiteY306" fmla="*/ 42287 h 61601"/>
                <a:gd name="connsiteX307" fmla="*/ 413608 w 1130951"/>
                <a:gd name="connsiteY307" fmla="*/ 41161 h 61601"/>
                <a:gd name="connsiteX308" fmla="*/ 413608 w 1130951"/>
                <a:gd name="connsiteY308" fmla="*/ 46506 h 61601"/>
                <a:gd name="connsiteX309" fmla="*/ 411639 w 1130951"/>
                <a:gd name="connsiteY309" fmla="*/ 47068 h 61601"/>
                <a:gd name="connsiteX310" fmla="*/ 409201 w 1130951"/>
                <a:gd name="connsiteY310" fmla="*/ 47256 h 61601"/>
                <a:gd name="connsiteX311" fmla="*/ 429809 w 1130951"/>
                <a:gd name="connsiteY311" fmla="*/ 47818 h 61601"/>
                <a:gd name="connsiteX312" fmla="*/ 423433 w 1130951"/>
                <a:gd name="connsiteY312" fmla="*/ 46412 h 61601"/>
                <a:gd name="connsiteX313" fmla="*/ 419026 w 1130951"/>
                <a:gd name="connsiteY313" fmla="*/ 42568 h 61601"/>
                <a:gd name="connsiteX314" fmla="*/ 417526 w 1130951"/>
                <a:gd name="connsiteY314" fmla="*/ 36942 h 61601"/>
                <a:gd name="connsiteX315" fmla="*/ 421370 w 1130951"/>
                <a:gd name="connsiteY315" fmla="*/ 28879 h 61601"/>
                <a:gd name="connsiteX316" fmla="*/ 431309 w 1130951"/>
                <a:gd name="connsiteY316" fmla="*/ 25972 h 61601"/>
                <a:gd name="connsiteX317" fmla="*/ 436747 w 1130951"/>
                <a:gd name="connsiteY317" fmla="*/ 26628 h 61601"/>
                <a:gd name="connsiteX318" fmla="*/ 440591 w 1130951"/>
                <a:gd name="connsiteY318" fmla="*/ 28035 h 61601"/>
                <a:gd name="connsiteX319" fmla="*/ 440591 w 1130951"/>
                <a:gd name="connsiteY319" fmla="*/ 26066 h 61601"/>
                <a:gd name="connsiteX320" fmla="*/ 438060 w 1130951"/>
                <a:gd name="connsiteY320" fmla="*/ 20253 h 61601"/>
                <a:gd name="connsiteX321" fmla="*/ 431590 w 1130951"/>
                <a:gd name="connsiteY321" fmla="*/ 18002 h 61601"/>
                <a:gd name="connsiteX322" fmla="*/ 426621 w 1130951"/>
                <a:gd name="connsiteY322" fmla="*/ 19221 h 61601"/>
                <a:gd name="connsiteX323" fmla="*/ 422870 w 1130951"/>
                <a:gd name="connsiteY323" fmla="*/ 22503 h 61601"/>
                <a:gd name="connsiteX324" fmla="*/ 418839 w 1130951"/>
                <a:gd name="connsiteY324" fmla="*/ 19409 h 61601"/>
                <a:gd name="connsiteX325" fmla="*/ 424089 w 1130951"/>
                <a:gd name="connsiteY325" fmla="*/ 14814 h 61601"/>
                <a:gd name="connsiteX326" fmla="*/ 431590 w 1130951"/>
                <a:gd name="connsiteY326" fmla="*/ 13127 h 61601"/>
                <a:gd name="connsiteX327" fmla="*/ 441998 w 1130951"/>
                <a:gd name="connsiteY327" fmla="*/ 16690 h 61601"/>
                <a:gd name="connsiteX328" fmla="*/ 445842 w 1130951"/>
                <a:gd name="connsiteY328" fmla="*/ 26160 h 61601"/>
                <a:gd name="connsiteX329" fmla="*/ 445842 w 1130951"/>
                <a:gd name="connsiteY329" fmla="*/ 46787 h 61601"/>
                <a:gd name="connsiteX330" fmla="*/ 440591 w 1130951"/>
                <a:gd name="connsiteY330" fmla="*/ 46787 h 61601"/>
                <a:gd name="connsiteX331" fmla="*/ 440591 w 1130951"/>
                <a:gd name="connsiteY331" fmla="*/ 42099 h 61601"/>
                <a:gd name="connsiteX332" fmla="*/ 440404 w 1130951"/>
                <a:gd name="connsiteY332" fmla="*/ 42099 h 61601"/>
                <a:gd name="connsiteX333" fmla="*/ 436185 w 1130951"/>
                <a:gd name="connsiteY333" fmla="*/ 46131 h 61601"/>
                <a:gd name="connsiteX334" fmla="*/ 429809 w 1130951"/>
                <a:gd name="connsiteY334" fmla="*/ 47818 h 61601"/>
                <a:gd name="connsiteX335" fmla="*/ 430371 w 1130951"/>
                <a:gd name="connsiteY335" fmla="*/ 43037 h 61601"/>
                <a:gd name="connsiteX336" fmla="*/ 435435 w 1130951"/>
                <a:gd name="connsiteY336" fmla="*/ 41630 h 61601"/>
                <a:gd name="connsiteX337" fmla="*/ 439185 w 1130951"/>
                <a:gd name="connsiteY337" fmla="*/ 37880 h 61601"/>
                <a:gd name="connsiteX338" fmla="*/ 440591 w 1130951"/>
                <a:gd name="connsiteY338" fmla="*/ 32629 h 61601"/>
                <a:gd name="connsiteX339" fmla="*/ 436841 w 1130951"/>
                <a:gd name="connsiteY339" fmla="*/ 31035 h 61601"/>
                <a:gd name="connsiteX340" fmla="*/ 432153 w 1130951"/>
                <a:gd name="connsiteY340" fmla="*/ 30379 h 61601"/>
                <a:gd name="connsiteX341" fmla="*/ 425402 w 1130951"/>
                <a:gd name="connsiteY341" fmla="*/ 32254 h 61601"/>
                <a:gd name="connsiteX342" fmla="*/ 423152 w 1130951"/>
                <a:gd name="connsiteY342" fmla="*/ 37036 h 61601"/>
                <a:gd name="connsiteX343" fmla="*/ 425121 w 1130951"/>
                <a:gd name="connsiteY343" fmla="*/ 41349 h 61601"/>
                <a:gd name="connsiteX344" fmla="*/ 430371 w 1130951"/>
                <a:gd name="connsiteY344" fmla="*/ 43037 h 61601"/>
                <a:gd name="connsiteX345" fmla="*/ 453357 w 1130951"/>
                <a:gd name="connsiteY345" fmla="*/ 1031 h 61601"/>
                <a:gd name="connsiteX346" fmla="*/ 458795 w 1130951"/>
                <a:gd name="connsiteY346" fmla="*/ 1031 h 61601"/>
                <a:gd name="connsiteX347" fmla="*/ 458795 w 1130951"/>
                <a:gd name="connsiteY347" fmla="*/ 29816 h 61601"/>
                <a:gd name="connsiteX348" fmla="*/ 474172 w 1130951"/>
                <a:gd name="connsiteY348" fmla="*/ 14158 h 61601"/>
                <a:gd name="connsiteX349" fmla="*/ 481016 w 1130951"/>
                <a:gd name="connsiteY349" fmla="*/ 14158 h 61601"/>
                <a:gd name="connsiteX350" fmla="*/ 481016 w 1130951"/>
                <a:gd name="connsiteY350" fmla="*/ 14439 h 61601"/>
                <a:gd name="connsiteX351" fmla="*/ 468265 w 1130951"/>
                <a:gd name="connsiteY351" fmla="*/ 27378 h 61601"/>
                <a:gd name="connsiteX352" fmla="*/ 481391 w 1130951"/>
                <a:gd name="connsiteY352" fmla="*/ 46506 h 61601"/>
                <a:gd name="connsiteX353" fmla="*/ 481391 w 1130951"/>
                <a:gd name="connsiteY353" fmla="*/ 46787 h 61601"/>
                <a:gd name="connsiteX354" fmla="*/ 474922 w 1130951"/>
                <a:gd name="connsiteY354" fmla="*/ 46787 h 61601"/>
                <a:gd name="connsiteX355" fmla="*/ 464420 w 1130951"/>
                <a:gd name="connsiteY355" fmla="*/ 31129 h 61601"/>
                <a:gd name="connsiteX356" fmla="*/ 458795 w 1130951"/>
                <a:gd name="connsiteY356" fmla="*/ 36755 h 61601"/>
                <a:gd name="connsiteX357" fmla="*/ 458795 w 1130951"/>
                <a:gd name="connsiteY357" fmla="*/ 46787 h 61601"/>
                <a:gd name="connsiteX358" fmla="*/ 453357 w 1130951"/>
                <a:gd name="connsiteY358" fmla="*/ 46787 h 61601"/>
                <a:gd name="connsiteX359" fmla="*/ 453357 w 1130951"/>
                <a:gd name="connsiteY359" fmla="*/ 1031 h 61601"/>
                <a:gd name="connsiteX360" fmla="*/ 499223 w 1130951"/>
                <a:gd name="connsiteY360" fmla="*/ 47818 h 61601"/>
                <a:gd name="connsiteX361" fmla="*/ 490784 w 1130951"/>
                <a:gd name="connsiteY361" fmla="*/ 45568 h 61601"/>
                <a:gd name="connsiteX362" fmla="*/ 485065 w 1130951"/>
                <a:gd name="connsiteY362" fmla="*/ 39380 h 61601"/>
                <a:gd name="connsiteX363" fmla="*/ 483002 w 1130951"/>
                <a:gd name="connsiteY363" fmla="*/ 30566 h 61601"/>
                <a:gd name="connsiteX364" fmla="*/ 484877 w 1130951"/>
                <a:gd name="connsiteY364" fmla="*/ 21940 h 61601"/>
                <a:gd name="connsiteX365" fmla="*/ 490409 w 1130951"/>
                <a:gd name="connsiteY365" fmla="*/ 15564 h 61601"/>
                <a:gd name="connsiteX366" fmla="*/ 498754 w 1130951"/>
                <a:gd name="connsiteY366" fmla="*/ 13127 h 61601"/>
                <a:gd name="connsiteX367" fmla="*/ 507005 w 1130951"/>
                <a:gd name="connsiteY367" fmla="*/ 15283 h 61601"/>
                <a:gd name="connsiteX368" fmla="*/ 512443 w 1130951"/>
                <a:gd name="connsiteY368" fmla="*/ 21190 h 61601"/>
                <a:gd name="connsiteX369" fmla="*/ 514318 w 1130951"/>
                <a:gd name="connsiteY369" fmla="*/ 29816 h 61601"/>
                <a:gd name="connsiteX370" fmla="*/ 514224 w 1130951"/>
                <a:gd name="connsiteY370" fmla="*/ 31504 h 61601"/>
                <a:gd name="connsiteX371" fmla="*/ 488440 w 1130951"/>
                <a:gd name="connsiteY371" fmla="*/ 31504 h 61601"/>
                <a:gd name="connsiteX372" fmla="*/ 490221 w 1130951"/>
                <a:gd name="connsiteY372" fmla="*/ 37786 h 61601"/>
                <a:gd name="connsiteX373" fmla="*/ 494253 w 1130951"/>
                <a:gd name="connsiteY373" fmla="*/ 41630 h 61601"/>
                <a:gd name="connsiteX374" fmla="*/ 499410 w 1130951"/>
                <a:gd name="connsiteY374" fmla="*/ 42849 h 61601"/>
                <a:gd name="connsiteX375" fmla="*/ 509068 w 1130951"/>
                <a:gd name="connsiteY375" fmla="*/ 37036 h 61601"/>
                <a:gd name="connsiteX376" fmla="*/ 513662 w 1130951"/>
                <a:gd name="connsiteY376" fmla="*/ 39286 h 61601"/>
                <a:gd name="connsiteX377" fmla="*/ 507942 w 1130951"/>
                <a:gd name="connsiteY377" fmla="*/ 45474 h 61601"/>
                <a:gd name="connsiteX378" fmla="*/ 499223 w 1130951"/>
                <a:gd name="connsiteY378" fmla="*/ 47818 h 61601"/>
                <a:gd name="connsiteX379" fmla="*/ 508599 w 1130951"/>
                <a:gd name="connsiteY379" fmla="*/ 27003 h 61601"/>
                <a:gd name="connsiteX380" fmla="*/ 507474 w 1130951"/>
                <a:gd name="connsiteY380" fmla="*/ 22972 h 61601"/>
                <a:gd name="connsiteX381" fmla="*/ 504192 w 1130951"/>
                <a:gd name="connsiteY381" fmla="*/ 19502 h 61601"/>
                <a:gd name="connsiteX382" fmla="*/ 498754 w 1130951"/>
                <a:gd name="connsiteY382" fmla="*/ 18096 h 61601"/>
                <a:gd name="connsiteX383" fmla="*/ 492190 w 1130951"/>
                <a:gd name="connsiteY383" fmla="*/ 20534 h 61601"/>
                <a:gd name="connsiteX384" fmla="*/ 488721 w 1130951"/>
                <a:gd name="connsiteY384" fmla="*/ 27003 h 61601"/>
                <a:gd name="connsiteX385" fmla="*/ 508599 w 1130951"/>
                <a:gd name="connsiteY385" fmla="*/ 27003 h 61601"/>
                <a:gd name="connsiteX386" fmla="*/ 516659 w 1130951"/>
                <a:gd name="connsiteY386" fmla="*/ 46787 h 61601"/>
                <a:gd name="connsiteX387" fmla="*/ 516659 w 1130951"/>
                <a:gd name="connsiteY387" fmla="*/ 46787 h 61601"/>
                <a:gd name="connsiteX388" fmla="*/ 535527 w 1130951"/>
                <a:gd name="connsiteY388" fmla="*/ 1031 h 61601"/>
                <a:gd name="connsiteX389" fmla="*/ 540965 w 1130951"/>
                <a:gd name="connsiteY389" fmla="*/ 1031 h 61601"/>
                <a:gd name="connsiteX390" fmla="*/ 540965 w 1130951"/>
                <a:gd name="connsiteY390" fmla="*/ 14533 h 61601"/>
                <a:gd name="connsiteX391" fmla="*/ 540684 w 1130951"/>
                <a:gd name="connsiteY391" fmla="*/ 18940 h 61601"/>
                <a:gd name="connsiteX392" fmla="*/ 540965 w 1130951"/>
                <a:gd name="connsiteY392" fmla="*/ 18940 h 61601"/>
                <a:gd name="connsiteX393" fmla="*/ 545184 w 1130951"/>
                <a:gd name="connsiteY393" fmla="*/ 14814 h 61601"/>
                <a:gd name="connsiteX394" fmla="*/ 551560 w 1130951"/>
                <a:gd name="connsiteY394" fmla="*/ 13127 h 61601"/>
                <a:gd name="connsiteX395" fmla="*/ 560655 w 1130951"/>
                <a:gd name="connsiteY395" fmla="*/ 16690 h 61601"/>
                <a:gd name="connsiteX396" fmla="*/ 563749 w 1130951"/>
                <a:gd name="connsiteY396" fmla="*/ 25878 h 61601"/>
                <a:gd name="connsiteX397" fmla="*/ 563749 w 1130951"/>
                <a:gd name="connsiteY397" fmla="*/ 46787 h 61601"/>
                <a:gd name="connsiteX398" fmla="*/ 558311 w 1130951"/>
                <a:gd name="connsiteY398" fmla="*/ 46787 h 61601"/>
                <a:gd name="connsiteX399" fmla="*/ 558311 w 1130951"/>
                <a:gd name="connsiteY399" fmla="*/ 26722 h 61601"/>
                <a:gd name="connsiteX400" fmla="*/ 556060 w 1130951"/>
                <a:gd name="connsiteY400" fmla="*/ 20253 h 61601"/>
                <a:gd name="connsiteX401" fmla="*/ 550341 w 1130951"/>
                <a:gd name="connsiteY401" fmla="*/ 18096 h 61601"/>
                <a:gd name="connsiteX402" fmla="*/ 545559 w 1130951"/>
                <a:gd name="connsiteY402" fmla="*/ 19690 h 61601"/>
                <a:gd name="connsiteX403" fmla="*/ 542184 w 1130951"/>
                <a:gd name="connsiteY403" fmla="*/ 23628 h 61601"/>
                <a:gd name="connsiteX404" fmla="*/ 540965 w 1130951"/>
                <a:gd name="connsiteY404" fmla="*/ 28597 h 61601"/>
                <a:gd name="connsiteX405" fmla="*/ 540965 w 1130951"/>
                <a:gd name="connsiteY405" fmla="*/ 46787 h 61601"/>
                <a:gd name="connsiteX406" fmla="*/ 535527 w 1130951"/>
                <a:gd name="connsiteY406" fmla="*/ 46787 h 61601"/>
                <a:gd name="connsiteX407" fmla="*/ 535527 w 1130951"/>
                <a:gd name="connsiteY407" fmla="*/ 1031 h 61601"/>
                <a:gd name="connsiteX408" fmla="*/ 586125 w 1130951"/>
                <a:gd name="connsiteY408" fmla="*/ 47818 h 61601"/>
                <a:gd name="connsiteX409" fmla="*/ 577687 w 1130951"/>
                <a:gd name="connsiteY409" fmla="*/ 45568 h 61601"/>
                <a:gd name="connsiteX410" fmla="*/ 571967 w 1130951"/>
                <a:gd name="connsiteY410" fmla="*/ 39380 h 61601"/>
                <a:gd name="connsiteX411" fmla="*/ 569905 w 1130951"/>
                <a:gd name="connsiteY411" fmla="*/ 30566 h 61601"/>
                <a:gd name="connsiteX412" fmla="*/ 571780 w 1130951"/>
                <a:gd name="connsiteY412" fmla="*/ 21940 h 61601"/>
                <a:gd name="connsiteX413" fmla="*/ 577312 w 1130951"/>
                <a:gd name="connsiteY413" fmla="*/ 15564 h 61601"/>
                <a:gd name="connsiteX414" fmla="*/ 585657 w 1130951"/>
                <a:gd name="connsiteY414" fmla="*/ 13127 h 61601"/>
                <a:gd name="connsiteX415" fmla="*/ 593908 w 1130951"/>
                <a:gd name="connsiteY415" fmla="*/ 15283 h 61601"/>
                <a:gd name="connsiteX416" fmla="*/ 599346 w 1130951"/>
                <a:gd name="connsiteY416" fmla="*/ 21190 h 61601"/>
                <a:gd name="connsiteX417" fmla="*/ 601221 w 1130951"/>
                <a:gd name="connsiteY417" fmla="*/ 29816 h 61601"/>
                <a:gd name="connsiteX418" fmla="*/ 601127 w 1130951"/>
                <a:gd name="connsiteY418" fmla="*/ 31504 h 61601"/>
                <a:gd name="connsiteX419" fmla="*/ 575343 w 1130951"/>
                <a:gd name="connsiteY419" fmla="*/ 31504 h 61601"/>
                <a:gd name="connsiteX420" fmla="*/ 577124 w 1130951"/>
                <a:gd name="connsiteY420" fmla="*/ 37786 h 61601"/>
                <a:gd name="connsiteX421" fmla="*/ 581156 w 1130951"/>
                <a:gd name="connsiteY421" fmla="*/ 41630 h 61601"/>
                <a:gd name="connsiteX422" fmla="*/ 586313 w 1130951"/>
                <a:gd name="connsiteY422" fmla="*/ 42849 h 61601"/>
                <a:gd name="connsiteX423" fmla="*/ 595970 w 1130951"/>
                <a:gd name="connsiteY423" fmla="*/ 37036 h 61601"/>
                <a:gd name="connsiteX424" fmla="*/ 600565 w 1130951"/>
                <a:gd name="connsiteY424" fmla="*/ 39286 h 61601"/>
                <a:gd name="connsiteX425" fmla="*/ 594845 w 1130951"/>
                <a:gd name="connsiteY425" fmla="*/ 45474 h 61601"/>
                <a:gd name="connsiteX426" fmla="*/ 586125 w 1130951"/>
                <a:gd name="connsiteY426" fmla="*/ 47818 h 61601"/>
                <a:gd name="connsiteX427" fmla="*/ 595502 w 1130951"/>
                <a:gd name="connsiteY427" fmla="*/ 27003 h 61601"/>
                <a:gd name="connsiteX428" fmla="*/ 594376 w 1130951"/>
                <a:gd name="connsiteY428" fmla="*/ 22972 h 61601"/>
                <a:gd name="connsiteX429" fmla="*/ 591095 w 1130951"/>
                <a:gd name="connsiteY429" fmla="*/ 19502 h 61601"/>
                <a:gd name="connsiteX430" fmla="*/ 585657 w 1130951"/>
                <a:gd name="connsiteY430" fmla="*/ 18096 h 61601"/>
                <a:gd name="connsiteX431" fmla="*/ 579093 w 1130951"/>
                <a:gd name="connsiteY431" fmla="*/ 20534 h 61601"/>
                <a:gd name="connsiteX432" fmla="*/ 575624 w 1130951"/>
                <a:gd name="connsiteY432" fmla="*/ 27003 h 61601"/>
                <a:gd name="connsiteX433" fmla="*/ 595502 w 1130951"/>
                <a:gd name="connsiteY433" fmla="*/ 27003 h 61601"/>
                <a:gd name="connsiteX434" fmla="*/ 607594 w 1130951"/>
                <a:gd name="connsiteY434" fmla="*/ 14158 h 61601"/>
                <a:gd name="connsiteX435" fmla="*/ 612751 w 1130951"/>
                <a:gd name="connsiteY435" fmla="*/ 14158 h 61601"/>
                <a:gd name="connsiteX436" fmla="*/ 612751 w 1130951"/>
                <a:gd name="connsiteY436" fmla="*/ 19409 h 61601"/>
                <a:gd name="connsiteX437" fmla="*/ 613032 w 1130951"/>
                <a:gd name="connsiteY437" fmla="*/ 19409 h 61601"/>
                <a:gd name="connsiteX438" fmla="*/ 616689 w 1130951"/>
                <a:gd name="connsiteY438" fmla="*/ 15002 h 61601"/>
                <a:gd name="connsiteX439" fmla="*/ 622502 w 1130951"/>
                <a:gd name="connsiteY439" fmla="*/ 13220 h 61601"/>
                <a:gd name="connsiteX440" fmla="*/ 626346 w 1130951"/>
                <a:gd name="connsiteY440" fmla="*/ 13877 h 61601"/>
                <a:gd name="connsiteX441" fmla="*/ 626346 w 1130951"/>
                <a:gd name="connsiteY441" fmla="*/ 19784 h 61601"/>
                <a:gd name="connsiteX442" fmla="*/ 621752 w 1130951"/>
                <a:gd name="connsiteY442" fmla="*/ 18752 h 61601"/>
                <a:gd name="connsiteX443" fmla="*/ 617345 w 1130951"/>
                <a:gd name="connsiteY443" fmla="*/ 20065 h 61601"/>
                <a:gd name="connsiteX444" fmla="*/ 614157 w 1130951"/>
                <a:gd name="connsiteY444" fmla="*/ 23722 h 61601"/>
                <a:gd name="connsiteX445" fmla="*/ 613032 w 1130951"/>
                <a:gd name="connsiteY445" fmla="*/ 28597 h 61601"/>
                <a:gd name="connsiteX446" fmla="*/ 613032 w 1130951"/>
                <a:gd name="connsiteY446" fmla="*/ 46787 h 61601"/>
                <a:gd name="connsiteX447" fmla="*/ 607594 w 1130951"/>
                <a:gd name="connsiteY447" fmla="*/ 46787 h 61601"/>
                <a:gd name="connsiteX448" fmla="*/ 607594 w 1130951"/>
                <a:gd name="connsiteY448" fmla="*/ 14158 h 61601"/>
                <a:gd name="connsiteX449" fmla="*/ 627542 w 1130951"/>
                <a:gd name="connsiteY449" fmla="*/ 46787 h 61601"/>
                <a:gd name="connsiteX450" fmla="*/ 627542 w 1130951"/>
                <a:gd name="connsiteY450" fmla="*/ 46787 h 61601"/>
                <a:gd name="connsiteX451" fmla="*/ 660286 w 1130951"/>
                <a:gd name="connsiteY451" fmla="*/ 47818 h 61601"/>
                <a:gd name="connsiteX452" fmla="*/ 652316 w 1130951"/>
                <a:gd name="connsiteY452" fmla="*/ 45568 h 61601"/>
                <a:gd name="connsiteX453" fmla="*/ 646690 w 1130951"/>
                <a:gd name="connsiteY453" fmla="*/ 39380 h 61601"/>
                <a:gd name="connsiteX454" fmla="*/ 644721 w 1130951"/>
                <a:gd name="connsiteY454" fmla="*/ 30473 h 61601"/>
                <a:gd name="connsiteX455" fmla="*/ 646690 w 1130951"/>
                <a:gd name="connsiteY455" fmla="*/ 21659 h 61601"/>
                <a:gd name="connsiteX456" fmla="*/ 652316 w 1130951"/>
                <a:gd name="connsiteY456" fmla="*/ 15377 h 61601"/>
                <a:gd name="connsiteX457" fmla="*/ 660286 w 1130951"/>
                <a:gd name="connsiteY457" fmla="*/ 13127 h 61601"/>
                <a:gd name="connsiteX458" fmla="*/ 666943 w 1130951"/>
                <a:gd name="connsiteY458" fmla="*/ 14814 h 61601"/>
                <a:gd name="connsiteX459" fmla="*/ 671443 w 1130951"/>
                <a:gd name="connsiteY459" fmla="*/ 19034 h 61601"/>
                <a:gd name="connsiteX460" fmla="*/ 671631 w 1130951"/>
                <a:gd name="connsiteY460" fmla="*/ 19034 h 61601"/>
                <a:gd name="connsiteX461" fmla="*/ 671443 w 1130951"/>
                <a:gd name="connsiteY461" fmla="*/ 14533 h 61601"/>
                <a:gd name="connsiteX462" fmla="*/ 671443 w 1130951"/>
                <a:gd name="connsiteY462" fmla="*/ 1031 h 61601"/>
                <a:gd name="connsiteX463" fmla="*/ 676882 w 1130951"/>
                <a:gd name="connsiteY463" fmla="*/ 1031 h 61601"/>
                <a:gd name="connsiteX464" fmla="*/ 676882 w 1130951"/>
                <a:gd name="connsiteY464" fmla="*/ 46787 h 61601"/>
                <a:gd name="connsiteX465" fmla="*/ 671631 w 1130951"/>
                <a:gd name="connsiteY465" fmla="*/ 46787 h 61601"/>
                <a:gd name="connsiteX466" fmla="*/ 671631 w 1130951"/>
                <a:gd name="connsiteY466" fmla="*/ 42005 h 61601"/>
                <a:gd name="connsiteX467" fmla="*/ 671443 w 1130951"/>
                <a:gd name="connsiteY467" fmla="*/ 42005 h 61601"/>
                <a:gd name="connsiteX468" fmla="*/ 666943 w 1130951"/>
                <a:gd name="connsiteY468" fmla="*/ 46131 h 61601"/>
                <a:gd name="connsiteX469" fmla="*/ 660286 w 1130951"/>
                <a:gd name="connsiteY469" fmla="*/ 47818 h 61601"/>
                <a:gd name="connsiteX470" fmla="*/ 660848 w 1130951"/>
                <a:gd name="connsiteY470" fmla="*/ 42849 h 61601"/>
                <a:gd name="connsiteX471" fmla="*/ 666193 w 1130951"/>
                <a:gd name="connsiteY471" fmla="*/ 41349 h 61601"/>
                <a:gd name="connsiteX472" fmla="*/ 670131 w 1130951"/>
                <a:gd name="connsiteY472" fmla="*/ 37036 h 61601"/>
                <a:gd name="connsiteX473" fmla="*/ 671631 w 1130951"/>
                <a:gd name="connsiteY473" fmla="*/ 30473 h 61601"/>
                <a:gd name="connsiteX474" fmla="*/ 670131 w 1130951"/>
                <a:gd name="connsiteY474" fmla="*/ 24003 h 61601"/>
                <a:gd name="connsiteX475" fmla="*/ 666193 w 1130951"/>
                <a:gd name="connsiteY475" fmla="*/ 19690 h 61601"/>
                <a:gd name="connsiteX476" fmla="*/ 660848 w 1130951"/>
                <a:gd name="connsiteY476" fmla="*/ 18096 h 61601"/>
                <a:gd name="connsiteX477" fmla="*/ 655504 w 1130951"/>
                <a:gd name="connsiteY477" fmla="*/ 19690 h 61601"/>
                <a:gd name="connsiteX478" fmla="*/ 651566 w 1130951"/>
                <a:gd name="connsiteY478" fmla="*/ 24003 h 61601"/>
                <a:gd name="connsiteX479" fmla="*/ 650066 w 1130951"/>
                <a:gd name="connsiteY479" fmla="*/ 30473 h 61601"/>
                <a:gd name="connsiteX480" fmla="*/ 651566 w 1130951"/>
                <a:gd name="connsiteY480" fmla="*/ 37036 h 61601"/>
                <a:gd name="connsiteX481" fmla="*/ 655504 w 1130951"/>
                <a:gd name="connsiteY481" fmla="*/ 41349 h 61601"/>
                <a:gd name="connsiteX482" fmla="*/ 660848 w 1130951"/>
                <a:gd name="connsiteY482" fmla="*/ 42849 h 61601"/>
                <a:gd name="connsiteX483" fmla="*/ 699587 w 1130951"/>
                <a:gd name="connsiteY483" fmla="*/ 47818 h 61601"/>
                <a:gd name="connsiteX484" fmla="*/ 690961 w 1130951"/>
                <a:gd name="connsiteY484" fmla="*/ 45568 h 61601"/>
                <a:gd name="connsiteX485" fmla="*/ 684960 w 1130951"/>
                <a:gd name="connsiteY485" fmla="*/ 39286 h 61601"/>
                <a:gd name="connsiteX486" fmla="*/ 682897 w 1130951"/>
                <a:gd name="connsiteY486" fmla="*/ 30473 h 61601"/>
                <a:gd name="connsiteX487" fmla="*/ 684960 w 1130951"/>
                <a:gd name="connsiteY487" fmla="*/ 21753 h 61601"/>
                <a:gd name="connsiteX488" fmla="*/ 690961 w 1130951"/>
                <a:gd name="connsiteY488" fmla="*/ 15471 h 61601"/>
                <a:gd name="connsiteX489" fmla="*/ 699587 w 1130951"/>
                <a:gd name="connsiteY489" fmla="*/ 13127 h 61601"/>
                <a:gd name="connsiteX490" fmla="*/ 708213 w 1130951"/>
                <a:gd name="connsiteY490" fmla="*/ 15471 h 61601"/>
                <a:gd name="connsiteX491" fmla="*/ 714213 w 1130951"/>
                <a:gd name="connsiteY491" fmla="*/ 21753 h 61601"/>
                <a:gd name="connsiteX492" fmla="*/ 716370 w 1130951"/>
                <a:gd name="connsiteY492" fmla="*/ 30473 h 61601"/>
                <a:gd name="connsiteX493" fmla="*/ 714213 w 1130951"/>
                <a:gd name="connsiteY493" fmla="*/ 39286 h 61601"/>
                <a:gd name="connsiteX494" fmla="*/ 708213 w 1130951"/>
                <a:gd name="connsiteY494" fmla="*/ 45568 h 61601"/>
                <a:gd name="connsiteX495" fmla="*/ 699587 w 1130951"/>
                <a:gd name="connsiteY495" fmla="*/ 47818 h 61601"/>
                <a:gd name="connsiteX496" fmla="*/ 699587 w 1130951"/>
                <a:gd name="connsiteY496" fmla="*/ 42849 h 61601"/>
                <a:gd name="connsiteX497" fmla="*/ 705212 w 1130951"/>
                <a:gd name="connsiteY497" fmla="*/ 41349 h 61601"/>
                <a:gd name="connsiteX498" fmla="*/ 709338 w 1130951"/>
                <a:gd name="connsiteY498" fmla="*/ 37036 h 61601"/>
                <a:gd name="connsiteX499" fmla="*/ 710932 w 1130951"/>
                <a:gd name="connsiteY499" fmla="*/ 30473 h 61601"/>
                <a:gd name="connsiteX500" fmla="*/ 709338 w 1130951"/>
                <a:gd name="connsiteY500" fmla="*/ 23909 h 61601"/>
                <a:gd name="connsiteX501" fmla="*/ 705212 w 1130951"/>
                <a:gd name="connsiteY501" fmla="*/ 19596 h 61601"/>
                <a:gd name="connsiteX502" fmla="*/ 699587 w 1130951"/>
                <a:gd name="connsiteY502" fmla="*/ 18096 h 61601"/>
                <a:gd name="connsiteX503" fmla="*/ 693961 w 1130951"/>
                <a:gd name="connsiteY503" fmla="*/ 19596 h 61601"/>
                <a:gd name="connsiteX504" fmla="*/ 689742 w 1130951"/>
                <a:gd name="connsiteY504" fmla="*/ 23909 h 61601"/>
                <a:gd name="connsiteX505" fmla="*/ 688241 w 1130951"/>
                <a:gd name="connsiteY505" fmla="*/ 30473 h 61601"/>
                <a:gd name="connsiteX506" fmla="*/ 689742 w 1130951"/>
                <a:gd name="connsiteY506" fmla="*/ 37036 h 61601"/>
                <a:gd name="connsiteX507" fmla="*/ 693961 w 1130951"/>
                <a:gd name="connsiteY507" fmla="*/ 41349 h 61601"/>
                <a:gd name="connsiteX508" fmla="*/ 699587 w 1130951"/>
                <a:gd name="connsiteY508" fmla="*/ 42849 h 61601"/>
                <a:gd name="connsiteX509" fmla="*/ 737042 w 1130951"/>
                <a:gd name="connsiteY509" fmla="*/ 61601 h 61601"/>
                <a:gd name="connsiteX510" fmla="*/ 727479 w 1130951"/>
                <a:gd name="connsiteY510" fmla="*/ 58882 h 61601"/>
                <a:gd name="connsiteX511" fmla="*/ 722509 w 1130951"/>
                <a:gd name="connsiteY511" fmla="*/ 52507 h 61601"/>
                <a:gd name="connsiteX512" fmla="*/ 727479 w 1130951"/>
                <a:gd name="connsiteY512" fmla="*/ 50350 h 61601"/>
                <a:gd name="connsiteX513" fmla="*/ 731041 w 1130951"/>
                <a:gd name="connsiteY513" fmla="*/ 54944 h 61601"/>
                <a:gd name="connsiteX514" fmla="*/ 737042 w 1130951"/>
                <a:gd name="connsiteY514" fmla="*/ 56726 h 61601"/>
                <a:gd name="connsiteX515" fmla="*/ 744824 w 1130951"/>
                <a:gd name="connsiteY515" fmla="*/ 53725 h 61601"/>
                <a:gd name="connsiteX516" fmla="*/ 747637 w 1130951"/>
                <a:gd name="connsiteY516" fmla="*/ 45474 h 61601"/>
                <a:gd name="connsiteX517" fmla="*/ 747637 w 1130951"/>
                <a:gd name="connsiteY517" fmla="*/ 41818 h 61601"/>
                <a:gd name="connsiteX518" fmla="*/ 747356 w 1130951"/>
                <a:gd name="connsiteY518" fmla="*/ 41818 h 61601"/>
                <a:gd name="connsiteX519" fmla="*/ 742855 w 1130951"/>
                <a:gd name="connsiteY519" fmla="*/ 45849 h 61601"/>
                <a:gd name="connsiteX520" fmla="*/ 736292 w 1130951"/>
                <a:gd name="connsiteY520" fmla="*/ 47443 h 61601"/>
                <a:gd name="connsiteX521" fmla="*/ 728510 w 1130951"/>
                <a:gd name="connsiteY521" fmla="*/ 45287 h 61601"/>
                <a:gd name="connsiteX522" fmla="*/ 722978 w 1130951"/>
                <a:gd name="connsiteY522" fmla="*/ 39192 h 61601"/>
                <a:gd name="connsiteX523" fmla="*/ 721009 w 1130951"/>
                <a:gd name="connsiteY523" fmla="*/ 30285 h 61601"/>
                <a:gd name="connsiteX524" fmla="*/ 722978 w 1130951"/>
                <a:gd name="connsiteY524" fmla="*/ 21471 h 61601"/>
                <a:gd name="connsiteX525" fmla="*/ 728510 w 1130951"/>
                <a:gd name="connsiteY525" fmla="*/ 15377 h 61601"/>
                <a:gd name="connsiteX526" fmla="*/ 736292 w 1130951"/>
                <a:gd name="connsiteY526" fmla="*/ 13127 h 61601"/>
                <a:gd name="connsiteX527" fmla="*/ 742855 w 1130951"/>
                <a:gd name="connsiteY527" fmla="*/ 14721 h 61601"/>
                <a:gd name="connsiteX528" fmla="*/ 747356 w 1130951"/>
                <a:gd name="connsiteY528" fmla="*/ 18846 h 61601"/>
                <a:gd name="connsiteX529" fmla="*/ 747637 w 1130951"/>
                <a:gd name="connsiteY529" fmla="*/ 18846 h 61601"/>
                <a:gd name="connsiteX530" fmla="*/ 747637 w 1130951"/>
                <a:gd name="connsiteY530" fmla="*/ 14158 h 61601"/>
                <a:gd name="connsiteX531" fmla="*/ 752794 w 1130951"/>
                <a:gd name="connsiteY531" fmla="*/ 14158 h 61601"/>
                <a:gd name="connsiteX532" fmla="*/ 752794 w 1130951"/>
                <a:gd name="connsiteY532" fmla="*/ 45474 h 61601"/>
                <a:gd name="connsiteX533" fmla="*/ 748387 w 1130951"/>
                <a:gd name="connsiteY533" fmla="*/ 57476 h 61601"/>
                <a:gd name="connsiteX534" fmla="*/ 737042 w 1130951"/>
                <a:gd name="connsiteY534" fmla="*/ 61601 h 61601"/>
                <a:gd name="connsiteX535" fmla="*/ 737042 w 1130951"/>
                <a:gd name="connsiteY535" fmla="*/ 42474 h 61601"/>
                <a:gd name="connsiteX536" fmla="*/ 742293 w 1130951"/>
                <a:gd name="connsiteY536" fmla="*/ 41068 h 61601"/>
                <a:gd name="connsiteX537" fmla="*/ 746137 w 1130951"/>
                <a:gd name="connsiteY537" fmla="*/ 36848 h 61601"/>
                <a:gd name="connsiteX538" fmla="*/ 747637 w 1130951"/>
                <a:gd name="connsiteY538" fmla="*/ 30285 h 61601"/>
                <a:gd name="connsiteX539" fmla="*/ 746137 w 1130951"/>
                <a:gd name="connsiteY539" fmla="*/ 23722 h 61601"/>
                <a:gd name="connsiteX540" fmla="*/ 742293 w 1130951"/>
                <a:gd name="connsiteY540" fmla="*/ 19502 h 61601"/>
                <a:gd name="connsiteX541" fmla="*/ 737042 w 1130951"/>
                <a:gd name="connsiteY541" fmla="*/ 18096 h 61601"/>
                <a:gd name="connsiteX542" fmla="*/ 731604 w 1130951"/>
                <a:gd name="connsiteY542" fmla="*/ 19596 h 61601"/>
                <a:gd name="connsiteX543" fmla="*/ 727760 w 1130951"/>
                <a:gd name="connsiteY543" fmla="*/ 23815 h 61601"/>
                <a:gd name="connsiteX544" fmla="*/ 726353 w 1130951"/>
                <a:gd name="connsiteY544" fmla="*/ 30285 h 61601"/>
                <a:gd name="connsiteX545" fmla="*/ 727760 w 1130951"/>
                <a:gd name="connsiteY545" fmla="*/ 36848 h 61601"/>
                <a:gd name="connsiteX546" fmla="*/ 731604 w 1130951"/>
                <a:gd name="connsiteY546" fmla="*/ 41068 h 61601"/>
                <a:gd name="connsiteX547" fmla="*/ 737042 w 1130951"/>
                <a:gd name="connsiteY547" fmla="*/ 42474 h 61601"/>
                <a:gd name="connsiteX548" fmla="*/ 771898 w 1130951"/>
                <a:gd name="connsiteY548" fmla="*/ 47818 h 61601"/>
                <a:gd name="connsiteX549" fmla="*/ 763084 w 1130951"/>
                <a:gd name="connsiteY549" fmla="*/ 45381 h 61601"/>
                <a:gd name="connsiteX550" fmla="*/ 758209 w 1130951"/>
                <a:gd name="connsiteY550" fmla="*/ 39005 h 61601"/>
                <a:gd name="connsiteX551" fmla="*/ 763084 w 1130951"/>
                <a:gd name="connsiteY551" fmla="*/ 36848 h 61601"/>
                <a:gd name="connsiteX552" fmla="*/ 766647 w 1130951"/>
                <a:gd name="connsiteY552" fmla="*/ 41443 h 61601"/>
                <a:gd name="connsiteX553" fmla="*/ 771898 w 1130951"/>
                <a:gd name="connsiteY553" fmla="*/ 43037 h 61601"/>
                <a:gd name="connsiteX554" fmla="*/ 777148 w 1130951"/>
                <a:gd name="connsiteY554" fmla="*/ 41818 h 61601"/>
                <a:gd name="connsiteX555" fmla="*/ 779305 w 1130951"/>
                <a:gd name="connsiteY555" fmla="*/ 38255 h 61601"/>
                <a:gd name="connsiteX556" fmla="*/ 777617 w 1130951"/>
                <a:gd name="connsiteY556" fmla="*/ 34973 h 61601"/>
                <a:gd name="connsiteX557" fmla="*/ 772179 w 1130951"/>
                <a:gd name="connsiteY557" fmla="*/ 32817 h 61601"/>
                <a:gd name="connsiteX558" fmla="*/ 768241 w 1130951"/>
                <a:gd name="connsiteY558" fmla="*/ 31785 h 61601"/>
                <a:gd name="connsiteX559" fmla="*/ 761772 w 1130951"/>
                <a:gd name="connsiteY559" fmla="*/ 28504 h 61601"/>
                <a:gd name="connsiteX560" fmla="*/ 759334 w 1130951"/>
                <a:gd name="connsiteY560" fmla="*/ 22597 h 61601"/>
                <a:gd name="connsiteX561" fmla="*/ 761021 w 1130951"/>
                <a:gd name="connsiteY561" fmla="*/ 17627 h 61601"/>
                <a:gd name="connsiteX562" fmla="*/ 765522 w 1130951"/>
                <a:gd name="connsiteY562" fmla="*/ 14346 h 61601"/>
                <a:gd name="connsiteX563" fmla="*/ 771616 w 1130951"/>
                <a:gd name="connsiteY563" fmla="*/ 13127 h 61601"/>
                <a:gd name="connsiteX564" fmla="*/ 779211 w 1130951"/>
                <a:gd name="connsiteY564" fmla="*/ 15002 h 61601"/>
                <a:gd name="connsiteX565" fmla="*/ 783993 w 1130951"/>
                <a:gd name="connsiteY565" fmla="*/ 20159 h 61601"/>
                <a:gd name="connsiteX566" fmla="*/ 779305 w 1130951"/>
                <a:gd name="connsiteY566" fmla="*/ 22315 h 61601"/>
                <a:gd name="connsiteX567" fmla="*/ 771523 w 1130951"/>
                <a:gd name="connsiteY567" fmla="*/ 18002 h 61601"/>
                <a:gd name="connsiteX568" fmla="*/ 766835 w 1130951"/>
                <a:gd name="connsiteY568" fmla="*/ 19315 h 61601"/>
                <a:gd name="connsiteX569" fmla="*/ 764866 w 1130951"/>
                <a:gd name="connsiteY569" fmla="*/ 22409 h 61601"/>
                <a:gd name="connsiteX570" fmla="*/ 766272 w 1130951"/>
                <a:gd name="connsiteY570" fmla="*/ 25316 h 61601"/>
                <a:gd name="connsiteX571" fmla="*/ 770491 w 1130951"/>
                <a:gd name="connsiteY571" fmla="*/ 27191 h 61601"/>
                <a:gd name="connsiteX572" fmla="*/ 775179 w 1130951"/>
                <a:gd name="connsiteY572" fmla="*/ 28410 h 61601"/>
                <a:gd name="connsiteX573" fmla="*/ 782399 w 1130951"/>
                <a:gd name="connsiteY573" fmla="*/ 32067 h 61601"/>
                <a:gd name="connsiteX574" fmla="*/ 784837 w 1130951"/>
                <a:gd name="connsiteY574" fmla="*/ 37880 h 61601"/>
                <a:gd name="connsiteX575" fmla="*/ 783055 w 1130951"/>
                <a:gd name="connsiteY575" fmla="*/ 43130 h 61601"/>
                <a:gd name="connsiteX576" fmla="*/ 778461 w 1130951"/>
                <a:gd name="connsiteY576" fmla="*/ 46600 h 61601"/>
                <a:gd name="connsiteX577" fmla="*/ 771898 w 1130951"/>
                <a:gd name="connsiteY577" fmla="*/ 47818 h 61601"/>
                <a:gd name="connsiteX578" fmla="*/ 786767 w 1130951"/>
                <a:gd name="connsiteY578" fmla="*/ 46787 h 61601"/>
                <a:gd name="connsiteX579" fmla="*/ 786767 w 1130951"/>
                <a:gd name="connsiteY579" fmla="*/ 46787 h 61601"/>
                <a:gd name="connsiteX580" fmla="*/ 820636 w 1130951"/>
                <a:gd name="connsiteY580" fmla="*/ 47818 h 61601"/>
                <a:gd name="connsiteX581" fmla="*/ 812010 w 1130951"/>
                <a:gd name="connsiteY581" fmla="*/ 45568 h 61601"/>
                <a:gd name="connsiteX582" fmla="*/ 806009 w 1130951"/>
                <a:gd name="connsiteY582" fmla="*/ 39286 h 61601"/>
                <a:gd name="connsiteX583" fmla="*/ 803947 w 1130951"/>
                <a:gd name="connsiteY583" fmla="*/ 30473 h 61601"/>
                <a:gd name="connsiteX584" fmla="*/ 806009 w 1130951"/>
                <a:gd name="connsiteY584" fmla="*/ 21753 h 61601"/>
                <a:gd name="connsiteX585" fmla="*/ 812010 w 1130951"/>
                <a:gd name="connsiteY585" fmla="*/ 15471 h 61601"/>
                <a:gd name="connsiteX586" fmla="*/ 820636 w 1130951"/>
                <a:gd name="connsiteY586" fmla="*/ 13127 h 61601"/>
                <a:gd name="connsiteX587" fmla="*/ 829262 w 1130951"/>
                <a:gd name="connsiteY587" fmla="*/ 15471 h 61601"/>
                <a:gd name="connsiteX588" fmla="*/ 835263 w 1130951"/>
                <a:gd name="connsiteY588" fmla="*/ 21753 h 61601"/>
                <a:gd name="connsiteX589" fmla="*/ 837420 w 1130951"/>
                <a:gd name="connsiteY589" fmla="*/ 30473 h 61601"/>
                <a:gd name="connsiteX590" fmla="*/ 835263 w 1130951"/>
                <a:gd name="connsiteY590" fmla="*/ 39286 h 61601"/>
                <a:gd name="connsiteX591" fmla="*/ 829262 w 1130951"/>
                <a:gd name="connsiteY591" fmla="*/ 45568 h 61601"/>
                <a:gd name="connsiteX592" fmla="*/ 820636 w 1130951"/>
                <a:gd name="connsiteY592" fmla="*/ 47818 h 61601"/>
                <a:gd name="connsiteX593" fmla="*/ 820636 w 1130951"/>
                <a:gd name="connsiteY593" fmla="*/ 42849 h 61601"/>
                <a:gd name="connsiteX594" fmla="*/ 826262 w 1130951"/>
                <a:gd name="connsiteY594" fmla="*/ 41349 h 61601"/>
                <a:gd name="connsiteX595" fmla="*/ 830388 w 1130951"/>
                <a:gd name="connsiteY595" fmla="*/ 37036 h 61601"/>
                <a:gd name="connsiteX596" fmla="*/ 831981 w 1130951"/>
                <a:gd name="connsiteY596" fmla="*/ 30473 h 61601"/>
                <a:gd name="connsiteX597" fmla="*/ 830388 w 1130951"/>
                <a:gd name="connsiteY597" fmla="*/ 23909 h 61601"/>
                <a:gd name="connsiteX598" fmla="*/ 826262 w 1130951"/>
                <a:gd name="connsiteY598" fmla="*/ 19596 h 61601"/>
                <a:gd name="connsiteX599" fmla="*/ 820636 w 1130951"/>
                <a:gd name="connsiteY599" fmla="*/ 18096 h 61601"/>
                <a:gd name="connsiteX600" fmla="*/ 815011 w 1130951"/>
                <a:gd name="connsiteY600" fmla="*/ 19596 h 61601"/>
                <a:gd name="connsiteX601" fmla="*/ 810791 w 1130951"/>
                <a:gd name="connsiteY601" fmla="*/ 23909 h 61601"/>
                <a:gd name="connsiteX602" fmla="*/ 809291 w 1130951"/>
                <a:gd name="connsiteY602" fmla="*/ 30473 h 61601"/>
                <a:gd name="connsiteX603" fmla="*/ 810791 w 1130951"/>
                <a:gd name="connsiteY603" fmla="*/ 37036 h 61601"/>
                <a:gd name="connsiteX604" fmla="*/ 815011 w 1130951"/>
                <a:gd name="connsiteY604" fmla="*/ 41349 h 61601"/>
                <a:gd name="connsiteX605" fmla="*/ 820636 w 1130951"/>
                <a:gd name="connsiteY605" fmla="*/ 42849 h 61601"/>
                <a:gd name="connsiteX606" fmla="*/ 843107 w 1130951"/>
                <a:gd name="connsiteY606" fmla="*/ 14158 h 61601"/>
                <a:gd name="connsiteX607" fmla="*/ 848263 w 1130951"/>
                <a:gd name="connsiteY607" fmla="*/ 14158 h 61601"/>
                <a:gd name="connsiteX608" fmla="*/ 848263 w 1130951"/>
                <a:gd name="connsiteY608" fmla="*/ 18940 h 61601"/>
                <a:gd name="connsiteX609" fmla="*/ 848545 w 1130951"/>
                <a:gd name="connsiteY609" fmla="*/ 18940 h 61601"/>
                <a:gd name="connsiteX610" fmla="*/ 852764 w 1130951"/>
                <a:gd name="connsiteY610" fmla="*/ 14814 h 61601"/>
                <a:gd name="connsiteX611" fmla="*/ 859046 w 1130951"/>
                <a:gd name="connsiteY611" fmla="*/ 13127 h 61601"/>
                <a:gd name="connsiteX612" fmla="*/ 868047 w 1130951"/>
                <a:gd name="connsiteY612" fmla="*/ 16596 h 61601"/>
                <a:gd name="connsiteX613" fmla="*/ 871141 w 1130951"/>
                <a:gd name="connsiteY613" fmla="*/ 25878 h 61601"/>
                <a:gd name="connsiteX614" fmla="*/ 871141 w 1130951"/>
                <a:gd name="connsiteY614" fmla="*/ 46787 h 61601"/>
                <a:gd name="connsiteX615" fmla="*/ 865703 w 1130951"/>
                <a:gd name="connsiteY615" fmla="*/ 46787 h 61601"/>
                <a:gd name="connsiteX616" fmla="*/ 865703 w 1130951"/>
                <a:gd name="connsiteY616" fmla="*/ 26722 h 61601"/>
                <a:gd name="connsiteX617" fmla="*/ 863547 w 1130951"/>
                <a:gd name="connsiteY617" fmla="*/ 20159 h 61601"/>
                <a:gd name="connsiteX618" fmla="*/ 857640 w 1130951"/>
                <a:gd name="connsiteY618" fmla="*/ 18096 h 61601"/>
                <a:gd name="connsiteX619" fmla="*/ 852858 w 1130951"/>
                <a:gd name="connsiteY619" fmla="*/ 19596 h 61601"/>
                <a:gd name="connsiteX620" fmla="*/ 849670 w 1130951"/>
                <a:gd name="connsiteY620" fmla="*/ 23440 h 61601"/>
                <a:gd name="connsiteX621" fmla="*/ 848545 w 1130951"/>
                <a:gd name="connsiteY621" fmla="*/ 28410 h 61601"/>
                <a:gd name="connsiteX622" fmla="*/ 848545 w 1130951"/>
                <a:gd name="connsiteY622" fmla="*/ 46787 h 61601"/>
                <a:gd name="connsiteX623" fmla="*/ 843107 w 1130951"/>
                <a:gd name="connsiteY623" fmla="*/ 46787 h 61601"/>
                <a:gd name="connsiteX624" fmla="*/ 843107 w 1130951"/>
                <a:gd name="connsiteY624" fmla="*/ 14158 h 61601"/>
                <a:gd name="connsiteX625" fmla="*/ 874948 w 1130951"/>
                <a:gd name="connsiteY625" fmla="*/ 46787 h 61601"/>
                <a:gd name="connsiteX626" fmla="*/ 874948 w 1130951"/>
                <a:gd name="connsiteY626" fmla="*/ 46787 h 61601"/>
                <a:gd name="connsiteX627" fmla="*/ 890253 w 1130951"/>
                <a:gd name="connsiteY627" fmla="*/ 14158 h 61601"/>
                <a:gd name="connsiteX628" fmla="*/ 896066 w 1130951"/>
                <a:gd name="connsiteY628" fmla="*/ 14158 h 61601"/>
                <a:gd name="connsiteX629" fmla="*/ 906192 w 1130951"/>
                <a:gd name="connsiteY629" fmla="*/ 40411 h 61601"/>
                <a:gd name="connsiteX630" fmla="*/ 906286 w 1130951"/>
                <a:gd name="connsiteY630" fmla="*/ 40411 h 61601"/>
                <a:gd name="connsiteX631" fmla="*/ 916506 w 1130951"/>
                <a:gd name="connsiteY631" fmla="*/ 14158 h 61601"/>
                <a:gd name="connsiteX632" fmla="*/ 922225 w 1130951"/>
                <a:gd name="connsiteY632" fmla="*/ 14158 h 61601"/>
                <a:gd name="connsiteX633" fmla="*/ 908911 w 1130951"/>
                <a:gd name="connsiteY633" fmla="*/ 46787 h 61601"/>
                <a:gd name="connsiteX634" fmla="*/ 903379 w 1130951"/>
                <a:gd name="connsiteY634" fmla="*/ 46787 h 61601"/>
                <a:gd name="connsiteX635" fmla="*/ 890253 w 1130951"/>
                <a:gd name="connsiteY635" fmla="*/ 14158 h 61601"/>
                <a:gd name="connsiteX636" fmla="*/ 936451 w 1130951"/>
                <a:gd name="connsiteY636" fmla="*/ 47818 h 61601"/>
                <a:gd name="connsiteX637" fmla="*/ 930076 w 1130951"/>
                <a:gd name="connsiteY637" fmla="*/ 46412 h 61601"/>
                <a:gd name="connsiteX638" fmla="*/ 925669 w 1130951"/>
                <a:gd name="connsiteY638" fmla="*/ 42568 h 61601"/>
                <a:gd name="connsiteX639" fmla="*/ 924169 w 1130951"/>
                <a:gd name="connsiteY639" fmla="*/ 36942 h 61601"/>
                <a:gd name="connsiteX640" fmla="*/ 928013 w 1130951"/>
                <a:gd name="connsiteY640" fmla="*/ 28879 h 61601"/>
                <a:gd name="connsiteX641" fmla="*/ 937952 w 1130951"/>
                <a:gd name="connsiteY641" fmla="*/ 25972 h 61601"/>
                <a:gd name="connsiteX642" fmla="*/ 943390 w 1130951"/>
                <a:gd name="connsiteY642" fmla="*/ 26628 h 61601"/>
                <a:gd name="connsiteX643" fmla="*/ 947234 w 1130951"/>
                <a:gd name="connsiteY643" fmla="*/ 28035 h 61601"/>
                <a:gd name="connsiteX644" fmla="*/ 947234 w 1130951"/>
                <a:gd name="connsiteY644" fmla="*/ 26066 h 61601"/>
                <a:gd name="connsiteX645" fmla="*/ 944702 w 1130951"/>
                <a:gd name="connsiteY645" fmla="*/ 20253 h 61601"/>
                <a:gd name="connsiteX646" fmla="*/ 938233 w 1130951"/>
                <a:gd name="connsiteY646" fmla="*/ 18002 h 61601"/>
                <a:gd name="connsiteX647" fmla="*/ 933264 w 1130951"/>
                <a:gd name="connsiteY647" fmla="*/ 19221 h 61601"/>
                <a:gd name="connsiteX648" fmla="*/ 929513 w 1130951"/>
                <a:gd name="connsiteY648" fmla="*/ 22503 h 61601"/>
                <a:gd name="connsiteX649" fmla="*/ 925481 w 1130951"/>
                <a:gd name="connsiteY649" fmla="*/ 19409 h 61601"/>
                <a:gd name="connsiteX650" fmla="*/ 930732 w 1130951"/>
                <a:gd name="connsiteY650" fmla="*/ 14814 h 61601"/>
                <a:gd name="connsiteX651" fmla="*/ 938233 w 1130951"/>
                <a:gd name="connsiteY651" fmla="*/ 13127 h 61601"/>
                <a:gd name="connsiteX652" fmla="*/ 948640 w 1130951"/>
                <a:gd name="connsiteY652" fmla="*/ 16690 h 61601"/>
                <a:gd name="connsiteX653" fmla="*/ 952485 w 1130951"/>
                <a:gd name="connsiteY653" fmla="*/ 26160 h 61601"/>
                <a:gd name="connsiteX654" fmla="*/ 952485 w 1130951"/>
                <a:gd name="connsiteY654" fmla="*/ 46787 h 61601"/>
                <a:gd name="connsiteX655" fmla="*/ 947234 w 1130951"/>
                <a:gd name="connsiteY655" fmla="*/ 46787 h 61601"/>
                <a:gd name="connsiteX656" fmla="*/ 947234 w 1130951"/>
                <a:gd name="connsiteY656" fmla="*/ 42099 h 61601"/>
                <a:gd name="connsiteX657" fmla="*/ 947046 w 1130951"/>
                <a:gd name="connsiteY657" fmla="*/ 42099 h 61601"/>
                <a:gd name="connsiteX658" fmla="*/ 942827 w 1130951"/>
                <a:gd name="connsiteY658" fmla="*/ 46131 h 61601"/>
                <a:gd name="connsiteX659" fmla="*/ 936451 w 1130951"/>
                <a:gd name="connsiteY659" fmla="*/ 47818 h 61601"/>
                <a:gd name="connsiteX660" fmla="*/ 937014 w 1130951"/>
                <a:gd name="connsiteY660" fmla="*/ 43037 h 61601"/>
                <a:gd name="connsiteX661" fmla="*/ 942077 w 1130951"/>
                <a:gd name="connsiteY661" fmla="*/ 41630 h 61601"/>
                <a:gd name="connsiteX662" fmla="*/ 945828 w 1130951"/>
                <a:gd name="connsiteY662" fmla="*/ 37880 h 61601"/>
                <a:gd name="connsiteX663" fmla="*/ 947234 w 1130951"/>
                <a:gd name="connsiteY663" fmla="*/ 32629 h 61601"/>
                <a:gd name="connsiteX664" fmla="*/ 943484 w 1130951"/>
                <a:gd name="connsiteY664" fmla="*/ 31035 h 61601"/>
                <a:gd name="connsiteX665" fmla="*/ 938795 w 1130951"/>
                <a:gd name="connsiteY665" fmla="*/ 30379 h 61601"/>
                <a:gd name="connsiteX666" fmla="*/ 932045 w 1130951"/>
                <a:gd name="connsiteY666" fmla="*/ 32254 h 61601"/>
                <a:gd name="connsiteX667" fmla="*/ 929794 w 1130951"/>
                <a:gd name="connsiteY667" fmla="*/ 37036 h 61601"/>
                <a:gd name="connsiteX668" fmla="*/ 931763 w 1130951"/>
                <a:gd name="connsiteY668" fmla="*/ 41349 h 61601"/>
                <a:gd name="connsiteX669" fmla="*/ 937014 w 1130951"/>
                <a:gd name="connsiteY669" fmla="*/ 43037 h 61601"/>
                <a:gd name="connsiteX670" fmla="*/ 974493 w 1130951"/>
                <a:gd name="connsiteY670" fmla="*/ 47818 h 61601"/>
                <a:gd name="connsiteX671" fmla="*/ 965961 w 1130951"/>
                <a:gd name="connsiteY671" fmla="*/ 45568 h 61601"/>
                <a:gd name="connsiteX672" fmla="*/ 960054 w 1130951"/>
                <a:gd name="connsiteY672" fmla="*/ 39380 h 61601"/>
                <a:gd name="connsiteX673" fmla="*/ 957991 w 1130951"/>
                <a:gd name="connsiteY673" fmla="*/ 30473 h 61601"/>
                <a:gd name="connsiteX674" fmla="*/ 960054 w 1130951"/>
                <a:gd name="connsiteY674" fmla="*/ 21659 h 61601"/>
                <a:gd name="connsiteX675" fmla="*/ 965961 w 1130951"/>
                <a:gd name="connsiteY675" fmla="*/ 15377 h 61601"/>
                <a:gd name="connsiteX676" fmla="*/ 974493 w 1130951"/>
                <a:gd name="connsiteY676" fmla="*/ 13127 h 61601"/>
                <a:gd name="connsiteX677" fmla="*/ 983307 w 1130951"/>
                <a:gd name="connsiteY677" fmla="*/ 15658 h 61601"/>
                <a:gd name="connsiteX678" fmla="*/ 988558 w 1130951"/>
                <a:gd name="connsiteY678" fmla="*/ 22128 h 61601"/>
                <a:gd name="connsiteX679" fmla="*/ 983588 w 1130951"/>
                <a:gd name="connsiteY679" fmla="*/ 24191 h 61601"/>
                <a:gd name="connsiteX680" fmla="*/ 979932 w 1130951"/>
                <a:gd name="connsiteY680" fmla="*/ 19690 h 61601"/>
                <a:gd name="connsiteX681" fmla="*/ 974212 w 1130951"/>
                <a:gd name="connsiteY681" fmla="*/ 18096 h 61601"/>
                <a:gd name="connsiteX682" fmla="*/ 968774 w 1130951"/>
                <a:gd name="connsiteY682" fmla="*/ 19690 h 61601"/>
                <a:gd name="connsiteX683" fmla="*/ 964836 w 1130951"/>
                <a:gd name="connsiteY683" fmla="*/ 24003 h 61601"/>
                <a:gd name="connsiteX684" fmla="*/ 963336 w 1130951"/>
                <a:gd name="connsiteY684" fmla="*/ 30473 h 61601"/>
                <a:gd name="connsiteX685" fmla="*/ 964836 w 1130951"/>
                <a:gd name="connsiteY685" fmla="*/ 36942 h 61601"/>
                <a:gd name="connsiteX686" fmla="*/ 968774 w 1130951"/>
                <a:gd name="connsiteY686" fmla="*/ 41349 h 61601"/>
                <a:gd name="connsiteX687" fmla="*/ 974212 w 1130951"/>
                <a:gd name="connsiteY687" fmla="*/ 42849 h 61601"/>
                <a:gd name="connsiteX688" fmla="*/ 980119 w 1130951"/>
                <a:gd name="connsiteY688" fmla="*/ 41255 h 61601"/>
                <a:gd name="connsiteX689" fmla="*/ 983870 w 1130951"/>
                <a:gd name="connsiteY689" fmla="*/ 36755 h 61601"/>
                <a:gd name="connsiteX690" fmla="*/ 988745 w 1130951"/>
                <a:gd name="connsiteY690" fmla="*/ 38817 h 61601"/>
                <a:gd name="connsiteX691" fmla="*/ 983307 w 1130951"/>
                <a:gd name="connsiteY691" fmla="*/ 45381 h 61601"/>
                <a:gd name="connsiteX692" fmla="*/ 974493 w 1130951"/>
                <a:gd name="connsiteY692" fmla="*/ 47818 h 61601"/>
                <a:gd name="connsiteX693" fmla="*/ 1004681 w 1130951"/>
                <a:gd name="connsiteY693" fmla="*/ 47818 h 61601"/>
                <a:gd name="connsiteX694" fmla="*/ 998306 w 1130951"/>
                <a:gd name="connsiteY694" fmla="*/ 46412 h 61601"/>
                <a:gd name="connsiteX695" fmla="*/ 993899 w 1130951"/>
                <a:gd name="connsiteY695" fmla="*/ 42568 h 61601"/>
                <a:gd name="connsiteX696" fmla="*/ 992399 w 1130951"/>
                <a:gd name="connsiteY696" fmla="*/ 36942 h 61601"/>
                <a:gd name="connsiteX697" fmla="*/ 996243 w 1130951"/>
                <a:gd name="connsiteY697" fmla="*/ 28879 h 61601"/>
                <a:gd name="connsiteX698" fmla="*/ 1006182 w 1130951"/>
                <a:gd name="connsiteY698" fmla="*/ 25972 h 61601"/>
                <a:gd name="connsiteX699" fmla="*/ 1011620 w 1130951"/>
                <a:gd name="connsiteY699" fmla="*/ 26628 h 61601"/>
                <a:gd name="connsiteX700" fmla="*/ 1015464 w 1130951"/>
                <a:gd name="connsiteY700" fmla="*/ 28035 h 61601"/>
                <a:gd name="connsiteX701" fmla="*/ 1015464 w 1130951"/>
                <a:gd name="connsiteY701" fmla="*/ 26066 h 61601"/>
                <a:gd name="connsiteX702" fmla="*/ 1012932 w 1130951"/>
                <a:gd name="connsiteY702" fmla="*/ 20253 h 61601"/>
                <a:gd name="connsiteX703" fmla="*/ 1006463 w 1130951"/>
                <a:gd name="connsiteY703" fmla="*/ 18002 h 61601"/>
                <a:gd name="connsiteX704" fmla="*/ 1001493 w 1130951"/>
                <a:gd name="connsiteY704" fmla="*/ 19221 h 61601"/>
                <a:gd name="connsiteX705" fmla="*/ 997743 w 1130951"/>
                <a:gd name="connsiteY705" fmla="*/ 22503 h 61601"/>
                <a:gd name="connsiteX706" fmla="*/ 993711 w 1130951"/>
                <a:gd name="connsiteY706" fmla="*/ 19409 h 61601"/>
                <a:gd name="connsiteX707" fmla="*/ 998962 w 1130951"/>
                <a:gd name="connsiteY707" fmla="*/ 14814 h 61601"/>
                <a:gd name="connsiteX708" fmla="*/ 1006463 w 1130951"/>
                <a:gd name="connsiteY708" fmla="*/ 13127 h 61601"/>
                <a:gd name="connsiteX709" fmla="*/ 1016870 w 1130951"/>
                <a:gd name="connsiteY709" fmla="*/ 16690 h 61601"/>
                <a:gd name="connsiteX710" fmla="*/ 1020715 w 1130951"/>
                <a:gd name="connsiteY710" fmla="*/ 26160 h 61601"/>
                <a:gd name="connsiteX711" fmla="*/ 1020715 w 1130951"/>
                <a:gd name="connsiteY711" fmla="*/ 46787 h 61601"/>
                <a:gd name="connsiteX712" fmla="*/ 1015464 w 1130951"/>
                <a:gd name="connsiteY712" fmla="*/ 46787 h 61601"/>
                <a:gd name="connsiteX713" fmla="*/ 1015464 w 1130951"/>
                <a:gd name="connsiteY713" fmla="*/ 42099 h 61601"/>
                <a:gd name="connsiteX714" fmla="*/ 1015276 w 1130951"/>
                <a:gd name="connsiteY714" fmla="*/ 42099 h 61601"/>
                <a:gd name="connsiteX715" fmla="*/ 1011057 w 1130951"/>
                <a:gd name="connsiteY715" fmla="*/ 46131 h 61601"/>
                <a:gd name="connsiteX716" fmla="*/ 1004681 w 1130951"/>
                <a:gd name="connsiteY716" fmla="*/ 47818 h 61601"/>
                <a:gd name="connsiteX717" fmla="*/ 1005244 w 1130951"/>
                <a:gd name="connsiteY717" fmla="*/ 43037 h 61601"/>
                <a:gd name="connsiteX718" fmla="*/ 1010307 w 1130951"/>
                <a:gd name="connsiteY718" fmla="*/ 41630 h 61601"/>
                <a:gd name="connsiteX719" fmla="*/ 1014058 w 1130951"/>
                <a:gd name="connsiteY719" fmla="*/ 37880 h 61601"/>
                <a:gd name="connsiteX720" fmla="*/ 1015464 w 1130951"/>
                <a:gd name="connsiteY720" fmla="*/ 32629 h 61601"/>
                <a:gd name="connsiteX721" fmla="*/ 1011714 w 1130951"/>
                <a:gd name="connsiteY721" fmla="*/ 31035 h 61601"/>
                <a:gd name="connsiteX722" fmla="*/ 1007025 w 1130951"/>
                <a:gd name="connsiteY722" fmla="*/ 30379 h 61601"/>
                <a:gd name="connsiteX723" fmla="*/ 1000275 w 1130951"/>
                <a:gd name="connsiteY723" fmla="*/ 32254 h 61601"/>
                <a:gd name="connsiteX724" fmla="*/ 998024 w 1130951"/>
                <a:gd name="connsiteY724" fmla="*/ 37036 h 61601"/>
                <a:gd name="connsiteX725" fmla="*/ 999993 w 1130951"/>
                <a:gd name="connsiteY725" fmla="*/ 41349 h 61601"/>
                <a:gd name="connsiteX726" fmla="*/ 1005244 w 1130951"/>
                <a:gd name="connsiteY726" fmla="*/ 43037 h 61601"/>
                <a:gd name="connsiteX727" fmla="*/ 1040153 w 1130951"/>
                <a:gd name="connsiteY727" fmla="*/ 47256 h 61601"/>
                <a:gd name="connsiteX728" fmla="*/ 1036403 w 1130951"/>
                <a:gd name="connsiteY728" fmla="*/ 46693 h 61601"/>
                <a:gd name="connsiteX729" fmla="*/ 1033590 w 1130951"/>
                <a:gd name="connsiteY729" fmla="*/ 44912 h 61601"/>
                <a:gd name="connsiteX730" fmla="*/ 1031058 w 1130951"/>
                <a:gd name="connsiteY730" fmla="*/ 38255 h 61601"/>
                <a:gd name="connsiteX731" fmla="*/ 1031058 w 1130951"/>
                <a:gd name="connsiteY731" fmla="*/ 19127 h 61601"/>
                <a:gd name="connsiteX732" fmla="*/ 1025339 w 1130951"/>
                <a:gd name="connsiteY732" fmla="*/ 19127 h 61601"/>
                <a:gd name="connsiteX733" fmla="*/ 1025339 w 1130951"/>
                <a:gd name="connsiteY733" fmla="*/ 14158 h 61601"/>
                <a:gd name="connsiteX734" fmla="*/ 1031058 w 1130951"/>
                <a:gd name="connsiteY734" fmla="*/ 14158 h 61601"/>
                <a:gd name="connsiteX735" fmla="*/ 1031058 w 1130951"/>
                <a:gd name="connsiteY735" fmla="*/ 4969 h 61601"/>
                <a:gd name="connsiteX736" fmla="*/ 1036496 w 1130951"/>
                <a:gd name="connsiteY736" fmla="*/ 4969 h 61601"/>
                <a:gd name="connsiteX737" fmla="*/ 1036496 w 1130951"/>
                <a:gd name="connsiteY737" fmla="*/ 14158 h 61601"/>
                <a:gd name="connsiteX738" fmla="*/ 1044466 w 1130951"/>
                <a:gd name="connsiteY738" fmla="*/ 14158 h 61601"/>
                <a:gd name="connsiteX739" fmla="*/ 1044466 w 1130951"/>
                <a:gd name="connsiteY739" fmla="*/ 19127 h 61601"/>
                <a:gd name="connsiteX740" fmla="*/ 1036496 w 1130951"/>
                <a:gd name="connsiteY740" fmla="*/ 19127 h 61601"/>
                <a:gd name="connsiteX741" fmla="*/ 1036496 w 1130951"/>
                <a:gd name="connsiteY741" fmla="*/ 36848 h 61601"/>
                <a:gd name="connsiteX742" fmla="*/ 1037528 w 1130951"/>
                <a:gd name="connsiteY742" fmla="*/ 40880 h 61601"/>
                <a:gd name="connsiteX743" fmla="*/ 1040997 w 1130951"/>
                <a:gd name="connsiteY743" fmla="*/ 42287 h 61601"/>
                <a:gd name="connsiteX744" fmla="*/ 1044560 w 1130951"/>
                <a:gd name="connsiteY744" fmla="*/ 41161 h 61601"/>
                <a:gd name="connsiteX745" fmla="*/ 1044560 w 1130951"/>
                <a:gd name="connsiteY745" fmla="*/ 46506 h 61601"/>
                <a:gd name="connsiteX746" fmla="*/ 1042591 w 1130951"/>
                <a:gd name="connsiteY746" fmla="*/ 47068 h 61601"/>
                <a:gd name="connsiteX747" fmla="*/ 1040153 w 1130951"/>
                <a:gd name="connsiteY747" fmla="*/ 47256 h 61601"/>
                <a:gd name="connsiteX748" fmla="*/ 1054501 w 1130951"/>
                <a:gd name="connsiteY748" fmla="*/ 8157 h 61601"/>
                <a:gd name="connsiteX749" fmla="*/ 1051688 w 1130951"/>
                <a:gd name="connsiteY749" fmla="*/ 7032 h 61601"/>
                <a:gd name="connsiteX750" fmla="*/ 1050563 w 1130951"/>
                <a:gd name="connsiteY750" fmla="*/ 4219 h 61601"/>
                <a:gd name="connsiteX751" fmla="*/ 1051688 w 1130951"/>
                <a:gd name="connsiteY751" fmla="*/ 1500 h 61601"/>
                <a:gd name="connsiteX752" fmla="*/ 1054501 w 1130951"/>
                <a:gd name="connsiteY752" fmla="*/ 375 h 61601"/>
                <a:gd name="connsiteX753" fmla="*/ 1057314 w 1130951"/>
                <a:gd name="connsiteY753" fmla="*/ 1500 h 61601"/>
                <a:gd name="connsiteX754" fmla="*/ 1058439 w 1130951"/>
                <a:gd name="connsiteY754" fmla="*/ 4219 h 61601"/>
                <a:gd name="connsiteX755" fmla="*/ 1057314 w 1130951"/>
                <a:gd name="connsiteY755" fmla="*/ 7032 h 61601"/>
                <a:gd name="connsiteX756" fmla="*/ 1054501 w 1130951"/>
                <a:gd name="connsiteY756" fmla="*/ 8157 h 61601"/>
                <a:gd name="connsiteX757" fmla="*/ 1051782 w 1130951"/>
                <a:gd name="connsiteY757" fmla="*/ 14158 h 61601"/>
                <a:gd name="connsiteX758" fmla="*/ 1057220 w 1130951"/>
                <a:gd name="connsiteY758" fmla="*/ 14158 h 61601"/>
                <a:gd name="connsiteX759" fmla="*/ 1057220 w 1130951"/>
                <a:gd name="connsiteY759" fmla="*/ 46787 h 61601"/>
                <a:gd name="connsiteX760" fmla="*/ 1051782 w 1130951"/>
                <a:gd name="connsiteY760" fmla="*/ 46787 h 61601"/>
                <a:gd name="connsiteX761" fmla="*/ 1051782 w 1130951"/>
                <a:gd name="connsiteY761" fmla="*/ 14158 h 61601"/>
                <a:gd name="connsiteX762" fmla="*/ 1080447 w 1130951"/>
                <a:gd name="connsiteY762" fmla="*/ 47818 h 61601"/>
                <a:gd name="connsiteX763" fmla="*/ 1071821 w 1130951"/>
                <a:gd name="connsiteY763" fmla="*/ 45568 h 61601"/>
                <a:gd name="connsiteX764" fmla="*/ 1065820 w 1130951"/>
                <a:gd name="connsiteY764" fmla="*/ 39286 h 61601"/>
                <a:gd name="connsiteX765" fmla="*/ 1063758 w 1130951"/>
                <a:gd name="connsiteY765" fmla="*/ 30473 h 61601"/>
                <a:gd name="connsiteX766" fmla="*/ 1065820 w 1130951"/>
                <a:gd name="connsiteY766" fmla="*/ 21753 h 61601"/>
                <a:gd name="connsiteX767" fmla="*/ 1071821 w 1130951"/>
                <a:gd name="connsiteY767" fmla="*/ 15471 h 61601"/>
                <a:gd name="connsiteX768" fmla="*/ 1080447 w 1130951"/>
                <a:gd name="connsiteY768" fmla="*/ 13127 h 61601"/>
                <a:gd name="connsiteX769" fmla="*/ 1089073 w 1130951"/>
                <a:gd name="connsiteY769" fmla="*/ 15471 h 61601"/>
                <a:gd name="connsiteX770" fmla="*/ 1095074 w 1130951"/>
                <a:gd name="connsiteY770" fmla="*/ 21753 h 61601"/>
                <a:gd name="connsiteX771" fmla="*/ 1097230 w 1130951"/>
                <a:gd name="connsiteY771" fmla="*/ 30473 h 61601"/>
                <a:gd name="connsiteX772" fmla="*/ 1095074 w 1130951"/>
                <a:gd name="connsiteY772" fmla="*/ 39286 h 61601"/>
                <a:gd name="connsiteX773" fmla="*/ 1089073 w 1130951"/>
                <a:gd name="connsiteY773" fmla="*/ 45568 h 61601"/>
                <a:gd name="connsiteX774" fmla="*/ 1080447 w 1130951"/>
                <a:gd name="connsiteY774" fmla="*/ 47818 h 61601"/>
                <a:gd name="connsiteX775" fmla="*/ 1080447 w 1130951"/>
                <a:gd name="connsiteY775" fmla="*/ 42849 h 61601"/>
                <a:gd name="connsiteX776" fmla="*/ 1086073 w 1130951"/>
                <a:gd name="connsiteY776" fmla="*/ 41349 h 61601"/>
                <a:gd name="connsiteX777" fmla="*/ 1090198 w 1130951"/>
                <a:gd name="connsiteY777" fmla="*/ 37036 h 61601"/>
                <a:gd name="connsiteX778" fmla="*/ 1091792 w 1130951"/>
                <a:gd name="connsiteY778" fmla="*/ 30473 h 61601"/>
                <a:gd name="connsiteX779" fmla="*/ 1090198 w 1130951"/>
                <a:gd name="connsiteY779" fmla="*/ 23909 h 61601"/>
                <a:gd name="connsiteX780" fmla="*/ 1086073 w 1130951"/>
                <a:gd name="connsiteY780" fmla="*/ 19596 h 61601"/>
                <a:gd name="connsiteX781" fmla="*/ 1080447 w 1130951"/>
                <a:gd name="connsiteY781" fmla="*/ 18096 h 61601"/>
                <a:gd name="connsiteX782" fmla="*/ 1074821 w 1130951"/>
                <a:gd name="connsiteY782" fmla="*/ 19596 h 61601"/>
                <a:gd name="connsiteX783" fmla="*/ 1070602 w 1130951"/>
                <a:gd name="connsiteY783" fmla="*/ 23909 h 61601"/>
                <a:gd name="connsiteX784" fmla="*/ 1069102 w 1130951"/>
                <a:gd name="connsiteY784" fmla="*/ 30473 h 61601"/>
                <a:gd name="connsiteX785" fmla="*/ 1070602 w 1130951"/>
                <a:gd name="connsiteY785" fmla="*/ 37036 h 61601"/>
                <a:gd name="connsiteX786" fmla="*/ 1074821 w 1130951"/>
                <a:gd name="connsiteY786" fmla="*/ 41349 h 61601"/>
                <a:gd name="connsiteX787" fmla="*/ 1080447 w 1130951"/>
                <a:gd name="connsiteY787" fmla="*/ 42849 h 61601"/>
                <a:gd name="connsiteX788" fmla="*/ 1102917 w 1130951"/>
                <a:gd name="connsiteY788" fmla="*/ 14158 h 61601"/>
                <a:gd name="connsiteX789" fmla="*/ 1108074 w 1130951"/>
                <a:gd name="connsiteY789" fmla="*/ 14158 h 61601"/>
                <a:gd name="connsiteX790" fmla="*/ 1108074 w 1130951"/>
                <a:gd name="connsiteY790" fmla="*/ 18940 h 61601"/>
                <a:gd name="connsiteX791" fmla="*/ 1108355 w 1130951"/>
                <a:gd name="connsiteY791" fmla="*/ 18940 h 61601"/>
                <a:gd name="connsiteX792" fmla="*/ 1112574 w 1130951"/>
                <a:gd name="connsiteY792" fmla="*/ 14814 h 61601"/>
                <a:gd name="connsiteX793" fmla="*/ 1118856 w 1130951"/>
                <a:gd name="connsiteY793" fmla="*/ 13127 h 61601"/>
                <a:gd name="connsiteX794" fmla="*/ 1127858 w 1130951"/>
                <a:gd name="connsiteY794" fmla="*/ 16596 h 61601"/>
                <a:gd name="connsiteX795" fmla="*/ 1130952 w 1130951"/>
                <a:gd name="connsiteY795" fmla="*/ 25878 h 61601"/>
                <a:gd name="connsiteX796" fmla="*/ 1130952 w 1130951"/>
                <a:gd name="connsiteY796" fmla="*/ 46787 h 61601"/>
                <a:gd name="connsiteX797" fmla="*/ 1125514 w 1130951"/>
                <a:gd name="connsiteY797" fmla="*/ 46787 h 61601"/>
                <a:gd name="connsiteX798" fmla="*/ 1125514 w 1130951"/>
                <a:gd name="connsiteY798" fmla="*/ 26722 h 61601"/>
                <a:gd name="connsiteX799" fmla="*/ 1123357 w 1130951"/>
                <a:gd name="connsiteY799" fmla="*/ 20159 h 61601"/>
                <a:gd name="connsiteX800" fmla="*/ 1117450 w 1130951"/>
                <a:gd name="connsiteY800" fmla="*/ 18096 h 61601"/>
                <a:gd name="connsiteX801" fmla="*/ 1112668 w 1130951"/>
                <a:gd name="connsiteY801" fmla="*/ 19596 h 61601"/>
                <a:gd name="connsiteX802" fmla="*/ 1109480 w 1130951"/>
                <a:gd name="connsiteY802" fmla="*/ 23440 h 61601"/>
                <a:gd name="connsiteX803" fmla="*/ 1108355 w 1130951"/>
                <a:gd name="connsiteY803" fmla="*/ 28410 h 61601"/>
                <a:gd name="connsiteX804" fmla="*/ 1108355 w 1130951"/>
                <a:gd name="connsiteY804" fmla="*/ 46787 h 61601"/>
                <a:gd name="connsiteX805" fmla="*/ 1102917 w 1130951"/>
                <a:gd name="connsiteY805" fmla="*/ 46787 h 61601"/>
                <a:gd name="connsiteX806" fmla="*/ 1102917 w 1130951"/>
                <a:gd name="connsiteY806" fmla="*/ 14158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Lst>
              <a:rect l="l" t="t" r="r" b="b"/>
              <a:pathLst>
                <a:path w="1130951" h="61601">
                  <a:moveTo>
                    <a:pt x="16033" y="47818"/>
                  </a:moveTo>
                  <a:cubicBezTo>
                    <a:pt x="13721" y="47818"/>
                    <a:pt x="11470" y="47350"/>
                    <a:pt x="9282" y="46412"/>
                  </a:cubicBezTo>
                  <a:cubicBezTo>
                    <a:pt x="7157" y="45412"/>
                    <a:pt x="5251" y="44006"/>
                    <a:pt x="3563" y="42193"/>
                  </a:cubicBezTo>
                  <a:cubicBezTo>
                    <a:pt x="1938" y="40318"/>
                    <a:pt x="750" y="38067"/>
                    <a:pt x="0" y="35442"/>
                  </a:cubicBezTo>
                  <a:lnTo>
                    <a:pt x="5251" y="33285"/>
                  </a:lnTo>
                  <a:cubicBezTo>
                    <a:pt x="5938" y="36036"/>
                    <a:pt x="7251" y="38286"/>
                    <a:pt x="9189" y="40036"/>
                  </a:cubicBezTo>
                  <a:cubicBezTo>
                    <a:pt x="11189" y="41786"/>
                    <a:pt x="13502" y="42662"/>
                    <a:pt x="16127" y="42662"/>
                  </a:cubicBezTo>
                  <a:cubicBezTo>
                    <a:pt x="18815" y="42662"/>
                    <a:pt x="21065" y="41943"/>
                    <a:pt x="22878" y="40505"/>
                  </a:cubicBezTo>
                  <a:cubicBezTo>
                    <a:pt x="24691" y="39067"/>
                    <a:pt x="25597" y="37098"/>
                    <a:pt x="25597" y="34598"/>
                  </a:cubicBezTo>
                  <a:cubicBezTo>
                    <a:pt x="25597" y="32473"/>
                    <a:pt x="24816" y="30723"/>
                    <a:pt x="23253" y="29347"/>
                  </a:cubicBezTo>
                  <a:cubicBezTo>
                    <a:pt x="21690" y="27972"/>
                    <a:pt x="19159" y="26691"/>
                    <a:pt x="15658" y="25503"/>
                  </a:cubicBezTo>
                  <a:lnTo>
                    <a:pt x="12752" y="24472"/>
                  </a:lnTo>
                  <a:cubicBezTo>
                    <a:pt x="9501" y="23347"/>
                    <a:pt x="6845" y="21846"/>
                    <a:pt x="4782" y="19971"/>
                  </a:cubicBezTo>
                  <a:cubicBezTo>
                    <a:pt x="2782" y="18096"/>
                    <a:pt x="1781" y="15471"/>
                    <a:pt x="1781" y="12095"/>
                  </a:cubicBezTo>
                  <a:cubicBezTo>
                    <a:pt x="1781" y="9970"/>
                    <a:pt x="2375" y="7970"/>
                    <a:pt x="3563" y="6095"/>
                  </a:cubicBezTo>
                  <a:cubicBezTo>
                    <a:pt x="4751" y="4219"/>
                    <a:pt x="6407" y="2750"/>
                    <a:pt x="8532" y="1688"/>
                  </a:cubicBezTo>
                  <a:cubicBezTo>
                    <a:pt x="10658" y="563"/>
                    <a:pt x="13064" y="0"/>
                    <a:pt x="15752" y="0"/>
                  </a:cubicBezTo>
                  <a:cubicBezTo>
                    <a:pt x="18377" y="0"/>
                    <a:pt x="20659" y="500"/>
                    <a:pt x="22597" y="1500"/>
                  </a:cubicBezTo>
                  <a:cubicBezTo>
                    <a:pt x="24597" y="2438"/>
                    <a:pt x="26160" y="3625"/>
                    <a:pt x="27285" y="5063"/>
                  </a:cubicBezTo>
                  <a:cubicBezTo>
                    <a:pt x="28472" y="6438"/>
                    <a:pt x="29316" y="7814"/>
                    <a:pt x="29816" y="9189"/>
                  </a:cubicBezTo>
                  <a:lnTo>
                    <a:pt x="24753" y="11345"/>
                  </a:lnTo>
                  <a:cubicBezTo>
                    <a:pt x="24253" y="9783"/>
                    <a:pt x="23253" y="8376"/>
                    <a:pt x="21753" y="7126"/>
                  </a:cubicBezTo>
                  <a:cubicBezTo>
                    <a:pt x="20253" y="5813"/>
                    <a:pt x="18252" y="5157"/>
                    <a:pt x="15752" y="5157"/>
                  </a:cubicBezTo>
                  <a:cubicBezTo>
                    <a:pt x="13439" y="5157"/>
                    <a:pt x="11439" y="5813"/>
                    <a:pt x="9751" y="7126"/>
                  </a:cubicBezTo>
                  <a:cubicBezTo>
                    <a:pt x="8126" y="8439"/>
                    <a:pt x="7313" y="10095"/>
                    <a:pt x="7313" y="12095"/>
                  </a:cubicBezTo>
                  <a:cubicBezTo>
                    <a:pt x="7313" y="13908"/>
                    <a:pt x="8001" y="15377"/>
                    <a:pt x="9376" y="16502"/>
                  </a:cubicBezTo>
                  <a:cubicBezTo>
                    <a:pt x="10814" y="17627"/>
                    <a:pt x="12939" y="18690"/>
                    <a:pt x="15752" y="19690"/>
                  </a:cubicBezTo>
                  <a:lnTo>
                    <a:pt x="18752" y="20721"/>
                  </a:lnTo>
                  <a:cubicBezTo>
                    <a:pt x="22628" y="22096"/>
                    <a:pt x="25659" y="23847"/>
                    <a:pt x="27847" y="25972"/>
                  </a:cubicBezTo>
                  <a:cubicBezTo>
                    <a:pt x="30035" y="28097"/>
                    <a:pt x="31129" y="30973"/>
                    <a:pt x="31129" y="34598"/>
                  </a:cubicBezTo>
                  <a:cubicBezTo>
                    <a:pt x="31129" y="37536"/>
                    <a:pt x="30348" y="40005"/>
                    <a:pt x="28785" y="42005"/>
                  </a:cubicBezTo>
                  <a:cubicBezTo>
                    <a:pt x="27285" y="44006"/>
                    <a:pt x="25378" y="45474"/>
                    <a:pt x="23065" y="46412"/>
                  </a:cubicBezTo>
                  <a:cubicBezTo>
                    <a:pt x="20815" y="47350"/>
                    <a:pt x="18471" y="47818"/>
                    <a:pt x="16033" y="47818"/>
                  </a:cubicBezTo>
                  <a:close/>
                  <a:moveTo>
                    <a:pt x="48502" y="47818"/>
                  </a:moveTo>
                  <a:cubicBezTo>
                    <a:pt x="46127" y="47818"/>
                    <a:pt x="44001" y="47350"/>
                    <a:pt x="42126" y="46412"/>
                  </a:cubicBezTo>
                  <a:cubicBezTo>
                    <a:pt x="40251" y="45474"/>
                    <a:pt x="38782" y="44193"/>
                    <a:pt x="37719" y="42568"/>
                  </a:cubicBezTo>
                  <a:cubicBezTo>
                    <a:pt x="36719" y="40880"/>
                    <a:pt x="36219" y="39005"/>
                    <a:pt x="36219" y="36942"/>
                  </a:cubicBezTo>
                  <a:cubicBezTo>
                    <a:pt x="36219" y="33504"/>
                    <a:pt x="37501" y="30816"/>
                    <a:pt x="40063" y="28879"/>
                  </a:cubicBezTo>
                  <a:cubicBezTo>
                    <a:pt x="42689" y="26941"/>
                    <a:pt x="46001" y="25972"/>
                    <a:pt x="50002" y="25972"/>
                  </a:cubicBezTo>
                  <a:cubicBezTo>
                    <a:pt x="51940" y="25972"/>
                    <a:pt x="53753" y="26191"/>
                    <a:pt x="55440" y="26628"/>
                  </a:cubicBezTo>
                  <a:cubicBezTo>
                    <a:pt x="57128" y="27003"/>
                    <a:pt x="58410" y="27472"/>
                    <a:pt x="59285" y="28035"/>
                  </a:cubicBezTo>
                  <a:lnTo>
                    <a:pt x="59285" y="26066"/>
                  </a:lnTo>
                  <a:cubicBezTo>
                    <a:pt x="59285" y="23628"/>
                    <a:pt x="58441" y="21690"/>
                    <a:pt x="56753" y="20253"/>
                  </a:cubicBezTo>
                  <a:cubicBezTo>
                    <a:pt x="55065" y="18752"/>
                    <a:pt x="52909" y="18002"/>
                    <a:pt x="50283" y="18002"/>
                  </a:cubicBezTo>
                  <a:cubicBezTo>
                    <a:pt x="48533" y="18002"/>
                    <a:pt x="46877" y="18409"/>
                    <a:pt x="45314" y="19221"/>
                  </a:cubicBezTo>
                  <a:cubicBezTo>
                    <a:pt x="43751" y="19971"/>
                    <a:pt x="42501" y="21065"/>
                    <a:pt x="41564" y="22503"/>
                  </a:cubicBezTo>
                  <a:lnTo>
                    <a:pt x="37532" y="19409"/>
                  </a:lnTo>
                  <a:cubicBezTo>
                    <a:pt x="38782" y="17471"/>
                    <a:pt x="40532" y="15939"/>
                    <a:pt x="42782" y="14814"/>
                  </a:cubicBezTo>
                  <a:cubicBezTo>
                    <a:pt x="45095" y="13689"/>
                    <a:pt x="47595" y="13127"/>
                    <a:pt x="50283" y="13127"/>
                  </a:cubicBezTo>
                  <a:cubicBezTo>
                    <a:pt x="54721" y="13127"/>
                    <a:pt x="58191" y="14314"/>
                    <a:pt x="60691" y="16690"/>
                  </a:cubicBezTo>
                  <a:cubicBezTo>
                    <a:pt x="63254" y="19002"/>
                    <a:pt x="64535" y="22159"/>
                    <a:pt x="64535" y="26160"/>
                  </a:cubicBezTo>
                  <a:lnTo>
                    <a:pt x="64535" y="46787"/>
                  </a:lnTo>
                  <a:lnTo>
                    <a:pt x="59285" y="46787"/>
                  </a:lnTo>
                  <a:lnTo>
                    <a:pt x="59285" y="42099"/>
                  </a:lnTo>
                  <a:lnTo>
                    <a:pt x="59097" y="42099"/>
                  </a:lnTo>
                  <a:cubicBezTo>
                    <a:pt x="58159" y="43662"/>
                    <a:pt x="56753" y="45006"/>
                    <a:pt x="54878" y="46131"/>
                  </a:cubicBezTo>
                  <a:cubicBezTo>
                    <a:pt x="53002" y="47256"/>
                    <a:pt x="50877" y="47818"/>
                    <a:pt x="48502" y="47818"/>
                  </a:cubicBezTo>
                  <a:close/>
                  <a:moveTo>
                    <a:pt x="49064" y="43037"/>
                  </a:moveTo>
                  <a:cubicBezTo>
                    <a:pt x="50877" y="43037"/>
                    <a:pt x="52565" y="42568"/>
                    <a:pt x="54128" y="41630"/>
                  </a:cubicBezTo>
                  <a:cubicBezTo>
                    <a:pt x="55690" y="40693"/>
                    <a:pt x="56940" y="39442"/>
                    <a:pt x="57878" y="37880"/>
                  </a:cubicBezTo>
                  <a:cubicBezTo>
                    <a:pt x="58816" y="36254"/>
                    <a:pt x="59285" y="34504"/>
                    <a:pt x="59285" y="32629"/>
                  </a:cubicBezTo>
                  <a:cubicBezTo>
                    <a:pt x="58284" y="31941"/>
                    <a:pt x="57034" y="31410"/>
                    <a:pt x="55534" y="31035"/>
                  </a:cubicBezTo>
                  <a:cubicBezTo>
                    <a:pt x="54034" y="30598"/>
                    <a:pt x="52471" y="30379"/>
                    <a:pt x="50846" y="30379"/>
                  </a:cubicBezTo>
                  <a:cubicBezTo>
                    <a:pt x="47846" y="30379"/>
                    <a:pt x="45595" y="31004"/>
                    <a:pt x="44095" y="32254"/>
                  </a:cubicBezTo>
                  <a:cubicBezTo>
                    <a:pt x="42595" y="33442"/>
                    <a:pt x="41845" y="35036"/>
                    <a:pt x="41845" y="37036"/>
                  </a:cubicBezTo>
                  <a:cubicBezTo>
                    <a:pt x="41845" y="38786"/>
                    <a:pt x="42501" y="40224"/>
                    <a:pt x="43814" y="41349"/>
                  </a:cubicBezTo>
                  <a:cubicBezTo>
                    <a:pt x="45189" y="42474"/>
                    <a:pt x="46939" y="43037"/>
                    <a:pt x="49064" y="43037"/>
                  </a:cubicBezTo>
                  <a:close/>
                  <a:moveTo>
                    <a:pt x="85606" y="47818"/>
                  </a:moveTo>
                  <a:cubicBezTo>
                    <a:pt x="82669" y="47818"/>
                    <a:pt x="80012" y="47068"/>
                    <a:pt x="77637" y="45568"/>
                  </a:cubicBezTo>
                  <a:cubicBezTo>
                    <a:pt x="75261" y="44068"/>
                    <a:pt x="73386" y="42005"/>
                    <a:pt x="72011" y="39380"/>
                  </a:cubicBezTo>
                  <a:cubicBezTo>
                    <a:pt x="70698" y="36755"/>
                    <a:pt x="70042" y="33786"/>
                    <a:pt x="70042" y="30473"/>
                  </a:cubicBezTo>
                  <a:cubicBezTo>
                    <a:pt x="70042" y="27222"/>
                    <a:pt x="70698" y="24284"/>
                    <a:pt x="72011" y="21659"/>
                  </a:cubicBezTo>
                  <a:cubicBezTo>
                    <a:pt x="73386" y="18971"/>
                    <a:pt x="75261" y="16877"/>
                    <a:pt x="77637" y="15377"/>
                  </a:cubicBezTo>
                  <a:cubicBezTo>
                    <a:pt x="80012" y="13877"/>
                    <a:pt x="82669" y="13127"/>
                    <a:pt x="85606" y="13127"/>
                  </a:cubicBezTo>
                  <a:cubicBezTo>
                    <a:pt x="88107" y="13127"/>
                    <a:pt x="90326" y="13689"/>
                    <a:pt x="92263" y="14814"/>
                  </a:cubicBezTo>
                  <a:cubicBezTo>
                    <a:pt x="94201" y="15939"/>
                    <a:pt x="95701" y="17346"/>
                    <a:pt x="96764" y="19034"/>
                  </a:cubicBezTo>
                  <a:lnTo>
                    <a:pt x="96951" y="19034"/>
                  </a:lnTo>
                  <a:lnTo>
                    <a:pt x="96764" y="14533"/>
                  </a:lnTo>
                  <a:lnTo>
                    <a:pt x="96764" y="1031"/>
                  </a:lnTo>
                  <a:lnTo>
                    <a:pt x="102202" y="1031"/>
                  </a:lnTo>
                  <a:lnTo>
                    <a:pt x="102202" y="46787"/>
                  </a:lnTo>
                  <a:lnTo>
                    <a:pt x="96951" y="46787"/>
                  </a:lnTo>
                  <a:lnTo>
                    <a:pt x="96951" y="42005"/>
                  </a:lnTo>
                  <a:lnTo>
                    <a:pt x="96764" y="42005"/>
                  </a:lnTo>
                  <a:cubicBezTo>
                    <a:pt x="95701" y="43631"/>
                    <a:pt x="94201" y="45006"/>
                    <a:pt x="92263" y="46131"/>
                  </a:cubicBezTo>
                  <a:cubicBezTo>
                    <a:pt x="90326" y="47256"/>
                    <a:pt x="88107" y="47818"/>
                    <a:pt x="85606" y="47818"/>
                  </a:cubicBezTo>
                  <a:close/>
                  <a:moveTo>
                    <a:pt x="86169" y="42849"/>
                  </a:moveTo>
                  <a:cubicBezTo>
                    <a:pt x="88107" y="42849"/>
                    <a:pt x="89888" y="42349"/>
                    <a:pt x="91513" y="41349"/>
                  </a:cubicBezTo>
                  <a:cubicBezTo>
                    <a:pt x="93138" y="40349"/>
                    <a:pt x="94451" y="38911"/>
                    <a:pt x="95451" y="37036"/>
                  </a:cubicBezTo>
                  <a:cubicBezTo>
                    <a:pt x="96452" y="35161"/>
                    <a:pt x="96951" y="32973"/>
                    <a:pt x="96951" y="30473"/>
                  </a:cubicBezTo>
                  <a:cubicBezTo>
                    <a:pt x="96951" y="28035"/>
                    <a:pt x="96452" y="25878"/>
                    <a:pt x="95451" y="24003"/>
                  </a:cubicBezTo>
                  <a:cubicBezTo>
                    <a:pt x="94451" y="22128"/>
                    <a:pt x="93138" y="20690"/>
                    <a:pt x="91513" y="19690"/>
                  </a:cubicBezTo>
                  <a:cubicBezTo>
                    <a:pt x="89888" y="18627"/>
                    <a:pt x="88107" y="18096"/>
                    <a:pt x="86169" y="18096"/>
                  </a:cubicBezTo>
                  <a:cubicBezTo>
                    <a:pt x="84294" y="18096"/>
                    <a:pt x="82512" y="18627"/>
                    <a:pt x="80824" y="19690"/>
                  </a:cubicBezTo>
                  <a:cubicBezTo>
                    <a:pt x="79199" y="20690"/>
                    <a:pt x="77887" y="22128"/>
                    <a:pt x="76886" y="24003"/>
                  </a:cubicBezTo>
                  <a:cubicBezTo>
                    <a:pt x="75886" y="25878"/>
                    <a:pt x="75386" y="28035"/>
                    <a:pt x="75386" y="30473"/>
                  </a:cubicBezTo>
                  <a:cubicBezTo>
                    <a:pt x="75386" y="32910"/>
                    <a:pt x="75886" y="35098"/>
                    <a:pt x="76886" y="37036"/>
                  </a:cubicBezTo>
                  <a:cubicBezTo>
                    <a:pt x="77887" y="38911"/>
                    <a:pt x="79199" y="40349"/>
                    <a:pt x="80824" y="41349"/>
                  </a:cubicBezTo>
                  <a:cubicBezTo>
                    <a:pt x="82512" y="42349"/>
                    <a:pt x="84294" y="42849"/>
                    <a:pt x="86169" y="42849"/>
                  </a:cubicBezTo>
                  <a:close/>
                  <a:moveTo>
                    <a:pt x="106194" y="46787"/>
                  </a:moveTo>
                  <a:lnTo>
                    <a:pt x="106194" y="46787"/>
                  </a:lnTo>
                  <a:close/>
                  <a:moveTo>
                    <a:pt x="136406" y="47818"/>
                  </a:moveTo>
                  <a:cubicBezTo>
                    <a:pt x="132906" y="47818"/>
                    <a:pt x="129968" y="47006"/>
                    <a:pt x="127592" y="45381"/>
                  </a:cubicBezTo>
                  <a:cubicBezTo>
                    <a:pt x="125280" y="43693"/>
                    <a:pt x="123654" y="41568"/>
                    <a:pt x="122717" y="39005"/>
                  </a:cubicBezTo>
                  <a:lnTo>
                    <a:pt x="127592" y="36848"/>
                  </a:lnTo>
                  <a:cubicBezTo>
                    <a:pt x="128405" y="38849"/>
                    <a:pt x="129593" y="40380"/>
                    <a:pt x="131155" y="41443"/>
                  </a:cubicBezTo>
                  <a:cubicBezTo>
                    <a:pt x="132781" y="42505"/>
                    <a:pt x="134531" y="43037"/>
                    <a:pt x="136406" y="43037"/>
                  </a:cubicBezTo>
                  <a:cubicBezTo>
                    <a:pt x="138469" y="43037"/>
                    <a:pt x="140219" y="42630"/>
                    <a:pt x="141657" y="41818"/>
                  </a:cubicBezTo>
                  <a:cubicBezTo>
                    <a:pt x="143094" y="40943"/>
                    <a:pt x="143813" y="39755"/>
                    <a:pt x="143813" y="38255"/>
                  </a:cubicBezTo>
                  <a:cubicBezTo>
                    <a:pt x="143813" y="36880"/>
                    <a:pt x="143251" y="35786"/>
                    <a:pt x="142126" y="34973"/>
                  </a:cubicBezTo>
                  <a:cubicBezTo>
                    <a:pt x="141000" y="34098"/>
                    <a:pt x="139188" y="33379"/>
                    <a:pt x="136687" y="32817"/>
                  </a:cubicBezTo>
                  <a:lnTo>
                    <a:pt x="132749" y="31785"/>
                  </a:lnTo>
                  <a:cubicBezTo>
                    <a:pt x="130124" y="31098"/>
                    <a:pt x="127968" y="30004"/>
                    <a:pt x="126280" y="28504"/>
                  </a:cubicBezTo>
                  <a:cubicBezTo>
                    <a:pt x="124655" y="26941"/>
                    <a:pt x="123842" y="24972"/>
                    <a:pt x="123842" y="22597"/>
                  </a:cubicBezTo>
                  <a:cubicBezTo>
                    <a:pt x="123842" y="20721"/>
                    <a:pt x="124405" y="19065"/>
                    <a:pt x="125530" y="17627"/>
                  </a:cubicBezTo>
                  <a:cubicBezTo>
                    <a:pt x="126655" y="16189"/>
                    <a:pt x="128155" y="15096"/>
                    <a:pt x="130030" y="14346"/>
                  </a:cubicBezTo>
                  <a:cubicBezTo>
                    <a:pt x="131906" y="13533"/>
                    <a:pt x="133937" y="13127"/>
                    <a:pt x="136125" y="13127"/>
                  </a:cubicBezTo>
                  <a:cubicBezTo>
                    <a:pt x="139000" y="13127"/>
                    <a:pt x="141532" y="13752"/>
                    <a:pt x="143720" y="15002"/>
                  </a:cubicBezTo>
                  <a:cubicBezTo>
                    <a:pt x="145970" y="16252"/>
                    <a:pt x="147564" y="17971"/>
                    <a:pt x="148501" y="20159"/>
                  </a:cubicBezTo>
                  <a:lnTo>
                    <a:pt x="143813" y="22315"/>
                  </a:lnTo>
                  <a:cubicBezTo>
                    <a:pt x="142376" y="19440"/>
                    <a:pt x="139782" y="18002"/>
                    <a:pt x="136031" y="18002"/>
                  </a:cubicBezTo>
                  <a:cubicBezTo>
                    <a:pt x="134281" y="18002"/>
                    <a:pt x="132718" y="18440"/>
                    <a:pt x="131343" y="19315"/>
                  </a:cubicBezTo>
                  <a:cubicBezTo>
                    <a:pt x="130030" y="20127"/>
                    <a:pt x="129374" y="21159"/>
                    <a:pt x="129374" y="22409"/>
                  </a:cubicBezTo>
                  <a:cubicBezTo>
                    <a:pt x="129374" y="23597"/>
                    <a:pt x="129843" y="24566"/>
                    <a:pt x="130780" y="25316"/>
                  </a:cubicBezTo>
                  <a:cubicBezTo>
                    <a:pt x="131718" y="26066"/>
                    <a:pt x="133124" y="26691"/>
                    <a:pt x="135000" y="27191"/>
                  </a:cubicBezTo>
                  <a:lnTo>
                    <a:pt x="139688" y="28410"/>
                  </a:lnTo>
                  <a:cubicBezTo>
                    <a:pt x="142876" y="29222"/>
                    <a:pt x="145282" y="30441"/>
                    <a:pt x="146907" y="32067"/>
                  </a:cubicBezTo>
                  <a:cubicBezTo>
                    <a:pt x="148532" y="33629"/>
                    <a:pt x="149345" y="35567"/>
                    <a:pt x="149345" y="37880"/>
                  </a:cubicBezTo>
                  <a:cubicBezTo>
                    <a:pt x="149345" y="39880"/>
                    <a:pt x="148752" y="41630"/>
                    <a:pt x="147564" y="43130"/>
                  </a:cubicBezTo>
                  <a:cubicBezTo>
                    <a:pt x="146439" y="44631"/>
                    <a:pt x="144907" y="45787"/>
                    <a:pt x="142969" y="46600"/>
                  </a:cubicBezTo>
                  <a:cubicBezTo>
                    <a:pt x="141032" y="47412"/>
                    <a:pt x="138844" y="47818"/>
                    <a:pt x="136406" y="47818"/>
                  </a:cubicBezTo>
                  <a:close/>
                  <a:moveTo>
                    <a:pt x="155307" y="1031"/>
                  </a:moveTo>
                  <a:lnTo>
                    <a:pt x="160745" y="1031"/>
                  </a:lnTo>
                  <a:lnTo>
                    <a:pt x="160745" y="14533"/>
                  </a:lnTo>
                  <a:lnTo>
                    <a:pt x="160464" y="18940"/>
                  </a:lnTo>
                  <a:lnTo>
                    <a:pt x="160745" y="18940"/>
                  </a:lnTo>
                  <a:cubicBezTo>
                    <a:pt x="161620" y="17315"/>
                    <a:pt x="163027" y="15939"/>
                    <a:pt x="164965" y="14814"/>
                  </a:cubicBezTo>
                  <a:cubicBezTo>
                    <a:pt x="166902" y="13689"/>
                    <a:pt x="169027" y="13127"/>
                    <a:pt x="171340" y="13127"/>
                  </a:cubicBezTo>
                  <a:cubicBezTo>
                    <a:pt x="175341" y="13127"/>
                    <a:pt x="178373" y="14314"/>
                    <a:pt x="180435" y="16690"/>
                  </a:cubicBezTo>
                  <a:cubicBezTo>
                    <a:pt x="182498" y="19002"/>
                    <a:pt x="183529" y="22065"/>
                    <a:pt x="183529" y="25878"/>
                  </a:cubicBezTo>
                  <a:lnTo>
                    <a:pt x="183529" y="46787"/>
                  </a:lnTo>
                  <a:lnTo>
                    <a:pt x="178091" y="46787"/>
                  </a:lnTo>
                  <a:lnTo>
                    <a:pt x="178091" y="26722"/>
                  </a:lnTo>
                  <a:cubicBezTo>
                    <a:pt x="178091" y="23784"/>
                    <a:pt x="177341" y="21628"/>
                    <a:pt x="175841" y="20253"/>
                  </a:cubicBezTo>
                  <a:cubicBezTo>
                    <a:pt x="174403" y="18815"/>
                    <a:pt x="172497" y="18096"/>
                    <a:pt x="170121" y="18096"/>
                  </a:cubicBezTo>
                  <a:cubicBezTo>
                    <a:pt x="168371" y="18096"/>
                    <a:pt x="166777" y="18627"/>
                    <a:pt x="165340" y="19690"/>
                  </a:cubicBezTo>
                  <a:cubicBezTo>
                    <a:pt x="163964" y="20690"/>
                    <a:pt x="162839" y="22003"/>
                    <a:pt x="161964" y="23628"/>
                  </a:cubicBezTo>
                  <a:cubicBezTo>
                    <a:pt x="161151" y="25191"/>
                    <a:pt x="160745" y="26847"/>
                    <a:pt x="160745" y="28597"/>
                  </a:cubicBezTo>
                  <a:lnTo>
                    <a:pt x="160745" y="46787"/>
                  </a:lnTo>
                  <a:lnTo>
                    <a:pt x="155307" y="46787"/>
                  </a:lnTo>
                  <a:lnTo>
                    <a:pt x="155307" y="1031"/>
                  </a:lnTo>
                  <a:close/>
                  <a:moveTo>
                    <a:pt x="205906" y="47818"/>
                  </a:moveTo>
                  <a:cubicBezTo>
                    <a:pt x="202781" y="47818"/>
                    <a:pt x="199968" y="47068"/>
                    <a:pt x="197467" y="45568"/>
                  </a:cubicBezTo>
                  <a:cubicBezTo>
                    <a:pt x="195030" y="44068"/>
                    <a:pt x="193123" y="42005"/>
                    <a:pt x="191748" y="39380"/>
                  </a:cubicBezTo>
                  <a:cubicBezTo>
                    <a:pt x="190373" y="36755"/>
                    <a:pt x="189685" y="33817"/>
                    <a:pt x="189685" y="30566"/>
                  </a:cubicBezTo>
                  <a:cubicBezTo>
                    <a:pt x="189685" y="27441"/>
                    <a:pt x="190310" y="24566"/>
                    <a:pt x="191560" y="21940"/>
                  </a:cubicBezTo>
                  <a:cubicBezTo>
                    <a:pt x="192873" y="19252"/>
                    <a:pt x="194717" y="17127"/>
                    <a:pt x="197092" y="15564"/>
                  </a:cubicBezTo>
                  <a:cubicBezTo>
                    <a:pt x="199530" y="13939"/>
                    <a:pt x="202312" y="13127"/>
                    <a:pt x="205437" y="13127"/>
                  </a:cubicBezTo>
                  <a:cubicBezTo>
                    <a:pt x="208625" y="13127"/>
                    <a:pt x="211375" y="13845"/>
                    <a:pt x="213688" y="15283"/>
                  </a:cubicBezTo>
                  <a:cubicBezTo>
                    <a:pt x="216063" y="16721"/>
                    <a:pt x="217876" y="18690"/>
                    <a:pt x="219126" y="21190"/>
                  </a:cubicBezTo>
                  <a:cubicBezTo>
                    <a:pt x="220376" y="23690"/>
                    <a:pt x="221002" y="26566"/>
                    <a:pt x="221002" y="29816"/>
                  </a:cubicBezTo>
                  <a:cubicBezTo>
                    <a:pt x="221002" y="30316"/>
                    <a:pt x="220970" y="30879"/>
                    <a:pt x="220908" y="31504"/>
                  </a:cubicBezTo>
                  <a:lnTo>
                    <a:pt x="195123" y="31504"/>
                  </a:lnTo>
                  <a:cubicBezTo>
                    <a:pt x="195248" y="34004"/>
                    <a:pt x="195842" y="36098"/>
                    <a:pt x="196905" y="37786"/>
                  </a:cubicBezTo>
                  <a:cubicBezTo>
                    <a:pt x="197967" y="39474"/>
                    <a:pt x="199311" y="40755"/>
                    <a:pt x="200936" y="41630"/>
                  </a:cubicBezTo>
                  <a:cubicBezTo>
                    <a:pt x="202562" y="42443"/>
                    <a:pt x="204281" y="42849"/>
                    <a:pt x="206093" y="42849"/>
                  </a:cubicBezTo>
                  <a:cubicBezTo>
                    <a:pt x="210344" y="42849"/>
                    <a:pt x="213563" y="40911"/>
                    <a:pt x="215751" y="37036"/>
                  </a:cubicBezTo>
                  <a:lnTo>
                    <a:pt x="220345" y="39286"/>
                  </a:lnTo>
                  <a:cubicBezTo>
                    <a:pt x="218970" y="41849"/>
                    <a:pt x="217064" y="43912"/>
                    <a:pt x="214626" y="45474"/>
                  </a:cubicBezTo>
                  <a:cubicBezTo>
                    <a:pt x="212188" y="47037"/>
                    <a:pt x="209281" y="47818"/>
                    <a:pt x="205906" y="47818"/>
                  </a:cubicBezTo>
                  <a:close/>
                  <a:moveTo>
                    <a:pt x="215282" y="27003"/>
                  </a:moveTo>
                  <a:cubicBezTo>
                    <a:pt x="215219" y="25628"/>
                    <a:pt x="214844" y="24284"/>
                    <a:pt x="214157" y="22972"/>
                  </a:cubicBezTo>
                  <a:cubicBezTo>
                    <a:pt x="213469" y="21597"/>
                    <a:pt x="212375" y="20440"/>
                    <a:pt x="210875" y="19502"/>
                  </a:cubicBezTo>
                  <a:cubicBezTo>
                    <a:pt x="209438" y="18565"/>
                    <a:pt x="207625" y="18096"/>
                    <a:pt x="205437" y="18096"/>
                  </a:cubicBezTo>
                  <a:cubicBezTo>
                    <a:pt x="202874" y="18096"/>
                    <a:pt x="200686" y="18909"/>
                    <a:pt x="198874" y="20534"/>
                  </a:cubicBezTo>
                  <a:cubicBezTo>
                    <a:pt x="197123" y="22159"/>
                    <a:pt x="195967" y="24316"/>
                    <a:pt x="195405" y="27003"/>
                  </a:cubicBezTo>
                  <a:lnTo>
                    <a:pt x="215282" y="27003"/>
                  </a:lnTo>
                  <a:close/>
                  <a:moveTo>
                    <a:pt x="223343" y="46787"/>
                  </a:moveTo>
                  <a:lnTo>
                    <a:pt x="223343" y="46787"/>
                  </a:lnTo>
                  <a:close/>
                  <a:moveTo>
                    <a:pt x="257024" y="47818"/>
                  </a:moveTo>
                  <a:cubicBezTo>
                    <a:pt x="253836" y="47818"/>
                    <a:pt x="250992" y="47068"/>
                    <a:pt x="248492" y="45568"/>
                  </a:cubicBezTo>
                  <a:cubicBezTo>
                    <a:pt x="245992" y="44006"/>
                    <a:pt x="244023" y="41943"/>
                    <a:pt x="242585" y="39380"/>
                  </a:cubicBezTo>
                  <a:cubicBezTo>
                    <a:pt x="241210" y="36755"/>
                    <a:pt x="240522" y="33786"/>
                    <a:pt x="240522" y="30473"/>
                  </a:cubicBezTo>
                  <a:cubicBezTo>
                    <a:pt x="240522" y="27222"/>
                    <a:pt x="241210" y="24284"/>
                    <a:pt x="242585" y="21659"/>
                  </a:cubicBezTo>
                  <a:cubicBezTo>
                    <a:pt x="244023" y="18971"/>
                    <a:pt x="245992" y="16877"/>
                    <a:pt x="248492" y="15377"/>
                  </a:cubicBezTo>
                  <a:cubicBezTo>
                    <a:pt x="250992" y="13877"/>
                    <a:pt x="253836" y="13127"/>
                    <a:pt x="257024" y="13127"/>
                  </a:cubicBezTo>
                  <a:cubicBezTo>
                    <a:pt x="260525" y="13127"/>
                    <a:pt x="263463" y="13970"/>
                    <a:pt x="265838" y="15658"/>
                  </a:cubicBezTo>
                  <a:cubicBezTo>
                    <a:pt x="268276" y="17283"/>
                    <a:pt x="270026" y="19440"/>
                    <a:pt x="271089" y="22128"/>
                  </a:cubicBezTo>
                  <a:lnTo>
                    <a:pt x="266119" y="24191"/>
                  </a:lnTo>
                  <a:cubicBezTo>
                    <a:pt x="265306" y="22190"/>
                    <a:pt x="264088" y="20690"/>
                    <a:pt x="262463" y="19690"/>
                  </a:cubicBezTo>
                  <a:cubicBezTo>
                    <a:pt x="260900" y="18627"/>
                    <a:pt x="258993" y="18096"/>
                    <a:pt x="256743" y="18096"/>
                  </a:cubicBezTo>
                  <a:cubicBezTo>
                    <a:pt x="254805" y="18096"/>
                    <a:pt x="252993" y="18627"/>
                    <a:pt x="251305" y="19690"/>
                  </a:cubicBezTo>
                  <a:cubicBezTo>
                    <a:pt x="249680" y="20690"/>
                    <a:pt x="248367" y="22128"/>
                    <a:pt x="247367" y="24003"/>
                  </a:cubicBezTo>
                  <a:cubicBezTo>
                    <a:pt x="246367" y="25878"/>
                    <a:pt x="245867" y="28035"/>
                    <a:pt x="245867" y="30473"/>
                  </a:cubicBezTo>
                  <a:cubicBezTo>
                    <a:pt x="245867" y="32910"/>
                    <a:pt x="246367" y="35067"/>
                    <a:pt x="247367" y="36942"/>
                  </a:cubicBezTo>
                  <a:cubicBezTo>
                    <a:pt x="248367" y="38817"/>
                    <a:pt x="249680" y="40286"/>
                    <a:pt x="251305" y="41349"/>
                  </a:cubicBezTo>
                  <a:cubicBezTo>
                    <a:pt x="252993" y="42349"/>
                    <a:pt x="254805" y="42849"/>
                    <a:pt x="256743" y="42849"/>
                  </a:cubicBezTo>
                  <a:cubicBezTo>
                    <a:pt x="259056" y="42849"/>
                    <a:pt x="261025" y="42318"/>
                    <a:pt x="262650" y="41255"/>
                  </a:cubicBezTo>
                  <a:cubicBezTo>
                    <a:pt x="264338" y="40192"/>
                    <a:pt x="265588" y="38692"/>
                    <a:pt x="266400" y="36755"/>
                  </a:cubicBezTo>
                  <a:lnTo>
                    <a:pt x="271276" y="38817"/>
                  </a:lnTo>
                  <a:cubicBezTo>
                    <a:pt x="270151" y="41505"/>
                    <a:pt x="268338" y="43693"/>
                    <a:pt x="265838" y="45381"/>
                  </a:cubicBezTo>
                  <a:cubicBezTo>
                    <a:pt x="263400" y="47006"/>
                    <a:pt x="260462" y="47818"/>
                    <a:pt x="257024" y="47818"/>
                  </a:cubicBezTo>
                  <a:close/>
                  <a:moveTo>
                    <a:pt x="287212" y="47818"/>
                  </a:moveTo>
                  <a:cubicBezTo>
                    <a:pt x="284837" y="47818"/>
                    <a:pt x="282712" y="47350"/>
                    <a:pt x="280837" y="46412"/>
                  </a:cubicBezTo>
                  <a:cubicBezTo>
                    <a:pt x="278961" y="45474"/>
                    <a:pt x="277492" y="44193"/>
                    <a:pt x="276430" y="42568"/>
                  </a:cubicBezTo>
                  <a:cubicBezTo>
                    <a:pt x="275429" y="40880"/>
                    <a:pt x="274930" y="39005"/>
                    <a:pt x="274930" y="36942"/>
                  </a:cubicBezTo>
                  <a:cubicBezTo>
                    <a:pt x="274930" y="33504"/>
                    <a:pt x="276211" y="30816"/>
                    <a:pt x="278774" y="28879"/>
                  </a:cubicBezTo>
                  <a:cubicBezTo>
                    <a:pt x="281399" y="26941"/>
                    <a:pt x="284712" y="25972"/>
                    <a:pt x="288712" y="25972"/>
                  </a:cubicBezTo>
                  <a:cubicBezTo>
                    <a:pt x="290650" y="25972"/>
                    <a:pt x="292463" y="26191"/>
                    <a:pt x="294151" y="26628"/>
                  </a:cubicBezTo>
                  <a:cubicBezTo>
                    <a:pt x="295838" y="27003"/>
                    <a:pt x="297120" y="27472"/>
                    <a:pt x="297995" y="28035"/>
                  </a:cubicBezTo>
                  <a:lnTo>
                    <a:pt x="297995" y="26066"/>
                  </a:lnTo>
                  <a:cubicBezTo>
                    <a:pt x="297995" y="23628"/>
                    <a:pt x="297151" y="21690"/>
                    <a:pt x="295463" y="20253"/>
                  </a:cubicBezTo>
                  <a:cubicBezTo>
                    <a:pt x="293776" y="18752"/>
                    <a:pt x="291619" y="18002"/>
                    <a:pt x="288994" y="18002"/>
                  </a:cubicBezTo>
                  <a:cubicBezTo>
                    <a:pt x="287243" y="18002"/>
                    <a:pt x="285587" y="18409"/>
                    <a:pt x="284024" y="19221"/>
                  </a:cubicBezTo>
                  <a:cubicBezTo>
                    <a:pt x="282462" y="19971"/>
                    <a:pt x="281212" y="21065"/>
                    <a:pt x="280274" y="22503"/>
                  </a:cubicBezTo>
                  <a:lnTo>
                    <a:pt x="276242" y="19409"/>
                  </a:lnTo>
                  <a:cubicBezTo>
                    <a:pt x="277492" y="17471"/>
                    <a:pt x="279243" y="15939"/>
                    <a:pt x="281493" y="14814"/>
                  </a:cubicBezTo>
                  <a:cubicBezTo>
                    <a:pt x="283806" y="13689"/>
                    <a:pt x="286306" y="13127"/>
                    <a:pt x="288994" y="13127"/>
                  </a:cubicBezTo>
                  <a:cubicBezTo>
                    <a:pt x="293432" y="13127"/>
                    <a:pt x="296901" y="14314"/>
                    <a:pt x="299401" y="16690"/>
                  </a:cubicBezTo>
                  <a:cubicBezTo>
                    <a:pt x="301964" y="19002"/>
                    <a:pt x="303246" y="22159"/>
                    <a:pt x="303246" y="26160"/>
                  </a:cubicBezTo>
                  <a:lnTo>
                    <a:pt x="303246" y="46787"/>
                  </a:lnTo>
                  <a:lnTo>
                    <a:pt x="297995" y="46787"/>
                  </a:lnTo>
                  <a:lnTo>
                    <a:pt x="297995" y="42099"/>
                  </a:lnTo>
                  <a:lnTo>
                    <a:pt x="297807" y="42099"/>
                  </a:lnTo>
                  <a:cubicBezTo>
                    <a:pt x="296870" y="43662"/>
                    <a:pt x="295463" y="45006"/>
                    <a:pt x="293588" y="46131"/>
                  </a:cubicBezTo>
                  <a:cubicBezTo>
                    <a:pt x="291713" y="47256"/>
                    <a:pt x="289587" y="47818"/>
                    <a:pt x="287212" y="47818"/>
                  </a:cubicBezTo>
                  <a:close/>
                  <a:moveTo>
                    <a:pt x="287775" y="43037"/>
                  </a:moveTo>
                  <a:cubicBezTo>
                    <a:pt x="289587" y="43037"/>
                    <a:pt x="291275" y="42568"/>
                    <a:pt x="292838" y="41630"/>
                  </a:cubicBezTo>
                  <a:cubicBezTo>
                    <a:pt x="294401" y="40693"/>
                    <a:pt x="295651" y="39442"/>
                    <a:pt x="296588" y="37880"/>
                  </a:cubicBezTo>
                  <a:cubicBezTo>
                    <a:pt x="297526" y="36254"/>
                    <a:pt x="297995" y="34504"/>
                    <a:pt x="297995" y="32629"/>
                  </a:cubicBezTo>
                  <a:cubicBezTo>
                    <a:pt x="296995" y="31941"/>
                    <a:pt x="295745" y="31410"/>
                    <a:pt x="294244" y="31035"/>
                  </a:cubicBezTo>
                  <a:cubicBezTo>
                    <a:pt x="292744" y="30598"/>
                    <a:pt x="291181" y="30379"/>
                    <a:pt x="289556" y="30379"/>
                  </a:cubicBezTo>
                  <a:cubicBezTo>
                    <a:pt x="286556" y="30379"/>
                    <a:pt x="284306" y="31004"/>
                    <a:pt x="282806" y="32254"/>
                  </a:cubicBezTo>
                  <a:cubicBezTo>
                    <a:pt x="281305" y="33442"/>
                    <a:pt x="280555" y="35036"/>
                    <a:pt x="280555" y="37036"/>
                  </a:cubicBezTo>
                  <a:cubicBezTo>
                    <a:pt x="280555" y="38786"/>
                    <a:pt x="281212" y="40224"/>
                    <a:pt x="282524" y="41349"/>
                  </a:cubicBezTo>
                  <a:cubicBezTo>
                    <a:pt x="283900" y="42474"/>
                    <a:pt x="285649" y="43037"/>
                    <a:pt x="287775" y="43037"/>
                  </a:cubicBezTo>
                  <a:close/>
                  <a:moveTo>
                    <a:pt x="310760" y="14158"/>
                  </a:moveTo>
                  <a:lnTo>
                    <a:pt x="315917" y="14158"/>
                  </a:lnTo>
                  <a:lnTo>
                    <a:pt x="315917" y="18940"/>
                  </a:lnTo>
                  <a:lnTo>
                    <a:pt x="316198" y="18940"/>
                  </a:lnTo>
                  <a:cubicBezTo>
                    <a:pt x="317073" y="17315"/>
                    <a:pt x="318480" y="15939"/>
                    <a:pt x="320418" y="14814"/>
                  </a:cubicBezTo>
                  <a:cubicBezTo>
                    <a:pt x="322418" y="13689"/>
                    <a:pt x="324512" y="13127"/>
                    <a:pt x="326700" y="13127"/>
                  </a:cubicBezTo>
                  <a:cubicBezTo>
                    <a:pt x="330638" y="13127"/>
                    <a:pt x="333638" y="14283"/>
                    <a:pt x="335701" y="16596"/>
                  </a:cubicBezTo>
                  <a:cubicBezTo>
                    <a:pt x="337763" y="18846"/>
                    <a:pt x="338795" y="21940"/>
                    <a:pt x="338795" y="25878"/>
                  </a:cubicBezTo>
                  <a:lnTo>
                    <a:pt x="338795" y="46787"/>
                  </a:lnTo>
                  <a:lnTo>
                    <a:pt x="333357" y="46787"/>
                  </a:lnTo>
                  <a:lnTo>
                    <a:pt x="333357" y="26722"/>
                  </a:lnTo>
                  <a:cubicBezTo>
                    <a:pt x="333357" y="23659"/>
                    <a:pt x="332638" y="21471"/>
                    <a:pt x="331200" y="20159"/>
                  </a:cubicBezTo>
                  <a:cubicBezTo>
                    <a:pt x="329763" y="18784"/>
                    <a:pt x="327794" y="18096"/>
                    <a:pt x="325293" y="18096"/>
                  </a:cubicBezTo>
                  <a:cubicBezTo>
                    <a:pt x="323543" y="18096"/>
                    <a:pt x="321949" y="18596"/>
                    <a:pt x="320511" y="19596"/>
                  </a:cubicBezTo>
                  <a:cubicBezTo>
                    <a:pt x="319136" y="20534"/>
                    <a:pt x="318073" y="21815"/>
                    <a:pt x="317323" y="23440"/>
                  </a:cubicBezTo>
                  <a:cubicBezTo>
                    <a:pt x="316573" y="25003"/>
                    <a:pt x="316198" y="26660"/>
                    <a:pt x="316198" y="28410"/>
                  </a:cubicBezTo>
                  <a:lnTo>
                    <a:pt x="316198" y="46787"/>
                  </a:lnTo>
                  <a:lnTo>
                    <a:pt x="310760" y="46787"/>
                  </a:lnTo>
                  <a:lnTo>
                    <a:pt x="310760" y="14158"/>
                  </a:lnTo>
                  <a:close/>
                  <a:moveTo>
                    <a:pt x="344322" y="12470"/>
                  </a:moveTo>
                  <a:lnTo>
                    <a:pt x="347698" y="7688"/>
                  </a:lnTo>
                  <a:cubicBezTo>
                    <a:pt x="346823" y="7563"/>
                    <a:pt x="346073" y="7188"/>
                    <a:pt x="345447" y="6563"/>
                  </a:cubicBezTo>
                  <a:cubicBezTo>
                    <a:pt x="344822" y="5876"/>
                    <a:pt x="344510" y="5032"/>
                    <a:pt x="344510" y="4032"/>
                  </a:cubicBezTo>
                  <a:cubicBezTo>
                    <a:pt x="344510" y="2907"/>
                    <a:pt x="344885" y="1969"/>
                    <a:pt x="345635" y="1219"/>
                  </a:cubicBezTo>
                  <a:cubicBezTo>
                    <a:pt x="346448" y="406"/>
                    <a:pt x="347416" y="0"/>
                    <a:pt x="348542" y="0"/>
                  </a:cubicBezTo>
                  <a:cubicBezTo>
                    <a:pt x="349667" y="0"/>
                    <a:pt x="350636" y="406"/>
                    <a:pt x="351448" y="1219"/>
                  </a:cubicBezTo>
                  <a:cubicBezTo>
                    <a:pt x="352261" y="1969"/>
                    <a:pt x="352667" y="2907"/>
                    <a:pt x="352667" y="4032"/>
                  </a:cubicBezTo>
                  <a:cubicBezTo>
                    <a:pt x="352667" y="4719"/>
                    <a:pt x="352511" y="5407"/>
                    <a:pt x="352198" y="6095"/>
                  </a:cubicBezTo>
                  <a:cubicBezTo>
                    <a:pt x="351948" y="6720"/>
                    <a:pt x="351511" y="7470"/>
                    <a:pt x="350886" y="8345"/>
                  </a:cubicBezTo>
                  <a:lnTo>
                    <a:pt x="346854" y="14158"/>
                  </a:lnTo>
                  <a:lnTo>
                    <a:pt x="344322" y="12470"/>
                  </a:lnTo>
                  <a:close/>
                  <a:moveTo>
                    <a:pt x="370962" y="47256"/>
                  </a:moveTo>
                  <a:cubicBezTo>
                    <a:pt x="369586" y="47256"/>
                    <a:pt x="368336" y="47068"/>
                    <a:pt x="367211" y="46693"/>
                  </a:cubicBezTo>
                  <a:cubicBezTo>
                    <a:pt x="366086" y="46256"/>
                    <a:pt x="365148" y="45662"/>
                    <a:pt x="364398" y="44912"/>
                  </a:cubicBezTo>
                  <a:cubicBezTo>
                    <a:pt x="362711" y="43287"/>
                    <a:pt x="361867" y="41068"/>
                    <a:pt x="361867" y="38255"/>
                  </a:cubicBezTo>
                  <a:lnTo>
                    <a:pt x="361867" y="19127"/>
                  </a:lnTo>
                  <a:lnTo>
                    <a:pt x="356147" y="19127"/>
                  </a:lnTo>
                  <a:lnTo>
                    <a:pt x="356147" y="14158"/>
                  </a:lnTo>
                  <a:lnTo>
                    <a:pt x="361867" y="14158"/>
                  </a:lnTo>
                  <a:lnTo>
                    <a:pt x="361867" y="4969"/>
                  </a:lnTo>
                  <a:lnTo>
                    <a:pt x="367305" y="4969"/>
                  </a:lnTo>
                  <a:lnTo>
                    <a:pt x="367305" y="14158"/>
                  </a:lnTo>
                  <a:lnTo>
                    <a:pt x="375275" y="14158"/>
                  </a:lnTo>
                  <a:lnTo>
                    <a:pt x="375275" y="19127"/>
                  </a:lnTo>
                  <a:lnTo>
                    <a:pt x="367305" y="19127"/>
                  </a:lnTo>
                  <a:lnTo>
                    <a:pt x="367305" y="36848"/>
                  </a:lnTo>
                  <a:cubicBezTo>
                    <a:pt x="367305" y="38661"/>
                    <a:pt x="367649" y="40005"/>
                    <a:pt x="368336" y="40880"/>
                  </a:cubicBezTo>
                  <a:cubicBezTo>
                    <a:pt x="369149" y="41818"/>
                    <a:pt x="370305" y="42287"/>
                    <a:pt x="371806" y="42287"/>
                  </a:cubicBezTo>
                  <a:cubicBezTo>
                    <a:pt x="373118" y="42287"/>
                    <a:pt x="374306" y="41911"/>
                    <a:pt x="375368" y="41161"/>
                  </a:cubicBezTo>
                  <a:lnTo>
                    <a:pt x="375368" y="46506"/>
                  </a:lnTo>
                  <a:cubicBezTo>
                    <a:pt x="374743" y="46756"/>
                    <a:pt x="374087" y="46943"/>
                    <a:pt x="373399" y="47068"/>
                  </a:cubicBezTo>
                  <a:cubicBezTo>
                    <a:pt x="372774" y="47193"/>
                    <a:pt x="371962" y="47256"/>
                    <a:pt x="370962" y="47256"/>
                  </a:cubicBezTo>
                  <a:close/>
                  <a:moveTo>
                    <a:pt x="377770" y="46787"/>
                  </a:moveTo>
                  <a:lnTo>
                    <a:pt x="377770" y="46787"/>
                  </a:lnTo>
                  <a:close/>
                  <a:moveTo>
                    <a:pt x="409201" y="47256"/>
                  </a:moveTo>
                  <a:cubicBezTo>
                    <a:pt x="407826" y="47256"/>
                    <a:pt x="406576" y="47068"/>
                    <a:pt x="405451" y="46693"/>
                  </a:cubicBezTo>
                  <a:cubicBezTo>
                    <a:pt x="404326" y="46256"/>
                    <a:pt x="403388" y="45662"/>
                    <a:pt x="402638" y="44912"/>
                  </a:cubicBezTo>
                  <a:cubicBezTo>
                    <a:pt x="400950" y="43287"/>
                    <a:pt x="400107" y="41068"/>
                    <a:pt x="400107" y="38255"/>
                  </a:cubicBezTo>
                  <a:lnTo>
                    <a:pt x="400107" y="19127"/>
                  </a:lnTo>
                  <a:lnTo>
                    <a:pt x="394387" y="19127"/>
                  </a:lnTo>
                  <a:lnTo>
                    <a:pt x="394387" y="14158"/>
                  </a:lnTo>
                  <a:lnTo>
                    <a:pt x="400107" y="14158"/>
                  </a:lnTo>
                  <a:lnTo>
                    <a:pt x="400107" y="4969"/>
                  </a:lnTo>
                  <a:lnTo>
                    <a:pt x="405545" y="4969"/>
                  </a:lnTo>
                  <a:lnTo>
                    <a:pt x="405545" y="14158"/>
                  </a:lnTo>
                  <a:lnTo>
                    <a:pt x="413514" y="14158"/>
                  </a:lnTo>
                  <a:lnTo>
                    <a:pt x="413514" y="19127"/>
                  </a:lnTo>
                  <a:lnTo>
                    <a:pt x="405545" y="19127"/>
                  </a:lnTo>
                  <a:lnTo>
                    <a:pt x="405545" y="36848"/>
                  </a:lnTo>
                  <a:cubicBezTo>
                    <a:pt x="405545" y="38661"/>
                    <a:pt x="405889" y="40005"/>
                    <a:pt x="406576" y="40880"/>
                  </a:cubicBezTo>
                  <a:cubicBezTo>
                    <a:pt x="407389" y="41818"/>
                    <a:pt x="408545" y="42287"/>
                    <a:pt x="410045" y="42287"/>
                  </a:cubicBezTo>
                  <a:cubicBezTo>
                    <a:pt x="411358" y="42287"/>
                    <a:pt x="412546" y="41911"/>
                    <a:pt x="413608" y="41161"/>
                  </a:cubicBezTo>
                  <a:lnTo>
                    <a:pt x="413608" y="46506"/>
                  </a:lnTo>
                  <a:cubicBezTo>
                    <a:pt x="412983" y="46756"/>
                    <a:pt x="412327" y="46943"/>
                    <a:pt x="411639" y="47068"/>
                  </a:cubicBezTo>
                  <a:cubicBezTo>
                    <a:pt x="411014" y="47193"/>
                    <a:pt x="410202" y="47256"/>
                    <a:pt x="409201" y="47256"/>
                  </a:cubicBezTo>
                  <a:close/>
                  <a:moveTo>
                    <a:pt x="429809" y="47818"/>
                  </a:moveTo>
                  <a:cubicBezTo>
                    <a:pt x="427434" y="47818"/>
                    <a:pt x="425308" y="47350"/>
                    <a:pt x="423433" y="46412"/>
                  </a:cubicBezTo>
                  <a:cubicBezTo>
                    <a:pt x="421558" y="45474"/>
                    <a:pt x="420089" y="44193"/>
                    <a:pt x="419026" y="42568"/>
                  </a:cubicBezTo>
                  <a:cubicBezTo>
                    <a:pt x="418026" y="40880"/>
                    <a:pt x="417526" y="39005"/>
                    <a:pt x="417526" y="36942"/>
                  </a:cubicBezTo>
                  <a:cubicBezTo>
                    <a:pt x="417526" y="33504"/>
                    <a:pt x="418808" y="30816"/>
                    <a:pt x="421370" y="28879"/>
                  </a:cubicBezTo>
                  <a:cubicBezTo>
                    <a:pt x="423996" y="26941"/>
                    <a:pt x="427308" y="25972"/>
                    <a:pt x="431309" y="25972"/>
                  </a:cubicBezTo>
                  <a:cubicBezTo>
                    <a:pt x="433247" y="25972"/>
                    <a:pt x="435060" y="26191"/>
                    <a:pt x="436747" y="26628"/>
                  </a:cubicBezTo>
                  <a:cubicBezTo>
                    <a:pt x="438435" y="27003"/>
                    <a:pt x="439716" y="27472"/>
                    <a:pt x="440591" y="28035"/>
                  </a:cubicBezTo>
                  <a:lnTo>
                    <a:pt x="440591" y="26066"/>
                  </a:lnTo>
                  <a:cubicBezTo>
                    <a:pt x="440591" y="23628"/>
                    <a:pt x="439748" y="21690"/>
                    <a:pt x="438060" y="20253"/>
                  </a:cubicBezTo>
                  <a:cubicBezTo>
                    <a:pt x="436372" y="18752"/>
                    <a:pt x="434216" y="18002"/>
                    <a:pt x="431590" y="18002"/>
                  </a:cubicBezTo>
                  <a:cubicBezTo>
                    <a:pt x="429840" y="18002"/>
                    <a:pt x="428184" y="18409"/>
                    <a:pt x="426621" y="19221"/>
                  </a:cubicBezTo>
                  <a:cubicBezTo>
                    <a:pt x="425058" y="19971"/>
                    <a:pt x="423808" y="21065"/>
                    <a:pt x="422870" y="22503"/>
                  </a:cubicBezTo>
                  <a:lnTo>
                    <a:pt x="418839" y="19409"/>
                  </a:lnTo>
                  <a:cubicBezTo>
                    <a:pt x="420089" y="17471"/>
                    <a:pt x="421839" y="15939"/>
                    <a:pt x="424089" y="14814"/>
                  </a:cubicBezTo>
                  <a:cubicBezTo>
                    <a:pt x="426402" y="13689"/>
                    <a:pt x="428902" y="13127"/>
                    <a:pt x="431590" y="13127"/>
                  </a:cubicBezTo>
                  <a:cubicBezTo>
                    <a:pt x="436028" y="13127"/>
                    <a:pt x="439497" y="14314"/>
                    <a:pt x="441998" y="16690"/>
                  </a:cubicBezTo>
                  <a:cubicBezTo>
                    <a:pt x="444561" y="19002"/>
                    <a:pt x="445842" y="22159"/>
                    <a:pt x="445842" y="26160"/>
                  </a:cubicBezTo>
                  <a:lnTo>
                    <a:pt x="445842" y="46787"/>
                  </a:lnTo>
                  <a:lnTo>
                    <a:pt x="440591" y="46787"/>
                  </a:lnTo>
                  <a:lnTo>
                    <a:pt x="440591" y="42099"/>
                  </a:lnTo>
                  <a:lnTo>
                    <a:pt x="440404" y="42099"/>
                  </a:lnTo>
                  <a:cubicBezTo>
                    <a:pt x="439466" y="43662"/>
                    <a:pt x="438060" y="45006"/>
                    <a:pt x="436185" y="46131"/>
                  </a:cubicBezTo>
                  <a:cubicBezTo>
                    <a:pt x="434309" y="47256"/>
                    <a:pt x="432184" y="47818"/>
                    <a:pt x="429809" y="47818"/>
                  </a:cubicBezTo>
                  <a:close/>
                  <a:moveTo>
                    <a:pt x="430371" y="43037"/>
                  </a:moveTo>
                  <a:cubicBezTo>
                    <a:pt x="432184" y="43037"/>
                    <a:pt x="433872" y="42568"/>
                    <a:pt x="435435" y="41630"/>
                  </a:cubicBezTo>
                  <a:cubicBezTo>
                    <a:pt x="436997" y="40693"/>
                    <a:pt x="438247" y="39442"/>
                    <a:pt x="439185" y="37880"/>
                  </a:cubicBezTo>
                  <a:cubicBezTo>
                    <a:pt x="440123" y="36254"/>
                    <a:pt x="440591" y="34504"/>
                    <a:pt x="440591" y="32629"/>
                  </a:cubicBezTo>
                  <a:cubicBezTo>
                    <a:pt x="439591" y="31941"/>
                    <a:pt x="438341" y="31410"/>
                    <a:pt x="436841" y="31035"/>
                  </a:cubicBezTo>
                  <a:cubicBezTo>
                    <a:pt x="435341" y="30598"/>
                    <a:pt x="433778" y="30379"/>
                    <a:pt x="432153" y="30379"/>
                  </a:cubicBezTo>
                  <a:cubicBezTo>
                    <a:pt x="429153" y="30379"/>
                    <a:pt x="426902" y="31004"/>
                    <a:pt x="425402" y="32254"/>
                  </a:cubicBezTo>
                  <a:cubicBezTo>
                    <a:pt x="423902" y="33442"/>
                    <a:pt x="423152" y="35036"/>
                    <a:pt x="423152" y="37036"/>
                  </a:cubicBezTo>
                  <a:cubicBezTo>
                    <a:pt x="423152" y="38786"/>
                    <a:pt x="423808" y="40224"/>
                    <a:pt x="425121" y="41349"/>
                  </a:cubicBezTo>
                  <a:cubicBezTo>
                    <a:pt x="426496" y="42474"/>
                    <a:pt x="428246" y="43037"/>
                    <a:pt x="430371" y="43037"/>
                  </a:cubicBezTo>
                  <a:close/>
                  <a:moveTo>
                    <a:pt x="453357" y="1031"/>
                  </a:moveTo>
                  <a:lnTo>
                    <a:pt x="458795" y="1031"/>
                  </a:lnTo>
                  <a:lnTo>
                    <a:pt x="458795" y="29816"/>
                  </a:lnTo>
                  <a:lnTo>
                    <a:pt x="474172" y="14158"/>
                  </a:lnTo>
                  <a:lnTo>
                    <a:pt x="481016" y="14158"/>
                  </a:lnTo>
                  <a:lnTo>
                    <a:pt x="481016" y="14439"/>
                  </a:lnTo>
                  <a:lnTo>
                    <a:pt x="468265" y="27378"/>
                  </a:lnTo>
                  <a:lnTo>
                    <a:pt x="481391" y="46506"/>
                  </a:lnTo>
                  <a:lnTo>
                    <a:pt x="481391" y="46787"/>
                  </a:lnTo>
                  <a:lnTo>
                    <a:pt x="474922" y="46787"/>
                  </a:lnTo>
                  <a:lnTo>
                    <a:pt x="464420" y="31129"/>
                  </a:lnTo>
                  <a:lnTo>
                    <a:pt x="458795" y="36755"/>
                  </a:lnTo>
                  <a:lnTo>
                    <a:pt x="458795" y="46787"/>
                  </a:lnTo>
                  <a:lnTo>
                    <a:pt x="453357" y="46787"/>
                  </a:lnTo>
                  <a:lnTo>
                    <a:pt x="453357" y="1031"/>
                  </a:lnTo>
                  <a:close/>
                  <a:moveTo>
                    <a:pt x="499223" y="47818"/>
                  </a:moveTo>
                  <a:cubicBezTo>
                    <a:pt x="496097" y="47818"/>
                    <a:pt x="493284" y="47068"/>
                    <a:pt x="490784" y="45568"/>
                  </a:cubicBezTo>
                  <a:cubicBezTo>
                    <a:pt x="488346" y="44068"/>
                    <a:pt x="486440" y="42005"/>
                    <a:pt x="485065" y="39380"/>
                  </a:cubicBezTo>
                  <a:cubicBezTo>
                    <a:pt x="483689" y="36755"/>
                    <a:pt x="483002" y="33817"/>
                    <a:pt x="483002" y="30566"/>
                  </a:cubicBezTo>
                  <a:cubicBezTo>
                    <a:pt x="483002" y="27441"/>
                    <a:pt x="483627" y="24566"/>
                    <a:pt x="484877" y="21940"/>
                  </a:cubicBezTo>
                  <a:cubicBezTo>
                    <a:pt x="486190" y="19252"/>
                    <a:pt x="488034" y="17127"/>
                    <a:pt x="490409" y="15564"/>
                  </a:cubicBezTo>
                  <a:cubicBezTo>
                    <a:pt x="492847" y="13939"/>
                    <a:pt x="495628" y="13127"/>
                    <a:pt x="498754" y="13127"/>
                  </a:cubicBezTo>
                  <a:cubicBezTo>
                    <a:pt x="501942" y="13127"/>
                    <a:pt x="504692" y="13845"/>
                    <a:pt x="507005" y="15283"/>
                  </a:cubicBezTo>
                  <a:cubicBezTo>
                    <a:pt x="509380" y="16721"/>
                    <a:pt x="511193" y="18690"/>
                    <a:pt x="512443" y="21190"/>
                  </a:cubicBezTo>
                  <a:cubicBezTo>
                    <a:pt x="513693" y="23690"/>
                    <a:pt x="514318" y="26566"/>
                    <a:pt x="514318" y="29816"/>
                  </a:cubicBezTo>
                  <a:cubicBezTo>
                    <a:pt x="514318" y="30316"/>
                    <a:pt x="514287" y="30879"/>
                    <a:pt x="514224" y="31504"/>
                  </a:cubicBezTo>
                  <a:lnTo>
                    <a:pt x="488440" y="31504"/>
                  </a:lnTo>
                  <a:cubicBezTo>
                    <a:pt x="488565" y="34004"/>
                    <a:pt x="489159" y="36098"/>
                    <a:pt x="490221" y="37786"/>
                  </a:cubicBezTo>
                  <a:cubicBezTo>
                    <a:pt x="491284" y="39474"/>
                    <a:pt x="492628" y="40755"/>
                    <a:pt x="494253" y="41630"/>
                  </a:cubicBezTo>
                  <a:cubicBezTo>
                    <a:pt x="495878" y="42443"/>
                    <a:pt x="497597" y="42849"/>
                    <a:pt x="499410" y="42849"/>
                  </a:cubicBezTo>
                  <a:cubicBezTo>
                    <a:pt x="503660" y="42849"/>
                    <a:pt x="506880" y="40911"/>
                    <a:pt x="509068" y="37036"/>
                  </a:cubicBezTo>
                  <a:lnTo>
                    <a:pt x="513662" y="39286"/>
                  </a:lnTo>
                  <a:cubicBezTo>
                    <a:pt x="512287" y="41849"/>
                    <a:pt x="510380" y="43912"/>
                    <a:pt x="507942" y="45474"/>
                  </a:cubicBezTo>
                  <a:cubicBezTo>
                    <a:pt x="505505" y="47037"/>
                    <a:pt x="502598" y="47818"/>
                    <a:pt x="499223" y="47818"/>
                  </a:cubicBezTo>
                  <a:close/>
                  <a:moveTo>
                    <a:pt x="508599" y="27003"/>
                  </a:moveTo>
                  <a:cubicBezTo>
                    <a:pt x="508536" y="25628"/>
                    <a:pt x="508161" y="24284"/>
                    <a:pt x="507474" y="22972"/>
                  </a:cubicBezTo>
                  <a:cubicBezTo>
                    <a:pt x="506786" y="21597"/>
                    <a:pt x="505692" y="20440"/>
                    <a:pt x="504192" y="19502"/>
                  </a:cubicBezTo>
                  <a:cubicBezTo>
                    <a:pt x="502754" y="18565"/>
                    <a:pt x="500941" y="18096"/>
                    <a:pt x="498754" y="18096"/>
                  </a:cubicBezTo>
                  <a:cubicBezTo>
                    <a:pt x="496191" y="18096"/>
                    <a:pt x="494003" y="18909"/>
                    <a:pt x="492190" y="20534"/>
                  </a:cubicBezTo>
                  <a:cubicBezTo>
                    <a:pt x="490440" y="22159"/>
                    <a:pt x="489284" y="24316"/>
                    <a:pt x="488721" y="27003"/>
                  </a:cubicBezTo>
                  <a:lnTo>
                    <a:pt x="508599" y="27003"/>
                  </a:lnTo>
                  <a:close/>
                  <a:moveTo>
                    <a:pt x="516659" y="46787"/>
                  </a:moveTo>
                  <a:lnTo>
                    <a:pt x="516659" y="46787"/>
                  </a:lnTo>
                  <a:close/>
                  <a:moveTo>
                    <a:pt x="535527" y="1031"/>
                  </a:moveTo>
                  <a:lnTo>
                    <a:pt x="540965" y="1031"/>
                  </a:lnTo>
                  <a:lnTo>
                    <a:pt x="540965" y="14533"/>
                  </a:lnTo>
                  <a:lnTo>
                    <a:pt x="540684" y="18940"/>
                  </a:lnTo>
                  <a:lnTo>
                    <a:pt x="540965" y="18940"/>
                  </a:lnTo>
                  <a:cubicBezTo>
                    <a:pt x="541840" y="17315"/>
                    <a:pt x="543246" y="15939"/>
                    <a:pt x="545184" y="14814"/>
                  </a:cubicBezTo>
                  <a:cubicBezTo>
                    <a:pt x="547122" y="13689"/>
                    <a:pt x="549247" y="13127"/>
                    <a:pt x="551560" y="13127"/>
                  </a:cubicBezTo>
                  <a:cubicBezTo>
                    <a:pt x="555561" y="13127"/>
                    <a:pt x="558592" y="14314"/>
                    <a:pt x="560655" y="16690"/>
                  </a:cubicBezTo>
                  <a:cubicBezTo>
                    <a:pt x="562718" y="19002"/>
                    <a:pt x="563749" y="22065"/>
                    <a:pt x="563749" y="25878"/>
                  </a:cubicBezTo>
                  <a:lnTo>
                    <a:pt x="563749" y="46787"/>
                  </a:lnTo>
                  <a:lnTo>
                    <a:pt x="558311" y="46787"/>
                  </a:lnTo>
                  <a:lnTo>
                    <a:pt x="558311" y="26722"/>
                  </a:lnTo>
                  <a:cubicBezTo>
                    <a:pt x="558311" y="23784"/>
                    <a:pt x="557561" y="21628"/>
                    <a:pt x="556060" y="20253"/>
                  </a:cubicBezTo>
                  <a:cubicBezTo>
                    <a:pt x="554623" y="18815"/>
                    <a:pt x="552716" y="18096"/>
                    <a:pt x="550341" y="18096"/>
                  </a:cubicBezTo>
                  <a:cubicBezTo>
                    <a:pt x="548591" y="18096"/>
                    <a:pt x="546997" y="18627"/>
                    <a:pt x="545559" y="19690"/>
                  </a:cubicBezTo>
                  <a:cubicBezTo>
                    <a:pt x="544184" y="20690"/>
                    <a:pt x="543059" y="22003"/>
                    <a:pt x="542184" y="23628"/>
                  </a:cubicBezTo>
                  <a:cubicBezTo>
                    <a:pt x="541371" y="25191"/>
                    <a:pt x="540965" y="26847"/>
                    <a:pt x="540965" y="28597"/>
                  </a:cubicBezTo>
                  <a:lnTo>
                    <a:pt x="540965" y="46787"/>
                  </a:lnTo>
                  <a:lnTo>
                    <a:pt x="535527" y="46787"/>
                  </a:lnTo>
                  <a:lnTo>
                    <a:pt x="535527" y="1031"/>
                  </a:lnTo>
                  <a:close/>
                  <a:moveTo>
                    <a:pt x="586125" y="47818"/>
                  </a:moveTo>
                  <a:cubicBezTo>
                    <a:pt x="583000" y="47818"/>
                    <a:pt x="580187" y="47068"/>
                    <a:pt x="577687" y="45568"/>
                  </a:cubicBezTo>
                  <a:cubicBezTo>
                    <a:pt x="575249" y="44068"/>
                    <a:pt x="573343" y="42005"/>
                    <a:pt x="571967" y="39380"/>
                  </a:cubicBezTo>
                  <a:cubicBezTo>
                    <a:pt x="570592" y="36755"/>
                    <a:pt x="569905" y="33817"/>
                    <a:pt x="569905" y="30566"/>
                  </a:cubicBezTo>
                  <a:cubicBezTo>
                    <a:pt x="569905" y="27441"/>
                    <a:pt x="570530" y="24566"/>
                    <a:pt x="571780" y="21940"/>
                  </a:cubicBezTo>
                  <a:cubicBezTo>
                    <a:pt x="573093" y="19252"/>
                    <a:pt x="574937" y="17127"/>
                    <a:pt x="577312" y="15564"/>
                  </a:cubicBezTo>
                  <a:cubicBezTo>
                    <a:pt x="579750" y="13939"/>
                    <a:pt x="582531" y="13127"/>
                    <a:pt x="585657" y="13127"/>
                  </a:cubicBezTo>
                  <a:cubicBezTo>
                    <a:pt x="588845" y="13127"/>
                    <a:pt x="591595" y="13845"/>
                    <a:pt x="593908" y="15283"/>
                  </a:cubicBezTo>
                  <a:cubicBezTo>
                    <a:pt x="596283" y="16721"/>
                    <a:pt x="598096" y="18690"/>
                    <a:pt x="599346" y="21190"/>
                  </a:cubicBezTo>
                  <a:cubicBezTo>
                    <a:pt x="600596" y="23690"/>
                    <a:pt x="601221" y="26566"/>
                    <a:pt x="601221" y="29816"/>
                  </a:cubicBezTo>
                  <a:cubicBezTo>
                    <a:pt x="601221" y="30316"/>
                    <a:pt x="601190" y="30879"/>
                    <a:pt x="601127" y="31504"/>
                  </a:cubicBezTo>
                  <a:lnTo>
                    <a:pt x="575343" y="31504"/>
                  </a:lnTo>
                  <a:cubicBezTo>
                    <a:pt x="575468" y="34004"/>
                    <a:pt x="576062" y="36098"/>
                    <a:pt x="577124" y="37786"/>
                  </a:cubicBezTo>
                  <a:cubicBezTo>
                    <a:pt x="578187" y="39474"/>
                    <a:pt x="579531" y="40755"/>
                    <a:pt x="581156" y="41630"/>
                  </a:cubicBezTo>
                  <a:cubicBezTo>
                    <a:pt x="582781" y="42443"/>
                    <a:pt x="584500" y="42849"/>
                    <a:pt x="586313" y="42849"/>
                  </a:cubicBezTo>
                  <a:cubicBezTo>
                    <a:pt x="590563" y="42849"/>
                    <a:pt x="593783" y="40911"/>
                    <a:pt x="595970" y="37036"/>
                  </a:cubicBezTo>
                  <a:lnTo>
                    <a:pt x="600565" y="39286"/>
                  </a:lnTo>
                  <a:cubicBezTo>
                    <a:pt x="599189" y="41849"/>
                    <a:pt x="597283" y="43912"/>
                    <a:pt x="594845" y="45474"/>
                  </a:cubicBezTo>
                  <a:cubicBezTo>
                    <a:pt x="592407" y="47037"/>
                    <a:pt x="589501" y="47818"/>
                    <a:pt x="586125" y="47818"/>
                  </a:cubicBezTo>
                  <a:close/>
                  <a:moveTo>
                    <a:pt x="595502" y="27003"/>
                  </a:moveTo>
                  <a:cubicBezTo>
                    <a:pt x="595439" y="25628"/>
                    <a:pt x="595064" y="24284"/>
                    <a:pt x="594376" y="22972"/>
                  </a:cubicBezTo>
                  <a:cubicBezTo>
                    <a:pt x="593689" y="21597"/>
                    <a:pt x="592595" y="20440"/>
                    <a:pt x="591095" y="19502"/>
                  </a:cubicBezTo>
                  <a:cubicBezTo>
                    <a:pt x="589657" y="18565"/>
                    <a:pt x="587844" y="18096"/>
                    <a:pt x="585657" y="18096"/>
                  </a:cubicBezTo>
                  <a:cubicBezTo>
                    <a:pt x="583094" y="18096"/>
                    <a:pt x="580906" y="18909"/>
                    <a:pt x="579093" y="20534"/>
                  </a:cubicBezTo>
                  <a:cubicBezTo>
                    <a:pt x="577343" y="22159"/>
                    <a:pt x="576187" y="24316"/>
                    <a:pt x="575624" y="27003"/>
                  </a:cubicBezTo>
                  <a:lnTo>
                    <a:pt x="595502" y="27003"/>
                  </a:lnTo>
                  <a:close/>
                  <a:moveTo>
                    <a:pt x="607594" y="14158"/>
                  </a:moveTo>
                  <a:lnTo>
                    <a:pt x="612751" y="14158"/>
                  </a:lnTo>
                  <a:lnTo>
                    <a:pt x="612751" y="19409"/>
                  </a:lnTo>
                  <a:lnTo>
                    <a:pt x="613032" y="19409"/>
                  </a:lnTo>
                  <a:cubicBezTo>
                    <a:pt x="613657" y="17596"/>
                    <a:pt x="614876" y="16127"/>
                    <a:pt x="616689" y="15002"/>
                  </a:cubicBezTo>
                  <a:cubicBezTo>
                    <a:pt x="618564" y="13814"/>
                    <a:pt x="620502" y="13220"/>
                    <a:pt x="622502" y="13220"/>
                  </a:cubicBezTo>
                  <a:cubicBezTo>
                    <a:pt x="624002" y="13220"/>
                    <a:pt x="625284" y="13439"/>
                    <a:pt x="626346" y="13877"/>
                  </a:cubicBezTo>
                  <a:lnTo>
                    <a:pt x="626346" y="19784"/>
                  </a:lnTo>
                  <a:cubicBezTo>
                    <a:pt x="624971" y="19096"/>
                    <a:pt x="623440" y="18752"/>
                    <a:pt x="621752" y="18752"/>
                  </a:cubicBezTo>
                  <a:cubicBezTo>
                    <a:pt x="620127" y="18752"/>
                    <a:pt x="618658" y="19190"/>
                    <a:pt x="617345" y="20065"/>
                  </a:cubicBezTo>
                  <a:cubicBezTo>
                    <a:pt x="616032" y="20940"/>
                    <a:pt x="614970" y="22159"/>
                    <a:pt x="614157" y="23722"/>
                  </a:cubicBezTo>
                  <a:cubicBezTo>
                    <a:pt x="613407" y="25222"/>
                    <a:pt x="613032" y="26847"/>
                    <a:pt x="613032" y="28597"/>
                  </a:cubicBezTo>
                  <a:lnTo>
                    <a:pt x="613032" y="46787"/>
                  </a:lnTo>
                  <a:lnTo>
                    <a:pt x="607594" y="46787"/>
                  </a:lnTo>
                  <a:lnTo>
                    <a:pt x="607594" y="14158"/>
                  </a:lnTo>
                  <a:close/>
                  <a:moveTo>
                    <a:pt x="627542" y="46787"/>
                  </a:moveTo>
                  <a:lnTo>
                    <a:pt x="627542" y="46787"/>
                  </a:lnTo>
                  <a:close/>
                  <a:moveTo>
                    <a:pt x="660286" y="47818"/>
                  </a:moveTo>
                  <a:cubicBezTo>
                    <a:pt x="657348" y="47818"/>
                    <a:pt x="654691" y="47068"/>
                    <a:pt x="652316" y="45568"/>
                  </a:cubicBezTo>
                  <a:cubicBezTo>
                    <a:pt x="649941" y="44068"/>
                    <a:pt x="648066" y="42005"/>
                    <a:pt x="646690" y="39380"/>
                  </a:cubicBezTo>
                  <a:cubicBezTo>
                    <a:pt x="645378" y="36755"/>
                    <a:pt x="644721" y="33786"/>
                    <a:pt x="644721" y="30473"/>
                  </a:cubicBezTo>
                  <a:cubicBezTo>
                    <a:pt x="644721" y="27222"/>
                    <a:pt x="645378" y="24284"/>
                    <a:pt x="646690" y="21659"/>
                  </a:cubicBezTo>
                  <a:cubicBezTo>
                    <a:pt x="648066" y="18971"/>
                    <a:pt x="649941" y="16877"/>
                    <a:pt x="652316" y="15377"/>
                  </a:cubicBezTo>
                  <a:cubicBezTo>
                    <a:pt x="654691" y="13877"/>
                    <a:pt x="657348" y="13127"/>
                    <a:pt x="660286" y="13127"/>
                  </a:cubicBezTo>
                  <a:cubicBezTo>
                    <a:pt x="662786" y="13127"/>
                    <a:pt x="665005" y="13689"/>
                    <a:pt x="666943" y="14814"/>
                  </a:cubicBezTo>
                  <a:cubicBezTo>
                    <a:pt x="668881" y="15939"/>
                    <a:pt x="670381" y="17346"/>
                    <a:pt x="671443" y="19034"/>
                  </a:cubicBezTo>
                  <a:lnTo>
                    <a:pt x="671631" y="19034"/>
                  </a:lnTo>
                  <a:lnTo>
                    <a:pt x="671443" y="14533"/>
                  </a:lnTo>
                  <a:lnTo>
                    <a:pt x="671443" y="1031"/>
                  </a:lnTo>
                  <a:lnTo>
                    <a:pt x="676882" y="1031"/>
                  </a:lnTo>
                  <a:lnTo>
                    <a:pt x="676882" y="46787"/>
                  </a:lnTo>
                  <a:lnTo>
                    <a:pt x="671631" y="46787"/>
                  </a:lnTo>
                  <a:lnTo>
                    <a:pt x="671631" y="42005"/>
                  </a:lnTo>
                  <a:lnTo>
                    <a:pt x="671443" y="42005"/>
                  </a:lnTo>
                  <a:cubicBezTo>
                    <a:pt x="670381" y="43631"/>
                    <a:pt x="668881" y="45006"/>
                    <a:pt x="666943" y="46131"/>
                  </a:cubicBezTo>
                  <a:cubicBezTo>
                    <a:pt x="665005" y="47256"/>
                    <a:pt x="662786" y="47818"/>
                    <a:pt x="660286" y="47818"/>
                  </a:cubicBezTo>
                  <a:close/>
                  <a:moveTo>
                    <a:pt x="660848" y="42849"/>
                  </a:moveTo>
                  <a:cubicBezTo>
                    <a:pt x="662786" y="42849"/>
                    <a:pt x="664568" y="42349"/>
                    <a:pt x="666193" y="41349"/>
                  </a:cubicBezTo>
                  <a:cubicBezTo>
                    <a:pt x="667818" y="40349"/>
                    <a:pt x="669131" y="38911"/>
                    <a:pt x="670131" y="37036"/>
                  </a:cubicBezTo>
                  <a:cubicBezTo>
                    <a:pt x="671131" y="35161"/>
                    <a:pt x="671631" y="32973"/>
                    <a:pt x="671631" y="30473"/>
                  </a:cubicBezTo>
                  <a:cubicBezTo>
                    <a:pt x="671631" y="28035"/>
                    <a:pt x="671131" y="25878"/>
                    <a:pt x="670131" y="24003"/>
                  </a:cubicBezTo>
                  <a:cubicBezTo>
                    <a:pt x="669131" y="22128"/>
                    <a:pt x="667818" y="20690"/>
                    <a:pt x="666193" y="19690"/>
                  </a:cubicBezTo>
                  <a:cubicBezTo>
                    <a:pt x="664568" y="18627"/>
                    <a:pt x="662786" y="18096"/>
                    <a:pt x="660848" y="18096"/>
                  </a:cubicBezTo>
                  <a:cubicBezTo>
                    <a:pt x="658973" y="18096"/>
                    <a:pt x="657192" y="18627"/>
                    <a:pt x="655504" y="19690"/>
                  </a:cubicBezTo>
                  <a:cubicBezTo>
                    <a:pt x="653879" y="20690"/>
                    <a:pt x="652566" y="22128"/>
                    <a:pt x="651566" y="24003"/>
                  </a:cubicBezTo>
                  <a:cubicBezTo>
                    <a:pt x="650566" y="25878"/>
                    <a:pt x="650066" y="28035"/>
                    <a:pt x="650066" y="30473"/>
                  </a:cubicBezTo>
                  <a:cubicBezTo>
                    <a:pt x="650066" y="32910"/>
                    <a:pt x="650566" y="35098"/>
                    <a:pt x="651566" y="37036"/>
                  </a:cubicBezTo>
                  <a:cubicBezTo>
                    <a:pt x="652566" y="38911"/>
                    <a:pt x="653879" y="40349"/>
                    <a:pt x="655504" y="41349"/>
                  </a:cubicBezTo>
                  <a:cubicBezTo>
                    <a:pt x="657192" y="42349"/>
                    <a:pt x="658973" y="42849"/>
                    <a:pt x="660848" y="42849"/>
                  </a:cubicBezTo>
                  <a:close/>
                  <a:moveTo>
                    <a:pt x="699587" y="47818"/>
                  </a:moveTo>
                  <a:cubicBezTo>
                    <a:pt x="696399" y="47818"/>
                    <a:pt x="693523" y="47068"/>
                    <a:pt x="690961" y="45568"/>
                  </a:cubicBezTo>
                  <a:cubicBezTo>
                    <a:pt x="688398" y="44006"/>
                    <a:pt x="686397" y="41911"/>
                    <a:pt x="684960" y="39286"/>
                  </a:cubicBezTo>
                  <a:cubicBezTo>
                    <a:pt x="683584" y="36598"/>
                    <a:pt x="682897" y="33660"/>
                    <a:pt x="682897" y="30473"/>
                  </a:cubicBezTo>
                  <a:cubicBezTo>
                    <a:pt x="682897" y="27285"/>
                    <a:pt x="683584" y="24378"/>
                    <a:pt x="684960" y="21753"/>
                  </a:cubicBezTo>
                  <a:cubicBezTo>
                    <a:pt x="686397" y="19065"/>
                    <a:pt x="688398" y="16971"/>
                    <a:pt x="690961" y="15471"/>
                  </a:cubicBezTo>
                  <a:cubicBezTo>
                    <a:pt x="693523" y="13908"/>
                    <a:pt x="696399" y="13127"/>
                    <a:pt x="699587" y="13127"/>
                  </a:cubicBezTo>
                  <a:cubicBezTo>
                    <a:pt x="702775" y="13127"/>
                    <a:pt x="705650" y="13908"/>
                    <a:pt x="708213" y="15471"/>
                  </a:cubicBezTo>
                  <a:cubicBezTo>
                    <a:pt x="710775" y="16971"/>
                    <a:pt x="712776" y="19065"/>
                    <a:pt x="714213" y="21753"/>
                  </a:cubicBezTo>
                  <a:cubicBezTo>
                    <a:pt x="715651" y="24378"/>
                    <a:pt x="716370" y="27285"/>
                    <a:pt x="716370" y="30473"/>
                  </a:cubicBezTo>
                  <a:cubicBezTo>
                    <a:pt x="716370" y="33660"/>
                    <a:pt x="715651" y="36598"/>
                    <a:pt x="714213" y="39286"/>
                  </a:cubicBezTo>
                  <a:cubicBezTo>
                    <a:pt x="712776" y="41911"/>
                    <a:pt x="710775" y="44006"/>
                    <a:pt x="708213" y="45568"/>
                  </a:cubicBezTo>
                  <a:cubicBezTo>
                    <a:pt x="705650" y="47068"/>
                    <a:pt x="702775" y="47818"/>
                    <a:pt x="699587" y="47818"/>
                  </a:cubicBezTo>
                  <a:close/>
                  <a:moveTo>
                    <a:pt x="699587" y="42849"/>
                  </a:moveTo>
                  <a:cubicBezTo>
                    <a:pt x="701587" y="42849"/>
                    <a:pt x="703462" y="42349"/>
                    <a:pt x="705212" y="41349"/>
                  </a:cubicBezTo>
                  <a:cubicBezTo>
                    <a:pt x="706963" y="40349"/>
                    <a:pt x="708338" y="38911"/>
                    <a:pt x="709338" y="37036"/>
                  </a:cubicBezTo>
                  <a:cubicBezTo>
                    <a:pt x="710400" y="35161"/>
                    <a:pt x="710932" y="32973"/>
                    <a:pt x="710932" y="30473"/>
                  </a:cubicBezTo>
                  <a:cubicBezTo>
                    <a:pt x="710932" y="27972"/>
                    <a:pt x="710400" y="25784"/>
                    <a:pt x="709338" y="23909"/>
                  </a:cubicBezTo>
                  <a:cubicBezTo>
                    <a:pt x="708338" y="22034"/>
                    <a:pt x="706963" y="20596"/>
                    <a:pt x="705212" y="19596"/>
                  </a:cubicBezTo>
                  <a:cubicBezTo>
                    <a:pt x="703462" y="18596"/>
                    <a:pt x="701587" y="18096"/>
                    <a:pt x="699587" y="18096"/>
                  </a:cubicBezTo>
                  <a:cubicBezTo>
                    <a:pt x="697586" y="18096"/>
                    <a:pt x="695711" y="18596"/>
                    <a:pt x="693961" y="19596"/>
                  </a:cubicBezTo>
                  <a:cubicBezTo>
                    <a:pt x="692211" y="20596"/>
                    <a:pt x="690804" y="22034"/>
                    <a:pt x="689742" y="23909"/>
                  </a:cubicBezTo>
                  <a:cubicBezTo>
                    <a:pt x="688741" y="25784"/>
                    <a:pt x="688241" y="27972"/>
                    <a:pt x="688241" y="30473"/>
                  </a:cubicBezTo>
                  <a:cubicBezTo>
                    <a:pt x="688241" y="32973"/>
                    <a:pt x="688741" y="35161"/>
                    <a:pt x="689742" y="37036"/>
                  </a:cubicBezTo>
                  <a:cubicBezTo>
                    <a:pt x="690804" y="38911"/>
                    <a:pt x="692211" y="40349"/>
                    <a:pt x="693961" y="41349"/>
                  </a:cubicBezTo>
                  <a:cubicBezTo>
                    <a:pt x="695711" y="42349"/>
                    <a:pt x="697586" y="42849"/>
                    <a:pt x="699587" y="42849"/>
                  </a:cubicBezTo>
                  <a:close/>
                  <a:moveTo>
                    <a:pt x="737042" y="61601"/>
                  </a:moveTo>
                  <a:cubicBezTo>
                    <a:pt x="733167" y="61601"/>
                    <a:pt x="729979" y="60695"/>
                    <a:pt x="727479" y="58882"/>
                  </a:cubicBezTo>
                  <a:cubicBezTo>
                    <a:pt x="725041" y="57132"/>
                    <a:pt x="723384" y="55007"/>
                    <a:pt x="722509" y="52507"/>
                  </a:cubicBezTo>
                  <a:lnTo>
                    <a:pt x="727479" y="50350"/>
                  </a:lnTo>
                  <a:cubicBezTo>
                    <a:pt x="728166" y="52225"/>
                    <a:pt x="729354" y="53757"/>
                    <a:pt x="731041" y="54944"/>
                  </a:cubicBezTo>
                  <a:cubicBezTo>
                    <a:pt x="732729" y="56132"/>
                    <a:pt x="734729" y="56726"/>
                    <a:pt x="737042" y="56726"/>
                  </a:cubicBezTo>
                  <a:cubicBezTo>
                    <a:pt x="740418" y="56726"/>
                    <a:pt x="743012" y="55726"/>
                    <a:pt x="744824" y="53725"/>
                  </a:cubicBezTo>
                  <a:cubicBezTo>
                    <a:pt x="746700" y="51788"/>
                    <a:pt x="747637" y="49037"/>
                    <a:pt x="747637" y="45474"/>
                  </a:cubicBezTo>
                  <a:lnTo>
                    <a:pt x="747637" y="41818"/>
                  </a:lnTo>
                  <a:lnTo>
                    <a:pt x="747356" y="41818"/>
                  </a:lnTo>
                  <a:cubicBezTo>
                    <a:pt x="746294" y="43443"/>
                    <a:pt x="744793" y="44787"/>
                    <a:pt x="742855" y="45849"/>
                  </a:cubicBezTo>
                  <a:cubicBezTo>
                    <a:pt x="740918" y="46912"/>
                    <a:pt x="738730" y="47443"/>
                    <a:pt x="736292" y="47443"/>
                  </a:cubicBezTo>
                  <a:cubicBezTo>
                    <a:pt x="733479" y="47443"/>
                    <a:pt x="730885" y="46725"/>
                    <a:pt x="728510" y="45287"/>
                  </a:cubicBezTo>
                  <a:cubicBezTo>
                    <a:pt x="726197" y="43787"/>
                    <a:pt x="724353" y="41755"/>
                    <a:pt x="722978" y="39192"/>
                  </a:cubicBezTo>
                  <a:cubicBezTo>
                    <a:pt x="721665" y="36567"/>
                    <a:pt x="721009" y="33598"/>
                    <a:pt x="721009" y="30285"/>
                  </a:cubicBezTo>
                  <a:cubicBezTo>
                    <a:pt x="721009" y="27035"/>
                    <a:pt x="721665" y="24097"/>
                    <a:pt x="722978" y="21471"/>
                  </a:cubicBezTo>
                  <a:cubicBezTo>
                    <a:pt x="724353" y="18846"/>
                    <a:pt x="726197" y="16815"/>
                    <a:pt x="728510" y="15377"/>
                  </a:cubicBezTo>
                  <a:cubicBezTo>
                    <a:pt x="730885" y="13877"/>
                    <a:pt x="733479" y="13127"/>
                    <a:pt x="736292" y="13127"/>
                  </a:cubicBezTo>
                  <a:cubicBezTo>
                    <a:pt x="738730" y="13127"/>
                    <a:pt x="740918" y="13658"/>
                    <a:pt x="742855" y="14721"/>
                  </a:cubicBezTo>
                  <a:cubicBezTo>
                    <a:pt x="744793" y="15783"/>
                    <a:pt x="746294" y="17158"/>
                    <a:pt x="747356" y="18846"/>
                  </a:cubicBezTo>
                  <a:lnTo>
                    <a:pt x="747637" y="18846"/>
                  </a:lnTo>
                  <a:lnTo>
                    <a:pt x="747637" y="14158"/>
                  </a:lnTo>
                  <a:lnTo>
                    <a:pt x="752794" y="14158"/>
                  </a:lnTo>
                  <a:lnTo>
                    <a:pt x="752794" y="45474"/>
                  </a:lnTo>
                  <a:cubicBezTo>
                    <a:pt x="752794" y="50725"/>
                    <a:pt x="751325" y="54726"/>
                    <a:pt x="748387" y="57476"/>
                  </a:cubicBezTo>
                  <a:cubicBezTo>
                    <a:pt x="745512" y="60226"/>
                    <a:pt x="741730" y="61601"/>
                    <a:pt x="737042" y="61601"/>
                  </a:cubicBezTo>
                  <a:close/>
                  <a:moveTo>
                    <a:pt x="737042" y="42474"/>
                  </a:moveTo>
                  <a:cubicBezTo>
                    <a:pt x="738980" y="42474"/>
                    <a:pt x="740730" y="42005"/>
                    <a:pt x="742293" y="41068"/>
                  </a:cubicBezTo>
                  <a:cubicBezTo>
                    <a:pt x="743918" y="40068"/>
                    <a:pt x="745199" y="38661"/>
                    <a:pt x="746137" y="36848"/>
                  </a:cubicBezTo>
                  <a:cubicBezTo>
                    <a:pt x="747137" y="34973"/>
                    <a:pt x="747637" y="32785"/>
                    <a:pt x="747637" y="30285"/>
                  </a:cubicBezTo>
                  <a:cubicBezTo>
                    <a:pt x="747637" y="27722"/>
                    <a:pt x="747137" y="25535"/>
                    <a:pt x="746137" y="23722"/>
                  </a:cubicBezTo>
                  <a:cubicBezTo>
                    <a:pt x="745199" y="21846"/>
                    <a:pt x="743918" y="20440"/>
                    <a:pt x="742293" y="19502"/>
                  </a:cubicBezTo>
                  <a:cubicBezTo>
                    <a:pt x="740730" y="18565"/>
                    <a:pt x="738980" y="18096"/>
                    <a:pt x="737042" y="18096"/>
                  </a:cubicBezTo>
                  <a:cubicBezTo>
                    <a:pt x="735042" y="18096"/>
                    <a:pt x="733229" y="18596"/>
                    <a:pt x="731604" y="19596"/>
                  </a:cubicBezTo>
                  <a:cubicBezTo>
                    <a:pt x="730041" y="20534"/>
                    <a:pt x="728760" y="21940"/>
                    <a:pt x="727760" y="23815"/>
                  </a:cubicBezTo>
                  <a:cubicBezTo>
                    <a:pt x="726822" y="25628"/>
                    <a:pt x="726353" y="27785"/>
                    <a:pt x="726353" y="30285"/>
                  </a:cubicBezTo>
                  <a:cubicBezTo>
                    <a:pt x="726353" y="32785"/>
                    <a:pt x="726822" y="34973"/>
                    <a:pt x="727760" y="36848"/>
                  </a:cubicBezTo>
                  <a:cubicBezTo>
                    <a:pt x="728760" y="38724"/>
                    <a:pt x="730041" y="40130"/>
                    <a:pt x="731604" y="41068"/>
                  </a:cubicBezTo>
                  <a:cubicBezTo>
                    <a:pt x="733229" y="42005"/>
                    <a:pt x="735042" y="42474"/>
                    <a:pt x="737042" y="42474"/>
                  </a:cubicBezTo>
                  <a:close/>
                  <a:moveTo>
                    <a:pt x="771898" y="47818"/>
                  </a:moveTo>
                  <a:cubicBezTo>
                    <a:pt x="768397" y="47818"/>
                    <a:pt x="765459" y="47006"/>
                    <a:pt x="763084" y="45381"/>
                  </a:cubicBezTo>
                  <a:cubicBezTo>
                    <a:pt x="760771" y="43693"/>
                    <a:pt x="759146" y="41568"/>
                    <a:pt x="758209" y="39005"/>
                  </a:cubicBezTo>
                  <a:lnTo>
                    <a:pt x="763084" y="36848"/>
                  </a:lnTo>
                  <a:cubicBezTo>
                    <a:pt x="763897" y="38849"/>
                    <a:pt x="765084" y="40380"/>
                    <a:pt x="766647" y="41443"/>
                  </a:cubicBezTo>
                  <a:cubicBezTo>
                    <a:pt x="768272" y="42505"/>
                    <a:pt x="770023" y="43037"/>
                    <a:pt x="771898" y="43037"/>
                  </a:cubicBezTo>
                  <a:cubicBezTo>
                    <a:pt x="773961" y="43037"/>
                    <a:pt x="775711" y="42630"/>
                    <a:pt x="777148" y="41818"/>
                  </a:cubicBezTo>
                  <a:cubicBezTo>
                    <a:pt x="778586" y="40943"/>
                    <a:pt x="779305" y="39755"/>
                    <a:pt x="779305" y="38255"/>
                  </a:cubicBezTo>
                  <a:cubicBezTo>
                    <a:pt x="779305" y="36880"/>
                    <a:pt x="778742" y="35786"/>
                    <a:pt x="777617" y="34973"/>
                  </a:cubicBezTo>
                  <a:cubicBezTo>
                    <a:pt x="776492" y="34098"/>
                    <a:pt x="774679" y="33379"/>
                    <a:pt x="772179" y="32817"/>
                  </a:cubicBezTo>
                  <a:lnTo>
                    <a:pt x="768241" y="31785"/>
                  </a:lnTo>
                  <a:cubicBezTo>
                    <a:pt x="765616" y="31098"/>
                    <a:pt x="763459" y="30004"/>
                    <a:pt x="761772" y="28504"/>
                  </a:cubicBezTo>
                  <a:cubicBezTo>
                    <a:pt x="760146" y="26941"/>
                    <a:pt x="759334" y="24972"/>
                    <a:pt x="759334" y="22597"/>
                  </a:cubicBezTo>
                  <a:cubicBezTo>
                    <a:pt x="759334" y="20721"/>
                    <a:pt x="759896" y="19065"/>
                    <a:pt x="761021" y="17627"/>
                  </a:cubicBezTo>
                  <a:cubicBezTo>
                    <a:pt x="762147" y="16189"/>
                    <a:pt x="763647" y="15096"/>
                    <a:pt x="765522" y="14346"/>
                  </a:cubicBezTo>
                  <a:cubicBezTo>
                    <a:pt x="767397" y="13533"/>
                    <a:pt x="769429" y="13127"/>
                    <a:pt x="771616" y="13127"/>
                  </a:cubicBezTo>
                  <a:cubicBezTo>
                    <a:pt x="774492" y="13127"/>
                    <a:pt x="777024" y="13752"/>
                    <a:pt x="779211" y="15002"/>
                  </a:cubicBezTo>
                  <a:cubicBezTo>
                    <a:pt x="781461" y="16252"/>
                    <a:pt x="783055" y="17971"/>
                    <a:pt x="783993" y="20159"/>
                  </a:cubicBezTo>
                  <a:lnTo>
                    <a:pt x="779305" y="22315"/>
                  </a:lnTo>
                  <a:cubicBezTo>
                    <a:pt x="777867" y="19440"/>
                    <a:pt x="775273" y="18002"/>
                    <a:pt x="771523" y="18002"/>
                  </a:cubicBezTo>
                  <a:cubicBezTo>
                    <a:pt x="769772" y="18002"/>
                    <a:pt x="768210" y="18440"/>
                    <a:pt x="766835" y="19315"/>
                  </a:cubicBezTo>
                  <a:cubicBezTo>
                    <a:pt x="765522" y="20127"/>
                    <a:pt x="764866" y="21159"/>
                    <a:pt x="764866" y="22409"/>
                  </a:cubicBezTo>
                  <a:cubicBezTo>
                    <a:pt x="764866" y="23597"/>
                    <a:pt x="765334" y="24566"/>
                    <a:pt x="766272" y="25316"/>
                  </a:cubicBezTo>
                  <a:cubicBezTo>
                    <a:pt x="767210" y="26066"/>
                    <a:pt x="768616" y="26691"/>
                    <a:pt x="770491" y="27191"/>
                  </a:cubicBezTo>
                  <a:lnTo>
                    <a:pt x="775179" y="28410"/>
                  </a:lnTo>
                  <a:cubicBezTo>
                    <a:pt x="778367" y="29222"/>
                    <a:pt x="780774" y="30441"/>
                    <a:pt x="782399" y="32067"/>
                  </a:cubicBezTo>
                  <a:cubicBezTo>
                    <a:pt x="784024" y="33629"/>
                    <a:pt x="784837" y="35567"/>
                    <a:pt x="784837" y="37880"/>
                  </a:cubicBezTo>
                  <a:cubicBezTo>
                    <a:pt x="784837" y="39880"/>
                    <a:pt x="784243" y="41630"/>
                    <a:pt x="783055" y="43130"/>
                  </a:cubicBezTo>
                  <a:cubicBezTo>
                    <a:pt x="781930" y="44631"/>
                    <a:pt x="780399" y="45787"/>
                    <a:pt x="778461" y="46600"/>
                  </a:cubicBezTo>
                  <a:cubicBezTo>
                    <a:pt x="776523" y="47412"/>
                    <a:pt x="774336" y="47818"/>
                    <a:pt x="771898" y="47818"/>
                  </a:cubicBezTo>
                  <a:close/>
                  <a:moveTo>
                    <a:pt x="786767" y="46787"/>
                  </a:moveTo>
                  <a:lnTo>
                    <a:pt x="786767" y="46787"/>
                  </a:lnTo>
                  <a:close/>
                  <a:moveTo>
                    <a:pt x="820636" y="47818"/>
                  </a:moveTo>
                  <a:cubicBezTo>
                    <a:pt x="817448" y="47818"/>
                    <a:pt x="814573" y="47068"/>
                    <a:pt x="812010" y="45568"/>
                  </a:cubicBezTo>
                  <a:cubicBezTo>
                    <a:pt x="809448" y="44006"/>
                    <a:pt x="807447" y="41911"/>
                    <a:pt x="806009" y="39286"/>
                  </a:cubicBezTo>
                  <a:cubicBezTo>
                    <a:pt x="804634" y="36598"/>
                    <a:pt x="803947" y="33660"/>
                    <a:pt x="803947" y="30473"/>
                  </a:cubicBezTo>
                  <a:cubicBezTo>
                    <a:pt x="803947" y="27285"/>
                    <a:pt x="804634" y="24378"/>
                    <a:pt x="806009" y="21753"/>
                  </a:cubicBezTo>
                  <a:cubicBezTo>
                    <a:pt x="807447" y="19065"/>
                    <a:pt x="809448" y="16971"/>
                    <a:pt x="812010" y="15471"/>
                  </a:cubicBezTo>
                  <a:cubicBezTo>
                    <a:pt x="814573" y="13908"/>
                    <a:pt x="817448" y="13127"/>
                    <a:pt x="820636" y="13127"/>
                  </a:cubicBezTo>
                  <a:cubicBezTo>
                    <a:pt x="823824" y="13127"/>
                    <a:pt x="826700" y="13908"/>
                    <a:pt x="829262" y="15471"/>
                  </a:cubicBezTo>
                  <a:cubicBezTo>
                    <a:pt x="831825" y="16971"/>
                    <a:pt x="833826" y="19065"/>
                    <a:pt x="835263" y="21753"/>
                  </a:cubicBezTo>
                  <a:cubicBezTo>
                    <a:pt x="836701" y="24378"/>
                    <a:pt x="837420" y="27285"/>
                    <a:pt x="837420" y="30473"/>
                  </a:cubicBezTo>
                  <a:cubicBezTo>
                    <a:pt x="837420" y="33660"/>
                    <a:pt x="836701" y="36598"/>
                    <a:pt x="835263" y="39286"/>
                  </a:cubicBezTo>
                  <a:cubicBezTo>
                    <a:pt x="833826" y="41911"/>
                    <a:pt x="831825" y="44006"/>
                    <a:pt x="829262" y="45568"/>
                  </a:cubicBezTo>
                  <a:cubicBezTo>
                    <a:pt x="826700" y="47068"/>
                    <a:pt x="823824" y="47818"/>
                    <a:pt x="820636" y="47818"/>
                  </a:cubicBezTo>
                  <a:close/>
                  <a:moveTo>
                    <a:pt x="820636" y="42849"/>
                  </a:moveTo>
                  <a:cubicBezTo>
                    <a:pt x="822636" y="42849"/>
                    <a:pt x="824512" y="42349"/>
                    <a:pt x="826262" y="41349"/>
                  </a:cubicBezTo>
                  <a:cubicBezTo>
                    <a:pt x="828012" y="40349"/>
                    <a:pt x="829387" y="38911"/>
                    <a:pt x="830388" y="37036"/>
                  </a:cubicBezTo>
                  <a:cubicBezTo>
                    <a:pt x="831450" y="35161"/>
                    <a:pt x="831981" y="32973"/>
                    <a:pt x="831981" y="30473"/>
                  </a:cubicBezTo>
                  <a:cubicBezTo>
                    <a:pt x="831981" y="27972"/>
                    <a:pt x="831450" y="25784"/>
                    <a:pt x="830388" y="23909"/>
                  </a:cubicBezTo>
                  <a:cubicBezTo>
                    <a:pt x="829387" y="22034"/>
                    <a:pt x="828012" y="20596"/>
                    <a:pt x="826262" y="19596"/>
                  </a:cubicBezTo>
                  <a:cubicBezTo>
                    <a:pt x="824512" y="18596"/>
                    <a:pt x="822636" y="18096"/>
                    <a:pt x="820636" y="18096"/>
                  </a:cubicBezTo>
                  <a:cubicBezTo>
                    <a:pt x="818636" y="18096"/>
                    <a:pt x="816761" y="18596"/>
                    <a:pt x="815011" y="19596"/>
                  </a:cubicBezTo>
                  <a:cubicBezTo>
                    <a:pt x="813260" y="20596"/>
                    <a:pt x="811854" y="22034"/>
                    <a:pt x="810791" y="23909"/>
                  </a:cubicBezTo>
                  <a:cubicBezTo>
                    <a:pt x="809791" y="25784"/>
                    <a:pt x="809291" y="27972"/>
                    <a:pt x="809291" y="30473"/>
                  </a:cubicBezTo>
                  <a:cubicBezTo>
                    <a:pt x="809291" y="32973"/>
                    <a:pt x="809791" y="35161"/>
                    <a:pt x="810791" y="37036"/>
                  </a:cubicBezTo>
                  <a:cubicBezTo>
                    <a:pt x="811854" y="38911"/>
                    <a:pt x="813260" y="40349"/>
                    <a:pt x="815011" y="41349"/>
                  </a:cubicBezTo>
                  <a:cubicBezTo>
                    <a:pt x="816761" y="42349"/>
                    <a:pt x="818636" y="42849"/>
                    <a:pt x="820636" y="42849"/>
                  </a:cubicBezTo>
                  <a:close/>
                  <a:moveTo>
                    <a:pt x="843107" y="14158"/>
                  </a:moveTo>
                  <a:lnTo>
                    <a:pt x="848263" y="14158"/>
                  </a:lnTo>
                  <a:lnTo>
                    <a:pt x="848263" y="18940"/>
                  </a:lnTo>
                  <a:lnTo>
                    <a:pt x="848545" y="18940"/>
                  </a:lnTo>
                  <a:cubicBezTo>
                    <a:pt x="849420" y="17315"/>
                    <a:pt x="850826" y="15939"/>
                    <a:pt x="852764" y="14814"/>
                  </a:cubicBezTo>
                  <a:cubicBezTo>
                    <a:pt x="854764" y="13689"/>
                    <a:pt x="856858" y="13127"/>
                    <a:pt x="859046" y="13127"/>
                  </a:cubicBezTo>
                  <a:cubicBezTo>
                    <a:pt x="862984" y="13127"/>
                    <a:pt x="865984" y="14283"/>
                    <a:pt x="868047" y="16596"/>
                  </a:cubicBezTo>
                  <a:cubicBezTo>
                    <a:pt x="870110" y="18846"/>
                    <a:pt x="871141" y="21940"/>
                    <a:pt x="871141" y="25878"/>
                  </a:cubicBezTo>
                  <a:lnTo>
                    <a:pt x="871141" y="46787"/>
                  </a:lnTo>
                  <a:lnTo>
                    <a:pt x="865703" y="46787"/>
                  </a:lnTo>
                  <a:lnTo>
                    <a:pt x="865703" y="26722"/>
                  </a:lnTo>
                  <a:cubicBezTo>
                    <a:pt x="865703" y="23659"/>
                    <a:pt x="864984" y="21471"/>
                    <a:pt x="863547" y="20159"/>
                  </a:cubicBezTo>
                  <a:cubicBezTo>
                    <a:pt x="862109" y="18784"/>
                    <a:pt x="860140" y="18096"/>
                    <a:pt x="857640" y="18096"/>
                  </a:cubicBezTo>
                  <a:cubicBezTo>
                    <a:pt x="855889" y="18096"/>
                    <a:pt x="854295" y="18596"/>
                    <a:pt x="852858" y="19596"/>
                  </a:cubicBezTo>
                  <a:cubicBezTo>
                    <a:pt x="851482" y="20534"/>
                    <a:pt x="850420" y="21815"/>
                    <a:pt x="849670" y="23440"/>
                  </a:cubicBezTo>
                  <a:cubicBezTo>
                    <a:pt x="848920" y="25003"/>
                    <a:pt x="848545" y="26660"/>
                    <a:pt x="848545" y="28410"/>
                  </a:cubicBezTo>
                  <a:lnTo>
                    <a:pt x="848545" y="46787"/>
                  </a:lnTo>
                  <a:lnTo>
                    <a:pt x="843107" y="46787"/>
                  </a:lnTo>
                  <a:lnTo>
                    <a:pt x="843107" y="14158"/>
                  </a:lnTo>
                  <a:close/>
                  <a:moveTo>
                    <a:pt x="874948" y="46787"/>
                  </a:moveTo>
                  <a:lnTo>
                    <a:pt x="874948" y="46787"/>
                  </a:lnTo>
                  <a:close/>
                  <a:moveTo>
                    <a:pt x="890253" y="14158"/>
                  </a:moveTo>
                  <a:lnTo>
                    <a:pt x="896066" y="14158"/>
                  </a:lnTo>
                  <a:lnTo>
                    <a:pt x="906192" y="40411"/>
                  </a:lnTo>
                  <a:lnTo>
                    <a:pt x="906286" y="40411"/>
                  </a:lnTo>
                  <a:lnTo>
                    <a:pt x="916506" y="14158"/>
                  </a:lnTo>
                  <a:lnTo>
                    <a:pt x="922225" y="14158"/>
                  </a:lnTo>
                  <a:lnTo>
                    <a:pt x="908911" y="46787"/>
                  </a:lnTo>
                  <a:lnTo>
                    <a:pt x="903379" y="46787"/>
                  </a:lnTo>
                  <a:lnTo>
                    <a:pt x="890253" y="14158"/>
                  </a:lnTo>
                  <a:close/>
                  <a:moveTo>
                    <a:pt x="936451" y="47818"/>
                  </a:moveTo>
                  <a:cubicBezTo>
                    <a:pt x="934076" y="47818"/>
                    <a:pt x="931951" y="47350"/>
                    <a:pt x="930076" y="46412"/>
                  </a:cubicBezTo>
                  <a:cubicBezTo>
                    <a:pt x="928200" y="45474"/>
                    <a:pt x="926731" y="44193"/>
                    <a:pt x="925669" y="42568"/>
                  </a:cubicBezTo>
                  <a:cubicBezTo>
                    <a:pt x="924669" y="40880"/>
                    <a:pt x="924169" y="39005"/>
                    <a:pt x="924169" y="36942"/>
                  </a:cubicBezTo>
                  <a:cubicBezTo>
                    <a:pt x="924169" y="33504"/>
                    <a:pt x="925450" y="30816"/>
                    <a:pt x="928013" y="28879"/>
                  </a:cubicBezTo>
                  <a:cubicBezTo>
                    <a:pt x="930638" y="26941"/>
                    <a:pt x="933951" y="25972"/>
                    <a:pt x="937952" y="25972"/>
                  </a:cubicBezTo>
                  <a:cubicBezTo>
                    <a:pt x="939889" y="25972"/>
                    <a:pt x="941702" y="26191"/>
                    <a:pt x="943390" y="26628"/>
                  </a:cubicBezTo>
                  <a:cubicBezTo>
                    <a:pt x="945078" y="27003"/>
                    <a:pt x="946359" y="27472"/>
                    <a:pt x="947234" y="28035"/>
                  </a:cubicBezTo>
                  <a:lnTo>
                    <a:pt x="947234" y="26066"/>
                  </a:lnTo>
                  <a:cubicBezTo>
                    <a:pt x="947234" y="23628"/>
                    <a:pt x="946390" y="21690"/>
                    <a:pt x="944702" y="20253"/>
                  </a:cubicBezTo>
                  <a:cubicBezTo>
                    <a:pt x="943015" y="18752"/>
                    <a:pt x="940858" y="18002"/>
                    <a:pt x="938233" y="18002"/>
                  </a:cubicBezTo>
                  <a:cubicBezTo>
                    <a:pt x="936483" y="18002"/>
                    <a:pt x="934826" y="18409"/>
                    <a:pt x="933264" y="19221"/>
                  </a:cubicBezTo>
                  <a:cubicBezTo>
                    <a:pt x="931701" y="19971"/>
                    <a:pt x="930451" y="21065"/>
                    <a:pt x="929513" y="22503"/>
                  </a:cubicBezTo>
                  <a:lnTo>
                    <a:pt x="925481" y="19409"/>
                  </a:lnTo>
                  <a:cubicBezTo>
                    <a:pt x="926731" y="17471"/>
                    <a:pt x="928482" y="15939"/>
                    <a:pt x="930732" y="14814"/>
                  </a:cubicBezTo>
                  <a:cubicBezTo>
                    <a:pt x="933045" y="13689"/>
                    <a:pt x="935545" y="13127"/>
                    <a:pt x="938233" y="13127"/>
                  </a:cubicBezTo>
                  <a:cubicBezTo>
                    <a:pt x="942671" y="13127"/>
                    <a:pt x="946140" y="14314"/>
                    <a:pt x="948640" y="16690"/>
                  </a:cubicBezTo>
                  <a:cubicBezTo>
                    <a:pt x="951203" y="19002"/>
                    <a:pt x="952485" y="22159"/>
                    <a:pt x="952485" y="26160"/>
                  </a:cubicBezTo>
                  <a:lnTo>
                    <a:pt x="952485" y="46787"/>
                  </a:lnTo>
                  <a:lnTo>
                    <a:pt x="947234" y="46787"/>
                  </a:lnTo>
                  <a:lnTo>
                    <a:pt x="947234" y="42099"/>
                  </a:lnTo>
                  <a:lnTo>
                    <a:pt x="947046" y="42099"/>
                  </a:lnTo>
                  <a:cubicBezTo>
                    <a:pt x="946109" y="43662"/>
                    <a:pt x="944702" y="45006"/>
                    <a:pt x="942827" y="46131"/>
                  </a:cubicBezTo>
                  <a:cubicBezTo>
                    <a:pt x="940952" y="47256"/>
                    <a:pt x="938827" y="47818"/>
                    <a:pt x="936451" y="47818"/>
                  </a:cubicBezTo>
                  <a:close/>
                  <a:moveTo>
                    <a:pt x="937014" y="43037"/>
                  </a:moveTo>
                  <a:cubicBezTo>
                    <a:pt x="938827" y="43037"/>
                    <a:pt x="940514" y="42568"/>
                    <a:pt x="942077" y="41630"/>
                  </a:cubicBezTo>
                  <a:cubicBezTo>
                    <a:pt x="943640" y="40693"/>
                    <a:pt x="944890" y="39442"/>
                    <a:pt x="945828" y="37880"/>
                  </a:cubicBezTo>
                  <a:cubicBezTo>
                    <a:pt x="946765" y="36254"/>
                    <a:pt x="947234" y="34504"/>
                    <a:pt x="947234" y="32629"/>
                  </a:cubicBezTo>
                  <a:cubicBezTo>
                    <a:pt x="946234" y="31941"/>
                    <a:pt x="944984" y="31410"/>
                    <a:pt x="943484" y="31035"/>
                  </a:cubicBezTo>
                  <a:cubicBezTo>
                    <a:pt x="941983" y="30598"/>
                    <a:pt x="940421" y="30379"/>
                    <a:pt x="938795" y="30379"/>
                  </a:cubicBezTo>
                  <a:cubicBezTo>
                    <a:pt x="935795" y="30379"/>
                    <a:pt x="933545" y="31004"/>
                    <a:pt x="932045" y="32254"/>
                  </a:cubicBezTo>
                  <a:cubicBezTo>
                    <a:pt x="930544" y="33442"/>
                    <a:pt x="929794" y="35036"/>
                    <a:pt x="929794" y="37036"/>
                  </a:cubicBezTo>
                  <a:cubicBezTo>
                    <a:pt x="929794" y="38786"/>
                    <a:pt x="930451" y="40224"/>
                    <a:pt x="931763" y="41349"/>
                  </a:cubicBezTo>
                  <a:cubicBezTo>
                    <a:pt x="933139" y="42474"/>
                    <a:pt x="934889" y="43037"/>
                    <a:pt x="937014" y="43037"/>
                  </a:cubicBezTo>
                  <a:close/>
                  <a:moveTo>
                    <a:pt x="974493" y="47818"/>
                  </a:moveTo>
                  <a:cubicBezTo>
                    <a:pt x="971306" y="47818"/>
                    <a:pt x="968462" y="47068"/>
                    <a:pt x="965961" y="45568"/>
                  </a:cubicBezTo>
                  <a:cubicBezTo>
                    <a:pt x="963461" y="44006"/>
                    <a:pt x="961492" y="41943"/>
                    <a:pt x="960054" y="39380"/>
                  </a:cubicBezTo>
                  <a:cubicBezTo>
                    <a:pt x="958679" y="36755"/>
                    <a:pt x="957991" y="33786"/>
                    <a:pt x="957991" y="30473"/>
                  </a:cubicBezTo>
                  <a:cubicBezTo>
                    <a:pt x="957991" y="27222"/>
                    <a:pt x="958679" y="24284"/>
                    <a:pt x="960054" y="21659"/>
                  </a:cubicBezTo>
                  <a:cubicBezTo>
                    <a:pt x="961492" y="18971"/>
                    <a:pt x="963461" y="16877"/>
                    <a:pt x="965961" y="15377"/>
                  </a:cubicBezTo>
                  <a:cubicBezTo>
                    <a:pt x="968462" y="13877"/>
                    <a:pt x="971306" y="13127"/>
                    <a:pt x="974493" y="13127"/>
                  </a:cubicBezTo>
                  <a:cubicBezTo>
                    <a:pt x="977994" y="13127"/>
                    <a:pt x="980932" y="13970"/>
                    <a:pt x="983307" y="15658"/>
                  </a:cubicBezTo>
                  <a:cubicBezTo>
                    <a:pt x="985745" y="17283"/>
                    <a:pt x="987495" y="19440"/>
                    <a:pt x="988558" y="22128"/>
                  </a:cubicBezTo>
                  <a:lnTo>
                    <a:pt x="983588" y="24191"/>
                  </a:lnTo>
                  <a:cubicBezTo>
                    <a:pt x="982776" y="22190"/>
                    <a:pt x="981557" y="20690"/>
                    <a:pt x="979932" y="19690"/>
                  </a:cubicBezTo>
                  <a:cubicBezTo>
                    <a:pt x="978369" y="18627"/>
                    <a:pt x="976462" y="18096"/>
                    <a:pt x="974212" y="18096"/>
                  </a:cubicBezTo>
                  <a:cubicBezTo>
                    <a:pt x="972274" y="18096"/>
                    <a:pt x="970462" y="18627"/>
                    <a:pt x="968774" y="19690"/>
                  </a:cubicBezTo>
                  <a:cubicBezTo>
                    <a:pt x="967149" y="20690"/>
                    <a:pt x="965836" y="22128"/>
                    <a:pt x="964836" y="24003"/>
                  </a:cubicBezTo>
                  <a:cubicBezTo>
                    <a:pt x="963836" y="25878"/>
                    <a:pt x="963336" y="28035"/>
                    <a:pt x="963336" y="30473"/>
                  </a:cubicBezTo>
                  <a:cubicBezTo>
                    <a:pt x="963336" y="32910"/>
                    <a:pt x="963836" y="35067"/>
                    <a:pt x="964836" y="36942"/>
                  </a:cubicBezTo>
                  <a:cubicBezTo>
                    <a:pt x="965836" y="38817"/>
                    <a:pt x="967149" y="40286"/>
                    <a:pt x="968774" y="41349"/>
                  </a:cubicBezTo>
                  <a:cubicBezTo>
                    <a:pt x="970462" y="42349"/>
                    <a:pt x="972274" y="42849"/>
                    <a:pt x="974212" y="42849"/>
                  </a:cubicBezTo>
                  <a:cubicBezTo>
                    <a:pt x="976525" y="42849"/>
                    <a:pt x="978494" y="42318"/>
                    <a:pt x="980119" y="41255"/>
                  </a:cubicBezTo>
                  <a:cubicBezTo>
                    <a:pt x="981807" y="40192"/>
                    <a:pt x="983057" y="38692"/>
                    <a:pt x="983870" y="36755"/>
                  </a:cubicBezTo>
                  <a:lnTo>
                    <a:pt x="988745" y="38817"/>
                  </a:lnTo>
                  <a:cubicBezTo>
                    <a:pt x="987620" y="41505"/>
                    <a:pt x="985807" y="43693"/>
                    <a:pt x="983307" y="45381"/>
                  </a:cubicBezTo>
                  <a:cubicBezTo>
                    <a:pt x="980869" y="47006"/>
                    <a:pt x="977931" y="47818"/>
                    <a:pt x="974493" y="47818"/>
                  </a:cubicBezTo>
                  <a:close/>
                  <a:moveTo>
                    <a:pt x="1004681" y="47818"/>
                  </a:moveTo>
                  <a:cubicBezTo>
                    <a:pt x="1002306" y="47818"/>
                    <a:pt x="1000181" y="47350"/>
                    <a:pt x="998306" y="46412"/>
                  </a:cubicBezTo>
                  <a:cubicBezTo>
                    <a:pt x="996430" y="45474"/>
                    <a:pt x="994961" y="44193"/>
                    <a:pt x="993899" y="42568"/>
                  </a:cubicBezTo>
                  <a:cubicBezTo>
                    <a:pt x="992899" y="40880"/>
                    <a:pt x="992399" y="39005"/>
                    <a:pt x="992399" y="36942"/>
                  </a:cubicBezTo>
                  <a:cubicBezTo>
                    <a:pt x="992399" y="33504"/>
                    <a:pt x="993680" y="30816"/>
                    <a:pt x="996243" y="28879"/>
                  </a:cubicBezTo>
                  <a:cubicBezTo>
                    <a:pt x="998868" y="26941"/>
                    <a:pt x="1002181" y="25972"/>
                    <a:pt x="1006182" y="25972"/>
                  </a:cubicBezTo>
                  <a:cubicBezTo>
                    <a:pt x="1008119" y="25972"/>
                    <a:pt x="1009932" y="26191"/>
                    <a:pt x="1011620" y="26628"/>
                  </a:cubicBezTo>
                  <a:cubicBezTo>
                    <a:pt x="1013307" y="27003"/>
                    <a:pt x="1014589" y="27472"/>
                    <a:pt x="1015464" y="28035"/>
                  </a:cubicBezTo>
                  <a:lnTo>
                    <a:pt x="1015464" y="26066"/>
                  </a:lnTo>
                  <a:cubicBezTo>
                    <a:pt x="1015464" y="23628"/>
                    <a:pt x="1014620" y="21690"/>
                    <a:pt x="1012932" y="20253"/>
                  </a:cubicBezTo>
                  <a:cubicBezTo>
                    <a:pt x="1011245" y="18752"/>
                    <a:pt x="1009088" y="18002"/>
                    <a:pt x="1006463" y="18002"/>
                  </a:cubicBezTo>
                  <a:cubicBezTo>
                    <a:pt x="1004713" y="18002"/>
                    <a:pt x="1003056" y="18409"/>
                    <a:pt x="1001493" y="19221"/>
                  </a:cubicBezTo>
                  <a:cubicBezTo>
                    <a:pt x="999931" y="19971"/>
                    <a:pt x="998681" y="21065"/>
                    <a:pt x="997743" y="22503"/>
                  </a:cubicBezTo>
                  <a:lnTo>
                    <a:pt x="993711" y="19409"/>
                  </a:lnTo>
                  <a:cubicBezTo>
                    <a:pt x="994961" y="17471"/>
                    <a:pt x="996712" y="15939"/>
                    <a:pt x="998962" y="14814"/>
                  </a:cubicBezTo>
                  <a:cubicBezTo>
                    <a:pt x="1001275" y="13689"/>
                    <a:pt x="1003775" y="13127"/>
                    <a:pt x="1006463" y="13127"/>
                  </a:cubicBezTo>
                  <a:cubicBezTo>
                    <a:pt x="1010901" y="13127"/>
                    <a:pt x="1014370" y="14314"/>
                    <a:pt x="1016870" y="16690"/>
                  </a:cubicBezTo>
                  <a:cubicBezTo>
                    <a:pt x="1019433" y="19002"/>
                    <a:pt x="1020715" y="22159"/>
                    <a:pt x="1020715" y="26160"/>
                  </a:cubicBezTo>
                  <a:lnTo>
                    <a:pt x="1020715" y="46787"/>
                  </a:lnTo>
                  <a:lnTo>
                    <a:pt x="1015464" y="46787"/>
                  </a:lnTo>
                  <a:lnTo>
                    <a:pt x="1015464" y="42099"/>
                  </a:lnTo>
                  <a:lnTo>
                    <a:pt x="1015276" y="42099"/>
                  </a:lnTo>
                  <a:cubicBezTo>
                    <a:pt x="1014339" y="43662"/>
                    <a:pt x="1012932" y="45006"/>
                    <a:pt x="1011057" y="46131"/>
                  </a:cubicBezTo>
                  <a:cubicBezTo>
                    <a:pt x="1009182" y="47256"/>
                    <a:pt x="1007057" y="47818"/>
                    <a:pt x="1004681" y="47818"/>
                  </a:cubicBezTo>
                  <a:close/>
                  <a:moveTo>
                    <a:pt x="1005244" y="43037"/>
                  </a:moveTo>
                  <a:cubicBezTo>
                    <a:pt x="1007057" y="43037"/>
                    <a:pt x="1008744" y="42568"/>
                    <a:pt x="1010307" y="41630"/>
                  </a:cubicBezTo>
                  <a:cubicBezTo>
                    <a:pt x="1011870" y="40693"/>
                    <a:pt x="1013120" y="39442"/>
                    <a:pt x="1014058" y="37880"/>
                  </a:cubicBezTo>
                  <a:cubicBezTo>
                    <a:pt x="1014995" y="36254"/>
                    <a:pt x="1015464" y="34504"/>
                    <a:pt x="1015464" y="32629"/>
                  </a:cubicBezTo>
                  <a:cubicBezTo>
                    <a:pt x="1014464" y="31941"/>
                    <a:pt x="1013214" y="31410"/>
                    <a:pt x="1011714" y="31035"/>
                  </a:cubicBezTo>
                  <a:cubicBezTo>
                    <a:pt x="1010213" y="30598"/>
                    <a:pt x="1008651" y="30379"/>
                    <a:pt x="1007025" y="30379"/>
                  </a:cubicBezTo>
                  <a:cubicBezTo>
                    <a:pt x="1004025" y="30379"/>
                    <a:pt x="1001775" y="31004"/>
                    <a:pt x="1000275" y="32254"/>
                  </a:cubicBezTo>
                  <a:cubicBezTo>
                    <a:pt x="998774" y="33442"/>
                    <a:pt x="998024" y="35036"/>
                    <a:pt x="998024" y="37036"/>
                  </a:cubicBezTo>
                  <a:cubicBezTo>
                    <a:pt x="998024" y="38786"/>
                    <a:pt x="998681" y="40224"/>
                    <a:pt x="999993" y="41349"/>
                  </a:cubicBezTo>
                  <a:cubicBezTo>
                    <a:pt x="1001369" y="42474"/>
                    <a:pt x="1003119" y="43037"/>
                    <a:pt x="1005244" y="43037"/>
                  </a:cubicBezTo>
                  <a:close/>
                  <a:moveTo>
                    <a:pt x="1040153" y="47256"/>
                  </a:moveTo>
                  <a:cubicBezTo>
                    <a:pt x="1038778" y="47256"/>
                    <a:pt x="1037528" y="47068"/>
                    <a:pt x="1036403" y="46693"/>
                  </a:cubicBezTo>
                  <a:cubicBezTo>
                    <a:pt x="1035277" y="46256"/>
                    <a:pt x="1034340" y="45662"/>
                    <a:pt x="1033590" y="44912"/>
                  </a:cubicBezTo>
                  <a:cubicBezTo>
                    <a:pt x="1031902" y="43287"/>
                    <a:pt x="1031058" y="41068"/>
                    <a:pt x="1031058" y="38255"/>
                  </a:cubicBezTo>
                  <a:lnTo>
                    <a:pt x="1031058" y="19127"/>
                  </a:lnTo>
                  <a:lnTo>
                    <a:pt x="1025339" y="19127"/>
                  </a:lnTo>
                  <a:lnTo>
                    <a:pt x="1025339" y="14158"/>
                  </a:lnTo>
                  <a:lnTo>
                    <a:pt x="1031058" y="14158"/>
                  </a:lnTo>
                  <a:lnTo>
                    <a:pt x="1031058" y="4969"/>
                  </a:lnTo>
                  <a:lnTo>
                    <a:pt x="1036496" y="4969"/>
                  </a:lnTo>
                  <a:lnTo>
                    <a:pt x="1036496" y="14158"/>
                  </a:lnTo>
                  <a:lnTo>
                    <a:pt x="1044466" y="14158"/>
                  </a:lnTo>
                  <a:lnTo>
                    <a:pt x="1044466" y="19127"/>
                  </a:lnTo>
                  <a:lnTo>
                    <a:pt x="1036496" y="19127"/>
                  </a:lnTo>
                  <a:lnTo>
                    <a:pt x="1036496" y="36848"/>
                  </a:lnTo>
                  <a:cubicBezTo>
                    <a:pt x="1036496" y="38661"/>
                    <a:pt x="1036840" y="40005"/>
                    <a:pt x="1037528" y="40880"/>
                  </a:cubicBezTo>
                  <a:cubicBezTo>
                    <a:pt x="1038340" y="41818"/>
                    <a:pt x="1039497" y="42287"/>
                    <a:pt x="1040997" y="42287"/>
                  </a:cubicBezTo>
                  <a:cubicBezTo>
                    <a:pt x="1042310" y="42287"/>
                    <a:pt x="1043497" y="41911"/>
                    <a:pt x="1044560" y="41161"/>
                  </a:cubicBezTo>
                  <a:lnTo>
                    <a:pt x="1044560" y="46506"/>
                  </a:lnTo>
                  <a:cubicBezTo>
                    <a:pt x="1043935" y="46756"/>
                    <a:pt x="1043278" y="46943"/>
                    <a:pt x="1042591" y="47068"/>
                  </a:cubicBezTo>
                  <a:cubicBezTo>
                    <a:pt x="1041966" y="47193"/>
                    <a:pt x="1041153" y="47256"/>
                    <a:pt x="1040153" y="47256"/>
                  </a:cubicBezTo>
                  <a:close/>
                  <a:moveTo>
                    <a:pt x="1054501" y="8157"/>
                  </a:moveTo>
                  <a:cubicBezTo>
                    <a:pt x="1053439" y="8157"/>
                    <a:pt x="1052501" y="7782"/>
                    <a:pt x="1051688" y="7032"/>
                  </a:cubicBezTo>
                  <a:cubicBezTo>
                    <a:pt x="1050938" y="6282"/>
                    <a:pt x="1050563" y="5344"/>
                    <a:pt x="1050563" y="4219"/>
                  </a:cubicBezTo>
                  <a:cubicBezTo>
                    <a:pt x="1050563" y="3157"/>
                    <a:pt x="1050938" y="2250"/>
                    <a:pt x="1051688" y="1500"/>
                  </a:cubicBezTo>
                  <a:cubicBezTo>
                    <a:pt x="1052501" y="750"/>
                    <a:pt x="1053439" y="375"/>
                    <a:pt x="1054501" y="375"/>
                  </a:cubicBezTo>
                  <a:cubicBezTo>
                    <a:pt x="1055626" y="375"/>
                    <a:pt x="1056564" y="750"/>
                    <a:pt x="1057314" y="1500"/>
                  </a:cubicBezTo>
                  <a:cubicBezTo>
                    <a:pt x="1058064" y="2250"/>
                    <a:pt x="1058439" y="3157"/>
                    <a:pt x="1058439" y="4219"/>
                  </a:cubicBezTo>
                  <a:cubicBezTo>
                    <a:pt x="1058439" y="5344"/>
                    <a:pt x="1058064" y="6282"/>
                    <a:pt x="1057314" y="7032"/>
                  </a:cubicBezTo>
                  <a:cubicBezTo>
                    <a:pt x="1056564" y="7782"/>
                    <a:pt x="1055626" y="8157"/>
                    <a:pt x="1054501" y="8157"/>
                  </a:cubicBezTo>
                  <a:close/>
                  <a:moveTo>
                    <a:pt x="1051782" y="14158"/>
                  </a:moveTo>
                  <a:lnTo>
                    <a:pt x="1057220" y="14158"/>
                  </a:lnTo>
                  <a:lnTo>
                    <a:pt x="1057220" y="46787"/>
                  </a:lnTo>
                  <a:lnTo>
                    <a:pt x="1051782" y="46787"/>
                  </a:lnTo>
                  <a:lnTo>
                    <a:pt x="1051782" y="14158"/>
                  </a:lnTo>
                  <a:close/>
                  <a:moveTo>
                    <a:pt x="1080447" y="47818"/>
                  </a:moveTo>
                  <a:cubicBezTo>
                    <a:pt x="1077259" y="47818"/>
                    <a:pt x="1074384" y="47068"/>
                    <a:pt x="1071821" y="45568"/>
                  </a:cubicBezTo>
                  <a:cubicBezTo>
                    <a:pt x="1069258" y="44006"/>
                    <a:pt x="1067258" y="41911"/>
                    <a:pt x="1065820" y="39286"/>
                  </a:cubicBezTo>
                  <a:cubicBezTo>
                    <a:pt x="1064445" y="36598"/>
                    <a:pt x="1063758" y="33660"/>
                    <a:pt x="1063758" y="30473"/>
                  </a:cubicBezTo>
                  <a:cubicBezTo>
                    <a:pt x="1063758" y="27285"/>
                    <a:pt x="1064445" y="24378"/>
                    <a:pt x="1065820" y="21753"/>
                  </a:cubicBezTo>
                  <a:cubicBezTo>
                    <a:pt x="1067258" y="19065"/>
                    <a:pt x="1069258" y="16971"/>
                    <a:pt x="1071821" y="15471"/>
                  </a:cubicBezTo>
                  <a:cubicBezTo>
                    <a:pt x="1074384" y="13908"/>
                    <a:pt x="1077259" y="13127"/>
                    <a:pt x="1080447" y="13127"/>
                  </a:cubicBezTo>
                  <a:cubicBezTo>
                    <a:pt x="1083635" y="13127"/>
                    <a:pt x="1086510" y="13908"/>
                    <a:pt x="1089073" y="15471"/>
                  </a:cubicBezTo>
                  <a:cubicBezTo>
                    <a:pt x="1091636" y="16971"/>
                    <a:pt x="1093636" y="19065"/>
                    <a:pt x="1095074" y="21753"/>
                  </a:cubicBezTo>
                  <a:cubicBezTo>
                    <a:pt x="1096511" y="24378"/>
                    <a:pt x="1097230" y="27285"/>
                    <a:pt x="1097230" y="30473"/>
                  </a:cubicBezTo>
                  <a:cubicBezTo>
                    <a:pt x="1097230" y="33660"/>
                    <a:pt x="1096511" y="36598"/>
                    <a:pt x="1095074" y="39286"/>
                  </a:cubicBezTo>
                  <a:cubicBezTo>
                    <a:pt x="1093636" y="41911"/>
                    <a:pt x="1091636" y="44006"/>
                    <a:pt x="1089073" y="45568"/>
                  </a:cubicBezTo>
                  <a:cubicBezTo>
                    <a:pt x="1086510" y="47068"/>
                    <a:pt x="1083635" y="47818"/>
                    <a:pt x="1080447" y="47818"/>
                  </a:cubicBezTo>
                  <a:close/>
                  <a:moveTo>
                    <a:pt x="1080447" y="42849"/>
                  </a:moveTo>
                  <a:cubicBezTo>
                    <a:pt x="1082447" y="42849"/>
                    <a:pt x="1084322" y="42349"/>
                    <a:pt x="1086073" y="41349"/>
                  </a:cubicBezTo>
                  <a:cubicBezTo>
                    <a:pt x="1087823" y="40349"/>
                    <a:pt x="1089198" y="38911"/>
                    <a:pt x="1090198" y="37036"/>
                  </a:cubicBezTo>
                  <a:cubicBezTo>
                    <a:pt x="1091261" y="35161"/>
                    <a:pt x="1091792" y="32973"/>
                    <a:pt x="1091792" y="30473"/>
                  </a:cubicBezTo>
                  <a:cubicBezTo>
                    <a:pt x="1091792" y="27972"/>
                    <a:pt x="1091261" y="25784"/>
                    <a:pt x="1090198" y="23909"/>
                  </a:cubicBezTo>
                  <a:cubicBezTo>
                    <a:pt x="1089198" y="22034"/>
                    <a:pt x="1087823" y="20596"/>
                    <a:pt x="1086073" y="19596"/>
                  </a:cubicBezTo>
                  <a:cubicBezTo>
                    <a:pt x="1084322" y="18596"/>
                    <a:pt x="1082447" y="18096"/>
                    <a:pt x="1080447" y="18096"/>
                  </a:cubicBezTo>
                  <a:cubicBezTo>
                    <a:pt x="1078447" y="18096"/>
                    <a:pt x="1076572" y="18596"/>
                    <a:pt x="1074821" y="19596"/>
                  </a:cubicBezTo>
                  <a:cubicBezTo>
                    <a:pt x="1073071" y="20596"/>
                    <a:pt x="1071665" y="22034"/>
                    <a:pt x="1070602" y="23909"/>
                  </a:cubicBezTo>
                  <a:cubicBezTo>
                    <a:pt x="1069602" y="25784"/>
                    <a:pt x="1069102" y="27972"/>
                    <a:pt x="1069102" y="30473"/>
                  </a:cubicBezTo>
                  <a:cubicBezTo>
                    <a:pt x="1069102" y="32973"/>
                    <a:pt x="1069602" y="35161"/>
                    <a:pt x="1070602" y="37036"/>
                  </a:cubicBezTo>
                  <a:cubicBezTo>
                    <a:pt x="1071665" y="38911"/>
                    <a:pt x="1073071" y="40349"/>
                    <a:pt x="1074821" y="41349"/>
                  </a:cubicBezTo>
                  <a:cubicBezTo>
                    <a:pt x="1076572" y="42349"/>
                    <a:pt x="1078447" y="42849"/>
                    <a:pt x="1080447" y="42849"/>
                  </a:cubicBezTo>
                  <a:close/>
                  <a:moveTo>
                    <a:pt x="1102917" y="14158"/>
                  </a:moveTo>
                  <a:lnTo>
                    <a:pt x="1108074" y="14158"/>
                  </a:lnTo>
                  <a:lnTo>
                    <a:pt x="1108074" y="18940"/>
                  </a:lnTo>
                  <a:lnTo>
                    <a:pt x="1108355" y="18940"/>
                  </a:lnTo>
                  <a:cubicBezTo>
                    <a:pt x="1109230" y="17315"/>
                    <a:pt x="1110637" y="15939"/>
                    <a:pt x="1112574" y="14814"/>
                  </a:cubicBezTo>
                  <a:cubicBezTo>
                    <a:pt x="1114575" y="13689"/>
                    <a:pt x="1116669" y="13127"/>
                    <a:pt x="1118856" y="13127"/>
                  </a:cubicBezTo>
                  <a:cubicBezTo>
                    <a:pt x="1122794" y="13127"/>
                    <a:pt x="1125795" y="14283"/>
                    <a:pt x="1127858" y="16596"/>
                  </a:cubicBezTo>
                  <a:cubicBezTo>
                    <a:pt x="1129920" y="18846"/>
                    <a:pt x="1130952" y="21940"/>
                    <a:pt x="1130952" y="25878"/>
                  </a:cubicBezTo>
                  <a:lnTo>
                    <a:pt x="1130952" y="46787"/>
                  </a:lnTo>
                  <a:lnTo>
                    <a:pt x="1125514" y="46787"/>
                  </a:lnTo>
                  <a:lnTo>
                    <a:pt x="1125514" y="26722"/>
                  </a:lnTo>
                  <a:cubicBezTo>
                    <a:pt x="1125514" y="23659"/>
                    <a:pt x="1124795" y="21471"/>
                    <a:pt x="1123357" y="20159"/>
                  </a:cubicBezTo>
                  <a:cubicBezTo>
                    <a:pt x="1121919" y="18784"/>
                    <a:pt x="1119950" y="18096"/>
                    <a:pt x="1117450" y="18096"/>
                  </a:cubicBezTo>
                  <a:cubicBezTo>
                    <a:pt x="1115700" y="18096"/>
                    <a:pt x="1114106" y="18596"/>
                    <a:pt x="1112668" y="19596"/>
                  </a:cubicBezTo>
                  <a:cubicBezTo>
                    <a:pt x="1111293" y="20534"/>
                    <a:pt x="1110230" y="21815"/>
                    <a:pt x="1109480" y="23440"/>
                  </a:cubicBezTo>
                  <a:cubicBezTo>
                    <a:pt x="1108730" y="25003"/>
                    <a:pt x="1108355" y="26660"/>
                    <a:pt x="1108355" y="28410"/>
                  </a:cubicBezTo>
                  <a:lnTo>
                    <a:pt x="1108355" y="46787"/>
                  </a:lnTo>
                  <a:lnTo>
                    <a:pt x="1102917" y="46787"/>
                  </a:lnTo>
                  <a:lnTo>
                    <a:pt x="1102917" y="14158"/>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6" name="Freeform: Shape 225">
              <a:extLst>
                <a:ext uri="{FF2B5EF4-FFF2-40B4-BE49-F238E27FC236}">
                  <a16:creationId xmlns:a16="http://schemas.microsoft.com/office/drawing/2014/main" id="{BCEB5CB7-9050-BA03-5B4C-13D5B778FCB5}"/>
                </a:ext>
              </a:extLst>
            </p:cNvPr>
            <p:cNvSpPr/>
            <p:nvPr/>
          </p:nvSpPr>
          <p:spPr>
            <a:xfrm>
              <a:off x="4180148" y="2305167"/>
              <a:ext cx="6000" cy="79932"/>
            </a:xfrm>
            <a:custGeom>
              <a:avLst/>
              <a:gdLst>
                <a:gd name="connsiteX0" fmla="*/ 0 w 6000"/>
                <a:gd name="connsiteY0" fmla="*/ 0 h 79932"/>
                <a:gd name="connsiteX1" fmla="*/ 0 w 6000"/>
                <a:gd name="connsiteY1" fmla="*/ 0 h 79932"/>
                <a:gd name="connsiteX2" fmla="*/ 0 w 6000"/>
                <a:gd name="connsiteY2" fmla="*/ 79933 h 79932"/>
                <a:gd name="connsiteX3" fmla="*/ 0 w 6000"/>
                <a:gd name="connsiteY3" fmla="*/ 79933 h 79932"/>
                <a:gd name="connsiteX4" fmla="*/ 0 w 600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 h="79932">
                  <a:moveTo>
                    <a:pt x="0" y="0"/>
                  </a:moveTo>
                  <a:lnTo>
                    <a:pt x="0" y="0"/>
                  </a:lnTo>
                  <a:lnTo>
                    <a:pt x="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7" name="Freeform: Shape 226">
              <a:extLst>
                <a:ext uri="{FF2B5EF4-FFF2-40B4-BE49-F238E27FC236}">
                  <a16:creationId xmlns:a16="http://schemas.microsoft.com/office/drawing/2014/main" id="{1630798F-1B00-6BB3-5365-01816E59CED3}"/>
                </a:ext>
              </a:extLst>
            </p:cNvPr>
            <p:cNvSpPr/>
            <p:nvPr/>
          </p:nvSpPr>
          <p:spPr>
            <a:xfrm>
              <a:off x="2968886" y="2393694"/>
              <a:ext cx="1081129" cy="76809"/>
            </a:xfrm>
            <a:custGeom>
              <a:avLst/>
              <a:gdLst>
                <a:gd name="connsiteX0" fmla="*/ 0 w 1081129"/>
                <a:gd name="connsiteY0" fmla="*/ 0 h 76809"/>
                <a:gd name="connsiteX1" fmla="*/ 1081129 w 1081129"/>
                <a:gd name="connsiteY1" fmla="*/ 0 h 76809"/>
                <a:gd name="connsiteX2" fmla="*/ 1081129 w 1081129"/>
                <a:gd name="connsiteY2" fmla="*/ 76810 h 76809"/>
                <a:gd name="connsiteX3" fmla="*/ 0 w 1081129"/>
                <a:gd name="connsiteY3" fmla="*/ 76810 h 76809"/>
                <a:gd name="connsiteX4" fmla="*/ 0 w 1081129"/>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129" h="76809">
                  <a:moveTo>
                    <a:pt x="0" y="0"/>
                  </a:moveTo>
                  <a:lnTo>
                    <a:pt x="1081129" y="0"/>
                  </a:lnTo>
                  <a:lnTo>
                    <a:pt x="1081129"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8" name="Freeform: Shape 227">
              <a:extLst>
                <a:ext uri="{FF2B5EF4-FFF2-40B4-BE49-F238E27FC236}">
                  <a16:creationId xmlns:a16="http://schemas.microsoft.com/office/drawing/2014/main" id="{2FAABA20-0967-D3C6-87ED-360EB6A6C05F}"/>
                </a:ext>
              </a:extLst>
            </p:cNvPr>
            <p:cNvSpPr/>
            <p:nvPr/>
          </p:nvSpPr>
          <p:spPr>
            <a:xfrm>
              <a:off x="2974418" y="2423356"/>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9" name="Freeform: Shape 228">
              <a:extLst>
                <a:ext uri="{FF2B5EF4-FFF2-40B4-BE49-F238E27FC236}">
                  <a16:creationId xmlns:a16="http://schemas.microsoft.com/office/drawing/2014/main" id="{15C86071-0835-2E8A-EC42-D16524FE3358}"/>
                </a:ext>
              </a:extLst>
            </p:cNvPr>
            <p:cNvSpPr/>
            <p:nvPr/>
          </p:nvSpPr>
          <p:spPr>
            <a:xfrm>
              <a:off x="3043514" y="2393498"/>
              <a:ext cx="1006501" cy="79932"/>
            </a:xfrm>
            <a:custGeom>
              <a:avLst/>
              <a:gdLst>
                <a:gd name="connsiteX0" fmla="*/ 0 w 1006501"/>
                <a:gd name="connsiteY0" fmla="*/ 0 h 79932"/>
                <a:gd name="connsiteX1" fmla="*/ 1006502 w 1006501"/>
                <a:gd name="connsiteY1" fmla="*/ 0 h 79932"/>
                <a:gd name="connsiteX2" fmla="*/ 1006502 w 1006501"/>
                <a:gd name="connsiteY2" fmla="*/ 79933 h 79932"/>
                <a:gd name="connsiteX3" fmla="*/ 0 w 1006501"/>
                <a:gd name="connsiteY3" fmla="*/ 79933 h 79932"/>
                <a:gd name="connsiteX4" fmla="*/ 0 w 1006501"/>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1" h="79932">
                  <a:moveTo>
                    <a:pt x="0" y="0"/>
                  </a:moveTo>
                  <a:lnTo>
                    <a:pt x="1006502" y="0"/>
                  </a:lnTo>
                  <a:lnTo>
                    <a:pt x="1006502"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0" name="Freeform: Shape 229">
              <a:extLst>
                <a:ext uri="{FF2B5EF4-FFF2-40B4-BE49-F238E27FC236}">
                  <a16:creationId xmlns:a16="http://schemas.microsoft.com/office/drawing/2014/main" id="{91C9B47A-2341-1128-FDA2-90129E227FFF}"/>
                </a:ext>
              </a:extLst>
            </p:cNvPr>
            <p:cNvSpPr/>
            <p:nvPr/>
          </p:nvSpPr>
          <p:spPr>
            <a:xfrm>
              <a:off x="3044639" y="2408729"/>
              <a:ext cx="1001873" cy="61226"/>
            </a:xfrm>
            <a:custGeom>
              <a:avLst/>
              <a:gdLst>
                <a:gd name="connsiteX0" fmla="*/ 0 w 1001873"/>
                <a:gd name="connsiteY0" fmla="*/ 656 h 61226"/>
                <a:gd name="connsiteX1" fmla="*/ 6001 w 1001873"/>
                <a:gd name="connsiteY1" fmla="*/ 656 h 61226"/>
                <a:gd name="connsiteX2" fmla="*/ 14252 w 1001873"/>
                <a:gd name="connsiteY2" fmla="*/ 34223 h 61226"/>
                <a:gd name="connsiteX3" fmla="*/ 15096 w 1001873"/>
                <a:gd name="connsiteY3" fmla="*/ 37411 h 61226"/>
                <a:gd name="connsiteX4" fmla="*/ 15283 w 1001873"/>
                <a:gd name="connsiteY4" fmla="*/ 37411 h 61226"/>
                <a:gd name="connsiteX5" fmla="*/ 16315 w 1001873"/>
                <a:gd name="connsiteY5" fmla="*/ 34223 h 61226"/>
                <a:gd name="connsiteX6" fmla="*/ 26535 w 1001873"/>
                <a:gd name="connsiteY6" fmla="*/ 656 h 61226"/>
                <a:gd name="connsiteX7" fmla="*/ 32160 w 1001873"/>
                <a:gd name="connsiteY7" fmla="*/ 656 h 61226"/>
                <a:gd name="connsiteX8" fmla="*/ 41911 w 1001873"/>
                <a:gd name="connsiteY8" fmla="*/ 34223 h 61226"/>
                <a:gd name="connsiteX9" fmla="*/ 42849 w 1001873"/>
                <a:gd name="connsiteY9" fmla="*/ 37411 h 61226"/>
                <a:gd name="connsiteX10" fmla="*/ 43130 w 1001873"/>
                <a:gd name="connsiteY10" fmla="*/ 37411 h 61226"/>
                <a:gd name="connsiteX11" fmla="*/ 52132 w 1001873"/>
                <a:gd name="connsiteY11" fmla="*/ 656 h 61226"/>
                <a:gd name="connsiteX12" fmla="*/ 58132 w 1001873"/>
                <a:gd name="connsiteY12" fmla="*/ 656 h 61226"/>
                <a:gd name="connsiteX13" fmla="*/ 45849 w 1001873"/>
                <a:gd name="connsiteY13" fmla="*/ 46412 h 61226"/>
                <a:gd name="connsiteX14" fmla="*/ 40224 w 1001873"/>
                <a:gd name="connsiteY14" fmla="*/ 46412 h 61226"/>
                <a:gd name="connsiteX15" fmla="*/ 30473 w 1001873"/>
                <a:gd name="connsiteY15" fmla="*/ 13314 h 61226"/>
                <a:gd name="connsiteX16" fmla="*/ 29441 w 1001873"/>
                <a:gd name="connsiteY16" fmla="*/ 9751 h 61226"/>
                <a:gd name="connsiteX17" fmla="*/ 29160 w 1001873"/>
                <a:gd name="connsiteY17" fmla="*/ 9751 h 61226"/>
                <a:gd name="connsiteX18" fmla="*/ 28129 w 1001873"/>
                <a:gd name="connsiteY18" fmla="*/ 13314 h 61226"/>
                <a:gd name="connsiteX19" fmla="*/ 18002 w 1001873"/>
                <a:gd name="connsiteY19" fmla="*/ 46412 h 61226"/>
                <a:gd name="connsiteX20" fmla="*/ 12377 w 1001873"/>
                <a:gd name="connsiteY20" fmla="*/ 46412 h 61226"/>
                <a:gd name="connsiteX21" fmla="*/ 0 w 1001873"/>
                <a:gd name="connsiteY21" fmla="*/ 656 h 61226"/>
                <a:gd name="connsiteX22" fmla="*/ 74625 w 1001873"/>
                <a:gd name="connsiteY22" fmla="*/ 47443 h 61226"/>
                <a:gd name="connsiteX23" fmla="*/ 65999 w 1001873"/>
                <a:gd name="connsiteY23" fmla="*/ 45193 h 61226"/>
                <a:gd name="connsiteX24" fmla="*/ 59998 w 1001873"/>
                <a:gd name="connsiteY24" fmla="*/ 38911 h 61226"/>
                <a:gd name="connsiteX25" fmla="*/ 57936 w 1001873"/>
                <a:gd name="connsiteY25" fmla="*/ 30098 h 61226"/>
                <a:gd name="connsiteX26" fmla="*/ 59998 w 1001873"/>
                <a:gd name="connsiteY26" fmla="*/ 21378 h 61226"/>
                <a:gd name="connsiteX27" fmla="*/ 65999 w 1001873"/>
                <a:gd name="connsiteY27" fmla="*/ 15096 h 61226"/>
                <a:gd name="connsiteX28" fmla="*/ 74625 w 1001873"/>
                <a:gd name="connsiteY28" fmla="*/ 12752 h 61226"/>
                <a:gd name="connsiteX29" fmla="*/ 83251 w 1001873"/>
                <a:gd name="connsiteY29" fmla="*/ 15096 h 61226"/>
                <a:gd name="connsiteX30" fmla="*/ 89252 w 1001873"/>
                <a:gd name="connsiteY30" fmla="*/ 21378 h 61226"/>
                <a:gd name="connsiteX31" fmla="*/ 91409 w 1001873"/>
                <a:gd name="connsiteY31" fmla="*/ 30098 h 61226"/>
                <a:gd name="connsiteX32" fmla="*/ 89252 w 1001873"/>
                <a:gd name="connsiteY32" fmla="*/ 38911 h 61226"/>
                <a:gd name="connsiteX33" fmla="*/ 83251 w 1001873"/>
                <a:gd name="connsiteY33" fmla="*/ 45193 h 61226"/>
                <a:gd name="connsiteX34" fmla="*/ 74625 w 1001873"/>
                <a:gd name="connsiteY34" fmla="*/ 47443 h 61226"/>
                <a:gd name="connsiteX35" fmla="*/ 74625 w 1001873"/>
                <a:gd name="connsiteY35" fmla="*/ 42474 h 61226"/>
                <a:gd name="connsiteX36" fmla="*/ 80251 w 1001873"/>
                <a:gd name="connsiteY36" fmla="*/ 40974 h 61226"/>
                <a:gd name="connsiteX37" fmla="*/ 84376 w 1001873"/>
                <a:gd name="connsiteY37" fmla="*/ 36661 h 61226"/>
                <a:gd name="connsiteX38" fmla="*/ 85970 w 1001873"/>
                <a:gd name="connsiteY38" fmla="*/ 30098 h 61226"/>
                <a:gd name="connsiteX39" fmla="*/ 84376 w 1001873"/>
                <a:gd name="connsiteY39" fmla="*/ 23534 h 61226"/>
                <a:gd name="connsiteX40" fmla="*/ 80251 w 1001873"/>
                <a:gd name="connsiteY40" fmla="*/ 19221 h 61226"/>
                <a:gd name="connsiteX41" fmla="*/ 74625 w 1001873"/>
                <a:gd name="connsiteY41" fmla="*/ 17721 h 61226"/>
                <a:gd name="connsiteX42" fmla="*/ 68999 w 1001873"/>
                <a:gd name="connsiteY42" fmla="*/ 19221 h 61226"/>
                <a:gd name="connsiteX43" fmla="*/ 64780 w 1001873"/>
                <a:gd name="connsiteY43" fmla="*/ 23534 h 61226"/>
                <a:gd name="connsiteX44" fmla="*/ 63280 w 1001873"/>
                <a:gd name="connsiteY44" fmla="*/ 30098 h 61226"/>
                <a:gd name="connsiteX45" fmla="*/ 64780 w 1001873"/>
                <a:gd name="connsiteY45" fmla="*/ 36661 h 61226"/>
                <a:gd name="connsiteX46" fmla="*/ 68999 w 1001873"/>
                <a:gd name="connsiteY46" fmla="*/ 40974 h 61226"/>
                <a:gd name="connsiteX47" fmla="*/ 74625 w 1001873"/>
                <a:gd name="connsiteY47" fmla="*/ 42474 h 61226"/>
                <a:gd name="connsiteX48" fmla="*/ 97095 w 1001873"/>
                <a:gd name="connsiteY48" fmla="*/ 13783 h 61226"/>
                <a:gd name="connsiteX49" fmla="*/ 102252 w 1001873"/>
                <a:gd name="connsiteY49" fmla="*/ 13783 h 61226"/>
                <a:gd name="connsiteX50" fmla="*/ 102252 w 1001873"/>
                <a:gd name="connsiteY50" fmla="*/ 19034 h 61226"/>
                <a:gd name="connsiteX51" fmla="*/ 102533 w 1001873"/>
                <a:gd name="connsiteY51" fmla="*/ 19034 h 61226"/>
                <a:gd name="connsiteX52" fmla="*/ 106190 w 1001873"/>
                <a:gd name="connsiteY52" fmla="*/ 14627 h 61226"/>
                <a:gd name="connsiteX53" fmla="*/ 112003 w 1001873"/>
                <a:gd name="connsiteY53" fmla="*/ 12845 h 61226"/>
                <a:gd name="connsiteX54" fmla="*/ 115847 w 1001873"/>
                <a:gd name="connsiteY54" fmla="*/ 13502 h 61226"/>
                <a:gd name="connsiteX55" fmla="*/ 115847 w 1001873"/>
                <a:gd name="connsiteY55" fmla="*/ 19409 h 61226"/>
                <a:gd name="connsiteX56" fmla="*/ 111253 w 1001873"/>
                <a:gd name="connsiteY56" fmla="*/ 18377 h 61226"/>
                <a:gd name="connsiteX57" fmla="*/ 106846 w 1001873"/>
                <a:gd name="connsiteY57" fmla="*/ 19690 h 61226"/>
                <a:gd name="connsiteX58" fmla="*/ 103658 w 1001873"/>
                <a:gd name="connsiteY58" fmla="*/ 23347 h 61226"/>
                <a:gd name="connsiteX59" fmla="*/ 102533 w 1001873"/>
                <a:gd name="connsiteY59" fmla="*/ 28222 h 61226"/>
                <a:gd name="connsiteX60" fmla="*/ 102533 w 1001873"/>
                <a:gd name="connsiteY60" fmla="*/ 46412 h 61226"/>
                <a:gd name="connsiteX61" fmla="*/ 97095 w 1001873"/>
                <a:gd name="connsiteY61" fmla="*/ 46412 h 61226"/>
                <a:gd name="connsiteX62" fmla="*/ 97095 w 1001873"/>
                <a:gd name="connsiteY62" fmla="*/ 13783 h 61226"/>
                <a:gd name="connsiteX63" fmla="*/ 121075 w 1001873"/>
                <a:gd name="connsiteY63" fmla="*/ 13783 h 61226"/>
                <a:gd name="connsiteX64" fmla="*/ 126232 w 1001873"/>
                <a:gd name="connsiteY64" fmla="*/ 13783 h 61226"/>
                <a:gd name="connsiteX65" fmla="*/ 126232 w 1001873"/>
                <a:gd name="connsiteY65" fmla="*/ 19034 h 61226"/>
                <a:gd name="connsiteX66" fmla="*/ 126513 w 1001873"/>
                <a:gd name="connsiteY66" fmla="*/ 19034 h 61226"/>
                <a:gd name="connsiteX67" fmla="*/ 130170 w 1001873"/>
                <a:gd name="connsiteY67" fmla="*/ 14627 h 61226"/>
                <a:gd name="connsiteX68" fmla="*/ 135983 w 1001873"/>
                <a:gd name="connsiteY68" fmla="*/ 12845 h 61226"/>
                <a:gd name="connsiteX69" fmla="*/ 139827 w 1001873"/>
                <a:gd name="connsiteY69" fmla="*/ 13502 h 61226"/>
                <a:gd name="connsiteX70" fmla="*/ 139827 w 1001873"/>
                <a:gd name="connsiteY70" fmla="*/ 19409 h 61226"/>
                <a:gd name="connsiteX71" fmla="*/ 135233 w 1001873"/>
                <a:gd name="connsiteY71" fmla="*/ 18377 h 61226"/>
                <a:gd name="connsiteX72" fmla="*/ 130826 w 1001873"/>
                <a:gd name="connsiteY72" fmla="*/ 19690 h 61226"/>
                <a:gd name="connsiteX73" fmla="*/ 127638 w 1001873"/>
                <a:gd name="connsiteY73" fmla="*/ 23347 h 61226"/>
                <a:gd name="connsiteX74" fmla="*/ 126513 w 1001873"/>
                <a:gd name="connsiteY74" fmla="*/ 28222 h 61226"/>
                <a:gd name="connsiteX75" fmla="*/ 126513 w 1001873"/>
                <a:gd name="connsiteY75" fmla="*/ 46412 h 61226"/>
                <a:gd name="connsiteX76" fmla="*/ 121075 w 1001873"/>
                <a:gd name="connsiteY76" fmla="*/ 46412 h 61226"/>
                <a:gd name="connsiteX77" fmla="*/ 121075 w 1001873"/>
                <a:gd name="connsiteY77" fmla="*/ 13783 h 61226"/>
                <a:gd name="connsiteX78" fmla="*/ 148243 w 1001873"/>
                <a:gd name="connsiteY78" fmla="*/ 7782 h 61226"/>
                <a:gd name="connsiteX79" fmla="*/ 145430 w 1001873"/>
                <a:gd name="connsiteY79" fmla="*/ 6657 h 61226"/>
                <a:gd name="connsiteX80" fmla="*/ 144305 w 1001873"/>
                <a:gd name="connsiteY80" fmla="*/ 3844 h 61226"/>
                <a:gd name="connsiteX81" fmla="*/ 145430 w 1001873"/>
                <a:gd name="connsiteY81" fmla="*/ 1125 h 61226"/>
                <a:gd name="connsiteX82" fmla="*/ 148243 w 1001873"/>
                <a:gd name="connsiteY82" fmla="*/ 0 h 61226"/>
                <a:gd name="connsiteX83" fmla="*/ 151056 w 1001873"/>
                <a:gd name="connsiteY83" fmla="*/ 1125 h 61226"/>
                <a:gd name="connsiteX84" fmla="*/ 152181 w 1001873"/>
                <a:gd name="connsiteY84" fmla="*/ 3844 h 61226"/>
                <a:gd name="connsiteX85" fmla="*/ 151056 w 1001873"/>
                <a:gd name="connsiteY85" fmla="*/ 6657 h 61226"/>
                <a:gd name="connsiteX86" fmla="*/ 148243 w 1001873"/>
                <a:gd name="connsiteY86" fmla="*/ 7782 h 61226"/>
                <a:gd name="connsiteX87" fmla="*/ 145524 w 1001873"/>
                <a:gd name="connsiteY87" fmla="*/ 13783 h 61226"/>
                <a:gd name="connsiteX88" fmla="*/ 150962 w 1001873"/>
                <a:gd name="connsiteY88" fmla="*/ 13783 h 61226"/>
                <a:gd name="connsiteX89" fmla="*/ 150962 w 1001873"/>
                <a:gd name="connsiteY89" fmla="*/ 46412 h 61226"/>
                <a:gd name="connsiteX90" fmla="*/ 145524 w 1001873"/>
                <a:gd name="connsiteY90" fmla="*/ 46412 h 61226"/>
                <a:gd name="connsiteX91" fmla="*/ 145524 w 1001873"/>
                <a:gd name="connsiteY91" fmla="*/ 13783 h 61226"/>
                <a:gd name="connsiteX92" fmla="*/ 173720 w 1001873"/>
                <a:gd name="connsiteY92" fmla="*/ 47443 h 61226"/>
                <a:gd name="connsiteX93" fmla="*/ 165281 w 1001873"/>
                <a:gd name="connsiteY93" fmla="*/ 45193 h 61226"/>
                <a:gd name="connsiteX94" fmla="*/ 159562 w 1001873"/>
                <a:gd name="connsiteY94" fmla="*/ 39005 h 61226"/>
                <a:gd name="connsiteX95" fmla="*/ 157499 w 1001873"/>
                <a:gd name="connsiteY95" fmla="*/ 30191 h 61226"/>
                <a:gd name="connsiteX96" fmla="*/ 159374 w 1001873"/>
                <a:gd name="connsiteY96" fmla="*/ 21565 h 61226"/>
                <a:gd name="connsiteX97" fmla="*/ 164906 w 1001873"/>
                <a:gd name="connsiteY97" fmla="*/ 15189 h 61226"/>
                <a:gd name="connsiteX98" fmla="*/ 173251 w 1001873"/>
                <a:gd name="connsiteY98" fmla="*/ 12752 h 61226"/>
                <a:gd name="connsiteX99" fmla="*/ 181502 w 1001873"/>
                <a:gd name="connsiteY99" fmla="*/ 14908 h 61226"/>
                <a:gd name="connsiteX100" fmla="*/ 186940 w 1001873"/>
                <a:gd name="connsiteY100" fmla="*/ 20815 h 61226"/>
                <a:gd name="connsiteX101" fmla="*/ 188815 w 1001873"/>
                <a:gd name="connsiteY101" fmla="*/ 29441 h 61226"/>
                <a:gd name="connsiteX102" fmla="*/ 188721 w 1001873"/>
                <a:gd name="connsiteY102" fmla="*/ 31129 h 61226"/>
                <a:gd name="connsiteX103" fmla="*/ 162937 w 1001873"/>
                <a:gd name="connsiteY103" fmla="*/ 31129 h 61226"/>
                <a:gd name="connsiteX104" fmla="*/ 164718 w 1001873"/>
                <a:gd name="connsiteY104" fmla="*/ 37411 h 61226"/>
                <a:gd name="connsiteX105" fmla="*/ 168750 w 1001873"/>
                <a:gd name="connsiteY105" fmla="*/ 41255 h 61226"/>
                <a:gd name="connsiteX106" fmla="*/ 173907 w 1001873"/>
                <a:gd name="connsiteY106" fmla="*/ 42474 h 61226"/>
                <a:gd name="connsiteX107" fmla="*/ 183565 w 1001873"/>
                <a:gd name="connsiteY107" fmla="*/ 36661 h 61226"/>
                <a:gd name="connsiteX108" fmla="*/ 188159 w 1001873"/>
                <a:gd name="connsiteY108" fmla="*/ 38911 h 61226"/>
                <a:gd name="connsiteX109" fmla="*/ 182439 w 1001873"/>
                <a:gd name="connsiteY109" fmla="*/ 45099 h 61226"/>
                <a:gd name="connsiteX110" fmla="*/ 173720 w 1001873"/>
                <a:gd name="connsiteY110" fmla="*/ 47443 h 61226"/>
                <a:gd name="connsiteX111" fmla="*/ 183096 w 1001873"/>
                <a:gd name="connsiteY111" fmla="*/ 26628 h 61226"/>
                <a:gd name="connsiteX112" fmla="*/ 181971 w 1001873"/>
                <a:gd name="connsiteY112" fmla="*/ 22597 h 61226"/>
                <a:gd name="connsiteX113" fmla="*/ 178689 w 1001873"/>
                <a:gd name="connsiteY113" fmla="*/ 19127 h 61226"/>
                <a:gd name="connsiteX114" fmla="*/ 173251 w 1001873"/>
                <a:gd name="connsiteY114" fmla="*/ 17721 h 61226"/>
                <a:gd name="connsiteX115" fmla="*/ 166687 w 1001873"/>
                <a:gd name="connsiteY115" fmla="*/ 20159 h 61226"/>
                <a:gd name="connsiteX116" fmla="*/ 163218 w 1001873"/>
                <a:gd name="connsiteY116" fmla="*/ 26628 h 61226"/>
                <a:gd name="connsiteX117" fmla="*/ 183096 w 1001873"/>
                <a:gd name="connsiteY117" fmla="*/ 26628 h 61226"/>
                <a:gd name="connsiteX118" fmla="*/ 209385 w 1001873"/>
                <a:gd name="connsiteY118" fmla="*/ 47443 h 61226"/>
                <a:gd name="connsiteX119" fmla="*/ 201415 w 1001873"/>
                <a:gd name="connsiteY119" fmla="*/ 45193 h 61226"/>
                <a:gd name="connsiteX120" fmla="*/ 195789 w 1001873"/>
                <a:gd name="connsiteY120" fmla="*/ 39005 h 61226"/>
                <a:gd name="connsiteX121" fmla="*/ 193820 w 1001873"/>
                <a:gd name="connsiteY121" fmla="*/ 30098 h 61226"/>
                <a:gd name="connsiteX122" fmla="*/ 195789 w 1001873"/>
                <a:gd name="connsiteY122" fmla="*/ 21284 h 61226"/>
                <a:gd name="connsiteX123" fmla="*/ 201415 w 1001873"/>
                <a:gd name="connsiteY123" fmla="*/ 15002 h 61226"/>
                <a:gd name="connsiteX124" fmla="*/ 209385 w 1001873"/>
                <a:gd name="connsiteY124" fmla="*/ 12752 h 61226"/>
                <a:gd name="connsiteX125" fmla="*/ 216042 w 1001873"/>
                <a:gd name="connsiteY125" fmla="*/ 14439 h 61226"/>
                <a:gd name="connsiteX126" fmla="*/ 220543 w 1001873"/>
                <a:gd name="connsiteY126" fmla="*/ 18659 h 61226"/>
                <a:gd name="connsiteX127" fmla="*/ 220730 w 1001873"/>
                <a:gd name="connsiteY127" fmla="*/ 18659 h 61226"/>
                <a:gd name="connsiteX128" fmla="*/ 220543 w 1001873"/>
                <a:gd name="connsiteY128" fmla="*/ 14158 h 61226"/>
                <a:gd name="connsiteX129" fmla="*/ 220543 w 1001873"/>
                <a:gd name="connsiteY129" fmla="*/ 656 h 61226"/>
                <a:gd name="connsiteX130" fmla="*/ 225981 w 1001873"/>
                <a:gd name="connsiteY130" fmla="*/ 656 h 61226"/>
                <a:gd name="connsiteX131" fmla="*/ 225981 w 1001873"/>
                <a:gd name="connsiteY131" fmla="*/ 46412 h 61226"/>
                <a:gd name="connsiteX132" fmla="*/ 220730 w 1001873"/>
                <a:gd name="connsiteY132" fmla="*/ 46412 h 61226"/>
                <a:gd name="connsiteX133" fmla="*/ 220730 w 1001873"/>
                <a:gd name="connsiteY133" fmla="*/ 41630 h 61226"/>
                <a:gd name="connsiteX134" fmla="*/ 220543 w 1001873"/>
                <a:gd name="connsiteY134" fmla="*/ 41630 h 61226"/>
                <a:gd name="connsiteX135" fmla="*/ 216042 w 1001873"/>
                <a:gd name="connsiteY135" fmla="*/ 45756 h 61226"/>
                <a:gd name="connsiteX136" fmla="*/ 209385 w 1001873"/>
                <a:gd name="connsiteY136" fmla="*/ 47443 h 61226"/>
                <a:gd name="connsiteX137" fmla="*/ 209948 w 1001873"/>
                <a:gd name="connsiteY137" fmla="*/ 42474 h 61226"/>
                <a:gd name="connsiteX138" fmla="*/ 215292 w 1001873"/>
                <a:gd name="connsiteY138" fmla="*/ 40974 h 61226"/>
                <a:gd name="connsiteX139" fmla="*/ 219230 w 1001873"/>
                <a:gd name="connsiteY139" fmla="*/ 36661 h 61226"/>
                <a:gd name="connsiteX140" fmla="*/ 220730 w 1001873"/>
                <a:gd name="connsiteY140" fmla="*/ 30098 h 61226"/>
                <a:gd name="connsiteX141" fmla="*/ 219230 w 1001873"/>
                <a:gd name="connsiteY141" fmla="*/ 23628 h 61226"/>
                <a:gd name="connsiteX142" fmla="*/ 215292 w 1001873"/>
                <a:gd name="connsiteY142" fmla="*/ 19315 h 61226"/>
                <a:gd name="connsiteX143" fmla="*/ 209948 w 1001873"/>
                <a:gd name="connsiteY143" fmla="*/ 17721 h 61226"/>
                <a:gd name="connsiteX144" fmla="*/ 204603 w 1001873"/>
                <a:gd name="connsiteY144" fmla="*/ 19315 h 61226"/>
                <a:gd name="connsiteX145" fmla="*/ 200665 w 1001873"/>
                <a:gd name="connsiteY145" fmla="*/ 23628 h 61226"/>
                <a:gd name="connsiteX146" fmla="*/ 199165 w 1001873"/>
                <a:gd name="connsiteY146" fmla="*/ 30098 h 61226"/>
                <a:gd name="connsiteX147" fmla="*/ 200665 w 1001873"/>
                <a:gd name="connsiteY147" fmla="*/ 36661 h 61226"/>
                <a:gd name="connsiteX148" fmla="*/ 204603 w 1001873"/>
                <a:gd name="connsiteY148" fmla="*/ 40974 h 61226"/>
                <a:gd name="connsiteX149" fmla="*/ 209948 w 1001873"/>
                <a:gd name="connsiteY149" fmla="*/ 42474 h 61226"/>
                <a:gd name="connsiteX150" fmla="*/ 229972 w 1001873"/>
                <a:gd name="connsiteY150" fmla="*/ 46412 h 61226"/>
                <a:gd name="connsiteX151" fmla="*/ 229972 w 1001873"/>
                <a:gd name="connsiteY151" fmla="*/ 46412 h 61226"/>
                <a:gd name="connsiteX152" fmla="*/ 259247 w 1001873"/>
                <a:gd name="connsiteY152" fmla="*/ 47443 h 61226"/>
                <a:gd name="connsiteX153" fmla="*/ 252871 w 1001873"/>
                <a:gd name="connsiteY153" fmla="*/ 46037 h 61226"/>
                <a:gd name="connsiteX154" fmla="*/ 248465 w 1001873"/>
                <a:gd name="connsiteY154" fmla="*/ 42193 h 61226"/>
                <a:gd name="connsiteX155" fmla="*/ 246964 w 1001873"/>
                <a:gd name="connsiteY155" fmla="*/ 36567 h 61226"/>
                <a:gd name="connsiteX156" fmla="*/ 250809 w 1001873"/>
                <a:gd name="connsiteY156" fmla="*/ 28504 h 61226"/>
                <a:gd name="connsiteX157" fmla="*/ 260747 w 1001873"/>
                <a:gd name="connsiteY157" fmla="*/ 25597 h 61226"/>
                <a:gd name="connsiteX158" fmla="*/ 266186 w 1001873"/>
                <a:gd name="connsiteY158" fmla="*/ 26253 h 61226"/>
                <a:gd name="connsiteX159" fmla="*/ 270030 w 1001873"/>
                <a:gd name="connsiteY159" fmla="*/ 27660 h 61226"/>
                <a:gd name="connsiteX160" fmla="*/ 270030 w 1001873"/>
                <a:gd name="connsiteY160" fmla="*/ 25691 h 61226"/>
                <a:gd name="connsiteX161" fmla="*/ 267498 w 1001873"/>
                <a:gd name="connsiteY161" fmla="*/ 19877 h 61226"/>
                <a:gd name="connsiteX162" fmla="*/ 261029 w 1001873"/>
                <a:gd name="connsiteY162" fmla="*/ 17627 h 61226"/>
                <a:gd name="connsiteX163" fmla="*/ 256059 w 1001873"/>
                <a:gd name="connsiteY163" fmla="*/ 18846 h 61226"/>
                <a:gd name="connsiteX164" fmla="*/ 252309 w 1001873"/>
                <a:gd name="connsiteY164" fmla="*/ 22128 h 61226"/>
                <a:gd name="connsiteX165" fmla="*/ 248277 w 1001873"/>
                <a:gd name="connsiteY165" fmla="*/ 19034 h 61226"/>
                <a:gd name="connsiteX166" fmla="*/ 253528 w 1001873"/>
                <a:gd name="connsiteY166" fmla="*/ 14439 h 61226"/>
                <a:gd name="connsiteX167" fmla="*/ 261029 w 1001873"/>
                <a:gd name="connsiteY167" fmla="*/ 12752 h 61226"/>
                <a:gd name="connsiteX168" fmla="*/ 271436 w 1001873"/>
                <a:gd name="connsiteY168" fmla="*/ 16315 h 61226"/>
                <a:gd name="connsiteX169" fmla="*/ 275280 w 1001873"/>
                <a:gd name="connsiteY169" fmla="*/ 25784 h 61226"/>
                <a:gd name="connsiteX170" fmla="*/ 275280 w 1001873"/>
                <a:gd name="connsiteY170" fmla="*/ 46412 h 61226"/>
                <a:gd name="connsiteX171" fmla="*/ 270030 w 1001873"/>
                <a:gd name="connsiteY171" fmla="*/ 46412 h 61226"/>
                <a:gd name="connsiteX172" fmla="*/ 270030 w 1001873"/>
                <a:gd name="connsiteY172" fmla="*/ 41724 h 61226"/>
                <a:gd name="connsiteX173" fmla="*/ 269842 w 1001873"/>
                <a:gd name="connsiteY173" fmla="*/ 41724 h 61226"/>
                <a:gd name="connsiteX174" fmla="*/ 265623 w 1001873"/>
                <a:gd name="connsiteY174" fmla="*/ 45756 h 61226"/>
                <a:gd name="connsiteX175" fmla="*/ 259247 w 1001873"/>
                <a:gd name="connsiteY175" fmla="*/ 47443 h 61226"/>
                <a:gd name="connsiteX176" fmla="*/ 259810 w 1001873"/>
                <a:gd name="connsiteY176" fmla="*/ 42662 h 61226"/>
                <a:gd name="connsiteX177" fmla="*/ 264873 w 1001873"/>
                <a:gd name="connsiteY177" fmla="*/ 41255 h 61226"/>
                <a:gd name="connsiteX178" fmla="*/ 268623 w 1001873"/>
                <a:gd name="connsiteY178" fmla="*/ 37505 h 61226"/>
                <a:gd name="connsiteX179" fmla="*/ 270030 w 1001873"/>
                <a:gd name="connsiteY179" fmla="*/ 32254 h 61226"/>
                <a:gd name="connsiteX180" fmla="*/ 266279 w 1001873"/>
                <a:gd name="connsiteY180" fmla="*/ 30660 h 61226"/>
                <a:gd name="connsiteX181" fmla="*/ 261591 w 1001873"/>
                <a:gd name="connsiteY181" fmla="*/ 30004 h 61226"/>
                <a:gd name="connsiteX182" fmla="*/ 254840 w 1001873"/>
                <a:gd name="connsiteY182" fmla="*/ 31879 h 61226"/>
                <a:gd name="connsiteX183" fmla="*/ 252590 w 1001873"/>
                <a:gd name="connsiteY183" fmla="*/ 36661 h 61226"/>
                <a:gd name="connsiteX184" fmla="*/ 254559 w 1001873"/>
                <a:gd name="connsiteY184" fmla="*/ 40974 h 61226"/>
                <a:gd name="connsiteX185" fmla="*/ 259810 w 1001873"/>
                <a:gd name="connsiteY185" fmla="*/ 42662 h 61226"/>
                <a:gd name="connsiteX186" fmla="*/ 299391 w 1001873"/>
                <a:gd name="connsiteY186" fmla="*/ 47443 h 61226"/>
                <a:gd name="connsiteX187" fmla="*/ 292640 w 1001873"/>
                <a:gd name="connsiteY187" fmla="*/ 45756 h 61226"/>
                <a:gd name="connsiteX188" fmla="*/ 288233 w 1001873"/>
                <a:gd name="connsiteY188" fmla="*/ 41630 h 61226"/>
                <a:gd name="connsiteX189" fmla="*/ 287952 w 1001873"/>
                <a:gd name="connsiteY189" fmla="*/ 41630 h 61226"/>
                <a:gd name="connsiteX190" fmla="*/ 287952 w 1001873"/>
                <a:gd name="connsiteY190" fmla="*/ 46412 h 61226"/>
                <a:gd name="connsiteX191" fmla="*/ 282795 w 1001873"/>
                <a:gd name="connsiteY191" fmla="*/ 46412 h 61226"/>
                <a:gd name="connsiteX192" fmla="*/ 282795 w 1001873"/>
                <a:gd name="connsiteY192" fmla="*/ 656 h 61226"/>
                <a:gd name="connsiteX193" fmla="*/ 288233 w 1001873"/>
                <a:gd name="connsiteY193" fmla="*/ 656 h 61226"/>
                <a:gd name="connsiteX194" fmla="*/ 288233 w 1001873"/>
                <a:gd name="connsiteY194" fmla="*/ 14158 h 61226"/>
                <a:gd name="connsiteX195" fmla="*/ 287952 w 1001873"/>
                <a:gd name="connsiteY195" fmla="*/ 18659 h 61226"/>
                <a:gd name="connsiteX196" fmla="*/ 288233 w 1001873"/>
                <a:gd name="connsiteY196" fmla="*/ 18659 h 61226"/>
                <a:gd name="connsiteX197" fmla="*/ 292640 w 1001873"/>
                <a:gd name="connsiteY197" fmla="*/ 14439 h 61226"/>
                <a:gd name="connsiteX198" fmla="*/ 299391 w 1001873"/>
                <a:gd name="connsiteY198" fmla="*/ 12752 h 61226"/>
                <a:gd name="connsiteX199" fmla="*/ 307267 w 1001873"/>
                <a:gd name="connsiteY199" fmla="*/ 15002 h 61226"/>
                <a:gd name="connsiteX200" fmla="*/ 312892 w 1001873"/>
                <a:gd name="connsiteY200" fmla="*/ 21284 h 61226"/>
                <a:gd name="connsiteX201" fmla="*/ 314955 w 1001873"/>
                <a:gd name="connsiteY201" fmla="*/ 30098 h 61226"/>
                <a:gd name="connsiteX202" fmla="*/ 312892 w 1001873"/>
                <a:gd name="connsiteY202" fmla="*/ 39005 h 61226"/>
                <a:gd name="connsiteX203" fmla="*/ 307267 w 1001873"/>
                <a:gd name="connsiteY203" fmla="*/ 45193 h 61226"/>
                <a:gd name="connsiteX204" fmla="*/ 299391 w 1001873"/>
                <a:gd name="connsiteY204" fmla="*/ 47443 h 61226"/>
                <a:gd name="connsiteX205" fmla="*/ 298734 w 1001873"/>
                <a:gd name="connsiteY205" fmla="*/ 42474 h 61226"/>
                <a:gd name="connsiteX206" fmla="*/ 304079 w 1001873"/>
                <a:gd name="connsiteY206" fmla="*/ 40974 h 61226"/>
                <a:gd name="connsiteX207" fmla="*/ 308017 w 1001873"/>
                <a:gd name="connsiteY207" fmla="*/ 36661 h 61226"/>
                <a:gd name="connsiteX208" fmla="*/ 309517 w 1001873"/>
                <a:gd name="connsiteY208" fmla="*/ 30098 h 61226"/>
                <a:gd name="connsiteX209" fmla="*/ 308017 w 1001873"/>
                <a:gd name="connsiteY209" fmla="*/ 23628 h 61226"/>
                <a:gd name="connsiteX210" fmla="*/ 304079 w 1001873"/>
                <a:gd name="connsiteY210" fmla="*/ 19315 h 61226"/>
                <a:gd name="connsiteX211" fmla="*/ 298734 w 1001873"/>
                <a:gd name="connsiteY211" fmla="*/ 17721 h 61226"/>
                <a:gd name="connsiteX212" fmla="*/ 293390 w 1001873"/>
                <a:gd name="connsiteY212" fmla="*/ 19315 h 61226"/>
                <a:gd name="connsiteX213" fmla="*/ 289452 w 1001873"/>
                <a:gd name="connsiteY213" fmla="*/ 23628 h 61226"/>
                <a:gd name="connsiteX214" fmla="*/ 287952 w 1001873"/>
                <a:gd name="connsiteY214" fmla="*/ 30098 h 61226"/>
                <a:gd name="connsiteX215" fmla="*/ 289452 w 1001873"/>
                <a:gd name="connsiteY215" fmla="*/ 36661 h 61226"/>
                <a:gd name="connsiteX216" fmla="*/ 293390 w 1001873"/>
                <a:gd name="connsiteY216" fmla="*/ 40974 h 61226"/>
                <a:gd name="connsiteX217" fmla="*/ 298734 w 1001873"/>
                <a:gd name="connsiteY217" fmla="*/ 42474 h 61226"/>
                <a:gd name="connsiteX218" fmla="*/ 336292 w 1001873"/>
                <a:gd name="connsiteY218" fmla="*/ 47443 h 61226"/>
                <a:gd name="connsiteX219" fmla="*/ 327666 w 1001873"/>
                <a:gd name="connsiteY219" fmla="*/ 45193 h 61226"/>
                <a:gd name="connsiteX220" fmla="*/ 321665 w 1001873"/>
                <a:gd name="connsiteY220" fmla="*/ 38911 h 61226"/>
                <a:gd name="connsiteX221" fmla="*/ 319603 w 1001873"/>
                <a:gd name="connsiteY221" fmla="*/ 30098 h 61226"/>
                <a:gd name="connsiteX222" fmla="*/ 321665 w 1001873"/>
                <a:gd name="connsiteY222" fmla="*/ 21378 h 61226"/>
                <a:gd name="connsiteX223" fmla="*/ 327666 w 1001873"/>
                <a:gd name="connsiteY223" fmla="*/ 15096 h 61226"/>
                <a:gd name="connsiteX224" fmla="*/ 336292 w 1001873"/>
                <a:gd name="connsiteY224" fmla="*/ 12752 h 61226"/>
                <a:gd name="connsiteX225" fmla="*/ 344918 w 1001873"/>
                <a:gd name="connsiteY225" fmla="*/ 15096 h 61226"/>
                <a:gd name="connsiteX226" fmla="*/ 350919 w 1001873"/>
                <a:gd name="connsiteY226" fmla="*/ 21378 h 61226"/>
                <a:gd name="connsiteX227" fmla="*/ 353076 w 1001873"/>
                <a:gd name="connsiteY227" fmla="*/ 30098 h 61226"/>
                <a:gd name="connsiteX228" fmla="*/ 350919 w 1001873"/>
                <a:gd name="connsiteY228" fmla="*/ 38911 h 61226"/>
                <a:gd name="connsiteX229" fmla="*/ 344918 w 1001873"/>
                <a:gd name="connsiteY229" fmla="*/ 45193 h 61226"/>
                <a:gd name="connsiteX230" fmla="*/ 336292 w 1001873"/>
                <a:gd name="connsiteY230" fmla="*/ 47443 h 61226"/>
                <a:gd name="connsiteX231" fmla="*/ 336292 w 1001873"/>
                <a:gd name="connsiteY231" fmla="*/ 42474 h 61226"/>
                <a:gd name="connsiteX232" fmla="*/ 341918 w 1001873"/>
                <a:gd name="connsiteY232" fmla="*/ 40974 h 61226"/>
                <a:gd name="connsiteX233" fmla="*/ 346043 w 1001873"/>
                <a:gd name="connsiteY233" fmla="*/ 36661 h 61226"/>
                <a:gd name="connsiteX234" fmla="*/ 347637 w 1001873"/>
                <a:gd name="connsiteY234" fmla="*/ 30098 h 61226"/>
                <a:gd name="connsiteX235" fmla="*/ 346043 w 1001873"/>
                <a:gd name="connsiteY235" fmla="*/ 23534 h 61226"/>
                <a:gd name="connsiteX236" fmla="*/ 341918 w 1001873"/>
                <a:gd name="connsiteY236" fmla="*/ 19221 h 61226"/>
                <a:gd name="connsiteX237" fmla="*/ 336292 w 1001873"/>
                <a:gd name="connsiteY237" fmla="*/ 17721 h 61226"/>
                <a:gd name="connsiteX238" fmla="*/ 330666 w 1001873"/>
                <a:gd name="connsiteY238" fmla="*/ 19221 h 61226"/>
                <a:gd name="connsiteX239" fmla="*/ 326447 w 1001873"/>
                <a:gd name="connsiteY239" fmla="*/ 23534 h 61226"/>
                <a:gd name="connsiteX240" fmla="*/ 324947 w 1001873"/>
                <a:gd name="connsiteY240" fmla="*/ 30098 h 61226"/>
                <a:gd name="connsiteX241" fmla="*/ 326447 w 1001873"/>
                <a:gd name="connsiteY241" fmla="*/ 36661 h 61226"/>
                <a:gd name="connsiteX242" fmla="*/ 330666 w 1001873"/>
                <a:gd name="connsiteY242" fmla="*/ 40974 h 61226"/>
                <a:gd name="connsiteX243" fmla="*/ 336292 w 1001873"/>
                <a:gd name="connsiteY243" fmla="*/ 42474 h 61226"/>
                <a:gd name="connsiteX244" fmla="*/ 370896 w 1001873"/>
                <a:gd name="connsiteY244" fmla="*/ 47443 h 61226"/>
                <a:gd name="connsiteX245" fmla="*/ 361895 w 1001873"/>
                <a:gd name="connsiteY245" fmla="*/ 43974 h 61226"/>
                <a:gd name="connsiteX246" fmla="*/ 358801 w 1001873"/>
                <a:gd name="connsiteY246" fmla="*/ 34317 h 61226"/>
                <a:gd name="connsiteX247" fmla="*/ 358801 w 1001873"/>
                <a:gd name="connsiteY247" fmla="*/ 13783 h 61226"/>
                <a:gd name="connsiteX248" fmla="*/ 364239 w 1001873"/>
                <a:gd name="connsiteY248" fmla="*/ 13783 h 61226"/>
                <a:gd name="connsiteX249" fmla="*/ 364239 w 1001873"/>
                <a:gd name="connsiteY249" fmla="*/ 33473 h 61226"/>
                <a:gd name="connsiteX250" fmla="*/ 366302 w 1001873"/>
                <a:gd name="connsiteY250" fmla="*/ 40318 h 61226"/>
                <a:gd name="connsiteX251" fmla="*/ 372022 w 1001873"/>
                <a:gd name="connsiteY251" fmla="*/ 42474 h 61226"/>
                <a:gd name="connsiteX252" fmla="*/ 376897 w 1001873"/>
                <a:gd name="connsiteY252" fmla="*/ 41068 h 61226"/>
                <a:gd name="connsiteX253" fmla="*/ 380273 w 1001873"/>
                <a:gd name="connsiteY253" fmla="*/ 37223 h 61226"/>
                <a:gd name="connsiteX254" fmla="*/ 381492 w 1001873"/>
                <a:gd name="connsiteY254" fmla="*/ 32254 h 61226"/>
                <a:gd name="connsiteX255" fmla="*/ 381492 w 1001873"/>
                <a:gd name="connsiteY255" fmla="*/ 13783 h 61226"/>
                <a:gd name="connsiteX256" fmla="*/ 386930 w 1001873"/>
                <a:gd name="connsiteY256" fmla="*/ 13783 h 61226"/>
                <a:gd name="connsiteX257" fmla="*/ 386930 w 1001873"/>
                <a:gd name="connsiteY257" fmla="*/ 46412 h 61226"/>
                <a:gd name="connsiteX258" fmla="*/ 381679 w 1001873"/>
                <a:gd name="connsiteY258" fmla="*/ 46412 h 61226"/>
                <a:gd name="connsiteX259" fmla="*/ 381679 w 1001873"/>
                <a:gd name="connsiteY259" fmla="*/ 41724 h 61226"/>
                <a:gd name="connsiteX260" fmla="*/ 381492 w 1001873"/>
                <a:gd name="connsiteY260" fmla="*/ 41724 h 61226"/>
                <a:gd name="connsiteX261" fmla="*/ 377179 w 1001873"/>
                <a:gd name="connsiteY261" fmla="*/ 45756 h 61226"/>
                <a:gd name="connsiteX262" fmla="*/ 370896 w 1001873"/>
                <a:gd name="connsiteY262" fmla="*/ 47443 h 61226"/>
                <a:gd name="connsiteX263" fmla="*/ 407840 w 1001873"/>
                <a:gd name="connsiteY263" fmla="*/ 46881 h 61226"/>
                <a:gd name="connsiteX264" fmla="*/ 404090 w 1001873"/>
                <a:gd name="connsiteY264" fmla="*/ 46318 h 61226"/>
                <a:gd name="connsiteX265" fmla="*/ 401277 w 1001873"/>
                <a:gd name="connsiteY265" fmla="*/ 44537 h 61226"/>
                <a:gd name="connsiteX266" fmla="*/ 398745 w 1001873"/>
                <a:gd name="connsiteY266" fmla="*/ 37880 h 61226"/>
                <a:gd name="connsiteX267" fmla="*/ 398745 w 1001873"/>
                <a:gd name="connsiteY267" fmla="*/ 18752 h 61226"/>
                <a:gd name="connsiteX268" fmla="*/ 393026 w 1001873"/>
                <a:gd name="connsiteY268" fmla="*/ 18752 h 61226"/>
                <a:gd name="connsiteX269" fmla="*/ 393026 w 1001873"/>
                <a:gd name="connsiteY269" fmla="*/ 13783 h 61226"/>
                <a:gd name="connsiteX270" fmla="*/ 398745 w 1001873"/>
                <a:gd name="connsiteY270" fmla="*/ 13783 h 61226"/>
                <a:gd name="connsiteX271" fmla="*/ 398745 w 1001873"/>
                <a:gd name="connsiteY271" fmla="*/ 4594 h 61226"/>
                <a:gd name="connsiteX272" fmla="*/ 404183 w 1001873"/>
                <a:gd name="connsiteY272" fmla="*/ 4594 h 61226"/>
                <a:gd name="connsiteX273" fmla="*/ 404183 w 1001873"/>
                <a:gd name="connsiteY273" fmla="*/ 13783 h 61226"/>
                <a:gd name="connsiteX274" fmla="*/ 412153 w 1001873"/>
                <a:gd name="connsiteY274" fmla="*/ 13783 h 61226"/>
                <a:gd name="connsiteX275" fmla="*/ 412153 w 1001873"/>
                <a:gd name="connsiteY275" fmla="*/ 18752 h 61226"/>
                <a:gd name="connsiteX276" fmla="*/ 404183 w 1001873"/>
                <a:gd name="connsiteY276" fmla="*/ 18752 h 61226"/>
                <a:gd name="connsiteX277" fmla="*/ 404183 w 1001873"/>
                <a:gd name="connsiteY277" fmla="*/ 36473 h 61226"/>
                <a:gd name="connsiteX278" fmla="*/ 405215 w 1001873"/>
                <a:gd name="connsiteY278" fmla="*/ 40505 h 61226"/>
                <a:gd name="connsiteX279" fmla="*/ 408684 w 1001873"/>
                <a:gd name="connsiteY279" fmla="*/ 41911 h 61226"/>
                <a:gd name="connsiteX280" fmla="*/ 412247 w 1001873"/>
                <a:gd name="connsiteY280" fmla="*/ 40786 h 61226"/>
                <a:gd name="connsiteX281" fmla="*/ 412247 w 1001873"/>
                <a:gd name="connsiteY281" fmla="*/ 46131 h 61226"/>
                <a:gd name="connsiteX282" fmla="*/ 410278 w 1001873"/>
                <a:gd name="connsiteY282" fmla="*/ 46693 h 61226"/>
                <a:gd name="connsiteX283" fmla="*/ 407840 w 1001873"/>
                <a:gd name="connsiteY283" fmla="*/ 46881 h 61226"/>
                <a:gd name="connsiteX284" fmla="*/ 414649 w 1001873"/>
                <a:gd name="connsiteY284" fmla="*/ 46412 h 61226"/>
                <a:gd name="connsiteX285" fmla="*/ 414649 w 1001873"/>
                <a:gd name="connsiteY285" fmla="*/ 46412 h 61226"/>
                <a:gd name="connsiteX286" fmla="*/ 458958 w 1001873"/>
                <a:gd name="connsiteY286" fmla="*/ 7782 h 61226"/>
                <a:gd name="connsiteX287" fmla="*/ 456145 w 1001873"/>
                <a:gd name="connsiteY287" fmla="*/ 6657 h 61226"/>
                <a:gd name="connsiteX288" fmla="*/ 455020 w 1001873"/>
                <a:gd name="connsiteY288" fmla="*/ 3844 h 61226"/>
                <a:gd name="connsiteX289" fmla="*/ 456145 w 1001873"/>
                <a:gd name="connsiteY289" fmla="*/ 1125 h 61226"/>
                <a:gd name="connsiteX290" fmla="*/ 458958 w 1001873"/>
                <a:gd name="connsiteY290" fmla="*/ 0 h 61226"/>
                <a:gd name="connsiteX291" fmla="*/ 461771 w 1001873"/>
                <a:gd name="connsiteY291" fmla="*/ 1125 h 61226"/>
                <a:gd name="connsiteX292" fmla="*/ 462896 w 1001873"/>
                <a:gd name="connsiteY292" fmla="*/ 3844 h 61226"/>
                <a:gd name="connsiteX293" fmla="*/ 461771 w 1001873"/>
                <a:gd name="connsiteY293" fmla="*/ 6657 h 61226"/>
                <a:gd name="connsiteX294" fmla="*/ 458958 w 1001873"/>
                <a:gd name="connsiteY294" fmla="*/ 7782 h 61226"/>
                <a:gd name="connsiteX295" fmla="*/ 435986 w 1001873"/>
                <a:gd name="connsiteY295" fmla="*/ 18752 h 61226"/>
                <a:gd name="connsiteX296" fmla="*/ 429985 w 1001873"/>
                <a:gd name="connsiteY296" fmla="*/ 18752 h 61226"/>
                <a:gd name="connsiteX297" fmla="*/ 429985 w 1001873"/>
                <a:gd name="connsiteY297" fmla="*/ 13783 h 61226"/>
                <a:gd name="connsiteX298" fmla="*/ 435986 w 1001873"/>
                <a:gd name="connsiteY298" fmla="*/ 13783 h 61226"/>
                <a:gd name="connsiteX299" fmla="*/ 435986 w 1001873"/>
                <a:gd name="connsiteY299" fmla="*/ 10314 h 61226"/>
                <a:gd name="connsiteX300" fmla="*/ 437393 w 1001873"/>
                <a:gd name="connsiteY300" fmla="*/ 4969 h 61226"/>
                <a:gd name="connsiteX301" fmla="*/ 441143 w 1001873"/>
                <a:gd name="connsiteY301" fmla="*/ 1406 h 61226"/>
                <a:gd name="connsiteX302" fmla="*/ 446394 w 1001873"/>
                <a:gd name="connsiteY302" fmla="*/ 94 h 61226"/>
                <a:gd name="connsiteX303" fmla="*/ 451269 w 1001873"/>
                <a:gd name="connsiteY303" fmla="*/ 844 h 61226"/>
                <a:gd name="connsiteX304" fmla="*/ 451269 w 1001873"/>
                <a:gd name="connsiteY304" fmla="*/ 6188 h 61226"/>
                <a:gd name="connsiteX305" fmla="*/ 449019 w 1001873"/>
                <a:gd name="connsiteY305" fmla="*/ 5438 h 61226"/>
                <a:gd name="connsiteX306" fmla="*/ 446581 w 1001873"/>
                <a:gd name="connsiteY306" fmla="*/ 5157 h 61226"/>
                <a:gd name="connsiteX307" fmla="*/ 442925 w 1001873"/>
                <a:gd name="connsiteY307" fmla="*/ 6657 h 61226"/>
                <a:gd name="connsiteX308" fmla="*/ 441424 w 1001873"/>
                <a:gd name="connsiteY308" fmla="*/ 10876 h 61226"/>
                <a:gd name="connsiteX309" fmla="*/ 441424 w 1001873"/>
                <a:gd name="connsiteY309" fmla="*/ 13783 h 61226"/>
                <a:gd name="connsiteX310" fmla="*/ 461677 w 1001873"/>
                <a:gd name="connsiteY310" fmla="*/ 13783 h 61226"/>
                <a:gd name="connsiteX311" fmla="*/ 461677 w 1001873"/>
                <a:gd name="connsiteY311" fmla="*/ 46412 h 61226"/>
                <a:gd name="connsiteX312" fmla="*/ 456239 w 1001873"/>
                <a:gd name="connsiteY312" fmla="*/ 46412 h 61226"/>
                <a:gd name="connsiteX313" fmla="*/ 456239 w 1001873"/>
                <a:gd name="connsiteY313" fmla="*/ 18752 h 61226"/>
                <a:gd name="connsiteX314" fmla="*/ 441424 w 1001873"/>
                <a:gd name="connsiteY314" fmla="*/ 18752 h 61226"/>
                <a:gd name="connsiteX315" fmla="*/ 441424 w 1001873"/>
                <a:gd name="connsiteY315" fmla="*/ 46412 h 61226"/>
                <a:gd name="connsiteX316" fmla="*/ 435986 w 1001873"/>
                <a:gd name="connsiteY316" fmla="*/ 46412 h 61226"/>
                <a:gd name="connsiteX317" fmla="*/ 435986 w 1001873"/>
                <a:gd name="connsiteY317" fmla="*/ 18752 h 61226"/>
                <a:gd name="connsiteX318" fmla="*/ 470220 w 1001873"/>
                <a:gd name="connsiteY318" fmla="*/ 13783 h 61226"/>
                <a:gd name="connsiteX319" fmla="*/ 475377 w 1001873"/>
                <a:gd name="connsiteY319" fmla="*/ 13783 h 61226"/>
                <a:gd name="connsiteX320" fmla="*/ 475377 w 1001873"/>
                <a:gd name="connsiteY320" fmla="*/ 18565 h 61226"/>
                <a:gd name="connsiteX321" fmla="*/ 475658 w 1001873"/>
                <a:gd name="connsiteY321" fmla="*/ 18565 h 61226"/>
                <a:gd name="connsiteX322" fmla="*/ 479877 w 1001873"/>
                <a:gd name="connsiteY322" fmla="*/ 14439 h 61226"/>
                <a:gd name="connsiteX323" fmla="*/ 486159 w 1001873"/>
                <a:gd name="connsiteY323" fmla="*/ 12752 h 61226"/>
                <a:gd name="connsiteX324" fmla="*/ 495160 w 1001873"/>
                <a:gd name="connsiteY324" fmla="*/ 16221 h 61226"/>
                <a:gd name="connsiteX325" fmla="*/ 498255 w 1001873"/>
                <a:gd name="connsiteY325" fmla="*/ 25503 h 61226"/>
                <a:gd name="connsiteX326" fmla="*/ 498255 w 1001873"/>
                <a:gd name="connsiteY326" fmla="*/ 46412 h 61226"/>
                <a:gd name="connsiteX327" fmla="*/ 492816 w 1001873"/>
                <a:gd name="connsiteY327" fmla="*/ 46412 h 61226"/>
                <a:gd name="connsiteX328" fmla="*/ 492816 w 1001873"/>
                <a:gd name="connsiteY328" fmla="*/ 26347 h 61226"/>
                <a:gd name="connsiteX329" fmla="*/ 490660 w 1001873"/>
                <a:gd name="connsiteY329" fmla="*/ 19784 h 61226"/>
                <a:gd name="connsiteX330" fmla="*/ 484753 w 1001873"/>
                <a:gd name="connsiteY330" fmla="*/ 17721 h 61226"/>
                <a:gd name="connsiteX331" fmla="*/ 479971 w 1001873"/>
                <a:gd name="connsiteY331" fmla="*/ 19221 h 61226"/>
                <a:gd name="connsiteX332" fmla="*/ 476783 w 1001873"/>
                <a:gd name="connsiteY332" fmla="*/ 23065 h 61226"/>
                <a:gd name="connsiteX333" fmla="*/ 475658 w 1001873"/>
                <a:gd name="connsiteY333" fmla="*/ 28035 h 61226"/>
                <a:gd name="connsiteX334" fmla="*/ 475658 w 1001873"/>
                <a:gd name="connsiteY334" fmla="*/ 46412 h 61226"/>
                <a:gd name="connsiteX335" fmla="*/ 470220 w 1001873"/>
                <a:gd name="connsiteY335" fmla="*/ 46412 h 61226"/>
                <a:gd name="connsiteX336" fmla="*/ 470220 w 1001873"/>
                <a:gd name="connsiteY336" fmla="*/ 13783 h 61226"/>
                <a:gd name="connsiteX337" fmla="*/ 519970 w 1001873"/>
                <a:gd name="connsiteY337" fmla="*/ 47443 h 61226"/>
                <a:gd name="connsiteX338" fmla="*/ 512001 w 1001873"/>
                <a:gd name="connsiteY338" fmla="*/ 45193 h 61226"/>
                <a:gd name="connsiteX339" fmla="*/ 506375 w 1001873"/>
                <a:gd name="connsiteY339" fmla="*/ 39005 h 61226"/>
                <a:gd name="connsiteX340" fmla="*/ 504406 w 1001873"/>
                <a:gd name="connsiteY340" fmla="*/ 30098 h 61226"/>
                <a:gd name="connsiteX341" fmla="*/ 506375 w 1001873"/>
                <a:gd name="connsiteY341" fmla="*/ 21284 h 61226"/>
                <a:gd name="connsiteX342" fmla="*/ 512001 w 1001873"/>
                <a:gd name="connsiteY342" fmla="*/ 15002 h 61226"/>
                <a:gd name="connsiteX343" fmla="*/ 519970 w 1001873"/>
                <a:gd name="connsiteY343" fmla="*/ 12752 h 61226"/>
                <a:gd name="connsiteX344" fmla="*/ 526627 w 1001873"/>
                <a:gd name="connsiteY344" fmla="*/ 14439 h 61226"/>
                <a:gd name="connsiteX345" fmla="*/ 531128 w 1001873"/>
                <a:gd name="connsiteY345" fmla="*/ 18659 h 61226"/>
                <a:gd name="connsiteX346" fmla="*/ 531315 w 1001873"/>
                <a:gd name="connsiteY346" fmla="*/ 18659 h 61226"/>
                <a:gd name="connsiteX347" fmla="*/ 531128 w 1001873"/>
                <a:gd name="connsiteY347" fmla="*/ 14158 h 61226"/>
                <a:gd name="connsiteX348" fmla="*/ 531128 w 1001873"/>
                <a:gd name="connsiteY348" fmla="*/ 656 h 61226"/>
                <a:gd name="connsiteX349" fmla="*/ 536566 w 1001873"/>
                <a:gd name="connsiteY349" fmla="*/ 656 h 61226"/>
                <a:gd name="connsiteX350" fmla="*/ 536566 w 1001873"/>
                <a:gd name="connsiteY350" fmla="*/ 46412 h 61226"/>
                <a:gd name="connsiteX351" fmla="*/ 531315 w 1001873"/>
                <a:gd name="connsiteY351" fmla="*/ 46412 h 61226"/>
                <a:gd name="connsiteX352" fmla="*/ 531315 w 1001873"/>
                <a:gd name="connsiteY352" fmla="*/ 41630 h 61226"/>
                <a:gd name="connsiteX353" fmla="*/ 531128 w 1001873"/>
                <a:gd name="connsiteY353" fmla="*/ 41630 h 61226"/>
                <a:gd name="connsiteX354" fmla="*/ 526627 w 1001873"/>
                <a:gd name="connsiteY354" fmla="*/ 45756 h 61226"/>
                <a:gd name="connsiteX355" fmla="*/ 519970 w 1001873"/>
                <a:gd name="connsiteY355" fmla="*/ 47443 h 61226"/>
                <a:gd name="connsiteX356" fmla="*/ 520533 w 1001873"/>
                <a:gd name="connsiteY356" fmla="*/ 42474 h 61226"/>
                <a:gd name="connsiteX357" fmla="*/ 525877 w 1001873"/>
                <a:gd name="connsiteY357" fmla="*/ 40974 h 61226"/>
                <a:gd name="connsiteX358" fmla="*/ 529815 w 1001873"/>
                <a:gd name="connsiteY358" fmla="*/ 36661 h 61226"/>
                <a:gd name="connsiteX359" fmla="*/ 531315 w 1001873"/>
                <a:gd name="connsiteY359" fmla="*/ 30098 h 61226"/>
                <a:gd name="connsiteX360" fmla="*/ 529815 w 1001873"/>
                <a:gd name="connsiteY360" fmla="*/ 23628 h 61226"/>
                <a:gd name="connsiteX361" fmla="*/ 525877 w 1001873"/>
                <a:gd name="connsiteY361" fmla="*/ 19315 h 61226"/>
                <a:gd name="connsiteX362" fmla="*/ 520533 w 1001873"/>
                <a:gd name="connsiteY362" fmla="*/ 17721 h 61226"/>
                <a:gd name="connsiteX363" fmla="*/ 515188 w 1001873"/>
                <a:gd name="connsiteY363" fmla="*/ 19315 h 61226"/>
                <a:gd name="connsiteX364" fmla="*/ 511250 w 1001873"/>
                <a:gd name="connsiteY364" fmla="*/ 23628 h 61226"/>
                <a:gd name="connsiteX365" fmla="*/ 509750 w 1001873"/>
                <a:gd name="connsiteY365" fmla="*/ 30098 h 61226"/>
                <a:gd name="connsiteX366" fmla="*/ 511250 w 1001873"/>
                <a:gd name="connsiteY366" fmla="*/ 36661 h 61226"/>
                <a:gd name="connsiteX367" fmla="*/ 515188 w 1001873"/>
                <a:gd name="connsiteY367" fmla="*/ 40974 h 61226"/>
                <a:gd name="connsiteX368" fmla="*/ 520533 w 1001873"/>
                <a:gd name="connsiteY368" fmla="*/ 42474 h 61226"/>
                <a:gd name="connsiteX369" fmla="*/ 547777 w 1001873"/>
                <a:gd name="connsiteY369" fmla="*/ 7782 h 61226"/>
                <a:gd name="connsiteX370" fmla="*/ 544964 w 1001873"/>
                <a:gd name="connsiteY370" fmla="*/ 6657 h 61226"/>
                <a:gd name="connsiteX371" fmla="*/ 543839 w 1001873"/>
                <a:gd name="connsiteY371" fmla="*/ 3844 h 61226"/>
                <a:gd name="connsiteX372" fmla="*/ 544964 w 1001873"/>
                <a:gd name="connsiteY372" fmla="*/ 1125 h 61226"/>
                <a:gd name="connsiteX373" fmla="*/ 547777 w 1001873"/>
                <a:gd name="connsiteY373" fmla="*/ 0 h 61226"/>
                <a:gd name="connsiteX374" fmla="*/ 550590 w 1001873"/>
                <a:gd name="connsiteY374" fmla="*/ 1125 h 61226"/>
                <a:gd name="connsiteX375" fmla="*/ 551715 w 1001873"/>
                <a:gd name="connsiteY375" fmla="*/ 3844 h 61226"/>
                <a:gd name="connsiteX376" fmla="*/ 550590 w 1001873"/>
                <a:gd name="connsiteY376" fmla="*/ 6657 h 61226"/>
                <a:gd name="connsiteX377" fmla="*/ 547777 w 1001873"/>
                <a:gd name="connsiteY377" fmla="*/ 7782 h 61226"/>
                <a:gd name="connsiteX378" fmla="*/ 545058 w 1001873"/>
                <a:gd name="connsiteY378" fmla="*/ 13783 h 61226"/>
                <a:gd name="connsiteX379" fmla="*/ 550496 w 1001873"/>
                <a:gd name="connsiteY379" fmla="*/ 13783 h 61226"/>
                <a:gd name="connsiteX380" fmla="*/ 550496 w 1001873"/>
                <a:gd name="connsiteY380" fmla="*/ 46412 h 61226"/>
                <a:gd name="connsiteX381" fmla="*/ 545058 w 1001873"/>
                <a:gd name="connsiteY381" fmla="*/ 46412 h 61226"/>
                <a:gd name="connsiteX382" fmla="*/ 545058 w 1001873"/>
                <a:gd name="connsiteY382" fmla="*/ 13783 h 61226"/>
                <a:gd name="connsiteX383" fmla="*/ 559041 w 1001873"/>
                <a:gd name="connsiteY383" fmla="*/ 13783 h 61226"/>
                <a:gd name="connsiteX384" fmla="*/ 564198 w 1001873"/>
                <a:gd name="connsiteY384" fmla="*/ 13783 h 61226"/>
                <a:gd name="connsiteX385" fmla="*/ 564198 w 1001873"/>
                <a:gd name="connsiteY385" fmla="*/ 18565 h 61226"/>
                <a:gd name="connsiteX386" fmla="*/ 564479 w 1001873"/>
                <a:gd name="connsiteY386" fmla="*/ 18565 h 61226"/>
                <a:gd name="connsiteX387" fmla="*/ 568699 w 1001873"/>
                <a:gd name="connsiteY387" fmla="*/ 14439 h 61226"/>
                <a:gd name="connsiteX388" fmla="*/ 574981 w 1001873"/>
                <a:gd name="connsiteY388" fmla="*/ 12752 h 61226"/>
                <a:gd name="connsiteX389" fmla="*/ 583982 w 1001873"/>
                <a:gd name="connsiteY389" fmla="*/ 16221 h 61226"/>
                <a:gd name="connsiteX390" fmla="*/ 587076 w 1001873"/>
                <a:gd name="connsiteY390" fmla="*/ 25503 h 61226"/>
                <a:gd name="connsiteX391" fmla="*/ 587076 w 1001873"/>
                <a:gd name="connsiteY391" fmla="*/ 46412 h 61226"/>
                <a:gd name="connsiteX392" fmla="*/ 581638 w 1001873"/>
                <a:gd name="connsiteY392" fmla="*/ 46412 h 61226"/>
                <a:gd name="connsiteX393" fmla="*/ 581638 w 1001873"/>
                <a:gd name="connsiteY393" fmla="*/ 26347 h 61226"/>
                <a:gd name="connsiteX394" fmla="*/ 579481 w 1001873"/>
                <a:gd name="connsiteY394" fmla="*/ 19784 h 61226"/>
                <a:gd name="connsiteX395" fmla="*/ 573574 w 1001873"/>
                <a:gd name="connsiteY395" fmla="*/ 17721 h 61226"/>
                <a:gd name="connsiteX396" fmla="*/ 568792 w 1001873"/>
                <a:gd name="connsiteY396" fmla="*/ 19221 h 61226"/>
                <a:gd name="connsiteX397" fmla="*/ 565604 w 1001873"/>
                <a:gd name="connsiteY397" fmla="*/ 23065 h 61226"/>
                <a:gd name="connsiteX398" fmla="*/ 564479 w 1001873"/>
                <a:gd name="connsiteY398" fmla="*/ 28035 h 61226"/>
                <a:gd name="connsiteX399" fmla="*/ 564479 w 1001873"/>
                <a:gd name="connsiteY399" fmla="*/ 46412 h 61226"/>
                <a:gd name="connsiteX400" fmla="*/ 559041 w 1001873"/>
                <a:gd name="connsiteY400" fmla="*/ 46412 h 61226"/>
                <a:gd name="connsiteX401" fmla="*/ 559041 w 1001873"/>
                <a:gd name="connsiteY401" fmla="*/ 13783 h 61226"/>
                <a:gd name="connsiteX402" fmla="*/ 608940 w 1001873"/>
                <a:gd name="connsiteY402" fmla="*/ 61226 h 61226"/>
                <a:gd name="connsiteX403" fmla="*/ 599377 w 1001873"/>
                <a:gd name="connsiteY403" fmla="*/ 58507 h 61226"/>
                <a:gd name="connsiteX404" fmla="*/ 594407 w 1001873"/>
                <a:gd name="connsiteY404" fmla="*/ 52132 h 61226"/>
                <a:gd name="connsiteX405" fmla="*/ 599377 w 1001873"/>
                <a:gd name="connsiteY405" fmla="*/ 49975 h 61226"/>
                <a:gd name="connsiteX406" fmla="*/ 602940 w 1001873"/>
                <a:gd name="connsiteY406" fmla="*/ 54569 h 61226"/>
                <a:gd name="connsiteX407" fmla="*/ 608940 w 1001873"/>
                <a:gd name="connsiteY407" fmla="*/ 56351 h 61226"/>
                <a:gd name="connsiteX408" fmla="*/ 616722 w 1001873"/>
                <a:gd name="connsiteY408" fmla="*/ 53350 h 61226"/>
                <a:gd name="connsiteX409" fmla="*/ 619535 w 1001873"/>
                <a:gd name="connsiteY409" fmla="*/ 45099 h 61226"/>
                <a:gd name="connsiteX410" fmla="*/ 619535 w 1001873"/>
                <a:gd name="connsiteY410" fmla="*/ 41443 h 61226"/>
                <a:gd name="connsiteX411" fmla="*/ 619254 w 1001873"/>
                <a:gd name="connsiteY411" fmla="*/ 41443 h 61226"/>
                <a:gd name="connsiteX412" fmla="*/ 614754 w 1001873"/>
                <a:gd name="connsiteY412" fmla="*/ 45474 h 61226"/>
                <a:gd name="connsiteX413" fmla="*/ 608190 w 1001873"/>
                <a:gd name="connsiteY413" fmla="*/ 47068 h 61226"/>
                <a:gd name="connsiteX414" fmla="*/ 600408 w 1001873"/>
                <a:gd name="connsiteY414" fmla="*/ 44912 h 61226"/>
                <a:gd name="connsiteX415" fmla="*/ 594876 w 1001873"/>
                <a:gd name="connsiteY415" fmla="*/ 38817 h 61226"/>
                <a:gd name="connsiteX416" fmla="*/ 592907 w 1001873"/>
                <a:gd name="connsiteY416" fmla="*/ 29910 h 61226"/>
                <a:gd name="connsiteX417" fmla="*/ 594876 w 1001873"/>
                <a:gd name="connsiteY417" fmla="*/ 21096 h 61226"/>
                <a:gd name="connsiteX418" fmla="*/ 600408 w 1001873"/>
                <a:gd name="connsiteY418" fmla="*/ 15002 h 61226"/>
                <a:gd name="connsiteX419" fmla="*/ 608190 w 1001873"/>
                <a:gd name="connsiteY419" fmla="*/ 12752 h 61226"/>
                <a:gd name="connsiteX420" fmla="*/ 614754 w 1001873"/>
                <a:gd name="connsiteY420" fmla="*/ 14346 h 61226"/>
                <a:gd name="connsiteX421" fmla="*/ 619254 w 1001873"/>
                <a:gd name="connsiteY421" fmla="*/ 18471 h 61226"/>
                <a:gd name="connsiteX422" fmla="*/ 619535 w 1001873"/>
                <a:gd name="connsiteY422" fmla="*/ 18471 h 61226"/>
                <a:gd name="connsiteX423" fmla="*/ 619535 w 1001873"/>
                <a:gd name="connsiteY423" fmla="*/ 13783 h 61226"/>
                <a:gd name="connsiteX424" fmla="*/ 624692 w 1001873"/>
                <a:gd name="connsiteY424" fmla="*/ 13783 h 61226"/>
                <a:gd name="connsiteX425" fmla="*/ 624692 w 1001873"/>
                <a:gd name="connsiteY425" fmla="*/ 45099 h 61226"/>
                <a:gd name="connsiteX426" fmla="*/ 620285 w 1001873"/>
                <a:gd name="connsiteY426" fmla="*/ 57101 h 61226"/>
                <a:gd name="connsiteX427" fmla="*/ 608940 w 1001873"/>
                <a:gd name="connsiteY427" fmla="*/ 61226 h 61226"/>
                <a:gd name="connsiteX428" fmla="*/ 608940 w 1001873"/>
                <a:gd name="connsiteY428" fmla="*/ 42099 h 61226"/>
                <a:gd name="connsiteX429" fmla="*/ 614191 w 1001873"/>
                <a:gd name="connsiteY429" fmla="*/ 40693 h 61226"/>
                <a:gd name="connsiteX430" fmla="*/ 618035 w 1001873"/>
                <a:gd name="connsiteY430" fmla="*/ 36473 h 61226"/>
                <a:gd name="connsiteX431" fmla="*/ 619535 w 1001873"/>
                <a:gd name="connsiteY431" fmla="*/ 29910 h 61226"/>
                <a:gd name="connsiteX432" fmla="*/ 618035 w 1001873"/>
                <a:gd name="connsiteY432" fmla="*/ 23347 h 61226"/>
                <a:gd name="connsiteX433" fmla="*/ 614191 w 1001873"/>
                <a:gd name="connsiteY433" fmla="*/ 19127 h 61226"/>
                <a:gd name="connsiteX434" fmla="*/ 608940 w 1001873"/>
                <a:gd name="connsiteY434" fmla="*/ 17721 h 61226"/>
                <a:gd name="connsiteX435" fmla="*/ 603502 w 1001873"/>
                <a:gd name="connsiteY435" fmla="*/ 19221 h 61226"/>
                <a:gd name="connsiteX436" fmla="*/ 599658 w 1001873"/>
                <a:gd name="connsiteY436" fmla="*/ 23440 h 61226"/>
                <a:gd name="connsiteX437" fmla="*/ 598251 w 1001873"/>
                <a:gd name="connsiteY437" fmla="*/ 29910 h 61226"/>
                <a:gd name="connsiteX438" fmla="*/ 599658 w 1001873"/>
                <a:gd name="connsiteY438" fmla="*/ 36473 h 61226"/>
                <a:gd name="connsiteX439" fmla="*/ 603502 w 1001873"/>
                <a:gd name="connsiteY439" fmla="*/ 40693 h 61226"/>
                <a:gd name="connsiteX440" fmla="*/ 608940 w 1001873"/>
                <a:gd name="connsiteY440" fmla="*/ 42099 h 61226"/>
                <a:gd name="connsiteX441" fmla="*/ 628739 w 1001873"/>
                <a:gd name="connsiteY441" fmla="*/ 46412 h 61226"/>
                <a:gd name="connsiteX442" fmla="*/ 628739 w 1001873"/>
                <a:gd name="connsiteY442" fmla="*/ 46412 h 61226"/>
                <a:gd name="connsiteX443" fmla="*/ 658014 w 1001873"/>
                <a:gd name="connsiteY443" fmla="*/ 47443 h 61226"/>
                <a:gd name="connsiteX444" fmla="*/ 651638 w 1001873"/>
                <a:gd name="connsiteY444" fmla="*/ 46037 h 61226"/>
                <a:gd name="connsiteX445" fmla="*/ 647231 w 1001873"/>
                <a:gd name="connsiteY445" fmla="*/ 42193 h 61226"/>
                <a:gd name="connsiteX446" fmla="*/ 645731 w 1001873"/>
                <a:gd name="connsiteY446" fmla="*/ 36567 h 61226"/>
                <a:gd name="connsiteX447" fmla="*/ 649575 w 1001873"/>
                <a:gd name="connsiteY447" fmla="*/ 28504 h 61226"/>
                <a:gd name="connsiteX448" fmla="*/ 659514 w 1001873"/>
                <a:gd name="connsiteY448" fmla="*/ 25597 h 61226"/>
                <a:gd name="connsiteX449" fmla="*/ 664952 w 1001873"/>
                <a:gd name="connsiteY449" fmla="*/ 26253 h 61226"/>
                <a:gd name="connsiteX450" fmla="*/ 668796 w 1001873"/>
                <a:gd name="connsiteY450" fmla="*/ 27660 h 61226"/>
                <a:gd name="connsiteX451" fmla="*/ 668796 w 1001873"/>
                <a:gd name="connsiteY451" fmla="*/ 25691 h 61226"/>
                <a:gd name="connsiteX452" fmla="*/ 666265 w 1001873"/>
                <a:gd name="connsiteY452" fmla="*/ 19877 h 61226"/>
                <a:gd name="connsiteX453" fmla="*/ 659795 w 1001873"/>
                <a:gd name="connsiteY453" fmla="*/ 17627 h 61226"/>
                <a:gd name="connsiteX454" fmla="*/ 654826 w 1001873"/>
                <a:gd name="connsiteY454" fmla="*/ 18846 h 61226"/>
                <a:gd name="connsiteX455" fmla="*/ 651075 w 1001873"/>
                <a:gd name="connsiteY455" fmla="*/ 22128 h 61226"/>
                <a:gd name="connsiteX456" fmla="*/ 647043 w 1001873"/>
                <a:gd name="connsiteY456" fmla="*/ 19034 h 61226"/>
                <a:gd name="connsiteX457" fmla="*/ 652294 w 1001873"/>
                <a:gd name="connsiteY457" fmla="*/ 14439 h 61226"/>
                <a:gd name="connsiteX458" fmla="*/ 659795 w 1001873"/>
                <a:gd name="connsiteY458" fmla="*/ 12752 h 61226"/>
                <a:gd name="connsiteX459" fmla="*/ 670203 w 1001873"/>
                <a:gd name="connsiteY459" fmla="*/ 16315 h 61226"/>
                <a:gd name="connsiteX460" fmla="*/ 674047 w 1001873"/>
                <a:gd name="connsiteY460" fmla="*/ 25784 h 61226"/>
                <a:gd name="connsiteX461" fmla="*/ 674047 w 1001873"/>
                <a:gd name="connsiteY461" fmla="*/ 46412 h 61226"/>
                <a:gd name="connsiteX462" fmla="*/ 668796 w 1001873"/>
                <a:gd name="connsiteY462" fmla="*/ 46412 h 61226"/>
                <a:gd name="connsiteX463" fmla="*/ 668796 w 1001873"/>
                <a:gd name="connsiteY463" fmla="*/ 41724 h 61226"/>
                <a:gd name="connsiteX464" fmla="*/ 668609 w 1001873"/>
                <a:gd name="connsiteY464" fmla="*/ 41724 h 61226"/>
                <a:gd name="connsiteX465" fmla="*/ 664389 w 1001873"/>
                <a:gd name="connsiteY465" fmla="*/ 45756 h 61226"/>
                <a:gd name="connsiteX466" fmla="*/ 658014 w 1001873"/>
                <a:gd name="connsiteY466" fmla="*/ 47443 h 61226"/>
                <a:gd name="connsiteX467" fmla="*/ 658576 w 1001873"/>
                <a:gd name="connsiteY467" fmla="*/ 42662 h 61226"/>
                <a:gd name="connsiteX468" fmla="*/ 663639 w 1001873"/>
                <a:gd name="connsiteY468" fmla="*/ 41255 h 61226"/>
                <a:gd name="connsiteX469" fmla="*/ 667390 w 1001873"/>
                <a:gd name="connsiteY469" fmla="*/ 37505 h 61226"/>
                <a:gd name="connsiteX470" fmla="*/ 668796 w 1001873"/>
                <a:gd name="connsiteY470" fmla="*/ 32254 h 61226"/>
                <a:gd name="connsiteX471" fmla="*/ 665046 w 1001873"/>
                <a:gd name="connsiteY471" fmla="*/ 30660 h 61226"/>
                <a:gd name="connsiteX472" fmla="*/ 660358 w 1001873"/>
                <a:gd name="connsiteY472" fmla="*/ 30004 h 61226"/>
                <a:gd name="connsiteX473" fmla="*/ 653607 w 1001873"/>
                <a:gd name="connsiteY473" fmla="*/ 31879 h 61226"/>
                <a:gd name="connsiteX474" fmla="*/ 651356 w 1001873"/>
                <a:gd name="connsiteY474" fmla="*/ 36661 h 61226"/>
                <a:gd name="connsiteX475" fmla="*/ 653325 w 1001873"/>
                <a:gd name="connsiteY475" fmla="*/ 40974 h 61226"/>
                <a:gd name="connsiteX476" fmla="*/ 658576 w 1001873"/>
                <a:gd name="connsiteY476" fmla="*/ 42662 h 61226"/>
                <a:gd name="connsiteX477" fmla="*/ 677530 w 1001873"/>
                <a:gd name="connsiteY477" fmla="*/ 46412 h 61226"/>
                <a:gd name="connsiteX478" fmla="*/ 677530 w 1001873"/>
                <a:gd name="connsiteY478" fmla="*/ 46412 h 61226"/>
                <a:gd name="connsiteX479" fmla="*/ 711211 w 1001873"/>
                <a:gd name="connsiteY479" fmla="*/ 47443 h 61226"/>
                <a:gd name="connsiteX480" fmla="*/ 702679 w 1001873"/>
                <a:gd name="connsiteY480" fmla="*/ 45193 h 61226"/>
                <a:gd name="connsiteX481" fmla="*/ 696772 w 1001873"/>
                <a:gd name="connsiteY481" fmla="*/ 39005 h 61226"/>
                <a:gd name="connsiteX482" fmla="*/ 694709 w 1001873"/>
                <a:gd name="connsiteY482" fmla="*/ 30098 h 61226"/>
                <a:gd name="connsiteX483" fmla="*/ 696772 w 1001873"/>
                <a:gd name="connsiteY483" fmla="*/ 21284 h 61226"/>
                <a:gd name="connsiteX484" fmla="*/ 702679 w 1001873"/>
                <a:gd name="connsiteY484" fmla="*/ 15002 h 61226"/>
                <a:gd name="connsiteX485" fmla="*/ 711211 w 1001873"/>
                <a:gd name="connsiteY485" fmla="*/ 12752 h 61226"/>
                <a:gd name="connsiteX486" fmla="*/ 720025 w 1001873"/>
                <a:gd name="connsiteY486" fmla="*/ 15283 h 61226"/>
                <a:gd name="connsiteX487" fmla="*/ 725275 w 1001873"/>
                <a:gd name="connsiteY487" fmla="*/ 21753 h 61226"/>
                <a:gd name="connsiteX488" fmla="*/ 720306 w 1001873"/>
                <a:gd name="connsiteY488" fmla="*/ 23815 h 61226"/>
                <a:gd name="connsiteX489" fmla="*/ 716649 w 1001873"/>
                <a:gd name="connsiteY489" fmla="*/ 19315 h 61226"/>
                <a:gd name="connsiteX490" fmla="*/ 710930 w 1001873"/>
                <a:gd name="connsiteY490" fmla="*/ 17721 h 61226"/>
                <a:gd name="connsiteX491" fmla="*/ 705492 w 1001873"/>
                <a:gd name="connsiteY491" fmla="*/ 19315 h 61226"/>
                <a:gd name="connsiteX492" fmla="*/ 701554 w 1001873"/>
                <a:gd name="connsiteY492" fmla="*/ 23628 h 61226"/>
                <a:gd name="connsiteX493" fmla="*/ 700054 w 1001873"/>
                <a:gd name="connsiteY493" fmla="*/ 30098 h 61226"/>
                <a:gd name="connsiteX494" fmla="*/ 701554 w 1001873"/>
                <a:gd name="connsiteY494" fmla="*/ 36567 h 61226"/>
                <a:gd name="connsiteX495" fmla="*/ 705492 w 1001873"/>
                <a:gd name="connsiteY495" fmla="*/ 40974 h 61226"/>
                <a:gd name="connsiteX496" fmla="*/ 710930 w 1001873"/>
                <a:gd name="connsiteY496" fmla="*/ 42474 h 61226"/>
                <a:gd name="connsiteX497" fmla="*/ 716837 w 1001873"/>
                <a:gd name="connsiteY497" fmla="*/ 40880 h 61226"/>
                <a:gd name="connsiteX498" fmla="*/ 720587 w 1001873"/>
                <a:gd name="connsiteY498" fmla="*/ 36380 h 61226"/>
                <a:gd name="connsiteX499" fmla="*/ 725463 w 1001873"/>
                <a:gd name="connsiteY499" fmla="*/ 38442 h 61226"/>
                <a:gd name="connsiteX500" fmla="*/ 720025 w 1001873"/>
                <a:gd name="connsiteY500" fmla="*/ 45006 h 61226"/>
                <a:gd name="connsiteX501" fmla="*/ 711211 w 1001873"/>
                <a:gd name="connsiteY501" fmla="*/ 47443 h 61226"/>
                <a:gd name="connsiteX502" fmla="*/ 745994 w 1001873"/>
                <a:gd name="connsiteY502" fmla="*/ 47443 h 61226"/>
                <a:gd name="connsiteX503" fmla="*/ 737367 w 1001873"/>
                <a:gd name="connsiteY503" fmla="*/ 45193 h 61226"/>
                <a:gd name="connsiteX504" fmla="*/ 731367 w 1001873"/>
                <a:gd name="connsiteY504" fmla="*/ 38911 h 61226"/>
                <a:gd name="connsiteX505" fmla="*/ 729304 w 1001873"/>
                <a:gd name="connsiteY505" fmla="*/ 30098 h 61226"/>
                <a:gd name="connsiteX506" fmla="*/ 731367 w 1001873"/>
                <a:gd name="connsiteY506" fmla="*/ 21378 h 61226"/>
                <a:gd name="connsiteX507" fmla="*/ 737367 w 1001873"/>
                <a:gd name="connsiteY507" fmla="*/ 15096 h 61226"/>
                <a:gd name="connsiteX508" fmla="*/ 745994 w 1001873"/>
                <a:gd name="connsiteY508" fmla="*/ 12752 h 61226"/>
                <a:gd name="connsiteX509" fmla="*/ 754620 w 1001873"/>
                <a:gd name="connsiteY509" fmla="*/ 15096 h 61226"/>
                <a:gd name="connsiteX510" fmla="*/ 760620 w 1001873"/>
                <a:gd name="connsiteY510" fmla="*/ 21378 h 61226"/>
                <a:gd name="connsiteX511" fmla="*/ 762777 w 1001873"/>
                <a:gd name="connsiteY511" fmla="*/ 30098 h 61226"/>
                <a:gd name="connsiteX512" fmla="*/ 760620 w 1001873"/>
                <a:gd name="connsiteY512" fmla="*/ 38911 h 61226"/>
                <a:gd name="connsiteX513" fmla="*/ 754620 w 1001873"/>
                <a:gd name="connsiteY513" fmla="*/ 45193 h 61226"/>
                <a:gd name="connsiteX514" fmla="*/ 745994 w 1001873"/>
                <a:gd name="connsiteY514" fmla="*/ 47443 h 61226"/>
                <a:gd name="connsiteX515" fmla="*/ 745994 w 1001873"/>
                <a:gd name="connsiteY515" fmla="*/ 42474 h 61226"/>
                <a:gd name="connsiteX516" fmla="*/ 751619 w 1001873"/>
                <a:gd name="connsiteY516" fmla="*/ 40974 h 61226"/>
                <a:gd name="connsiteX517" fmla="*/ 755745 w 1001873"/>
                <a:gd name="connsiteY517" fmla="*/ 36661 h 61226"/>
                <a:gd name="connsiteX518" fmla="*/ 757339 w 1001873"/>
                <a:gd name="connsiteY518" fmla="*/ 30098 h 61226"/>
                <a:gd name="connsiteX519" fmla="*/ 755745 w 1001873"/>
                <a:gd name="connsiteY519" fmla="*/ 23534 h 61226"/>
                <a:gd name="connsiteX520" fmla="*/ 751619 w 1001873"/>
                <a:gd name="connsiteY520" fmla="*/ 19221 h 61226"/>
                <a:gd name="connsiteX521" fmla="*/ 745994 w 1001873"/>
                <a:gd name="connsiteY521" fmla="*/ 17721 h 61226"/>
                <a:gd name="connsiteX522" fmla="*/ 740368 w 1001873"/>
                <a:gd name="connsiteY522" fmla="*/ 19221 h 61226"/>
                <a:gd name="connsiteX523" fmla="*/ 736149 w 1001873"/>
                <a:gd name="connsiteY523" fmla="*/ 23534 h 61226"/>
                <a:gd name="connsiteX524" fmla="*/ 734648 w 1001873"/>
                <a:gd name="connsiteY524" fmla="*/ 30098 h 61226"/>
                <a:gd name="connsiteX525" fmla="*/ 736149 w 1001873"/>
                <a:gd name="connsiteY525" fmla="*/ 36661 h 61226"/>
                <a:gd name="connsiteX526" fmla="*/ 740368 w 1001873"/>
                <a:gd name="connsiteY526" fmla="*/ 40974 h 61226"/>
                <a:gd name="connsiteX527" fmla="*/ 745994 w 1001873"/>
                <a:gd name="connsiteY527" fmla="*/ 42474 h 61226"/>
                <a:gd name="connsiteX528" fmla="*/ 768463 w 1001873"/>
                <a:gd name="connsiteY528" fmla="*/ 13783 h 61226"/>
                <a:gd name="connsiteX529" fmla="*/ 773620 w 1001873"/>
                <a:gd name="connsiteY529" fmla="*/ 13783 h 61226"/>
                <a:gd name="connsiteX530" fmla="*/ 773620 w 1001873"/>
                <a:gd name="connsiteY530" fmla="*/ 18565 h 61226"/>
                <a:gd name="connsiteX531" fmla="*/ 773902 w 1001873"/>
                <a:gd name="connsiteY531" fmla="*/ 18565 h 61226"/>
                <a:gd name="connsiteX532" fmla="*/ 778121 w 1001873"/>
                <a:gd name="connsiteY532" fmla="*/ 14439 h 61226"/>
                <a:gd name="connsiteX533" fmla="*/ 784403 w 1001873"/>
                <a:gd name="connsiteY533" fmla="*/ 12752 h 61226"/>
                <a:gd name="connsiteX534" fmla="*/ 793404 w 1001873"/>
                <a:gd name="connsiteY534" fmla="*/ 16221 h 61226"/>
                <a:gd name="connsiteX535" fmla="*/ 796498 w 1001873"/>
                <a:gd name="connsiteY535" fmla="*/ 25503 h 61226"/>
                <a:gd name="connsiteX536" fmla="*/ 796498 w 1001873"/>
                <a:gd name="connsiteY536" fmla="*/ 46412 h 61226"/>
                <a:gd name="connsiteX537" fmla="*/ 791060 w 1001873"/>
                <a:gd name="connsiteY537" fmla="*/ 46412 h 61226"/>
                <a:gd name="connsiteX538" fmla="*/ 791060 w 1001873"/>
                <a:gd name="connsiteY538" fmla="*/ 26347 h 61226"/>
                <a:gd name="connsiteX539" fmla="*/ 788903 w 1001873"/>
                <a:gd name="connsiteY539" fmla="*/ 19784 h 61226"/>
                <a:gd name="connsiteX540" fmla="*/ 782996 w 1001873"/>
                <a:gd name="connsiteY540" fmla="*/ 17721 h 61226"/>
                <a:gd name="connsiteX541" fmla="*/ 778215 w 1001873"/>
                <a:gd name="connsiteY541" fmla="*/ 19221 h 61226"/>
                <a:gd name="connsiteX542" fmla="*/ 775027 w 1001873"/>
                <a:gd name="connsiteY542" fmla="*/ 23065 h 61226"/>
                <a:gd name="connsiteX543" fmla="*/ 773902 w 1001873"/>
                <a:gd name="connsiteY543" fmla="*/ 28035 h 61226"/>
                <a:gd name="connsiteX544" fmla="*/ 773902 w 1001873"/>
                <a:gd name="connsiteY544" fmla="*/ 46412 h 61226"/>
                <a:gd name="connsiteX545" fmla="*/ 768463 w 1001873"/>
                <a:gd name="connsiteY545" fmla="*/ 46412 h 61226"/>
                <a:gd name="connsiteX546" fmla="*/ 768463 w 1001873"/>
                <a:gd name="connsiteY546" fmla="*/ 13783 h 61226"/>
                <a:gd name="connsiteX547" fmla="*/ 815362 w 1001873"/>
                <a:gd name="connsiteY547" fmla="*/ 47443 h 61226"/>
                <a:gd name="connsiteX548" fmla="*/ 806549 w 1001873"/>
                <a:gd name="connsiteY548" fmla="*/ 45006 h 61226"/>
                <a:gd name="connsiteX549" fmla="*/ 801673 w 1001873"/>
                <a:gd name="connsiteY549" fmla="*/ 38630 h 61226"/>
                <a:gd name="connsiteX550" fmla="*/ 806549 w 1001873"/>
                <a:gd name="connsiteY550" fmla="*/ 36473 h 61226"/>
                <a:gd name="connsiteX551" fmla="*/ 810112 w 1001873"/>
                <a:gd name="connsiteY551" fmla="*/ 41068 h 61226"/>
                <a:gd name="connsiteX552" fmla="*/ 815362 w 1001873"/>
                <a:gd name="connsiteY552" fmla="*/ 42662 h 61226"/>
                <a:gd name="connsiteX553" fmla="*/ 820613 w 1001873"/>
                <a:gd name="connsiteY553" fmla="*/ 41443 h 61226"/>
                <a:gd name="connsiteX554" fmla="*/ 822769 w 1001873"/>
                <a:gd name="connsiteY554" fmla="*/ 37880 h 61226"/>
                <a:gd name="connsiteX555" fmla="*/ 821082 w 1001873"/>
                <a:gd name="connsiteY555" fmla="*/ 34598 h 61226"/>
                <a:gd name="connsiteX556" fmla="*/ 815643 w 1001873"/>
                <a:gd name="connsiteY556" fmla="*/ 32442 h 61226"/>
                <a:gd name="connsiteX557" fmla="*/ 811705 w 1001873"/>
                <a:gd name="connsiteY557" fmla="*/ 31410 h 61226"/>
                <a:gd name="connsiteX558" fmla="*/ 805236 w 1001873"/>
                <a:gd name="connsiteY558" fmla="*/ 28129 h 61226"/>
                <a:gd name="connsiteX559" fmla="*/ 802798 w 1001873"/>
                <a:gd name="connsiteY559" fmla="*/ 22222 h 61226"/>
                <a:gd name="connsiteX560" fmla="*/ 804486 w 1001873"/>
                <a:gd name="connsiteY560" fmla="*/ 17252 h 61226"/>
                <a:gd name="connsiteX561" fmla="*/ 808986 w 1001873"/>
                <a:gd name="connsiteY561" fmla="*/ 13970 h 61226"/>
                <a:gd name="connsiteX562" fmla="*/ 815081 w 1001873"/>
                <a:gd name="connsiteY562" fmla="*/ 12752 h 61226"/>
                <a:gd name="connsiteX563" fmla="*/ 822676 w 1001873"/>
                <a:gd name="connsiteY563" fmla="*/ 14627 h 61226"/>
                <a:gd name="connsiteX564" fmla="*/ 827457 w 1001873"/>
                <a:gd name="connsiteY564" fmla="*/ 19784 h 61226"/>
                <a:gd name="connsiteX565" fmla="*/ 822769 w 1001873"/>
                <a:gd name="connsiteY565" fmla="*/ 21940 h 61226"/>
                <a:gd name="connsiteX566" fmla="*/ 814987 w 1001873"/>
                <a:gd name="connsiteY566" fmla="*/ 17627 h 61226"/>
                <a:gd name="connsiteX567" fmla="*/ 810299 w 1001873"/>
                <a:gd name="connsiteY567" fmla="*/ 18940 h 61226"/>
                <a:gd name="connsiteX568" fmla="*/ 808330 w 1001873"/>
                <a:gd name="connsiteY568" fmla="*/ 22034 h 61226"/>
                <a:gd name="connsiteX569" fmla="*/ 809736 w 1001873"/>
                <a:gd name="connsiteY569" fmla="*/ 24941 h 61226"/>
                <a:gd name="connsiteX570" fmla="*/ 813956 w 1001873"/>
                <a:gd name="connsiteY570" fmla="*/ 26816 h 61226"/>
                <a:gd name="connsiteX571" fmla="*/ 818644 w 1001873"/>
                <a:gd name="connsiteY571" fmla="*/ 28035 h 61226"/>
                <a:gd name="connsiteX572" fmla="*/ 825864 w 1001873"/>
                <a:gd name="connsiteY572" fmla="*/ 31691 h 61226"/>
                <a:gd name="connsiteX573" fmla="*/ 828301 w 1001873"/>
                <a:gd name="connsiteY573" fmla="*/ 37505 h 61226"/>
                <a:gd name="connsiteX574" fmla="*/ 826520 w 1001873"/>
                <a:gd name="connsiteY574" fmla="*/ 42755 h 61226"/>
                <a:gd name="connsiteX575" fmla="*/ 821926 w 1001873"/>
                <a:gd name="connsiteY575" fmla="*/ 46225 h 61226"/>
                <a:gd name="connsiteX576" fmla="*/ 815362 w 1001873"/>
                <a:gd name="connsiteY576" fmla="*/ 47443 h 61226"/>
                <a:gd name="connsiteX577" fmla="*/ 837131 w 1001873"/>
                <a:gd name="connsiteY577" fmla="*/ 7782 h 61226"/>
                <a:gd name="connsiteX578" fmla="*/ 834319 w 1001873"/>
                <a:gd name="connsiteY578" fmla="*/ 6657 h 61226"/>
                <a:gd name="connsiteX579" fmla="*/ 833193 w 1001873"/>
                <a:gd name="connsiteY579" fmla="*/ 3844 h 61226"/>
                <a:gd name="connsiteX580" fmla="*/ 834319 w 1001873"/>
                <a:gd name="connsiteY580" fmla="*/ 1125 h 61226"/>
                <a:gd name="connsiteX581" fmla="*/ 837131 w 1001873"/>
                <a:gd name="connsiteY581" fmla="*/ 0 h 61226"/>
                <a:gd name="connsiteX582" fmla="*/ 839944 w 1001873"/>
                <a:gd name="connsiteY582" fmla="*/ 1125 h 61226"/>
                <a:gd name="connsiteX583" fmla="*/ 841069 w 1001873"/>
                <a:gd name="connsiteY583" fmla="*/ 3844 h 61226"/>
                <a:gd name="connsiteX584" fmla="*/ 839944 w 1001873"/>
                <a:gd name="connsiteY584" fmla="*/ 6657 h 61226"/>
                <a:gd name="connsiteX585" fmla="*/ 837131 w 1001873"/>
                <a:gd name="connsiteY585" fmla="*/ 7782 h 61226"/>
                <a:gd name="connsiteX586" fmla="*/ 834412 w 1001873"/>
                <a:gd name="connsiteY586" fmla="*/ 13783 h 61226"/>
                <a:gd name="connsiteX587" fmla="*/ 839850 w 1001873"/>
                <a:gd name="connsiteY587" fmla="*/ 13783 h 61226"/>
                <a:gd name="connsiteX588" fmla="*/ 839850 w 1001873"/>
                <a:gd name="connsiteY588" fmla="*/ 46412 h 61226"/>
                <a:gd name="connsiteX589" fmla="*/ 834412 w 1001873"/>
                <a:gd name="connsiteY589" fmla="*/ 46412 h 61226"/>
                <a:gd name="connsiteX590" fmla="*/ 834412 w 1001873"/>
                <a:gd name="connsiteY590" fmla="*/ 13783 h 61226"/>
                <a:gd name="connsiteX591" fmla="*/ 859740 w 1001873"/>
                <a:gd name="connsiteY591" fmla="*/ 47443 h 61226"/>
                <a:gd name="connsiteX592" fmla="*/ 850927 w 1001873"/>
                <a:gd name="connsiteY592" fmla="*/ 45006 h 61226"/>
                <a:gd name="connsiteX593" fmla="*/ 846051 w 1001873"/>
                <a:gd name="connsiteY593" fmla="*/ 38630 h 61226"/>
                <a:gd name="connsiteX594" fmla="*/ 850927 w 1001873"/>
                <a:gd name="connsiteY594" fmla="*/ 36473 h 61226"/>
                <a:gd name="connsiteX595" fmla="*/ 854490 w 1001873"/>
                <a:gd name="connsiteY595" fmla="*/ 41068 h 61226"/>
                <a:gd name="connsiteX596" fmla="*/ 859740 w 1001873"/>
                <a:gd name="connsiteY596" fmla="*/ 42662 h 61226"/>
                <a:gd name="connsiteX597" fmla="*/ 864991 w 1001873"/>
                <a:gd name="connsiteY597" fmla="*/ 41443 h 61226"/>
                <a:gd name="connsiteX598" fmla="*/ 867148 w 1001873"/>
                <a:gd name="connsiteY598" fmla="*/ 37880 h 61226"/>
                <a:gd name="connsiteX599" fmla="*/ 865460 w 1001873"/>
                <a:gd name="connsiteY599" fmla="*/ 34598 h 61226"/>
                <a:gd name="connsiteX600" fmla="*/ 860022 w 1001873"/>
                <a:gd name="connsiteY600" fmla="*/ 32442 h 61226"/>
                <a:gd name="connsiteX601" fmla="*/ 856084 w 1001873"/>
                <a:gd name="connsiteY601" fmla="*/ 31410 h 61226"/>
                <a:gd name="connsiteX602" fmla="*/ 849614 w 1001873"/>
                <a:gd name="connsiteY602" fmla="*/ 28129 h 61226"/>
                <a:gd name="connsiteX603" fmla="*/ 847176 w 1001873"/>
                <a:gd name="connsiteY603" fmla="*/ 22222 h 61226"/>
                <a:gd name="connsiteX604" fmla="*/ 848864 w 1001873"/>
                <a:gd name="connsiteY604" fmla="*/ 17252 h 61226"/>
                <a:gd name="connsiteX605" fmla="*/ 853365 w 1001873"/>
                <a:gd name="connsiteY605" fmla="*/ 13970 h 61226"/>
                <a:gd name="connsiteX606" fmla="*/ 859459 w 1001873"/>
                <a:gd name="connsiteY606" fmla="*/ 12752 h 61226"/>
                <a:gd name="connsiteX607" fmla="*/ 867054 w 1001873"/>
                <a:gd name="connsiteY607" fmla="*/ 14627 h 61226"/>
                <a:gd name="connsiteX608" fmla="*/ 871836 w 1001873"/>
                <a:gd name="connsiteY608" fmla="*/ 19784 h 61226"/>
                <a:gd name="connsiteX609" fmla="*/ 867148 w 1001873"/>
                <a:gd name="connsiteY609" fmla="*/ 21940 h 61226"/>
                <a:gd name="connsiteX610" fmla="*/ 859365 w 1001873"/>
                <a:gd name="connsiteY610" fmla="*/ 17627 h 61226"/>
                <a:gd name="connsiteX611" fmla="*/ 854677 w 1001873"/>
                <a:gd name="connsiteY611" fmla="*/ 18940 h 61226"/>
                <a:gd name="connsiteX612" fmla="*/ 852708 w 1001873"/>
                <a:gd name="connsiteY612" fmla="*/ 22034 h 61226"/>
                <a:gd name="connsiteX613" fmla="*/ 854115 w 1001873"/>
                <a:gd name="connsiteY613" fmla="*/ 24941 h 61226"/>
                <a:gd name="connsiteX614" fmla="*/ 858334 w 1001873"/>
                <a:gd name="connsiteY614" fmla="*/ 26816 h 61226"/>
                <a:gd name="connsiteX615" fmla="*/ 863022 w 1001873"/>
                <a:gd name="connsiteY615" fmla="*/ 28035 h 61226"/>
                <a:gd name="connsiteX616" fmla="*/ 870242 w 1001873"/>
                <a:gd name="connsiteY616" fmla="*/ 31691 h 61226"/>
                <a:gd name="connsiteX617" fmla="*/ 872680 w 1001873"/>
                <a:gd name="connsiteY617" fmla="*/ 37505 h 61226"/>
                <a:gd name="connsiteX618" fmla="*/ 870898 w 1001873"/>
                <a:gd name="connsiteY618" fmla="*/ 42755 h 61226"/>
                <a:gd name="connsiteX619" fmla="*/ 866304 w 1001873"/>
                <a:gd name="connsiteY619" fmla="*/ 46225 h 61226"/>
                <a:gd name="connsiteX620" fmla="*/ 859740 w 1001873"/>
                <a:gd name="connsiteY620" fmla="*/ 47443 h 61226"/>
                <a:gd name="connsiteX621" fmla="*/ 890886 w 1001873"/>
                <a:gd name="connsiteY621" fmla="*/ 46881 h 61226"/>
                <a:gd name="connsiteX622" fmla="*/ 887135 w 1001873"/>
                <a:gd name="connsiteY622" fmla="*/ 46318 h 61226"/>
                <a:gd name="connsiteX623" fmla="*/ 884322 w 1001873"/>
                <a:gd name="connsiteY623" fmla="*/ 44537 h 61226"/>
                <a:gd name="connsiteX624" fmla="*/ 881791 w 1001873"/>
                <a:gd name="connsiteY624" fmla="*/ 37880 h 61226"/>
                <a:gd name="connsiteX625" fmla="*/ 881791 w 1001873"/>
                <a:gd name="connsiteY625" fmla="*/ 18752 h 61226"/>
                <a:gd name="connsiteX626" fmla="*/ 876071 w 1001873"/>
                <a:gd name="connsiteY626" fmla="*/ 18752 h 61226"/>
                <a:gd name="connsiteX627" fmla="*/ 876071 w 1001873"/>
                <a:gd name="connsiteY627" fmla="*/ 13783 h 61226"/>
                <a:gd name="connsiteX628" fmla="*/ 881791 w 1001873"/>
                <a:gd name="connsiteY628" fmla="*/ 13783 h 61226"/>
                <a:gd name="connsiteX629" fmla="*/ 881791 w 1001873"/>
                <a:gd name="connsiteY629" fmla="*/ 4594 h 61226"/>
                <a:gd name="connsiteX630" fmla="*/ 887229 w 1001873"/>
                <a:gd name="connsiteY630" fmla="*/ 4594 h 61226"/>
                <a:gd name="connsiteX631" fmla="*/ 887229 w 1001873"/>
                <a:gd name="connsiteY631" fmla="*/ 13783 h 61226"/>
                <a:gd name="connsiteX632" fmla="*/ 895199 w 1001873"/>
                <a:gd name="connsiteY632" fmla="*/ 13783 h 61226"/>
                <a:gd name="connsiteX633" fmla="*/ 895199 w 1001873"/>
                <a:gd name="connsiteY633" fmla="*/ 18752 h 61226"/>
                <a:gd name="connsiteX634" fmla="*/ 887229 w 1001873"/>
                <a:gd name="connsiteY634" fmla="*/ 18752 h 61226"/>
                <a:gd name="connsiteX635" fmla="*/ 887229 w 1001873"/>
                <a:gd name="connsiteY635" fmla="*/ 36473 h 61226"/>
                <a:gd name="connsiteX636" fmla="*/ 888260 w 1001873"/>
                <a:gd name="connsiteY636" fmla="*/ 40505 h 61226"/>
                <a:gd name="connsiteX637" fmla="*/ 891730 w 1001873"/>
                <a:gd name="connsiteY637" fmla="*/ 41911 h 61226"/>
                <a:gd name="connsiteX638" fmla="*/ 895293 w 1001873"/>
                <a:gd name="connsiteY638" fmla="*/ 40786 h 61226"/>
                <a:gd name="connsiteX639" fmla="*/ 895293 w 1001873"/>
                <a:gd name="connsiteY639" fmla="*/ 46131 h 61226"/>
                <a:gd name="connsiteX640" fmla="*/ 893324 w 1001873"/>
                <a:gd name="connsiteY640" fmla="*/ 46693 h 61226"/>
                <a:gd name="connsiteX641" fmla="*/ 890886 w 1001873"/>
                <a:gd name="connsiteY641" fmla="*/ 46881 h 61226"/>
                <a:gd name="connsiteX642" fmla="*/ 914851 w 1001873"/>
                <a:gd name="connsiteY642" fmla="*/ 47443 h 61226"/>
                <a:gd name="connsiteX643" fmla="*/ 906413 w 1001873"/>
                <a:gd name="connsiteY643" fmla="*/ 45193 h 61226"/>
                <a:gd name="connsiteX644" fmla="*/ 900693 w 1001873"/>
                <a:gd name="connsiteY644" fmla="*/ 39005 h 61226"/>
                <a:gd name="connsiteX645" fmla="*/ 898630 w 1001873"/>
                <a:gd name="connsiteY645" fmla="*/ 30191 h 61226"/>
                <a:gd name="connsiteX646" fmla="*/ 900506 w 1001873"/>
                <a:gd name="connsiteY646" fmla="*/ 21565 h 61226"/>
                <a:gd name="connsiteX647" fmla="*/ 906037 w 1001873"/>
                <a:gd name="connsiteY647" fmla="*/ 15189 h 61226"/>
                <a:gd name="connsiteX648" fmla="*/ 914382 w 1001873"/>
                <a:gd name="connsiteY648" fmla="*/ 12752 h 61226"/>
                <a:gd name="connsiteX649" fmla="*/ 922633 w 1001873"/>
                <a:gd name="connsiteY649" fmla="*/ 14908 h 61226"/>
                <a:gd name="connsiteX650" fmla="*/ 928071 w 1001873"/>
                <a:gd name="connsiteY650" fmla="*/ 20815 h 61226"/>
                <a:gd name="connsiteX651" fmla="*/ 929947 w 1001873"/>
                <a:gd name="connsiteY651" fmla="*/ 29441 h 61226"/>
                <a:gd name="connsiteX652" fmla="*/ 929853 w 1001873"/>
                <a:gd name="connsiteY652" fmla="*/ 31129 h 61226"/>
                <a:gd name="connsiteX653" fmla="*/ 904068 w 1001873"/>
                <a:gd name="connsiteY653" fmla="*/ 31129 h 61226"/>
                <a:gd name="connsiteX654" fmla="*/ 905850 w 1001873"/>
                <a:gd name="connsiteY654" fmla="*/ 37411 h 61226"/>
                <a:gd name="connsiteX655" fmla="*/ 909882 w 1001873"/>
                <a:gd name="connsiteY655" fmla="*/ 41255 h 61226"/>
                <a:gd name="connsiteX656" fmla="*/ 915039 w 1001873"/>
                <a:gd name="connsiteY656" fmla="*/ 42474 h 61226"/>
                <a:gd name="connsiteX657" fmla="*/ 924696 w 1001873"/>
                <a:gd name="connsiteY657" fmla="*/ 36661 h 61226"/>
                <a:gd name="connsiteX658" fmla="*/ 929290 w 1001873"/>
                <a:gd name="connsiteY658" fmla="*/ 38911 h 61226"/>
                <a:gd name="connsiteX659" fmla="*/ 923571 w 1001873"/>
                <a:gd name="connsiteY659" fmla="*/ 45099 h 61226"/>
                <a:gd name="connsiteX660" fmla="*/ 914851 w 1001873"/>
                <a:gd name="connsiteY660" fmla="*/ 47443 h 61226"/>
                <a:gd name="connsiteX661" fmla="*/ 924227 w 1001873"/>
                <a:gd name="connsiteY661" fmla="*/ 26628 h 61226"/>
                <a:gd name="connsiteX662" fmla="*/ 923102 w 1001873"/>
                <a:gd name="connsiteY662" fmla="*/ 22597 h 61226"/>
                <a:gd name="connsiteX663" fmla="*/ 919820 w 1001873"/>
                <a:gd name="connsiteY663" fmla="*/ 19127 h 61226"/>
                <a:gd name="connsiteX664" fmla="*/ 914382 w 1001873"/>
                <a:gd name="connsiteY664" fmla="*/ 17721 h 61226"/>
                <a:gd name="connsiteX665" fmla="*/ 907819 w 1001873"/>
                <a:gd name="connsiteY665" fmla="*/ 20159 h 61226"/>
                <a:gd name="connsiteX666" fmla="*/ 904350 w 1001873"/>
                <a:gd name="connsiteY666" fmla="*/ 26628 h 61226"/>
                <a:gd name="connsiteX667" fmla="*/ 924227 w 1001873"/>
                <a:gd name="connsiteY667" fmla="*/ 26628 h 61226"/>
                <a:gd name="connsiteX668" fmla="*/ 936320 w 1001873"/>
                <a:gd name="connsiteY668" fmla="*/ 13783 h 61226"/>
                <a:gd name="connsiteX669" fmla="*/ 941476 w 1001873"/>
                <a:gd name="connsiteY669" fmla="*/ 13783 h 61226"/>
                <a:gd name="connsiteX670" fmla="*/ 941476 w 1001873"/>
                <a:gd name="connsiteY670" fmla="*/ 18565 h 61226"/>
                <a:gd name="connsiteX671" fmla="*/ 941758 w 1001873"/>
                <a:gd name="connsiteY671" fmla="*/ 18565 h 61226"/>
                <a:gd name="connsiteX672" fmla="*/ 945977 w 1001873"/>
                <a:gd name="connsiteY672" fmla="*/ 14439 h 61226"/>
                <a:gd name="connsiteX673" fmla="*/ 952259 w 1001873"/>
                <a:gd name="connsiteY673" fmla="*/ 12752 h 61226"/>
                <a:gd name="connsiteX674" fmla="*/ 961260 w 1001873"/>
                <a:gd name="connsiteY674" fmla="*/ 16221 h 61226"/>
                <a:gd name="connsiteX675" fmla="*/ 964354 w 1001873"/>
                <a:gd name="connsiteY675" fmla="*/ 25503 h 61226"/>
                <a:gd name="connsiteX676" fmla="*/ 964354 w 1001873"/>
                <a:gd name="connsiteY676" fmla="*/ 46412 h 61226"/>
                <a:gd name="connsiteX677" fmla="*/ 958916 w 1001873"/>
                <a:gd name="connsiteY677" fmla="*/ 46412 h 61226"/>
                <a:gd name="connsiteX678" fmla="*/ 958916 w 1001873"/>
                <a:gd name="connsiteY678" fmla="*/ 26347 h 61226"/>
                <a:gd name="connsiteX679" fmla="*/ 956760 w 1001873"/>
                <a:gd name="connsiteY679" fmla="*/ 19784 h 61226"/>
                <a:gd name="connsiteX680" fmla="*/ 950853 w 1001873"/>
                <a:gd name="connsiteY680" fmla="*/ 17721 h 61226"/>
                <a:gd name="connsiteX681" fmla="*/ 946071 w 1001873"/>
                <a:gd name="connsiteY681" fmla="*/ 19221 h 61226"/>
                <a:gd name="connsiteX682" fmla="*/ 942883 w 1001873"/>
                <a:gd name="connsiteY682" fmla="*/ 23065 h 61226"/>
                <a:gd name="connsiteX683" fmla="*/ 941758 w 1001873"/>
                <a:gd name="connsiteY683" fmla="*/ 28035 h 61226"/>
                <a:gd name="connsiteX684" fmla="*/ 941758 w 1001873"/>
                <a:gd name="connsiteY684" fmla="*/ 46412 h 61226"/>
                <a:gd name="connsiteX685" fmla="*/ 936320 w 1001873"/>
                <a:gd name="connsiteY685" fmla="*/ 46412 h 61226"/>
                <a:gd name="connsiteX686" fmla="*/ 936320 w 1001873"/>
                <a:gd name="connsiteY686" fmla="*/ 13783 h 61226"/>
                <a:gd name="connsiteX687" fmla="*/ 983157 w 1001873"/>
                <a:gd name="connsiteY687" fmla="*/ 46881 h 61226"/>
                <a:gd name="connsiteX688" fmla="*/ 979407 w 1001873"/>
                <a:gd name="connsiteY688" fmla="*/ 46318 h 61226"/>
                <a:gd name="connsiteX689" fmla="*/ 976594 w 1001873"/>
                <a:gd name="connsiteY689" fmla="*/ 44537 h 61226"/>
                <a:gd name="connsiteX690" fmla="*/ 974062 w 1001873"/>
                <a:gd name="connsiteY690" fmla="*/ 37880 h 61226"/>
                <a:gd name="connsiteX691" fmla="*/ 974062 w 1001873"/>
                <a:gd name="connsiteY691" fmla="*/ 18752 h 61226"/>
                <a:gd name="connsiteX692" fmla="*/ 968343 w 1001873"/>
                <a:gd name="connsiteY692" fmla="*/ 18752 h 61226"/>
                <a:gd name="connsiteX693" fmla="*/ 968343 w 1001873"/>
                <a:gd name="connsiteY693" fmla="*/ 13783 h 61226"/>
                <a:gd name="connsiteX694" fmla="*/ 974062 w 1001873"/>
                <a:gd name="connsiteY694" fmla="*/ 13783 h 61226"/>
                <a:gd name="connsiteX695" fmla="*/ 974062 w 1001873"/>
                <a:gd name="connsiteY695" fmla="*/ 4594 h 61226"/>
                <a:gd name="connsiteX696" fmla="*/ 979501 w 1001873"/>
                <a:gd name="connsiteY696" fmla="*/ 4594 h 61226"/>
                <a:gd name="connsiteX697" fmla="*/ 979501 w 1001873"/>
                <a:gd name="connsiteY697" fmla="*/ 13783 h 61226"/>
                <a:gd name="connsiteX698" fmla="*/ 987470 w 1001873"/>
                <a:gd name="connsiteY698" fmla="*/ 13783 h 61226"/>
                <a:gd name="connsiteX699" fmla="*/ 987470 w 1001873"/>
                <a:gd name="connsiteY699" fmla="*/ 18752 h 61226"/>
                <a:gd name="connsiteX700" fmla="*/ 979501 w 1001873"/>
                <a:gd name="connsiteY700" fmla="*/ 18752 h 61226"/>
                <a:gd name="connsiteX701" fmla="*/ 979501 w 1001873"/>
                <a:gd name="connsiteY701" fmla="*/ 36473 h 61226"/>
                <a:gd name="connsiteX702" fmla="*/ 980532 w 1001873"/>
                <a:gd name="connsiteY702" fmla="*/ 40505 h 61226"/>
                <a:gd name="connsiteX703" fmla="*/ 984001 w 1001873"/>
                <a:gd name="connsiteY703" fmla="*/ 41911 h 61226"/>
                <a:gd name="connsiteX704" fmla="*/ 987564 w 1001873"/>
                <a:gd name="connsiteY704" fmla="*/ 40786 h 61226"/>
                <a:gd name="connsiteX705" fmla="*/ 987564 w 1001873"/>
                <a:gd name="connsiteY705" fmla="*/ 46131 h 61226"/>
                <a:gd name="connsiteX706" fmla="*/ 985595 w 1001873"/>
                <a:gd name="connsiteY706" fmla="*/ 46693 h 61226"/>
                <a:gd name="connsiteX707" fmla="*/ 983157 w 1001873"/>
                <a:gd name="connsiteY707" fmla="*/ 46881 h 61226"/>
                <a:gd name="connsiteX708" fmla="*/ 993247 w 1001873"/>
                <a:gd name="connsiteY708" fmla="*/ 51756 h 61226"/>
                <a:gd name="connsiteX709" fmla="*/ 996716 w 1001873"/>
                <a:gd name="connsiteY709" fmla="*/ 46412 h 61226"/>
                <a:gd name="connsiteX710" fmla="*/ 994560 w 1001873"/>
                <a:gd name="connsiteY710" fmla="*/ 45193 h 61226"/>
                <a:gd name="connsiteX711" fmla="*/ 993716 w 1001873"/>
                <a:gd name="connsiteY711" fmla="*/ 42662 h 61226"/>
                <a:gd name="connsiteX712" fmla="*/ 994841 w 1001873"/>
                <a:gd name="connsiteY712" fmla="*/ 39849 h 61226"/>
                <a:gd name="connsiteX713" fmla="*/ 997748 w 1001873"/>
                <a:gd name="connsiteY713" fmla="*/ 38630 h 61226"/>
                <a:gd name="connsiteX714" fmla="*/ 1000654 w 1001873"/>
                <a:gd name="connsiteY714" fmla="*/ 39849 h 61226"/>
                <a:gd name="connsiteX715" fmla="*/ 1001873 w 1001873"/>
                <a:gd name="connsiteY715" fmla="*/ 42662 h 61226"/>
                <a:gd name="connsiteX716" fmla="*/ 1001404 w 1001873"/>
                <a:gd name="connsiteY716" fmla="*/ 44818 h 61226"/>
                <a:gd name="connsiteX717" fmla="*/ 1000092 w 1001873"/>
                <a:gd name="connsiteY717" fmla="*/ 47068 h 61226"/>
                <a:gd name="connsiteX718" fmla="*/ 995873 w 1001873"/>
                <a:gd name="connsiteY718" fmla="*/ 53444 h 61226"/>
                <a:gd name="connsiteX719" fmla="*/ 993247 w 1001873"/>
                <a:gd name="connsiteY719" fmla="*/ 51756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Lst>
              <a:rect l="l" t="t" r="r" b="b"/>
              <a:pathLst>
                <a:path w="1001873" h="61226">
                  <a:moveTo>
                    <a:pt x="0" y="656"/>
                  </a:moveTo>
                  <a:lnTo>
                    <a:pt x="6001" y="656"/>
                  </a:lnTo>
                  <a:lnTo>
                    <a:pt x="14252" y="34223"/>
                  </a:lnTo>
                  <a:lnTo>
                    <a:pt x="15096" y="37411"/>
                  </a:lnTo>
                  <a:lnTo>
                    <a:pt x="15283" y="37411"/>
                  </a:lnTo>
                  <a:lnTo>
                    <a:pt x="16315" y="34223"/>
                  </a:lnTo>
                  <a:lnTo>
                    <a:pt x="26535" y="656"/>
                  </a:lnTo>
                  <a:lnTo>
                    <a:pt x="32160" y="656"/>
                  </a:lnTo>
                  <a:lnTo>
                    <a:pt x="41911" y="34223"/>
                  </a:lnTo>
                  <a:lnTo>
                    <a:pt x="42849" y="37411"/>
                  </a:lnTo>
                  <a:lnTo>
                    <a:pt x="43130" y="37411"/>
                  </a:lnTo>
                  <a:lnTo>
                    <a:pt x="52132" y="656"/>
                  </a:lnTo>
                  <a:lnTo>
                    <a:pt x="58132" y="656"/>
                  </a:lnTo>
                  <a:lnTo>
                    <a:pt x="45849" y="46412"/>
                  </a:lnTo>
                  <a:lnTo>
                    <a:pt x="40224" y="46412"/>
                  </a:lnTo>
                  <a:lnTo>
                    <a:pt x="30473" y="13314"/>
                  </a:lnTo>
                  <a:lnTo>
                    <a:pt x="29441" y="9751"/>
                  </a:lnTo>
                  <a:lnTo>
                    <a:pt x="29160" y="9751"/>
                  </a:lnTo>
                  <a:lnTo>
                    <a:pt x="28129" y="13314"/>
                  </a:lnTo>
                  <a:lnTo>
                    <a:pt x="18002" y="46412"/>
                  </a:lnTo>
                  <a:lnTo>
                    <a:pt x="12377" y="46412"/>
                  </a:lnTo>
                  <a:lnTo>
                    <a:pt x="0" y="656"/>
                  </a:lnTo>
                  <a:close/>
                  <a:moveTo>
                    <a:pt x="74625" y="47443"/>
                  </a:moveTo>
                  <a:cubicBezTo>
                    <a:pt x="71437" y="47443"/>
                    <a:pt x="68562" y="46693"/>
                    <a:pt x="65999" y="45193"/>
                  </a:cubicBezTo>
                  <a:cubicBezTo>
                    <a:pt x="63436" y="43631"/>
                    <a:pt x="61436" y="41536"/>
                    <a:pt x="59998" y="38911"/>
                  </a:cubicBezTo>
                  <a:cubicBezTo>
                    <a:pt x="58623" y="36223"/>
                    <a:pt x="57936" y="33285"/>
                    <a:pt x="57936" y="30098"/>
                  </a:cubicBezTo>
                  <a:cubicBezTo>
                    <a:pt x="57936" y="26910"/>
                    <a:pt x="58623" y="24003"/>
                    <a:pt x="59998" y="21378"/>
                  </a:cubicBezTo>
                  <a:cubicBezTo>
                    <a:pt x="61436" y="18690"/>
                    <a:pt x="63436" y="16596"/>
                    <a:pt x="65999" y="15096"/>
                  </a:cubicBezTo>
                  <a:cubicBezTo>
                    <a:pt x="68562" y="13533"/>
                    <a:pt x="71437" y="12752"/>
                    <a:pt x="74625" y="12752"/>
                  </a:cubicBezTo>
                  <a:cubicBezTo>
                    <a:pt x="77813" y="12752"/>
                    <a:pt x="80689" y="13533"/>
                    <a:pt x="83251" y="15096"/>
                  </a:cubicBezTo>
                  <a:cubicBezTo>
                    <a:pt x="85814" y="16596"/>
                    <a:pt x="87814" y="18690"/>
                    <a:pt x="89252" y="21378"/>
                  </a:cubicBezTo>
                  <a:cubicBezTo>
                    <a:pt x="90690" y="24003"/>
                    <a:pt x="91409" y="26910"/>
                    <a:pt x="91409" y="30098"/>
                  </a:cubicBezTo>
                  <a:cubicBezTo>
                    <a:pt x="91409" y="33285"/>
                    <a:pt x="90690" y="36223"/>
                    <a:pt x="89252" y="38911"/>
                  </a:cubicBezTo>
                  <a:cubicBezTo>
                    <a:pt x="87814" y="41536"/>
                    <a:pt x="85814" y="43631"/>
                    <a:pt x="83251" y="45193"/>
                  </a:cubicBezTo>
                  <a:cubicBezTo>
                    <a:pt x="80689" y="46693"/>
                    <a:pt x="77813" y="47443"/>
                    <a:pt x="74625" y="47443"/>
                  </a:cubicBezTo>
                  <a:close/>
                  <a:moveTo>
                    <a:pt x="74625" y="42474"/>
                  </a:moveTo>
                  <a:cubicBezTo>
                    <a:pt x="76625" y="42474"/>
                    <a:pt x="78501" y="41974"/>
                    <a:pt x="80251" y="40974"/>
                  </a:cubicBezTo>
                  <a:cubicBezTo>
                    <a:pt x="82001" y="39974"/>
                    <a:pt x="83376" y="38536"/>
                    <a:pt x="84376" y="36661"/>
                  </a:cubicBezTo>
                  <a:cubicBezTo>
                    <a:pt x="85439" y="34786"/>
                    <a:pt x="85970" y="32598"/>
                    <a:pt x="85970" y="30098"/>
                  </a:cubicBezTo>
                  <a:cubicBezTo>
                    <a:pt x="85970" y="27597"/>
                    <a:pt x="85439" y="25409"/>
                    <a:pt x="84376" y="23534"/>
                  </a:cubicBezTo>
                  <a:cubicBezTo>
                    <a:pt x="83376" y="21659"/>
                    <a:pt x="82001" y="20221"/>
                    <a:pt x="80251" y="19221"/>
                  </a:cubicBezTo>
                  <a:cubicBezTo>
                    <a:pt x="78501" y="18221"/>
                    <a:pt x="76625" y="17721"/>
                    <a:pt x="74625" y="17721"/>
                  </a:cubicBezTo>
                  <a:cubicBezTo>
                    <a:pt x="72625" y="17721"/>
                    <a:pt x="70750" y="18221"/>
                    <a:pt x="68999" y="19221"/>
                  </a:cubicBezTo>
                  <a:cubicBezTo>
                    <a:pt x="67249" y="20221"/>
                    <a:pt x="65843" y="21659"/>
                    <a:pt x="64780" y="23534"/>
                  </a:cubicBezTo>
                  <a:cubicBezTo>
                    <a:pt x="63780" y="25409"/>
                    <a:pt x="63280" y="27597"/>
                    <a:pt x="63280" y="30098"/>
                  </a:cubicBezTo>
                  <a:cubicBezTo>
                    <a:pt x="63280" y="32598"/>
                    <a:pt x="63780" y="34786"/>
                    <a:pt x="64780" y="36661"/>
                  </a:cubicBezTo>
                  <a:cubicBezTo>
                    <a:pt x="65843" y="38536"/>
                    <a:pt x="67249" y="39974"/>
                    <a:pt x="68999" y="40974"/>
                  </a:cubicBezTo>
                  <a:cubicBezTo>
                    <a:pt x="70750" y="41974"/>
                    <a:pt x="72625" y="42474"/>
                    <a:pt x="74625" y="42474"/>
                  </a:cubicBezTo>
                  <a:close/>
                  <a:moveTo>
                    <a:pt x="97095" y="13783"/>
                  </a:moveTo>
                  <a:lnTo>
                    <a:pt x="102252" y="13783"/>
                  </a:lnTo>
                  <a:lnTo>
                    <a:pt x="102252" y="19034"/>
                  </a:lnTo>
                  <a:lnTo>
                    <a:pt x="102533" y="19034"/>
                  </a:lnTo>
                  <a:cubicBezTo>
                    <a:pt x="103158" y="17221"/>
                    <a:pt x="104377" y="15752"/>
                    <a:pt x="106190" y="14627"/>
                  </a:cubicBezTo>
                  <a:cubicBezTo>
                    <a:pt x="108065" y="13439"/>
                    <a:pt x="110003" y="12845"/>
                    <a:pt x="112003" y="12845"/>
                  </a:cubicBezTo>
                  <a:cubicBezTo>
                    <a:pt x="113503" y="12845"/>
                    <a:pt x="114785" y="13064"/>
                    <a:pt x="115847" y="13502"/>
                  </a:cubicBezTo>
                  <a:lnTo>
                    <a:pt x="115847" y="19409"/>
                  </a:lnTo>
                  <a:cubicBezTo>
                    <a:pt x="114472" y="18721"/>
                    <a:pt x="112941" y="18377"/>
                    <a:pt x="111253" y="18377"/>
                  </a:cubicBezTo>
                  <a:cubicBezTo>
                    <a:pt x="109628" y="18377"/>
                    <a:pt x="108159" y="18815"/>
                    <a:pt x="106846" y="19690"/>
                  </a:cubicBezTo>
                  <a:cubicBezTo>
                    <a:pt x="105534" y="20565"/>
                    <a:pt x="104471" y="21784"/>
                    <a:pt x="103658" y="23347"/>
                  </a:cubicBezTo>
                  <a:cubicBezTo>
                    <a:pt x="102908" y="24847"/>
                    <a:pt x="102533" y="26472"/>
                    <a:pt x="102533" y="28222"/>
                  </a:cubicBezTo>
                  <a:lnTo>
                    <a:pt x="102533" y="46412"/>
                  </a:lnTo>
                  <a:lnTo>
                    <a:pt x="97095" y="46412"/>
                  </a:lnTo>
                  <a:lnTo>
                    <a:pt x="97095" y="13783"/>
                  </a:lnTo>
                  <a:close/>
                  <a:moveTo>
                    <a:pt x="121075" y="13783"/>
                  </a:moveTo>
                  <a:lnTo>
                    <a:pt x="126232" y="13783"/>
                  </a:lnTo>
                  <a:lnTo>
                    <a:pt x="126232" y="19034"/>
                  </a:lnTo>
                  <a:lnTo>
                    <a:pt x="126513" y="19034"/>
                  </a:lnTo>
                  <a:cubicBezTo>
                    <a:pt x="127138" y="17221"/>
                    <a:pt x="128357" y="15752"/>
                    <a:pt x="130170" y="14627"/>
                  </a:cubicBezTo>
                  <a:cubicBezTo>
                    <a:pt x="132045" y="13439"/>
                    <a:pt x="133983" y="12845"/>
                    <a:pt x="135983" y="12845"/>
                  </a:cubicBezTo>
                  <a:cubicBezTo>
                    <a:pt x="137483" y="12845"/>
                    <a:pt x="138765" y="13064"/>
                    <a:pt x="139827" y="13502"/>
                  </a:cubicBezTo>
                  <a:lnTo>
                    <a:pt x="139827" y="19409"/>
                  </a:lnTo>
                  <a:cubicBezTo>
                    <a:pt x="138452" y="18721"/>
                    <a:pt x="136921" y="18377"/>
                    <a:pt x="135233" y="18377"/>
                  </a:cubicBezTo>
                  <a:cubicBezTo>
                    <a:pt x="133608" y="18377"/>
                    <a:pt x="132139" y="18815"/>
                    <a:pt x="130826" y="19690"/>
                  </a:cubicBezTo>
                  <a:cubicBezTo>
                    <a:pt x="129514" y="20565"/>
                    <a:pt x="128451" y="21784"/>
                    <a:pt x="127638" y="23347"/>
                  </a:cubicBezTo>
                  <a:cubicBezTo>
                    <a:pt x="126888" y="24847"/>
                    <a:pt x="126513" y="26472"/>
                    <a:pt x="126513" y="28222"/>
                  </a:cubicBezTo>
                  <a:lnTo>
                    <a:pt x="126513" y="46412"/>
                  </a:lnTo>
                  <a:lnTo>
                    <a:pt x="121075" y="46412"/>
                  </a:lnTo>
                  <a:lnTo>
                    <a:pt x="121075" y="13783"/>
                  </a:lnTo>
                  <a:close/>
                  <a:moveTo>
                    <a:pt x="148243" y="7782"/>
                  </a:moveTo>
                  <a:cubicBezTo>
                    <a:pt x="147180" y="7782"/>
                    <a:pt x="146243" y="7407"/>
                    <a:pt x="145430" y="6657"/>
                  </a:cubicBezTo>
                  <a:cubicBezTo>
                    <a:pt x="144680" y="5907"/>
                    <a:pt x="144305" y="4969"/>
                    <a:pt x="144305" y="3844"/>
                  </a:cubicBezTo>
                  <a:cubicBezTo>
                    <a:pt x="144305" y="2782"/>
                    <a:pt x="144680" y="1875"/>
                    <a:pt x="145430" y="1125"/>
                  </a:cubicBezTo>
                  <a:cubicBezTo>
                    <a:pt x="146243" y="375"/>
                    <a:pt x="147180" y="0"/>
                    <a:pt x="148243" y="0"/>
                  </a:cubicBezTo>
                  <a:cubicBezTo>
                    <a:pt x="149368" y="0"/>
                    <a:pt x="150306" y="375"/>
                    <a:pt x="151056" y="1125"/>
                  </a:cubicBezTo>
                  <a:cubicBezTo>
                    <a:pt x="151806" y="1875"/>
                    <a:pt x="152181" y="2782"/>
                    <a:pt x="152181" y="3844"/>
                  </a:cubicBezTo>
                  <a:cubicBezTo>
                    <a:pt x="152181" y="4969"/>
                    <a:pt x="151806" y="5907"/>
                    <a:pt x="151056" y="6657"/>
                  </a:cubicBezTo>
                  <a:cubicBezTo>
                    <a:pt x="150306" y="7407"/>
                    <a:pt x="149368" y="7782"/>
                    <a:pt x="148243" y="7782"/>
                  </a:cubicBezTo>
                  <a:close/>
                  <a:moveTo>
                    <a:pt x="145524" y="13783"/>
                  </a:moveTo>
                  <a:lnTo>
                    <a:pt x="150962" y="13783"/>
                  </a:lnTo>
                  <a:lnTo>
                    <a:pt x="150962" y="46412"/>
                  </a:lnTo>
                  <a:lnTo>
                    <a:pt x="145524" y="46412"/>
                  </a:lnTo>
                  <a:lnTo>
                    <a:pt x="145524" y="13783"/>
                  </a:lnTo>
                  <a:close/>
                  <a:moveTo>
                    <a:pt x="173720" y="47443"/>
                  </a:moveTo>
                  <a:cubicBezTo>
                    <a:pt x="170594" y="47443"/>
                    <a:pt x="167781" y="46693"/>
                    <a:pt x="165281" y="45193"/>
                  </a:cubicBezTo>
                  <a:cubicBezTo>
                    <a:pt x="162843" y="43693"/>
                    <a:pt x="160937" y="41630"/>
                    <a:pt x="159562" y="39005"/>
                  </a:cubicBezTo>
                  <a:cubicBezTo>
                    <a:pt x="158186" y="36380"/>
                    <a:pt x="157499" y="33442"/>
                    <a:pt x="157499" y="30191"/>
                  </a:cubicBezTo>
                  <a:cubicBezTo>
                    <a:pt x="157499" y="27066"/>
                    <a:pt x="158124" y="24191"/>
                    <a:pt x="159374" y="21565"/>
                  </a:cubicBezTo>
                  <a:cubicBezTo>
                    <a:pt x="160687" y="18877"/>
                    <a:pt x="162531" y="16752"/>
                    <a:pt x="164906" y="15189"/>
                  </a:cubicBezTo>
                  <a:cubicBezTo>
                    <a:pt x="167344" y="13564"/>
                    <a:pt x="170126" y="12752"/>
                    <a:pt x="173251" y="12752"/>
                  </a:cubicBezTo>
                  <a:cubicBezTo>
                    <a:pt x="176439" y="12752"/>
                    <a:pt x="179189" y="13471"/>
                    <a:pt x="181502" y="14908"/>
                  </a:cubicBezTo>
                  <a:cubicBezTo>
                    <a:pt x="183877" y="16346"/>
                    <a:pt x="185690" y="18315"/>
                    <a:pt x="186940" y="20815"/>
                  </a:cubicBezTo>
                  <a:cubicBezTo>
                    <a:pt x="188190" y="23316"/>
                    <a:pt x="188815" y="26191"/>
                    <a:pt x="188815" y="29441"/>
                  </a:cubicBezTo>
                  <a:cubicBezTo>
                    <a:pt x="188815" y="29941"/>
                    <a:pt x="188784" y="30504"/>
                    <a:pt x="188721" y="31129"/>
                  </a:cubicBezTo>
                  <a:lnTo>
                    <a:pt x="162937" y="31129"/>
                  </a:lnTo>
                  <a:cubicBezTo>
                    <a:pt x="163062" y="33629"/>
                    <a:pt x="163656" y="35723"/>
                    <a:pt x="164718" y="37411"/>
                  </a:cubicBezTo>
                  <a:cubicBezTo>
                    <a:pt x="165781" y="39099"/>
                    <a:pt x="167125" y="40380"/>
                    <a:pt x="168750" y="41255"/>
                  </a:cubicBezTo>
                  <a:cubicBezTo>
                    <a:pt x="170375" y="42068"/>
                    <a:pt x="172095" y="42474"/>
                    <a:pt x="173907" y="42474"/>
                  </a:cubicBezTo>
                  <a:cubicBezTo>
                    <a:pt x="178158" y="42474"/>
                    <a:pt x="181377" y="40536"/>
                    <a:pt x="183565" y="36661"/>
                  </a:cubicBezTo>
                  <a:lnTo>
                    <a:pt x="188159" y="38911"/>
                  </a:lnTo>
                  <a:cubicBezTo>
                    <a:pt x="186784" y="41474"/>
                    <a:pt x="184877" y="43537"/>
                    <a:pt x="182439" y="45099"/>
                  </a:cubicBezTo>
                  <a:cubicBezTo>
                    <a:pt x="180002" y="46662"/>
                    <a:pt x="177095" y="47443"/>
                    <a:pt x="173720" y="47443"/>
                  </a:cubicBezTo>
                  <a:close/>
                  <a:moveTo>
                    <a:pt x="183096" y="26628"/>
                  </a:moveTo>
                  <a:cubicBezTo>
                    <a:pt x="183033" y="25253"/>
                    <a:pt x="182658" y="23909"/>
                    <a:pt x="181971" y="22597"/>
                  </a:cubicBezTo>
                  <a:cubicBezTo>
                    <a:pt x="181283" y="21221"/>
                    <a:pt x="180189" y="20065"/>
                    <a:pt x="178689" y="19127"/>
                  </a:cubicBezTo>
                  <a:cubicBezTo>
                    <a:pt x="177251" y="18190"/>
                    <a:pt x="175438" y="17721"/>
                    <a:pt x="173251" y="17721"/>
                  </a:cubicBezTo>
                  <a:cubicBezTo>
                    <a:pt x="170688" y="17721"/>
                    <a:pt x="168500" y="18534"/>
                    <a:pt x="166687" y="20159"/>
                  </a:cubicBezTo>
                  <a:cubicBezTo>
                    <a:pt x="164937" y="21784"/>
                    <a:pt x="163781" y="23941"/>
                    <a:pt x="163218" y="26628"/>
                  </a:cubicBezTo>
                  <a:lnTo>
                    <a:pt x="183096" y="26628"/>
                  </a:lnTo>
                  <a:close/>
                  <a:moveTo>
                    <a:pt x="209385" y="47443"/>
                  </a:moveTo>
                  <a:cubicBezTo>
                    <a:pt x="206447" y="47443"/>
                    <a:pt x="203790" y="46693"/>
                    <a:pt x="201415" y="45193"/>
                  </a:cubicBezTo>
                  <a:cubicBezTo>
                    <a:pt x="199040" y="43693"/>
                    <a:pt x="197165" y="41630"/>
                    <a:pt x="195789" y="39005"/>
                  </a:cubicBezTo>
                  <a:cubicBezTo>
                    <a:pt x="194477" y="36380"/>
                    <a:pt x="193820" y="33410"/>
                    <a:pt x="193820" y="30098"/>
                  </a:cubicBezTo>
                  <a:cubicBezTo>
                    <a:pt x="193820" y="26847"/>
                    <a:pt x="194477" y="23909"/>
                    <a:pt x="195789" y="21284"/>
                  </a:cubicBezTo>
                  <a:cubicBezTo>
                    <a:pt x="197165" y="18596"/>
                    <a:pt x="199040" y="16502"/>
                    <a:pt x="201415" y="15002"/>
                  </a:cubicBezTo>
                  <a:cubicBezTo>
                    <a:pt x="203790" y="13502"/>
                    <a:pt x="206447" y="12752"/>
                    <a:pt x="209385" y="12752"/>
                  </a:cubicBezTo>
                  <a:cubicBezTo>
                    <a:pt x="211885" y="12752"/>
                    <a:pt x="214104" y="13314"/>
                    <a:pt x="216042" y="14439"/>
                  </a:cubicBezTo>
                  <a:cubicBezTo>
                    <a:pt x="217980" y="15564"/>
                    <a:pt x="219480" y="16971"/>
                    <a:pt x="220543" y="18659"/>
                  </a:cubicBezTo>
                  <a:lnTo>
                    <a:pt x="220730" y="18659"/>
                  </a:lnTo>
                  <a:lnTo>
                    <a:pt x="220543" y="14158"/>
                  </a:lnTo>
                  <a:lnTo>
                    <a:pt x="220543" y="656"/>
                  </a:lnTo>
                  <a:lnTo>
                    <a:pt x="225981" y="656"/>
                  </a:lnTo>
                  <a:lnTo>
                    <a:pt x="225981" y="46412"/>
                  </a:lnTo>
                  <a:lnTo>
                    <a:pt x="220730" y="46412"/>
                  </a:lnTo>
                  <a:lnTo>
                    <a:pt x="220730" y="41630"/>
                  </a:lnTo>
                  <a:lnTo>
                    <a:pt x="220543" y="41630"/>
                  </a:lnTo>
                  <a:cubicBezTo>
                    <a:pt x="219480" y="43255"/>
                    <a:pt x="217980" y="44631"/>
                    <a:pt x="216042" y="45756"/>
                  </a:cubicBezTo>
                  <a:cubicBezTo>
                    <a:pt x="214104" y="46881"/>
                    <a:pt x="211885" y="47443"/>
                    <a:pt x="209385" y="47443"/>
                  </a:cubicBezTo>
                  <a:close/>
                  <a:moveTo>
                    <a:pt x="209948" y="42474"/>
                  </a:moveTo>
                  <a:cubicBezTo>
                    <a:pt x="211885" y="42474"/>
                    <a:pt x="213667" y="41974"/>
                    <a:pt x="215292" y="40974"/>
                  </a:cubicBezTo>
                  <a:cubicBezTo>
                    <a:pt x="216917" y="39974"/>
                    <a:pt x="218230" y="38536"/>
                    <a:pt x="219230" y="36661"/>
                  </a:cubicBezTo>
                  <a:cubicBezTo>
                    <a:pt x="220230" y="34786"/>
                    <a:pt x="220730" y="32598"/>
                    <a:pt x="220730" y="30098"/>
                  </a:cubicBezTo>
                  <a:cubicBezTo>
                    <a:pt x="220730" y="27660"/>
                    <a:pt x="220230" y="25503"/>
                    <a:pt x="219230" y="23628"/>
                  </a:cubicBezTo>
                  <a:cubicBezTo>
                    <a:pt x="218230" y="21753"/>
                    <a:pt x="216917" y="20315"/>
                    <a:pt x="215292" y="19315"/>
                  </a:cubicBezTo>
                  <a:cubicBezTo>
                    <a:pt x="213667" y="18252"/>
                    <a:pt x="211885" y="17721"/>
                    <a:pt x="209948" y="17721"/>
                  </a:cubicBezTo>
                  <a:cubicBezTo>
                    <a:pt x="208072" y="17721"/>
                    <a:pt x="206291" y="18252"/>
                    <a:pt x="204603" y="19315"/>
                  </a:cubicBezTo>
                  <a:cubicBezTo>
                    <a:pt x="202978" y="20315"/>
                    <a:pt x="201665" y="21753"/>
                    <a:pt x="200665" y="23628"/>
                  </a:cubicBezTo>
                  <a:cubicBezTo>
                    <a:pt x="199665" y="25503"/>
                    <a:pt x="199165" y="27660"/>
                    <a:pt x="199165" y="30098"/>
                  </a:cubicBezTo>
                  <a:cubicBezTo>
                    <a:pt x="199165" y="32535"/>
                    <a:pt x="199665" y="34723"/>
                    <a:pt x="200665" y="36661"/>
                  </a:cubicBezTo>
                  <a:cubicBezTo>
                    <a:pt x="201665" y="38536"/>
                    <a:pt x="202978" y="39974"/>
                    <a:pt x="204603" y="40974"/>
                  </a:cubicBezTo>
                  <a:cubicBezTo>
                    <a:pt x="206291" y="41974"/>
                    <a:pt x="208072" y="42474"/>
                    <a:pt x="209948" y="42474"/>
                  </a:cubicBezTo>
                  <a:close/>
                  <a:moveTo>
                    <a:pt x="229972" y="46412"/>
                  </a:moveTo>
                  <a:lnTo>
                    <a:pt x="229972" y="46412"/>
                  </a:lnTo>
                  <a:close/>
                  <a:moveTo>
                    <a:pt x="259247" y="47443"/>
                  </a:moveTo>
                  <a:cubicBezTo>
                    <a:pt x="256872" y="47443"/>
                    <a:pt x="254747" y="46975"/>
                    <a:pt x="252871" y="46037"/>
                  </a:cubicBezTo>
                  <a:cubicBezTo>
                    <a:pt x="250996" y="45099"/>
                    <a:pt x="249527" y="43818"/>
                    <a:pt x="248465" y="42193"/>
                  </a:cubicBezTo>
                  <a:cubicBezTo>
                    <a:pt x="247464" y="40505"/>
                    <a:pt x="246964" y="38630"/>
                    <a:pt x="246964" y="36567"/>
                  </a:cubicBezTo>
                  <a:cubicBezTo>
                    <a:pt x="246964" y="33129"/>
                    <a:pt x="248246" y="30441"/>
                    <a:pt x="250809" y="28504"/>
                  </a:cubicBezTo>
                  <a:cubicBezTo>
                    <a:pt x="253434" y="26566"/>
                    <a:pt x="256747" y="25597"/>
                    <a:pt x="260747" y="25597"/>
                  </a:cubicBezTo>
                  <a:cubicBezTo>
                    <a:pt x="262685" y="25597"/>
                    <a:pt x="264498" y="25816"/>
                    <a:pt x="266186" y="26253"/>
                  </a:cubicBezTo>
                  <a:cubicBezTo>
                    <a:pt x="267873" y="26628"/>
                    <a:pt x="269155" y="27097"/>
                    <a:pt x="270030" y="27660"/>
                  </a:cubicBezTo>
                  <a:lnTo>
                    <a:pt x="270030" y="25691"/>
                  </a:lnTo>
                  <a:cubicBezTo>
                    <a:pt x="270030" y="23253"/>
                    <a:pt x="269186" y="21315"/>
                    <a:pt x="267498" y="19877"/>
                  </a:cubicBezTo>
                  <a:cubicBezTo>
                    <a:pt x="265810" y="18377"/>
                    <a:pt x="263654" y="17627"/>
                    <a:pt x="261029" y="17627"/>
                  </a:cubicBezTo>
                  <a:cubicBezTo>
                    <a:pt x="259278" y="17627"/>
                    <a:pt x="257622" y="18034"/>
                    <a:pt x="256059" y="18846"/>
                  </a:cubicBezTo>
                  <a:cubicBezTo>
                    <a:pt x="254496" y="19596"/>
                    <a:pt x="253246" y="20690"/>
                    <a:pt x="252309" y="22128"/>
                  </a:cubicBezTo>
                  <a:lnTo>
                    <a:pt x="248277" y="19034"/>
                  </a:lnTo>
                  <a:cubicBezTo>
                    <a:pt x="249527" y="17096"/>
                    <a:pt x="251277" y="15564"/>
                    <a:pt x="253528" y="14439"/>
                  </a:cubicBezTo>
                  <a:cubicBezTo>
                    <a:pt x="255841" y="13314"/>
                    <a:pt x="258341" y="12752"/>
                    <a:pt x="261029" y="12752"/>
                  </a:cubicBezTo>
                  <a:cubicBezTo>
                    <a:pt x="265467" y="12752"/>
                    <a:pt x="268936" y="13939"/>
                    <a:pt x="271436" y="16315"/>
                  </a:cubicBezTo>
                  <a:cubicBezTo>
                    <a:pt x="273999" y="18627"/>
                    <a:pt x="275280" y="21784"/>
                    <a:pt x="275280" y="25784"/>
                  </a:cubicBezTo>
                  <a:lnTo>
                    <a:pt x="275280" y="46412"/>
                  </a:lnTo>
                  <a:lnTo>
                    <a:pt x="270030" y="46412"/>
                  </a:lnTo>
                  <a:lnTo>
                    <a:pt x="270030" y="41724"/>
                  </a:lnTo>
                  <a:lnTo>
                    <a:pt x="269842" y="41724"/>
                  </a:lnTo>
                  <a:cubicBezTo>
                    <a:pt x="268905" y="43287"/>
                    <a:pt x="267498" y="44631"/>
                    <a:pt x="265623" y="45756"/>
                  </a:cubicBezTo>
                  <a:cubicBezTo>
                    <a:pt x="263748" y="46881"/>
                    <a:pt x="261622" y="47443"/>
                    <a:pt x="259247" y="47443"/>
                  </a:cubicBezTo>
                  <a:close/>
                  <a:moveTo>
                    <a:pt x="259810" y="42662"/>
                  </a:moveTo>
                  <a:cubicBezTo>
                    <a:pt x="261622" y="42662"/>
                    <a:pt x="263310" y="42193"/>
                    <a:pt x="264873" y="41255"/>
                  </a:cubicBezTo>
                  <a:cubicBezTo>
                    <a:pt x="266436" y="40318"/>
                    <a:pt x="267686" y="39068"/>
                    <a:pt x="268623" y="37505"/>
                  </a:cubicBezTo>
                  <a:cubicBezTo>
                    <a:pt x="269561" y="35880"/>
                    <a:pt x="270030" y="34129"/>
                    <a:pt x="270030" y="32254"/>
                  </a:cubicBezTo>
                  <a:cubicBezTo>
                    <a:pt x="269029" y="31567"/>
                    <a:pt x="267779" y="31035"/>
                    <a:pt x="266279" y="30660"/>
                  </a:cubicBezTo>
                  <a:cubicBezTo>
                    <a:pt x="264779" y="30223"/>
                    <a:pt x="263216" y="30004"/>
                    <a:pt x="261591" y="30004"/>
                  </a:cubicBezTo>
                  <a:cubicBezTo>
                    <a:pt x="258591" y="30004"/>
                    <a:pt x="256341" y="30629"/>
                    <a:pt x="254840" y="31879"/>
                  </a:cubicBezTo>
                  <a:cubicBezTo>
                    <a:pt x="253340" y="33067"/>
                    <a:pt x="252590" y="34661"/>
                    <a:pt x="252590" y="36661"/>
                  </a:cubicBezTo>
                  <a:cubicBezTo>
                    <a:pt x="252590" y="38411"/>
                    <a:pt x="253246" y="39849"/>
                    <a:pt x="254559" y="40974"/>
                  </a:cubicBezTo>
                  <a:cubicBezTo>
                    <a:pt x="255934" y="42099"/>
                    <a:pt x="257684" y="42662"/>
                    <a:pt x="259810" y="42662"/>
                  </a:cubicBezTo>
                  <a:close/>
                  <a:moveTo>
                    <a:pt x="299391" y="47443"/>
                  </a:moveTo>
                  <a:cubicBezTo>
                    <a:pt x="296890" y="47443"/>
                    <a:pt x="294640" y="46881"/>
                    <a:pt x="292640" y="45756"/>
                  </a:cubicBezTo>
                  <a:cubicBezTo>
                    <a:pt x="290702" y="44631"/>
                    <a:pt x="289233" y="43255"/>
                    <a:pt x="288233" y="41630"/>
                  </a:cubicBezTo>
                  <a:lnTo>
                    <a:pt x="287952" y="41630"/>
                  </a:lnTo>
                  <a:lnTo>
                    <a:pt x="287952" y="46412"/>
                  </a:lnTo>
                  <a:lnTo>
                    <a:pt x="282795" y="46412"/>
                  </a:lnTo>
                  <a:lnTo>
                    <a:pt x="282795" y="656"/>
                  </a:lnTo>
                  <a:lnTo>
                    <a:pt x="288233" y="656"/>
                  </a:lnTo>
                  <a:lnTo>
                    <a:pt x="288233" y="14158"/>
                  </a:lnTo>
                  <a:lnTo>
                    <a:pt x="287952" y="18659"/>
                  </a:lnTo>
                  <a:lnTo>
                    <a:pt x="288233" y="18659"/>
                  </a:lnTo>
                  <a:cubicBezTo>
                    <a:pt x="289233" y="16971"/>
                    <a:pt x="290702" y="15564"/>
                    <a:pt x="292640" y="14439"/>
                  </a:cubicBezTo>
                  <a:cubicBezTo>
                    <a:pt x="294640" y="13314"/>
                    <a:pt x="296890" y="12752"/>
                    <a:pt x="299391" y="12752"/>
                  </a:cubicBezTo>
                  <a:cubicBezTo>
                    <a:pt x="302328" y="12752"/>
                    <a:pt x="304954" y="13502"/>
                    <a:pt x="307267" y="15002"/>
                  </a:cubicBezTo>
                  <a:cubicBezTo>
                    <a:pt x="309642" y="16502"/>
                    <a:pt x="311517" y="18596"/>
                    <a:pt x="312892" y="21284"/>
                  </a:cubicBezTo>
                  <a:cubicBezTo>
                    <a:pt x="314268" y="23909"/>
                    <a:pt x="314955" y="26847"/>
                    <a:pt x="314955" y="30098"/>
                  </a:cubicBezTo>
                  <a:cubicBezTo>
                    <a:pt x="314955" y="33410"/>
                    <a:pt x="314268" y="36380"/>
                    <a:pt x="312892" y="39005"/>
                  </a:cubicBezTo>
                  <a:cubicBezTo>
                    <a:pt x="311517" y="41630"/>
                    <a:pt x="309642" y="43693"/>
                    <a:pt x="307267" y="45193"/>
                  </a:cubicBezTo>
                  <a:cubicBezTo>
                    <a:pt x="304954" y="46693"/>
                    <a:pt x="302328" y="47443"/>
                    <a:pt x="299391" y="47443"/>
                  </a:cubicBezTo>
                  <a:close/>
                  <a:moveTo>
                    <a:pt x="298734" y="42474"/>
                  </a:moveTo>
                  <a:cubicBezTo>
                    <a:pt x="300610" y="42474"/>
                    <a:pt x="302391" y="41974"/>
                    <a:pt x="304079" y="40974"/>
                  </a:cubicBezTo>
                  <a:cubicBezTo>
                    <a:pt x="305767" y="39974"/>
                    <a:pt x="307079" y="38536"/>
                    <a:pt x="308017" y="36661"/>
                  </a:cubicBezTo>
                  <a:cubicBezTo>
                    <a:pt x="309017" y="34786"/>
                    <a:pt x="309517" y="32598"/>
                    <a:pt x="309517" y="30098"/>
                  </a:cubicBezTo>
                  <a:cubicBezTo>
                    <a:pt x="309517" y="27660"/>
                    <a:pt x="309017" y="25503"/>
                    <a:pt x="308017" y="23628"/>
                  </a:cubicBezTo>
                  <a:cubicBezTo>
                    <a:pt x="307079" y="21753"/>
                    <a:pt x="305767" y="20315"/>
                    <a:pt x="304079" y="19315"/>
                  </a:cubicBezTo>
                  <a:cubicBezTo>
                    <a:pt x="302391" y="18252"/>
                    <a:pt x="300610" y="17721"/>
                    <a:pt x="298734" y="17721"/>
                  </a:cubicBezTo>
                  <a:cubicBezTo>
                    <a:pt x="296859" y="17721"/>
                    <a:pt x="295078" y="18252"/>
                    <a:pt x="293390" y="19315"/>
                  </a:cubicBezTo>
                  <a:cubicBezTo>
                    <a:pt x="291765" y="20315"/>
                    <a:pt x="290452" y="21753"/>
                    <a:pt x="289452" y="23628"/>
                  </a:cubicBezTo>
                  <a:cubicBezTo>
                    <a:pt x="288452" y="25503"/>
                    <a:pt x="287952" y="27660"/>
                    <a:pt x="287952" y="30098"/>
                  </a:cubicBezTo>
                  <a:cubicBezTo>
                    <a:pt x="287952" y="32598"/>
                    <a:pt x="288452" y="34786"/>
                    <a:pt x="289452" y="36661"/>
                  </a:cubicBezTo>
                  <a:cubicBezTo>
                    <a:pt x="290452" y="38536"/>
                    <a:pt x="291765" y="39974"/>
                    <a:pt x="293390" y="40974"/>
                  </a:cubicBezTo>
                  <a:cubicBezTo>
                    <a:pt x="295078" y="41974"/>
                    <a:pt x="296859" y="42474"/>
                    <a:pt x="298734" y="42474"/>
                  </a:cubicBezTo>
                  <a:close/>
                  <a:moveTo>
                    <a:pt x="336292" y="47443"/>
                  </a:moveTo>
                  <a:cubicBezTo>
                    <a:pt x="333104" y="47443"/>
                    <a:pt x="330229" y="46693"/>
                    <a:pt x="327666" y="45193"/>
                  </a:cubicBezTo>
                  <a:cubicBezTo>
                    <a:pt x="325103" y="43631"/>
                    <a:pt x="323103" y="41536"/>
                    <a:pt x="321665" y="38911"/>
                  </a:cubicBezTo>
                  <a:cubicBezTo>
                    <a:pt x="320290" y="36223"/>
                    <a:pt x="319603" y="33285"/>
                    <a:pt x="319603" y="30098"/>
                  </a:cubicBezTo>
                  <a:cubicBezTo>
                    <a:pt x="319603" y="26910"/>
                    <a:pt x="320290" y="24003"/>
                    <a:pt x="321665" y="21378"/>
                  </a:cubicBezTo>
                  <a:cubicBezTo>
                    <a:pt x="323103" y="18690"/>
                    <a:pt x="325103" y="16596"/>
                    <a:pt x="327666" y="15096"/>
                  </a:cubicBezTo>
                  <a:cubicBezTo>
                    <a:pt x="330229" y="13533"/>
                    <a:pt x="333104" y="12752"/>
                    <a:pt x="336292" y="12752"/>
                  </a:cubicBezTo>
                  <a:cubicBezTo>
                    <a:pt x="339480" y="12752"/>
                    <a:pt x="342356" y="13533"/>
                    <a:pt x="344918" y="15096"/>
                  </a:cubicBezTo>
                  <a:cubicBezTo>
                    <a:pt x="347481" y="16596"/>
                    <a:pt x="349481" y="18690"/>
                    <a:pt x="350919" y="21378"/>
                  </a:cubicBezTo>
                  <a:cubicBezTo>
                    <a:pt x="352357" y="24003"/>
                    <a:pt x="353076" y="26910"/>
                    <a:pt x="353076" y="30098"/>
                  </a:cubicBezTo>
                  <a:cubicBezTo>
                    <a:pt x="353076" y="33285"/>
                    <a:pt x="352357" y="36223"/>
                    <a:pt x="350919" y="38911"/>
                  </a:cubicBezTo>
                  <a:cubicBezTo>
                    <a:pt x="349481" y="41536"/>
                    <a:pt x="347481" y="43631"/>
                    <a:pt x="344918" y="45193"/>
                  </a:cubicBezTo>
                  <a:cubicBezTo>
                    <a:pt x="342356" y="46693"/>
                    <a:pt x="339480" y="47443"/>
                    <a:pt x="336292" y="47443"/>
                  </a:cubicBezTo>
                  <a:close/>
                  <a:moveTo>
                    <a:pt x="336292" y="42474"/>
                  </a:moveTo>
                  <a:cubicBezTo>
                    <a:pt x="338292" y="42474"/>
                    <a:pt x="340168" y="41974"/>
                    <a:pt x="341918" y="40974"/>
                  </a:cubicBezTo>
                  <a:cubicBezTo>
                    <a:pt x="343668" y="39974"/>
                    <a:pt x="345043" y="38536"/>
                    <a:pt x="346043" y="36661"/>
                  </a:cubicBezTo>
                  <a:cubicBezTo>
                    <a:pt x="347106" y="34786"/>
                    <a:pt x="347637" y="32598"/>
                    <a:pt x="347637" y="30098"/>
                  </a:cubicBezTo>
                  <a:cubicBezTo>
                    <a:pt x="347637" y="27597"/>
                    <a:pt x="347106" y="25409"/>
                    <a:pt x="346043" y="23534"/>
                  </a:cubicBezTo>
                  <a:cubicBezTo>
                    <a:pt x="345043" y="21659"/>
                    <a:pt x="343668" y="20221"/>
                    <a:pt x="341918" y="19221"/>
                  </a:cubicBezTo>
                  <a:cubicBezTo>
                    <a:pt x="340168" y="18221"/>
                    <a:pt x="338292" y="17721"/>
                    <a:pt x="336292" y="17721"/>
                  </a:cubicBezTo>
                  <a:cubicBezTo>
                    <a:pt x="334292" y="17721"/>
                    <a:pt x="332417" y="18221"/>
                    <a:pt x="330666" y="19221"/>
                  </a:cubicBezTo>
                  <a:cubicBezTo>
                    <a:pt x="328916" y="20221"/>
                    <a:pt x="327510" y="21659"/>
                    <a:pt x="326447" y="23534"/>
                  </a:cubicBezTo>
                  <a:cubicBezTo>
                    <a:pt x="325447" y="25409"/>
                    <a:pt x="324947" y="27597"/>
                    <a:pt x="324947" y="30098"/>
                  </a:cubicBezTo>
                  <a:cubicBezTo>
                    <a:pt x="324947" y="32598"/>
                    <a:pt x="325447" y="34786"/>
                    <a:pt x="326447" y="36661"/>
                  </a:cubicBezTo>
                  <a:cubicBezTo>
                    <a:pt x="327510" y="38536"/>
                    <a:pt x="328916" y="39974"/>
                    <a:pt x="330666" y="40974"/>
                  </a:cubicBezTo>
                  <a:cubicBezTo>
                    <a:pt x="332417" y="41974"/>
                    <a:pt x="334292" y="42474"/>
                    <a:pt x="336292" y="42474"/>
                  </a:cubicBezTo>
                  <a:close/>
                  <a:moveTo>
                    <a:pt x="370896" y="47443"/>
                  </a:moveTo>
                  <a:cubicBezTo>
                    <a:pt x="366958" y="47443"/>
                    <a:pt x="363958" y="46287"/>
                    <a:pt x="361895" y="43974"/>
                  </a:cubicBezTo>
                  <a:cubicBezTo>
                    <a:pt x="359833" y="41662"/>
                    <a:pt x="358801" y="38442"/>
                    <a:pt x="358801" y="34317"/>
                  </a:cubicBezTo>
                  <a:lnTo>
                    <a:pt x="358801" y="13783"/>
                  </a:lnTo>
                  <a:lnTo>
                    <a:pt x="364239" y="13783"/>
                  </a:lnTo>
                  <a:lnTo>
                    <a:pt x="364239" y="33473"/>
                  </a:lnTo>
                  <a:cubicBezTo>
                    <a:pt x="364239" y="36598"/>
                    <a:pt x="364927" y="38880"/>
                    <a:pt x="366302" y="40318"/>
                  </a:cubicBezTo>
                  <a:cubicBezTo>
                    <a:pt x="367740" y="41755"/>
                    <a:pt x="369646" y="42474"/>
                    <a:pt x="372022" y="42474"/>
                  </a:cubicBezTo>
                  <a:cubicBezTo>
                    <a:pt x="373897" y="42474"/>
                    <a:pt x="375522" y="42005"/>
                    <a:pt x="376897" y="41068"/>
                  </a:cubicBezTo>
                  <a:cubicBezTo>
                    <a:pt x="378335" y="40068"/>
                    <a:pt x="379460" y="38786"/>
                    <a:pt x="380273" y="37223"/>
                  </a:cubicBezTo>
                  <a:cubicBezTo>
                    <a:pt x="381085" y="35661"/>
                    <a:pt x="381492" y="34004"/>
                    <a:pt x="381492" y="32254"/>
                  </a:cubicBezTo>
                  <a:lnTo>
                    <a:pt x="381492" y="13783"/>
                  </a:lnTo>
                  <a:lnTo>
                    <a:pt x="386930" y="13783"/>
                  </a:lnTo>
                  <a:lnTo>
                    <a:pt x="386930" y="46412"/>
                  </a:lnTo>
                  <a:lnTo>
                    <a:pt x="381679" y="46412"/>
                  </a:lnTo>
                  <a:lnTo>
                    <a:pt x="381679" y="41724"/>
                  </a:lnTo>
                  <a:lnTo>
                    <a:pt x="381492" y="41724"/>
                  </a:lnTo>
                  <a:cubicBezTo>
                    <a:pt x="380554" y="43287"/>
                    <a:pt x="379116" y="44631"/>
                    <a:pt x="377179" y="45756"/>
                  </a:cubicBezTo>
                  <a:cubicBezTo>
                    <a:pt x="375241" y="46881"/>
                    <a:pt x="373147" y="47443"/>
                    <a:pt x="370896" y="47443"/>
                  </a:cubicBezTo>
                  <a:close/>
                  <a:moveTo>
                    <a:pt x="407840" y="46881"/>
                  </a:moveTo>
                  <a:cubicBezTo>
                    <a:pt x="406465" y="46881"/>
                    <a:pt x="405215" y="46693"/>
                    <a:pt x="404090" y="46318"/>
                  </a:cubicBezTo>
                  <a:cubicBezTo>
                    <a:pt x="402964" y="45881"/>
                    <a:pt x="402027" y="45287"/>
                    <a:pt x="401277" y="44537"/>
                  </a:cubicBezTo>
                  <a:cubicBezTo>
                    <a:pt x="399589" y="42912"/>
                    <a:pt x="398745" y="40693"/>
                    <a:pt x="398745" y="37880"/>
                  </a:cubicBezTo>
                  <a:lnTo>
                    <a:pt x="398745" y="18752"/>
                  </a:lnTo>
                  <a:lnTo>
                    <a:pt x="393026" y="18752"/>
                  </a:lnTo>
                  <a:lnTo>
                    <a:pt x="393026" y="13783"/>
                  </a:lnTo>
                  <a:lnTo>
                    <a:pt x="398745" y="13783"/>
                  </a:lnTo>
                  <a:lnTo>
                    <a:pt x="398745" y="4594"/>
                  </a:lnTo>
                  <a:lnTo>
                    <a:pt x="404183" y="4594"/>
                  </a:lnTo>
                  <a:lnTo>
                    <a:pt x="404183" y="13783"/>
                  </a:lnTo>
                  <a:lnTo>
                    <a:pt x="412153" y="13783"/>
                  </a:lnTo>
                  <a:lnTo>
                    <a:pt x="412153" y="18752"/>
                  </a:lnTo>
                  <a:lnTo>
                    <a:pt x="404183" y="18752"/>
                  </a:lnTo>
                  <a:lnTo>
                    <a:pt x="404183" y="36473"/>
                  </a:lnTo>
                  <a:cubicBezTo>
                    <a:pt x="404183" y="38286"/>
                    <a:pt x="404527" y="39630"/>
                    <a:pt x="405215" y="40505"/>
                  </a:cubicBezTo>
                  <a:cubicBezTo>
                    <a:pt x="406027" y="41443"/>
                    <a:pt x="407184" y="41911"/>
                    <a:pt x="408684" y="41911"/>
                  </a:cubicBezTo>
                  <a:cubicBezTo>
                    <a:pt x="409997" y="41911"/>
                    <a:pt x="411184" y="41536"/>
                    <a:pt x="412247" y="40786"/>
                  </a:cubicBezTo>
                  <a:lnTo>
                    <a:pt x="412247" y="46131"/>
                  </a:lnTo>
                  <a:cubicBezTo>
                    <a:pt x="411622" y="46381"/>
                    <a:pt x="410965" y="46568"/>
                    <a:pt x="410278" y="46693"/>
                  </a:cubicBezTo>
                  <a:cubicBezTo>
                    <a:pt x="409653" y="46818"/>
                    <a:pt x="408840" y="46881"/>
                    <a:pt x="407840" y="46881"/>
                  </a:cubicBezTo>
                  <a:close/>
                  <a:moveTo>
                    <a:pt x="414649" y="46412"/>
                  </a:moveTo>
                  <a:lnTo>
                    <a:pt x="414649" y="46412"/>
                  </a:lnTo>
                  <a:close/>
                  <a:moveTo>
                    <a:pt x="458958" y="7782"/>
                  </a:moveTo>
                  <a:cubicBezTo>
                    <a:pt x="457895" y="7782"/>
                    <a:pt x="456958" y="7407"/>
                    <a:pt x="456145" y="6657"/>
                  </a:cubicBezTo>
                  <a:cubicBezTo>
                    <a:pt x="455395" y="5907"/>
                    <a:pt x="455020" y="4969"/>
                    <a:pt x="455020" y="3844"/>
                  </a:cubicBezTo>
                  <a:cubicBezTo>
                    <a:pt x="455020" y="2782"/>
                    <a:pt x="455395" y="1875"/>
                    <a:pt x="456145" y="1125"/>
                  </a:cubicBezTo>
                  <a:cubicBezTo>
                    <a:pt x="456958" y="375"/>
                    <a:pt x="457895" y="0"/>
                    <a:pt x="458958" y="0"/>
                  </a:cubicBezTo>
                  <a:cubicBezTo>
                    <a:pt x="460083" y="0"/>
                    <a:pt x="461021" y="375"/>
                    <a:pt x="461771" y="1125"/>
                  </a:cubicBezTo>
                  <a:cubicBezTo>
                    <a:pt x="462521" y="1875"/>
                    <a:pt x="462896" y="2782"/>
                    <a:pt x="462896" y="3844"/>
                  </a:cubicBezTo>
                  <a:cubicBezTo>
                    <a:pt x="462896" y="4969"/>
                    <a:pt x="462521" y="5907"/>
                    <a:pt x="461771" y="6657"/>
                  </a:cubicBezTo>
                  <a:cubicBezTo>
                    <a:pt x="461021" y="7407"/>
                    <a:pt x="460083" y="7782"/>
                    <a:pt x="458958" y="7782"/>
                  </a:cubicBezTo>
                  <a:close/>
                  <a:moveTo>
                    <a:pt x="435986" y="18752"/>
                  </a:moveTo>
                  <a:lnTo>
                    <a:pt x="429985" y="18752"/>
                  </a:lnTo>
                  <a:lnTo>
                    <a:pt x="429985" y="13783"/>
                  </a:lnTo>
                  <a:lnTo>
                    <a:pt x="435986" y="13783"/>
                  </a:lnTo>
                  <a:lnTo>
                    <a:pt x="435986" y="10314"/>
                  </a:lnTo>
                  <a:cubicBezTo>
                    <a:pt x="435986" y="8251"/>
                    <a:pt x="436455" y="6470"/>
                    <a:pt x="437393" y="4969"/>
                  </a:cubicBezTo>
                  <a:cubicBezTo>
                    <a:pt x="438330" y="3407"/>
                    <a:pt x="439580" y="2219"/>
                    <a:pt x="441143" y="1406"/>
                  </a:cubicBezTo>
                  <a:cubicBezTo>
                    <a:pt x="442768" y="531"/>
                    <a:pt x="444518" y="94"/>
                    <a:pt x="446394" y="94"/>
                  </a:cubicBezTo>
                  <a:cubicBezTo>
                    <a:pt x="448269" y="94"/>
                    <a:pt x="449894" y="344"/>
                    <a:pt x="451269" y="844"/>
                  </a:cubicBezTo>
                  <a:lnTo>
                    <a:pt x="451269" y="6188"/>
                  </a:lnTo>
                  <a:cubicBezTo>
                    <a:pt x="450457" y="5876"/>
                    <a:pt x="449706" y="5626"/>
                    <a:pt x="449019" y="5438"/>
                  </a:cubicBezTo>
                  <a:cubicBezTo>
                    <a:pt x="448332" y="5251"/>
                    <a:pt x="447519" y="5157"/>
                    <a:pt x="446581" y="5157"/>
                  </a:cubicBezTo>
                  <a:cubicBezTo>
                    <a:pt x="445206" y="5157"/>
                    <a:pt x="443987" y="5657"/>
                    <a:pt x="442925" y="6657"/>
                  </a:cubicBezTo>
                  <a:cubicBezTo>
                    <a:pt x="441924" y="7657"/>
                    <a:pt x="441424" y="9064"/>
                    <a:pt x="441424" y="10876"/>
                  </a:cubicBezTo>
                  <a:lnTo>
                    <a:pt x="441424" y="13783"/>
                  </a:lnTo>
                  <a:lnTo>
                    <a:pt x="461677" y="13783"/>
                  </a:lnTo>
                  <a:lnTo>
                    <a:pt x="461677" y="46412"/>
                  </a:lnTo>
                  <a:lnTo>
                    <a:pt x="456239" y="46412"/>
                  </a:lnTo>
                  <a:lnTo>
                    <a:pt x="456239" y="18752"/>
                  </a:lnTo>
                  <a:lnTo>
                    <a:pt x="441424" y="18752"/>
                  </a:lnTo>
                  <a:lnTo>
                    <a:pt x="441424" y="46412"/>
                  </a:lnTo>
                  <a:lnTo>
                    <a:pt x="435986" y="46412"/>
                  </a:lnTo>
                  <a:lnTo>
                    <a:pt x="435986" y="18752"/>
                  </a:lnTo>
                  <a:close/>
                  <a:moveTo>
                    <a:pt x="470220" y="13783"/>
                  </a:moveTo>
                  <a:lnTo>
                    <a:pt x="475377" y="13783"/>
                  </a:lnTo>
                  <a:lnTo>
                    <a:pt x="475377" y="18565"/>
                  </a:lnTo>
                  <a:lnTo>
                    <a:pt x="475658" y="18565"/>
                  </a:lnTo>
                  <a:cubicBezTo>
                    <a:pt x="476533" y="16940"/>
                    <a:pt x="477939" y="15564"/>
                    <a:pt x="479877" y="14439"/>
                  </a:cubicBezTo>
                  <a:cubicBezTo>
                    <a:pt x="481877" y="13314"/>
                    <a:pt x="483972" y="12752"/>
                    <a:pt x="486159" y="12752"/>
                  </a:cubicBezTo>
                  <a:cubicBezTo>
                    <a:pt x="490097" y="12752"/>
                    <a:pt x="493098" y="13908"/>
                    <a:pt x="495160" y="16221"/>
                  </a:cubicBezTo>
                  <a:cubicBezTo>
                    <a:pt x="497223" y="18471"/>
                    <a:pt x="498255" y="21565"/>
                    <a:pt x="498255" y="25503"/>
                  </a:cubicBezTo>
                  <a:lnTo>
                    <a:pt x="498255" y="46412"/>
                  </a:lnTo>
                  <a:lnTo>
                    <a:pt x="492816" y="46412"/>
                  </a:lnTo>
                  <a:lnTo>
                    <a:pt x="492816" y="26347"/>
                  </a:lnTo>
                  <a:cubicBezTo>
                    <a:pt x="492816" y="23284"/>
                    <a:pt x="492097" y="21096"/>
                    <a:pt x="490660" y="19784"/>
                  </a:cubicBezTo>
                  <a:cubicBezTo>
                    <a:pt x="489222" y="18409"/>
                    <a:pt x="487253" y="17721"/>
                    <a:pt x="484753" y="17721"/>
                  </a:cubicBezTo>
                  <a:cubicBezTo>
                    <a:pt x="483003" y="17721"/>
                    <a:pt x="481409" y="18221"/>
                    <a:pt x="479971" y="19221"/>
                  </a:cubicBezTo>
                  <a:cubicBezTo>
                    <a:pt x="478596" y="20159"/>
                    <a:pt x="477533" y="21440"/>
                    <a:pt x="476783" y="23065"/>
                  </a:cubicBezTo>
                  <a:cubicBezTo>
                    <a:pt x="476033" y="24628"/>
                    <a:pt x="475658" y="26285"/>
                    <a:pt x="475658" y="28035"/>
                  </a:cubicBezTo>
                  <a:lnTo>
                    <a:pt x="475658" y="46412"/>
                  </a:lnTo>
                  <a:lnTo>
                    <a:pt x="470220" y="46412"/>
                  </a:lnTo>
                  <a:lnTo>
                    <a:pt x="470220" y="13783"/>
                  </a:lnTo>
                  <a:close/>
                  <a:moveTo>
                    <a:pt x="519970" y="47443"/>
                  </a:moveTo>
                  <a:cubicBezTo>
                    <a:pt x="517033" y="47443"/>
                    <a:pt x="514376" y="46693"/>
                    <a:pt x="512001" y="45193"/>
                  </a:cubicBezTo>
                  <a:cubicBezTo>
                    <a:pt x="509625" y="43693"/>
                    <a:pt x="507750" y="41630"/>
                    <a:pt x="506375" y="39005"/>
                  </a:cubicBezTo>
                  <a:cubicBezTo>
                    <a:pt x="505062" y="36380"/>
                    <a:pt x="504406" y="33410"/>
                    <a:pt x="504406" y="30098"/>
                  </a:cubicBezTo>
                  <a:cubicBezTo>
                    <a:pt x="504406" y="26847"/>
                    <a:pt x="505062" y="23909"/>
                    <a:pt x="506375" y="21284"/>
                  </a:cubicBezTo>
                  <a:cubicBezTo>
                    <a:pt x="507750" y="18596"/>
                    <a:pt x="509625" y="16502"/>
                    <a:pt x="512001" y="15002"/>
                  </a:cubicBezTo>
                  <a:cubicBezTo>
                    <a:pt x="514376" y="13502"/>
                    <a:pt x="517033" y="12752"/>
                    <a:pt x="519970" y="12752"/>
                  </a:cubicBezTo>
                  <a:cubicBezTo>
                    <a:pt x="522471" y="12752"/>
                    <a:pt x="524690" y="13314"/>
                    <a:pt x="526627" y="14439"/>
                  </a:cubicBezTo>
                  <a:cubicBezTo>
                    <a:pt x="528565" y="15564"/>
                    <a:pt x="530065" y="16971"/>
                    <a:pt x="531128" y="18659"/>
                  </a:cubicBezTo>
                  <a:lnTo>
                    <a:pt x="531315" y="18659"/>
                  </a:lnTo>
                  <a:lnTo>
                    <a:pt x="531128" y="14158"/>
                  </a:lnTo>
                  <a:lnTo>
                    <a:pt x="531128" y="656"/>
                  </a:lnTo>
                  <a:lnTo>
                    <a:pt x="536566" y="656"/>
                  </a:lnTo>
                  <a:lnTo>
                    <a:pt x="536566" y="46412"/>
                  </a:lnTo>
                  <a:lnTo>
                    <a:pt x="531315" y="46412"/>
                  </a:lnTo>
                  <a:lnTo>
                    <a:pt x="531315" y="41630"/>
                  </a:lnTo>
                  <a:lnTo>
                    <a:pt x="531128" y="41630"/>
                  </a:lnTo>
                  <a:cubicBezTo>
                    <a:pt x="530065" y="43255"/>
                    <a:pt x="528565" y="44631"/>
                    <a:pt x="526627" y="45756"/>
                  </a:cubicBezTo>
                  <a:cubicBezTo>
                    <a:pt x="524690" y="46881"/>
                    <a:pt x="522471" y="47443"/>
                    <a:pt x="519970" y="47443"/>
                  </a:cubicBezTo>
                  <a:close/>
                  <a:moveTo>
                    <a:pt x="520533" y="42474"/>
                  </a:moveTo>
                  <a:cubicBezTo>
                    <a:pt x="522471" y="42474"/>
                    <a:pt x="524252" y="41974"/>
                    <a:pt x="525877" y="40974"/>
                  </a:cubicBezTo>
                  <a:cubicBezTo>
                    <a:pt x="527502" y="39974"/>
                    <a:pt x="528815" y="38536"/>
                    <a:pt x="529815" y="36661"/>
                  </a:cubicBezTo>
                  <a:cubicBezTo>
                    <a:pt x="530816" y="34786"/>
                    <a:pt x="531315" y="32598"/>
                    <a:pt x="531315" y="30098"/>
                  </a:cubicBezTo>
                  <a:cubicBezTo>
                    <a:pt x="531315" y="27660"/>
                    <a:pt x="530816" y="25503"/>
                    <a:pt x="529815" y="23628"/>
                  </a:cubicBezTo>
                  <a:cubicBezTo>
                    <a:pt x="528815" y="21753"/>
                    <a:pt x="527502" y="20315"/>
                    <a:pt x="525877" y="19315"/>
                  </a:cubicBezTo>
                  <a:cubicBezTo>
                    <a:pt x="524252" y="18252"/>
                    <a:pt x="522471" y="17721"/>
                    <a:pt x="520533" y="17721"/>
                  </a:cubicBezTo>
                  <a:cubicBezTo>
                    <a:pt x="518658" y="17721"/>
                    <a:pt x="516876" y="18252"/>
                    <a:pt x="515188" y="19315"/>
                  </a:cubicBezTo>
                  <a:cubicBezTo>
                    <a:pt x="513563" y="20315"/>
                    <a:pt x="512251" y="21753"/>
                    <a:pt x="511250" y="23628"/>
                  </a:cubicBezTo>
                  <a:cubicBezTo>
                    <a:pt x="510250" y="25503"/>
                    <a:pt x="509750" y="27660"/>
                    <a:pt x="509750" y="30098"/>
                  </a:cubicBezTo>
                  <a:cubicBezTo>
                    <a:pt x="509750" y="32535"/>
                    <a:pt x="510250" y="34723"/>
                    <a:pt x="511250" y="36661"/>
                  </a:cubicBezTo>
                  <a:cubicBezTo>
                    <a:pt x="512251" y="38536"/>
                    <a:pt x="513563" y="39974"/>
                    <a:pt x="515188" y="40974"/>
                  </a:cubicBezTo>
                  <a:cubicBezTo>
                    <a:pt x="516876" y="41974"/>
                    <a:pt x="518658" y="42474"/>
                    <a:pt x="520533" y="42474"/>
                  </a:cubicBezTo>
                  <a:close/>
                  <a:moveTo>
                    <a:pt x="547777" y="7782"/>
                  </a:moveTo>
                  <a:cubicBezTo>
                    <a:pt x="546714" y="7782"/>
                    <a:pt x="545777" y="7407"/>
                    <a:pt x="544964" y="6657"/>
                  </a:cubicBezTo>
                  <a:cubicBezTo>
                    <a:pt x="544214" y="5907"/>
                    <a:pt x="543839" y="4969"/>
                    <a:pt x="543839" y="3844"/>
                  </a:cubicBezTo>
                  <a:cubicBezTo>
                    <a:pt x="543839" y="2782"/>
                    <a:pt x="544214" y="1875"/>
                    <a:pt x="544964" y="1125"/>
                  </a:cubicBezTo>
                  <a:cubicBezTo>
                    <a:pt x="545777" y="375"/>
                    <a:pt x="546714" y="0"/>
                    <a:pt x="547777" y="0"/>
                  </a:cubicBezTo>
                  <a:cubicBezTo>
                    <a:pt x="548902" y="0"/>
                    <a:pt x="549840" y="375"/>
                    <a:pt x="550590" y="1125"/>
                  </a:cubicBezTo>
                  <a:cubicBezTo>
                    <a:pt x="551340" y="1875"/>
                    <a:pt x="551715" y="2782"/>
                    <a:pt x="551715" y="3844"/>
                  </a:cubicBezTo>
                  <a:cubicBezTo>
                    <a:pt x="551715" y="4969"/>
                    <a:pt x="551340" y="5907"/>
                    <a:pt x="550590" y="6657"/>
                  </a:cubicBezTo>
                  <a:cubicBezTo>
                    <a:pt x="549840" y="7407"/>
                    <a:pt x="548902" y="7782"/>
                    <a:pt x="547777" y="7782"/>
                  </a:cubicBezTo>
                  <a:close/>
                  <a:moveTo>
                    <a:pt x="545058" y="13783"/>
                  </a:moveTo>
                  <a:lnTo>
                    <a:pt x="550496" y="13783"/>
                  </a:lnTo>
                  <a:lnTo>
                    <a:pt x="550496" y="46412"/>
                  </a:lnTo>
                  <a:lnTo>
                    <a:pt x="545058" y="46412"/>
                  </a:lnTo>
                  <a:lnTo>
                    <a:pt x="545058" y="13783"/>
                  </a:lnTo>
                  <a:close/>
                  <a:moveTo>
                    <a:pt x="559041" y="13783"/>
                  </a:moveTo>
                  <a:lnTo>
                    <a:pt x="564198" y="13783"/>
                  </a:lnTo>
                  <a:lnTo>
                    <a:pt x="564198" y="18565"/>
                  </a:lnTo>
                  <a:lnTo>
                    <a:pt x="564479" y="18565"/>
                  </a:lnTo>
                  <a:cubicBezTo>
                    <a:pt x="565354" y="16940"/>
                    <a:pt x="566761" y="15564"/>
                    <a:pt x="568699" y="14439"/>
                  </a:cubicBezTo>
                  <a:cubicBezTo>
                    <a:pt x="570699" y="13314"/>
                    <a:pt x="572793" y="12752"/>
                    <a:pt x="574981" y="12752"/>
                  </a:cubicBezTo>
                  <a:cubicBezTo>
                    <a:pt x="578919" y="12752"/>
                    <a:pt x="581919" y="13908"/>
                    <a:pt x="583982" y="16221"/>
                  </a:cubicBezTo>
                  <a:cubicBezTo>
                    <a:pt x="586044" y="18471"/>
                    <a:pt x="587076" y="21565"/>
                    <a:pt x="587076" y="25503"/>
                  </a:cubicBezTo>
                  <a:lnTo>
                    <a:pt x="587076" y="46412"/>
                  </a:lnTo>
                  <a:lnTo>
                    <a:pt x="581638" y="46412"/>
                  </a:lnTo>
                  <a:lnTo>
                    <a:pt x="581638" y="26347"/>
                  </a:lnTo>
                  <a:cubicBezTo>
                    <a:pt x="581638" y="23284"/>
                    <a:pt x="580919" y="21096"/>
                    <a:pt x="579481" y="19784"/>
                  </a:cubicBezTo>
                  <a:cubicBezTo>
                    <a:pt x="578044" y="18409"/>
                    <a:pt x="576075" y="17721"/>
                    <a:pt x="573574" y="17721"/>
                  </a:cubicBezTo>
                  <a:cubicBezTo>
                    <a:pt x="571824" y="17721"/>
                    <a:pt x="570230" y="18221"/>
                    <a:pt x="568792" y="19221"/>
                  </a:cubicBezTo>
                  <a:cubicBezTo>
                    <a:pt x="567417" y="20159"/>
                    <a:pt x="566355" y="21440"/>
                    <a:pt x="565604" y="23065"/>
                  </a:cubicBezTo>
                  <a:cubicBezTo>
                    <a:pt x="564854" y="24628"/>
                    <a:pt x="564479" y="26285"/>
                    <a:pt x="564479" y="28035"/>
                  </a:cubicBezTo>
                  <a:lnTo>
                    <a:pt x="564479" y="46412"/>
                  </a:lnTo>
                  <a:lnTo>
                    <a:pt x="559041" y="46412"/>
                  </a:lnTo>
                  <a:lnTo>
                    <a:pt x="559041" y="13783"/>
                  </a:lnTo>
                  <a:close/>
                  <a:moveTo>
                    <a:pt x="608940" y="61226"/>
                  </a:moveTo>
                  <a:cubicBezTo>
                    <a:pt x="605065" y="61226"/>
                    <a:pt x="601877" y="60320"/>
                    <a:pt x="599377" y="58507"/>
                  </a:cubicBezTo>
                  <a:cubicBezTo>
                    <a:pt x="596939" y="56757"/>
                    <a:pt x="595282" y="54632"/>
                    <a:pt x="594407" y="52132"/>
                  </a:cubicBezTo>
                  <a:lnTo>
                    <a:pt x="599377" y="49975"/>
                  </a:lnTo>
                  <a:cubicBezTo>
                    <a:pt x="600064" y="51850"/>
                    <a:pt x="601252" y="53382"/>
                    <a:pt x="602940" y="54569"/>
                  </a:cubicBezTo>
                  <a:cubicBezTo>
                    <a:pt x="604627" y="55757"/>
                    <a:pt x="606627" y="56351"/>
                    <a:pt x="608940" y="56351"/>
                  </a:cubicBezTo>
                  <a:cubicBezTo>
                    <a:pt x="612316" y="56351"/>
                    <a:pt x="614910" y="55351"/>
                    <a:pt x="616722" y="53350"/>
                  </a:cubicBezTo>
                  <a:cubicBezTo>
                    <a:pt x="618598" y="51413"/>
                    <a:pt x="619535" y="48662"/>
                    <a:pt x="619535" y="45099"/>
                  </a:cubicBezTo>
                  <a:lnTo>
                    <a:pt x="619535" y="41443"/>
                  </a:lnTo>
                  <a:lnTo>
                    <a:pt x="619254" y="41443"/>
                  </a:lnTo>
                  <a:cubicBezTo>
                    <a:pt x="618192" y="43068"/>
                    <a:pt x="616691" y="44412"/>
                    <a:pt x="614754" y="45474"/>
                  </a:cubicBezTo>
                  <a:cubicBezTo>
                    <a:pt x="612816" y="46537"/>
                    <a:pt x="610628" y="47068"/>
                    <a:pt x="608190" y="47068"/>
                  </a:cubicBezTo>
                  <a:cubicBezTo>
                    <a:pt x="605377" y="47068"/>
                    <a:pt x="602783" y="46350"/>
                    <a:pt x="600408" y="44912"/>
                  </a:cubicBezTo>
                  <a:cubicBezTo>
                    <a:pt x="598095" y="43412"/>
                    <a:pt x="596251" y="41380"/>
                    <a:pt x="594876" y="38817"/>
                  </a:cubicBezTo>
                  <a:cubicBezTo>
                    <a:pt x="593563" y="36192"/>
                    <a:pt x="592907" y="33223"/>
                    <a:pt x="592907" y="29910"/>
                  </a:cubicBezTo>
                  <a:cubicBezTo>
                    <a:pt x="592907" y="26660"/>
                    <a:pt x="593563" y="23722"/>
                    <a:pt x="594876" y="21096"/>
                  </a:cubicBezTo>
                  <a:cubicBezTo>
                    <a:pt x="596251" y="18471"/>
                    <a:pt x="598095" y="16440"/>
                    <a:pt x="600408" y="15002"/>
                  </a:cubicBezTo>
                  <a:cubicBezTo>
                    <a:pt x="602783" y="13502"/>
                    <a:pt x="605377" y="12752"/>
                    <a:pt x="608190" y="12752"/>
                  </a:cubicBezTo>
                  <a:cubicBezTo>
                    <a:pt x="610628" y="12752"/>
                    <a:pt x="612816" y="13283"/>
                    <a:pt x="614754" y="14346"/>
                  </a:cubicBezTo>
                  <a:cubicBezTo>
                    <a:pt x="616691" y="15408"/>
                    <a:pt x="618192" y="16783"/>
                    <a:pt x="619254" y="18471"/>
                  </a:cubicBezTo>
                  <a:lnTo>
                    <a:pt x="619535" y="18471"/>
                  </a:lnTo>
                  <a:lnTo>
                    <a:pt x="619535" y="13783"/>
                  </a:lnTo>
                  <a:lnTo>
                    <a:pt x="624692" y="13783"/>
                  </a:lnTo>
                  <a:lnTo>
                    <a:pt x="624692" y="45099"/>
                  </a:lnTo>
                  <a:cubicBezTo>
                    <a:pt x="624692" y="50350"/>
                    <a:pt x="623223" y="54351"/>
                    <a:pt x="620285" y="57101"/>
                  </a:cubicBezTo>
                  <a:cubicBezTo>
                    <a:pt x="617410" y="59851"/>
                    <a:pt x="613628" y="61226"/>
                    <a:pt x="608940" y="61226"/>
                  </a:cubicBezTo>
                  <a:close/>
                  <a:moveTo>
                    <a:pt x="608940" y="42099"/>
                  </a:moveTo>
                  <a:cubicBezTo>
                    <a:pt x="610878" y="42099"/>
                    <a:pt x="612628" y="41630"/>
                    <a:pt x="614191" y="40693"/>
                  </a:cubicBezTo>
                  <a:cubicBezTo>
                    <a:pt x="615816" y="39693"/>
                    <a:pt x="617098" y="38286"/>
                    <a:pt x="618035" y="36473"/>
                  </a:cubicBezTo>
                  <a:cubicBezTo>
                    <a:pt x="619035" y="34598"/>
                    <a:pt x="619535" y="32410"/>
                    <a:pt x="619535" y="29910"/>
                  </a:cubicBezTo>
                  <a:cubicBezTo>
                    <a:pt x="619535" y="27347"/>
                    <a:pt x="619035" y="25159"/>
                    <a:pt x="618035" y="23347"/>
                  </a:cubicBezTo>
                  <a:cubicBezTo>
                    <a:pt x="617098" y="21471"/>
                    <a:pt x="615816" y="20065"/>
                    <a:pt x="614191" y="19127"/>
                  </a:cubicBezTo>
                  <a:cubicBezTo>
                    <a:pt x="612628" y="18190"/>
                    <a:pt x="610878" y="17721"/>
                    <a:pt x="608940" y="17721"/>
                  </a:cubicBezTo>
                  <a:cubicBezTo>
                    <a:pt x="606940" y="17721"/>
                    <a:pt x="605127" y="18221"/>
                    <a:pt x="603502" y="19221"/>
                  </a:cubicBezTo>
                  <a:cubicBezTo>
                    <a:pt x="601939" y="20159"/>
                    <a:pt x="600658" y="21565"/>
                    <a:pt x="599658" y="23440"/>
                  </a:cubicBezTo>
                  <a:cubicBezTo>
                    <a:pt x="598720" y="25253"/>
                    <a:pt x="598251" y="27410"/>
                    <a:pt x="598251" y="29910"/>
                  </a:cubicBezTo>
                  <a:cubicBezTo>
                    <a:pt x="598251" y="32410"/>
                    <a:pt x="598720" y="34598"/>
                    <a:pt x="599658" y="36473"/>
                  </a:cubicBezTo>
                  <a:cubicBezTo>
                    <a:pt x="600658" y="38349"/>
                    <a:pt x="601939" y="39755"/>
                    <a:pt x="603502" y="40693"/>
                  </a:cubicBezTo>
                  <a:cubicBezTo>
                    <a:pt x="605127" y="41630"/>
                    <a:pt x="606940" y="42099"/>
                    <a:pt x="608940" y="42099"/>
                  </a:cubicBezTo>
                  <a:close/>
                  <a:moveTo>
                    <a:pt x="628739" y="46412"/>
                  </a:moveTo>
                  <a:lnTo>
                    <a:pt x="628739" y="46412"/>
                  </a:lnTo>
                  <a:close/>
                  <a:moveTo>
                    <a:pt x="658014" y="47443"/>
                  </a:moveTo>
                  <a:cubicBezTo>
                    <a:pt x="655638" y="47443"/>
                    <a:pt x="653513" y="46975"/>
                    <a:pt x="651638" y="46037"/>
                  </a:cubicBezTo>
                  <a:cubicBezTo>
                    <a:pt x="649763" y="45099"/>
                    <a:pt x="648293" y="43818"/>
                    <a:pt x="647231" y="42193"/>
                  </a:cubicBezTo>
                  <a:cubicBezTo>
                    <a:pt x="646231" y="40505"/>
                    <a:pt x="645731" y="38630"/>
                    <a:pt x="645731" y="36567"/>
                  </a:cubicBezTo>
                  <a:cubicBezTo>
                    <a:pt x="645731" y="33129"/>
                    <a:pt x="647012" y="30441"/>
                    <a:pt x="649575" y="28504"/>
                  </a:cubicBezTo>
                  <a:cubicBezTo>
                    <a:pt x="652200" y="26566"/>
                    <a:pt x="655513" y="25597"/>
                    <a:pt x="659514" y="25597"/>
                  </a:cubicBezTo>
                  <a:cubicBezTo>
                    <a:pt x="661452" y="25597"/>
                    <a:pt x="663264" y="25816"/>
                    <a:pt x="664952" y="26253"/>
                  </a:cubicBezTo>
                  <a:cubicBezTo>
                    <a:pt x="666640" y="26628"/>
                    <a:pt x="667921" y="27097"/>
                    <a:pt x="668796" y="27660"/>
                  </a:cubicBezTo>
                  <a:lnTo>
                    <a:pt x="668796" y="25691"/>
                  </a:lnTo>
                  <a:cubicBezTo>
                    <a:pt x="668796" y="23253"/>
                    <a:pt x="667952" y="21315"/>
                    <a:pt x="666265" y="19877"/>
                  </a:cubicBezTo>
                  <a:cubicBezTo>
                    <a:pt x="664577" y="18377"/>
                    <a:pt x="662420" y="17627"/>
                    <a:pt x="659795" y="17627"/>
                  </a:cubicBezTo>
                  <a:cubicBezTo>
                    <a:pt x="658045" y="17627"/>
                    <a:pt x="656388" y="18034"/>
                    <a:pt x="654826" y="18846"/>
                  </a:cubicBezTo>
                  <a:cubicBezTo>
                    <a:pt x="653263" y="19596"/>
                    <a:pt x="652013" y="20690"/>
                    <a:pt x="651075" y="22128"/>
                  </a:cubicBezTo>
                  <a:lnTo>
                    <a:pt x="647043" y="19034"/>
                  </a:lnTo>
                  <a:cubicBezTo>
                    <a:pt x="648293" y="17096"/>
                    <a:pt x="650044" y="15564"/>
                    <a:pt x="652294" y="14439"/>
                  </a:cubicBezTo>
                  <a:cubicBezTo>
                    <a:pt x="654607" y="13314"/>
                    <a:pt x="657107" y="12752"/>
                    <a:pt x="659795" y="12752"/>
                  </a:cubicBezTo>
                  <a:cubicBezTo>
                    <a:pt x="664233" y="12752"/>
                    <a:pt x="667702" y="13939"/>
                    <a:pt x="670203" y="16315"/>
                  </a:cubicBezTo>
                  <a:cubicBezTo>
                    <a:pt x="672765" y="18627"/>
                    <a:pt x="674047" y="21784"/>
                    <a:pt x="674047" y="25784"/>
                  </a:cubicBezTo>
                  <a:lnTo>
                    <a:pt x="674047" y="46412"/>
                  </a:lnTo>
                  <a:lnTo>
                    <a:pt x="668796" y="46412"/>
                  </a:lnTo>
                  <a:lnTo>
                    <a:pt x="668796" y="41724"/>
                  </a:lnTo>
                  <a:lnTo>
                    <a:pt x="668609" y="41724"/>
                  </a:lnTo>
                  <a:cubicBezTo>
                    <a:pt x="667671" y="43287"/>
                    <a:pt x="666265" y="44631"/>
                    <a:pt x="664389" y="45756"/>
                  </a:cubicBezTo>
                  <a:cubicBezTo>
                    <a:pt x="662514" y="46881"/>
                    <a:pt x="660389" y="47443"/>
                    <a:pt x="658014" y="47443"/>
                  </a:cubicBezTo>
                  <a:close/>
                  <a:moveTo>
                    <a:pt x="658576" y="42662"/>
                  </a:moveTo>
                  <a:cubicBezTo>
                    <a:pt x="660389" y="42662"/>
                    <a:pt x="662076" y="42193"/>
                    <a:pt x="663639" y="41255"/>
                  </a:cubicBezTo>
                  <a:cubicBezTo>
                    <a:pt x="665202" y="40318"/>
                    <a:pt x="666452" y="39068"/>
                    <a:pt x="667390" y="37505"/>
                  </a:cubicBezTo>
                  <a:cubicBezTo>
                    <a:pt x="668327" y="35880"/>
                    <a:pt x="668796" y="34129"/>
                    <a:pt x="668796" y="32254"/>
                  </a:cubicBezTo>
                  <a:cubicBezTo>
                    <a:pt x="667796" y="31567"/>
                    <a:pt x="666546" y="31035"/>
                    <a:pt x="665046" y="30660"/>
                  </a:cubicBezTo>
                  <a:cubicBezTo>
                    <a:pt x="663545" y="30223"/>
                    <a:pt x="661983" y="30004"/>
                    <a:pt x="660358" y="30004"/>
                  </a:cubicBezTo>
                  <a:cubicBezTo>
                    <a:pt x="657357" y="30004"/>
                    <a:pt x="655107" y="30629"/>
                    <a:pt x="653607" y="31879"/>
                  </a:cubicBezTo>
                  <a:cubicBezTo>
                    <a:pt x="652107" y="33067"/>
                    <a:pt x="651356" y="34661"/>
                    <a:pt x="651356" y="36661"/>
                  </a:cubicBezTo>
                  <a:cubicBezTo>
                    <a:pt x="651356" y="38411"/>
                    <a:pt x="652013" y="39849"/>
                    <a:pt x="653325" y="40974"/>
                  </a:cubicBezTo>
                  <a:cubicBezTo>
                    <a:pt x="654701" y="42099"/>
                    <a:pt x="656451" y="42662"/>
                    <a:pt x="658576" y="42662"/>
                  </a:cubicBezTo>
                  <a:close/>
                  <a:moveTo>
                    <a:pt x="677530" y="46412"/>
                  </a:moveTo>
                  <a:lnTo>
                    <a:pt x="677530" y="46412"/>
                  </a:lnTo>
                  <a:close/>
                  <a:moveTo>
                    <a:pt x="711211" y="47443"/>
                  </a:moveTo>
                  <a:cubicBezTo>
                    <a:pt x="708023" y="47443"/>
                    <a:pt x="705179" y="46693"/>
                    <a:pt x="702679" y="45193"/>
                  </a:cubicBezTo>
                  <a:cubicBezTo>
                    <a:pt x="700178" y="43631"/>
                    <a:pt x="698209" y="41568"/>
                    <a:pt x="696772" y="39005"/>
                  </a:cubicBezTo>
                  <a:cubicBezTo>
                    <a:pt x="695397" y="36380"/>
                    <a:pt x="694709" y="33410"/>
                    <a:pt x="694709" y="30098"/>
                  </a:cubicBezTo>
                  <a:cubicBezTo>
                    <a:pt x="694709" y="26847"/>
                    <a:pt x="695397" y="23909"/>
                    <a:pt x="696772" y="21284"/>
                  </a:cubicBezTo>
                  <a:cubicBezTo>
                    <a:pt x="698209" y="18596"/>
                    <a:pt x="700178" y="16502"/>
                    <a:pt x="702679" y="15002"/>
                  </a:cubicBezTo>
                  <a:cubicBezTo>
                    <a:pt x="705179" y="13502"/>
                    <a:pt x="708023" y="12752"/>
                    <a:pt x="711211" y="12752"/>
                  </a:cubicBezTo>
                  <a:cubicBezTo>
                    <a:pt x="714712" y="12752"/>
                    <a:pt x="717650" y="13595"/>
                    <a:pt x="720025" y="15283"/>
                  </a:cubicBezTo>
                  <a:cubicBezTo>
                    <a:pt x="722463" y="16908"/>
                    <a:pt x="724213" y="19065"/>
                    <a:pt x="725275" y="21753"/>
                  </a:cubicBezTo>
                  <a:lnTo>
                    <a:pt x="720306" y="23815"/>
                  </a:lnTo>
                  <a:cubicBezTo>
                    <a:pt x="719493" y="21815"/>
                    <a:pt x="718274" y="20315"/>
                    <a:pt x="716649" y="19315"/>
                  </a:cubicBezTo>
                  <a:cubicBezTo>
                    <a:pt x="715087" y="18252"/>
                    <a:pt x="713180" y="17721"/>
                    <a:pt x="710930" y="17721"/>
                  </a:cubicBezTo>
                  <a:cubicBezTo>
                    <a:pt x="708992" y="17721"/>
                    <a:pt x="707179" y="18252"/>
                    <a:pt x="705492" y="19315"/>
                  </a:cubicBezTo>
                  <a:cubicBezTo>
                    <a:pt x="703867" y="20315"/>
                    <a:pt x="702554" y="21753"/>
                    <a:pt x="701554" y="23628"/>
                  </a:cubicBezTo>
                  <a:cubicBezTo>
                    <a:pt x="700554" y="25503"/>
                    <a:pt x="700054" y="27660"/>
                    <a:pt x="700054" y="30098"/>
                  </a:cubicBezTo>
                  <a:cubicBezTo>
                    <a:pt x="700054" y="32535"/>
                    <a:pt x="700554" y="34692"/>
                    <a:pt x="701554" y="36567"/>
                  </a:cubicBezTo>
                  <a:cubicBezTo>
                    <a:pt x="702554" y="38442"/>
                    <a:pt x="703867" y="39911"/>
                    <a:pt x="705492" y="40974"/>
                  </a:cubicBezTo>
                  <a:cubicBezTo>
                    <a:pt x="707179" y="41974"/>
                    <a:pt x="708992" y="42474"/>
                    <a:pt x="710930" y="42474"/>
                  </a:cubicBezTo>
                  <a:cubicBezTo>
                    <a:pt x="713243" y="42474"/>
                    <a:pt x="715212" y="41943"/>
                    <a:pt x="716837" y="40880"/>
                  </a:cubicBezTo>
                  <a:cubicBezTo>
                    <a:pt x="718525" y="39818"/>
                    <a:pt x="719775" y="38317"/>
                    <a:pt x="720587" y="36380"/>
                  </a:cubicBezTo>
                  <a:lnTo>
                    <a:pt x="725463" y="38442"/>
                  </a:lnTo>
                  <a:cubicBezTo>
                    <a:pt x="724338" y="41130"/>
                    <a:pt x="722525" y="43318"/>
                    <a:pt x="720025" y="45006"/>
                  </a:cubicBezTo>
                  <a:cubicBezTo>
                    <a:pt x="717587" y="46631"/>
                    <a:pt x="714649" y="47443"/>
                    <a:pt x="711211" y="47443"/>
                  </a:cubicBezTo>
                  <a:close/>
                  <a:moveTo>
                    <a:pt x="745994" y="47443"/>
                  </a:moveTo>
                  <a:cubicBezTo>
                    <a:pt x="742806" y="47443"/>
                    <a:pt x="739930" y="46693"/>
                    <a:pt x="737367" y="45193"/>
                  </a:cubicBezTo>
                  <a:cubicBezTo>
                    <a:pt x="734805" y="43631"/>
                    <a:pt x="732804" y="41536"/>
                    <a:pt x="731367" y="38911"/>
                  </a:cubicBezTo>
                  <a:cubicBezTo>
                    <a:pt x="729991" y="36223"/>
                    <a:pt x="729304" y="33285"/>
                    <a:pt x="729304" y="30098"/>
                  </a:cubicBezTo>
                  <a:cubicBezTo>
                    <a:pt x="729304" y="26910"/>
                    <a:pt x="729991" y="24003"/>
                    <a:pt x="731367" y="21378"/>
                  </a:cubicBezTo>
                  <a:cubicBezTo>
                    <a:pt x="732804" y="18690"/>
                    <a:pt x="734805" y="16596"/>
                    <a:pt x="737367" y="15096"/>
                  </a:cubicBezTo>
                  <a:cubicBezTo>
                    <a:pt x="739930" y="13533"/>
                    <a:pt x="742806" y="12752"/>
                    <a:pt x="745994" y="12752"/>
                  </a:cubicBezTo>
                  <a:cubicBezTo>
                    <a:pt x="749181" y="12752"/>
                    <a:pt x="752057" y="13533"/>
                    <a:pt x="754620" y="15096"/>
                  </a:cubicBezTo>
                  <a:cubicBezTo>
                    <a:pt x="757182" y="16596"/>
                    <a:pt x="759183" y="18690"/>
                    <a:pt x="760620" y="21378"/>
                  </a:cubicBezTo>
                  <a:cubicBezTo>
                    <a:pt x="762058" y="24003"/>
                    <a:pt x="762777" y="26910"/>
                    <a:pt x="762777" y="30098"/>
                  </a:cubicBezTo>
                  <a:cubicBezTo>
                    <a:pt x="762777" y="33285"/>
                    <a:pt x="762058" y="36223"/>
                    <a:pt x="760620" y="38911"/>
                  </a:cubicBezTo>
                  <a:cubicBezTo>
                    <a:pt x="759183" y="41536"/>
                    <a:pt x="757182" y="43631"/>
                    <a:pt x="754620" y="45193"/>
                  </a:cubicBezTo>
                  <a:cubicBezTo>
                    <a:pt x="752057" y="46693"/>
                    <a:pt x="749181" y="47443"/>
                    <a:pt x="745994" y="47443"/>
                  </a:cubicBezTo>
                  <a:close/>
                  <a:moveTo>
                    <a:pt x="745994" y="42474"/>
                  </a:moveTo>
                  <a:cubicBezTo>
                    <a:pt x="747994" y="42474"/>
                    <a:pt x="749869" y="41974"/>
                    <a:pt x="751619" y="40974"/>
                  </a:cubicBezTo>
                  <a:cubicBezTo>
                    <a:pt x="753370" y="39974"/>
                    <a:pt x="754745" y="38536"/>
                    <a:pt x="755745" y="36661"/>
                  </a:cubicBezTo>
                  <a:cubicBezTo>
                    <a:pt x="756807" y="34786"/>
                    <a:pt x="757339" y="32598"/>
                    <a:pt x="757339" y="30098"/>
                  </a:cubicBezTo>
                  <a:cubicBezTo>
                    <a:pt x="757339" y="27597"/>
                    <a:pt x="756807" y="25409"/>
                    <a:pt x="755745" y="23534"/>
                  </a:cubicBezTo>
                  <a:cubicBezTo>
                    <a:pt x="754745" y="21659"/>
                    <a:pt x="753370" y="20221"/>
                    <a:pt x="751619" y="19221"/>
                  </a:cubicBezTo>
                  <a:cubicBezTo>
                    <a:pt x="749869" y="18221"/>
                    <a:pt x="747994" y="17721"/>
                    <a:pt x="745994" y="17721"/>
                  </a:cubicBezTo>
                  <a:cubicBezTo>
                    <a:pt x="743993" y="17721"/>
                    <a:pt x="742118" y="18221"/>
                    <a:pt x="740368" y="19221"/>
                  </a:cubicBezTo>
                  <a:cubicBezTo>
                    <a:pt x="738617" y="20221"/>
                    <a:pt x="737211" y="21659"/>
                    <a:pt x="736149" y="23534"/>
                  </a:cubicBezTo>
                  <a:cubicBezTo>
                    <a:pt x="735148" y="25409"/>
                    <a:pt x="734648" y="27597"/>
                    <a:pt x="734648" y="30098"/>
                  </a:cubicBezTo>
                  <a:cubicBezTo>
                    <a:pt x="734648" y="32598"/>
                    <a:pt x="735148" y="34786"/>
                    <a:pt x="736149" y="36661"/>
                  </a:cubicBezTo>
                  <a:cubicBezTo>
                    <a:pt x="737211" y="38536"/>
                    <a:pt x="738617" y="39974"/>
                    <a:pt x="740368" y="40974"/>
                  </a:cubicBezTo>
                  <a:cubicBezTo>
                    <a:pt x="742118" y="41974"/>
                    <a:pt x="743993" y="42474"/>
                    <a:pt x="745994" y="42474"/>
                  </a:cubicBezTo>
                  <a:close/>
                  <a:moveTo>
                    <a:pt x="768463" y="13783"/>
                  </a:moveTo>
                  <a:lnTo>
                    <a:pt x="773620" y="13783"/>
                  </a:lnTo>
                  <a:lnTo>
                    <a:pt x="773620" y="18565"/>
                  </a:lnTo>
                  <a:lnTo>
                    <a:pt x="773902" y="18565"/>
                  </a:lnTo>
                  <a:cubicBezTo>
                    <a:pt x="774777" y="16940"/>
                    <a:pt x="776183" y="15564"/>
                    <a:pt x="778121" y="14439"/>
                  </a:cubicBezTo>
                  <a:cubicBezTo>
                    <a:pt x="780121" y="13314"/>
                    <a:pt x="782215" y="12752"/>
                    <a:pt x="784403" y="12752"/>
                  </a:cubicBezTo>
                  <a:cubicBezTo>
                    <a:pt x="788341" y="12752"/>
                    <a:pt x="791341" y="13908"/>
                    <a:pt x="793404" y="16221"/>
                  </a:cubicBezTo>
                  <a:cubicBezTo>
                    <a:pt x="795467" y="18471"/>
                    <a:pt x="796498" y="21565"/>
                    <a:pt x="796498" y="25503"/>
                  </a:cubicBezTo>
                  <a:lnTo>
                    <a:pt x="796498" y="46412"/>
                  </a:lnTo>
                  <a:lnTo>
                    <a:pt x="791060" y="46412"/>
                  </a:lnTo>
                  <a:lnTo>
                    <a:pt x="791060" y="26347"/>
                  </a:lnTo>
                  <a:cubicBezTo>
                    <a:pt x="791060" y="23284"/>
                    <a:pt x="790341" y="21096"/>
                    <a:pt x="788903" y="19784"/>
                  </a:cubicBezTo>
                  <a:cubicBezTo>
                    <a:pt x="787466" y="18409"/>
                    <a:pt x="785497" y="17721"/>
                    <a:pt x="782996" y="17721"/>
                  </a:cubicBezTo>
                  <a:cubicBezTo>
                    <a:pt x="781246" y="17721"/>
                    <a:pt x="779652" y="18221"/>
                    <a:pt x="778215" y="19221"/>
                  </a:cubicBezTo>
                  <a:cubicBezTo>
                    <a:pt x="776839" y="20159"/>
                    <a:pt x="775777" y="21440"/>
                    <a:pt x="775027" y="23065"/>
                  </a:cubicBezTo>
                  <a:cubicBezTo>
                    <a:pt x="774277" y="24628"/>
                    <a:pt x="773902" y="26285"/>
                    <a:pt x="773902" y="28035"/>
                  </a:cubicBezTo>
                  <a:lnTo>
                    <a:pt x="773902" y="46412"/>
                  </a:lnTo>
                  <a:lnTo>
                    <a:pt x="768463" y="46412"/>
                  </a:lnTo>
                  <a:lnTo>
                    <a:pt x="768463" y="13783"/>
                  </a:lnTo>
                  <a:close/>
                  <a:moveTo>
                    <a:pt x="815362" y="47443"/>
                  </a:moveTo>
                  <a:cubicBezTo>
                    <a:pt x="811862" y="47443"/>
                    <a:pt x="808924" y="46631"/>
                    <a:pt x="806549" y="45006"/>
                  </a:cubicBezTo>
                  <a:cubicBezTo>
                    <a:pt x="804236" y="43318"/>
                    <a:pt x="802611" y="41193"/>
                    <a:pt x="801673" y="38630"/>
                  </a:cubicBezTo>
                  <a:lnTo>
                    <a:pt x="806549" y="36473"/>
                  </a:lnTo>
                  <a:cubicBezTo>
                    <a:pt x="807361" y="38474"/>
                    <a:pt x="808549" y="40005"/>
                    <a:pt x="810112" y="41068"/>
                  </a:cubicBezTo>
                  <a:cubicBezTo>
                    <a:pt x="811737" y="42130"/>
                    <a:pt x="813487" y="42662"/>
                    <a:pt x="815362" y="42662"/>
                  </a:cubicBezTo>
                  <a:cubicBezTo>
                    <a:pt x="817425" y="42662"/>
                    <a:pt x="819175" y="42255"/>
                    <a:pt x="820613" y="41443"/>
                  </a:cubicBezTo>
                  <a:cubicBezTo>
                    <a:pt x="822050" y="40568"/>
                    <a:pt x="822769" y="39380"/>
                    <a:pt x="822769" y="37880"/>
                  </a:cubicBezTo>
                  <a:cubicBezTo>
                    <a:pt x="822769" y="36505"/>
                    <a:pt x="822207" y="35411"/>
                    <a:pt x="821082" y="34598"/>
                  </a:cubicBezTo>
                  <a:cubicBezTo>
                    <a:pt x="819957" y="33723"/>
                    <a:pt x="818144" y="33004"/>
                    <a:pt x="815643" y="32442"/>
                  </a:cubicBezTo>
                  <a:lnTo>
                    <a:pt x="811705" y="31410"/>
                  </a:lnTo>
                  <a:cubicBezTo>
                    <a:pt x="809080" y="30723"/>
                    <a:pt x="806924" y="29629"/>
                    <a:pt x="805236" y="28129"/>
                  </a:cubicBezTo>
                  <a:cubicBezTo>
                    <a:pt x="803611" y="26566"/>
                    <a:pt x="802798" y="24597"/>
                    <a:pt x="802798" y="22222"/>
                  </a:cubicBezTo>
                  <a:cubicBezTo>
                    <a:pt x="802798" y="20346"/>
                    <a:pt x="803361" y="18690"/>
                    <a:pt x="804486" y="17252"/>
                  </a:cubicBezTo>
                  <a:cubicBezTo>
                    <a:pt x="805611" y="15815"/>
                    <a:pt x="807111" y="14721"/>
                    <a:pt x="808986" y="13970"/>
                  </a:cubicBezTo>
                  <a:cubicBezTo>
                    <a:pt x="810862" y="13158"/>
                    <a:pt x="812893" y="12752"/>
                    <a:pt x="815081" y="12752"/>
                  </a:cubicBezTo>
                  <a:cubicBezTo>
                    <a:pt x="817956" y="12752"/>
                    <a:pt x="820488" y="13377"/>
                    <a:pt x="822676" y="14627"/>
                  </a:cubicBezTo>
                  <a:cubicBezTo>
                    <a:pt x="824926" y="15877"/>
                    <a:pt x="826520" y="17596"/>
                    <a:pt x="827457" y="19784"/>
                  </a:cubicBezTo>
                  <a:lnTo>
                    <a:pt x="822769" y="21940"/>
                  </a:lnTo>
                  <a:cubicBezTo>
                    <a:pt x="821332" y="19065"/>
                    <a:pt x="818738" y="17627"/>
                    <a:pt x="814987" y="17627"/>
                  </a:cubicBezTo>
                  <a:cubicBezTo>
                    <a:pt x="813237" y="17627"/>
                    <a:pt x="811674" y="18065"/>
                    <a:pt x="810299" y="18940"/>
                  </a:cubicBezTo>
                  <a:cubicBezTo>
                    <a:pt x="808986" y="19753"/>
                    <a:pt x="808330" y="20784"/>
                    <a:pt x="808330" y="22034"/>
                  </a:cubicBezTo>
                  <a:cubicBezTo>
                    <a:pt x="808330" y="23222"/>
                    <a:pt x="808799" y="24191"/>
                    <a:pt x="809736" y="24941"/>
                  </a:cubicBezTo>
                  <a:cubicBezTo>
                    <a:pt x="810674" y="25691"/>
                    <a:pt x="812081" y="26316"/>
                    <a:pt x="813956" y="26816"/>
                  </a:cubicBezTo>
                  <a:lnTo>
                    <a:pt x="818644" y="28035"/>
                  </a:lnTo>
                  <a:cubicBezTo>
                    <a:pt x="821832" y="28847"/>
                    <a:pt x="824238" y="30066"/>
                    <a:pt x="825864" y="31691"/>
                  </a:cubicBezTo>
                  <a:cubicBezTo>
                    <a:pt x="827489" y="33254"/>
                    <a:pt x="828301" y="35192"/>
                    <a:pt x="828301" y="37505"/>
                  </a:cubicBezTo>
                  <a:cubicBezTo>
                    <a:pt x="828301" y="39505"/>
                    <a:pt x="827708" y="41255"/>
                    <a:pt x="826520" y="42755"/>
                  </a:cubicBezTo>
                  <a:cubicBezTo>
                    <a:pt x="825395" y="44256"/>
                    <a:pt x="823863" y="45412"/>
                    <a:pt x="821926" y="46225"/>
                  </a:cubicBezTo>
                  <a:cubicBezTo>
                    <a:pt x="819988" y="47037"/>
                    <a:pt x="817800" y="47443"/>
                    <a:pt x="815362" y="47443"/>
                  </a:cubicBezTo>
                  <a:close/>
                  <a:moveTo>
                    <a:pt x="837131" y="7782"/>
                  </a:moveTo>
                  <a:cubicBezTo>
                    <a:pt x="836069" y="7782"/>
                    <a:pt x="835131" y="7407"/>
                    <a:pt x="834319" y="6657"/>
                  </a:cubicBezTo>
                  <a:cubicBezTo>
                    <a:pt x="833568" y="5907"/>
                    <a:pt x="833193" y="4969"/>
                    <a:pt x="833193" y="3844"/>
                  </a:cubicBezTo>
                  <a:cubicBezTo>
                    <a:pt x="833193" y="2782"/>
                    <a:pt x="833568" y="1875"/>
                    <a:pt x="834319" y="1125"/>
                  </a:cubicBezTo>
                  <a:cubicBezTo>
                    <a:pt x="835131" y="375"/>
                    <a:pt x="836069" y="0"/>
                    <a:pt x="837131" y="0"/>
                  </a:cubicBezTo>
                  <a:cubicBezTo>
                    <a:pt x="838257" y="0"/>
                    <a:pt x="839194" y="375"/>
                    <a:pt x="839944" y="1125"/>
                  </a:cubicBezTo>
                  <a:cubicBezTo>
                    <a:pt x="840694" y="1875"/>
                    <a:pt x="841069" y="2782"/>
                    <a:pt x="841069" y="3844"/>
                  </a:cubicBezTo>
                  <a:cubicBezTo>
                    <a:pt x="841069" y="4969"/>
                    <a:pt x="840694" y="5907"/>
                    <a:pt x="839944" y="6657"/>
                  </a:cubicBezTo>
                  <a:cubicBezTo>
                    <a:pt x="839194" y="7407"/>
                    <a:pt x="838257" y="7782"/>
                    <a:pt x="837131" y="7782"/>
                  </a:cubicBezTo>
                  <a:close/>
                  <a:moveTo>
                    <a:pt x="834412" y="13783"/>
                  </a:moveTo>
                  <a:lnTo>
                    <a:pt x="839850" y="13783"/>
                  </a:lnTo>
                  <a:lnTo>
                    <a:pt x="839850" y="46412"/>
                  </a:lnTo>
                  <a:lnTo>
                    <a:pt x="834412" y="46412"/>
                  </a:lnTo>
                  <a:lnTo>
                    <a:pt x="834412" y="13783"/>
                  </a:lnTo>
                  <a:close/>
                  <a:moveTo>
                    <a:pt x="859740" y="47443"/>
                  </a:moveTo>
                  <a:cubicBezTo>
                    <a:pt x="856240" y="47443"/>
                    <a:pt x="853302" y="46631"/>
                    <a:pt x="850927" y="45006"/>
                  </a:cubicBezTo>
                  <a:cubicBezTo>
                    <a:pt x="848614" y="43318"/>
                    <a:pt x="846989" y="41193"/>
                    <a:pt x="846051" y="38630"/>
                  </a:cubicBezTo>
                  <a:lnTo>
                    <a:pt x="850927" y="36473"/>
                  </a:lnTo>
                  <a:cubicBezTo>
                    <a:pt x="851740" y="38474"/>
                    <a:pt x="852927" y="40005"/>
                    <a:pt x="854490" y="41068"/>
                  </a:cubicBezTo>
                  <a:cubicBezTo>
                    <a:pt x="856115" y="42130"/>
                    <a:pt x="857865" y="42662"/>
                    <a:pt x="859740" y="42662"/>
                  </a:cubicBezTo>
                  <a:cubicBezTo>
                    <a:pt x="861803" y="42662"/>
                    <a:pt x="863554" y="42255"/>
                    <a:pt x="864991" y="41443"/>
                  </a:cubicBezTo>
                  <a:cubicBezTo>
                    <a:pt x="866429" y="40568"/>
                    <a:pt x="867148" y="39380"/>
                    <a:pt x="867148" y="37880"/>
                  </a:cubicBezTo>
                  <a:cubicBezTo>
                    <a:pt x="867148" y="36505"/>
                    <a:pt x="866585" y="35411"/>
                    <a:pt x="865460" y="34598"/>
                  </a:cubicBezTo>
                  <a:cubicBezTo>
                    <a:pt x="864335" y="33723"/>
                    <a:pt x="862522" y="33004"/>
                    <a:pt x="860022" y="32442"/>
                  </a:cubicBezTo>
                  <a:lnTo>
                    <a:pt x="856084" y="31410"/>
                  </a:lnTo>
                  <a:cubicBezTo>
                    <a:pt x="853458" y="30723"/>
                    <a:pt x="851302" y="29629"/>
                    <a:pt x="849614" y="28129"/>
                  </a:cubicBezTo>
                  <a:cubicBezTo>
                    <a:pt x="847989" y="26566"/>
                    <a:pt x="847176" y="24597"/>
                    <a:pt x="847176" y="22222"/>
                  </a:cubicBezTo>
                  <a:cubicBezTo>
                    <a:pt x="847176" y="20346"/>
                    <a:pt x="847739" y="18690"/>
                    <a:pt x="848864" y="17252"/>
                  </a:cubicBezTo>
                  <a:cubicBezTo>
                    <a:pt x="849989" y="15815"/>
                    <a:pt x="851489" y="14721"/>
                    <a:pt x="853365" y="13970"/>
                  </a:cubicBezTo>
                  <a:cubicBezTo>
                    <a:pt x="855240" y="13158"/>
                    <a:pt x="857271" y="12752"/>
                    <a:pt x="859459" y="12752"/>
                  </a:cubicBezTo>
                  <a:cubicBezTo>
                    <a:pt x="862335" y="12752"/>
                    <a:pt x="864866" y="13377"/>
                    <a:pt x="867054" y="14627"/>
                  </a:cubicBezTo>
                  <a:cubicBezTo>
                    <a:pt x="869304" y="15877"/>
                    <a:pt x="870898" y="17596"/>
                    <a:pt x="871836" y="19784"/>
                  </a:cubicBezTo>
                  <a:lnTo>
                    <a:pt x="867148" y="21940"/>
                  </a:lnTo>
                  <a:cubicBezTo>
                    <a:pt x="865710" y="19065"/>
                    <a:pt x="863116" y="17627"/>
                    <a:pt x="859365" y="17627"/>
                  </a:cubicBezTo>
                  <a:cubicBezTo>
                    <a:pt x="857615" y="17627"/>
                    <a:pt x="856053" y="18065"/>
                    <a:pt x="854677" y="18940"/>
                  </a:cubicBezTo>
                  <a:cubicBezTo>
                    <a:pt x="853365" y="19753"/>
                    <a:pt x="852708" y="20784"/>
                    <a:pt x="852708" y="22034"/>
                  </a:cubicBezTo>
                  <a:cubicBezTo>
                    <a:pt x="852708" y="23222"/>
                    <a:pt x="853177" y="24191"/>
                    <a:pt x="854115" y="24941"/>
                  </a:cubicBezTo>
                  <a:cubicBezTo>
                    <a:pt x="855052" y="25691"/>
                    <a:pt x="856459" y="26316"/>
                    <a:pt x="858334" y="26816"/>
                  </a:cubicBezTo>
                  <a:lnTo>
                    <a:pt x="863022" y="28035"/>
                  </a:lnTo>
                  <a:cubicBezTo>
                    <a:pt x="866210" y="28847"/>
                    <a:pt x="868617" y="30066"/>
                    <a:pt x="870242" y="31691"/>
                  </a:cubicBezTo>
                  <a:cubicBezTo>
                    <a:pt x="871867" y="33254"/>
                    <a:pt x="872680" y="35192"/>
                    <a:pt x="872680" y="37505"/>
                  </a:cubicBezTo>
                  <a:cubicBezTo>
                    <a:pt x="872680" y="39505"/>
                    <a:pt x="872086" y="41255"/>
                    <a:pt x="870898" y="42755"/>
                  </a:cubicBezTo>
                  <a:cubicBezTo>
                    <a:pt x="869773" y="44256"/>
                    <a:pt x="868242" y="45412"/>
                    <a:pt x="866304" y="46225"/>
                  </a:cubicBezTo>
                  <a:cubicBezTo>
                    <a:pt x="864366" y="47037"/>
                    <a:pt x="862178" y="47443"/>
                    <a:pt x="859740" y="47443"/>
                  </a:cubicBezTo>
                  <a:close/>
                  <a:moveTo>
                    <a:pt x="890886" y="46881"/>
                  </a:moveTo>
                  <a:cubicBezTo>
                    <a:pt x="889510" y="46881"/>
                    <a:pt x="888260" y="46693"/>
                    <a:pt x="887135" y="46318"/>
                  </a:cubicBezTo>
                  <a:cubicBezTo>
                    <a:pt x="886010" y="45881"/>
                    <a:pt x="885073" y="45287"/>
                    <a:pt x="884322" y="44537"/>
                  </a:cubicBezTo>
                  <a:cubicBezTo>
                    <a:pt x="882635" y="42912"/>
                    <a:pt x="881791" y="40693"/>
                    <a:pt x="881791" y="37880"/>
                  </a:cubicBezTo>
                  <a:lnTo>
                    <a:pt x="881791" y="18752"/>
                  </a:lnTo>
                  <a:lnTo>
                    <a:pt x="876071" y="18752"/>
                  </a:lnTo>
                  <a:lnTo>
                    <a:pt x="876071" y="13783"/>
                  </a:lnTo>
                  <a:lnTo>
                    <a:pt x="881791" y="13783"/>
                  </a:lnTo>
                  <a:lnTo>
                    <a:pt x="881791" y="4594"/>
                  </a:lnTo>
                  <a:lnTo>
                    <a:pt x="887229" y="4594"/>
                  </a:lnTo>
                  <a:lnTo>
                    <a:pt x="887229" y="13783"/>
                  </a:lnTo>
                  <a:lnTo>
                    <a:pt x="895199" y="13783"/>
                  </a:lnTo>
                  <a:lnTo>
                    <a:pt x="895199" y="18752"/>
                  </a:lnTo>
                  <a:lnTo>
                    <a:pt x="887229" y="18752"/>
                  </a:lnTo>
                  <a:lnTo>
                    <a:pt x="887229" y="36473"/>
                  </a:lnTo>
                  <a:cubicBezTo>
                    <a:pt x="887229" y="38286"/>
                    <a:pt x="887573" y="39630"/>
                    <a:pt x="888260" y="40505"/>
                  </a:cubicBezTo>
                  <a:cubicBezTo>
                    <a:pt x="889073" y="41443"/>
                    <a:pt x="890229" y="41911"/>
                    <a:pt x="891730" y="41911"/>
                  </a:cubicBezTo>
                  <a:cubicBezTo>
                    <a:pt x="893042" y="41911"/>
                    <a:pt x="894230" y="41536"/>
                    <a:pt x="895293" y="40786"/>
                  </a:cubicBezTo>
                  <a:lnTo>
                    <a:pt x="895293" y="46131"/>
                  </a:lnTo>
                  <a:cubicBezTo>
                    <a:pt x="894667" y="46381"/>
                    <a:pt x="894011" y="46568"/>
                    <a:pt x="893324" y="46693"/>
                  </a:cubicBezTo>
                  <a:cubicBezTo>
                    <a:pt x="892698" y="46818"/>
                    <a:pt x="891886" y="46881"/>
                    <a:pt x="890886" y="46881"/>
                  </a:cubicBezTo>
                  <a:close/>
                  <a:moveTo>
                    <a:pt x="914851" y="47443"/>
                  </a:moveTo>
                  <a:cubicBezTo>
                    <a:pt x="911726" y="47443"/>
                    <a:pt x="908913" y="46693"/>
                    <a:pt x="906413" y="45193"/>
                  </a:cubicBezTo>
                  <a:cubicBezTo>
                    <a:pt x="903975" y="43693"/>
                    <a:pt x="902068" y="41630"/>
                    <a:pt x="900693" y="39005"/>
                  </a:cubicBezTo>
                  <a:cubicBezTo>
                    <a:pt x="899318" y="36380"/>
                    <a:pt x="898630" y="33442"/>
                    <a:pt x="898630" y="30191"/>
                  </a:cubicBezTo>
                  <a:cubicBezTo>
                    <a:pt x="898630" y="27066"/>
                    <a:pt x="899255" y="24191"/>
                    <a:pt x="900506" y="21565"/>
                  </a:cubicBezTo>
                  <a:cubicBezTo>
                    <a:pt x="901818" y="18877"/>
                    <a:pt x="903662" y="16752"/>
                    <a:pt x="906037" y="15189"/>
                  </a:cubicBezTo>
                  <a:cubicBezTo>
                    <a:pt x="908475" y="13564"/>
                    <a:pt x="911257" y="12752"/>
                    <a:pt x="914382" y="12752"/>
                  </a:cubicBezTo>
                  <a:cubicBezTo>
                    <a:pt x="917570" y="12752"/>
                    <a:pt x="920320" y="13471"/>
                    <a:pt x="922633" y="14908"/>
                  </a:cubicBezTo>
                  <a:cubicBezTo>
                    <a:pt x="925008" y="16346"/>
                    <a:pt x="926821" y="18315"/>
                    <a:pt x="928071" y="20815"/>
                  </a:cubicBezTo>
                  <a:cubicBezTo>
                    <a:pt x="929322" y="23316"/>
                    <a:pt x="929947" y="26191"/>
                    <a:pt x="929947" y="29441"/>
                  </a:cubicBezTo>
                  <a:cubicBezTo>
                    <a:pt x="929947" y="29941"/>
                    <a:pt x="929916" y="30504"/>
                    <a:pt x="929853" y="31129"/>
                  </a:cubicBezTo>
                  <a:lnTo>
                    <a:pt x="904068" y="31129"/>
                  </a:lnTo>
                  <a:cubicBezTo>
                    <a:pt x="904193" y="33629"/>
                    <a:pt x="904787" y="35723"/>
                    <a:pt x="905850" y="37411"/>
                  </a:cubicBezTo>
                  <a:cubicBezTo>
                    <a:pt x="906912" y="39099"/>
                    <a:pt x="908257" y="40380"/>
                    <a:pt x="909882" y="41255"/>
                  </a:cubicBezTo>
                  <a:cubicBezTo>
                    <a:pt x="911507" y="42068"/>
                    <a:pt x="913226" y="42474"/>
                    <a:pt x="915039" y="42474"/>
                  </a:cubicBezTo>
                  <a:cubicBezTo>
                    <a:pt x="919289" y="42474"/>
                    <a:pt x="922508" y="40536"/>
                    <a:pt x="924696" y="36661"/>
                  </a:cubicBezTo>
                  <a:lnTo>
                    <a:pt x="929290" y="38911"/>
                  </a:lnTo>
                  <a:cubicBezTo>
                    <a:pt x="927915" y="41474"/>
                    <a:pt x="926009" y="43537"/>
                    <a:pt x="923571" y="45099"/>
                  </a:cubicBezTo>
                  <a:cubicBezTo>
                    <a:pt x="921133" y="46662"/>
                    <a:pt x="918226" y="47443"/>
                    <a:pt x="914851" y="47443"/>
                  </a:cubicBezTo>
                  <a:close/>
                  <a:moveTo>
                    <a:pt x="924227" y="26628"/>
                  </a:moveTo>
                  <a:cubicBezTo>
                    <a:pt x="924165" y="25253"/>
                    <a:pt x="923790" y="23909"/>
                    <a:pt x="923102" y="22597"/>
                  </a:cubicBezTo>
                  <a:cubicBezTo>
                    <a:pt x="922415" y="21221"/>
                    <a:pt x="921321" y="20065"/>
                    <a:pt x="919820" y="19127"/>
                  </a:cubicBezTo>
                  <a:cubicBezTo>
                    <a:pt x="918383" y="18190"/>
                    <a:pt x="916570" y="17721"/>
                    <a:pt x="914382" y="17721"/>
                  </a:cubicBezTo>
                  <a:cubicBezTo>
                    <a:pt x="911820" y="17721"/>
                    <a:pt x="909632" y="18534"/>
                    <a:pt x="907819" y="20159"/>
                  </a:cubicBezTo>
                  <a:cubicBezTo>
                    <a:pt x="906069" y="21784"/>
                    <a:pt x="904912" y="23941"/>
                    <a:pt x="904350" y="26628"/>
                  </a:cubicBezTo>
                  <a:lnTo>
                    <a:pt x="924227" y="26628"/>
                  </a:lnTo>
                  <a:close/>
                  <a:moveTo>
                    <a:pt x="936320" y="13783"/>
                  </a:moveTo>
                  <a:lnTo>
                    <a:pt x="941476" y="13783"/>
                  </a:lnTo>
                  <a:lnTo>
                    <a:pt x="941476" y="18565"/>
                  </a:lnTo>
                  <a:lnTo>
                    <a:pt x="941758" y="18565"/>
                  </a:lnTo>
                  <a:cubicBezTo>
                    <a:pt x="942633" y="16940"/>
                    <a:pt x="944039" y="15564"/>
                    <a:pt x="945977" y="14439"/>
                  </a:cubicBezTo>
                  <a:cubicBezTo>
                    <a:pt x="947977" y="13314"/>
                    <a:pt x="950071" y="12752"/>
                    <a:pt x="952259" y="12752"/>
                  </a:cubicBezTo>
                  <a:cubicBezTo>
                    <a:pt x="956197" y="12752"/>
                    <a:pt x="959197" y="13908"/>
                    <a:pt x="961260" y="16221"/>
                  </a:cubicBezTo>
                  <a:cubicBezTo>
                    <a:pt x="963323" y="18471"/>
                    <a:pt x="964354" y="21565"/>
                    <a:pt x="964354" y="25503"/>
                  </a:cubicBezTo>
                  <a:lnTo>
                    <a:pt x="964354" y="46412"/>
                  </a:lnTo>
                  <a:lnTo>
                    <a:pt x="958916" y="46412"/>
                  </a:lnTo>
                  <a:lnTo>
                    <a:pt x="958916" y="26347"/>
                  </a:lnTo>
                  <a:cubicBezTo>
                    <a:pt x="958916" y="23284"/>
                    <a:pt x="958197" y="21096"/>
                    <a:pt x="956760" y="19784"/>
                  </a:cubicBezTo>
                  <a:cubicBezTo>
                    <a:pt x="955322" y="18409"/>
                    <a:pt x="953353" y="17721"/>
                    <a:pt x="950853" y="17721"/>
                  </a:cubicBezTo>
                  <a:cubicBezTo>
                    <a:pt x="949102" y="17721"/>
                    <a:pt x="947508" y="18221"/>
                    <a:pt x="946071" y="19221"/>
                  </a:cubicBezTo>
                  <a:cubicBezTo>
                    <a:pt x="944695" y="20159"/>
                    <a:pt x="943633" y="21440"/>
                    <a:pt x="942883" y="23065"/>
                  </a:cubicBezTo>
                  <a:cubicBezTo>
                    <a:pt x="942133" y="24628"/>
                    <a:pt x="941758" y="26285"/>
                    <a:pt x="941758" y="28035"/>
                  </a:cubicBezTo>
                  <a:lnTo>
                    <a:pt x="941758" y="46412"/>
                  </a:lnTo>
                  <a:lnTo>
                    <a:pt x="936320" y="46412"/>
                  </a:lnTo>
                  <a:lnTo>
                    <a:pt x="936320" y="13783"/>
                  </a:lnTo>
                  <a:close/>
                  <a:moveTo>
                    <a:pt x="983157" y="46881"/>
                  </a:moveTo>
                  <a:cubicBezTo>
                    <a:pt x="981782" y="46881"/>
                    <a:pt x="980532" y="46693"/>
                    <a:pt x="979407" y="46318"/>
                  </a:cubicBezTo>
                  <a:cubicBezTo>
                    <a:pt x="978282" y="45881"/>
                    <a:pt x="977344" y="45287"/>
                    <a:pt x="976594" y="44537"/>
                  </a:cubicBezTo>
                  <a:cubicBezTo>
                    <a:pt x="974906" y="42912"/>
                    <a:pt x="974062" y="40693"/>
                    <a:pt x="974062" y="37880"/>
                  </a:cubicBezTo>
                  <a:lnTo>
                    <a:pt x="974062" y="18752"/>
                  </a:lnTo>
                  <a:lnTo>
                    <a:pt x="968343" y="18752"/>
                  </a:lnTo>
                  <a:lnTo>
                    <a:pt x="968343" y="13783"/>
                  </a:lnTo>
                  <a:lnTo>
                    <a:pt x="974062" y="13783"/>
                  </a:lnTo>
                  <a:lnTo>
                    <a:pt x="974062" y="4594"/>
                  </a:lnTo>
                  <a:lnTo>
                    <a:pt x="979501" y="4594"/>
                  </a:lnTo>
                  <a:lnTo>
                    <a:pt x="979501" y="13783"/>
                  </a:lnTo>
                  <a:lnTo>
                    <a:pt x="987470" y="13783"/>
                  </a:lnTo>
                  <a:lnTo>
                    <a:pt x="987470" y="18752"/>
                  </a:lnTo>
                  <a:lnTo>
                    <a:pt x="979501" y="18752"/>
                  </a:lnTo>
                  <a:lnTo>
                    <a:pt x="979501" y="36473"/>
                  </a:lnTo>
                  <a:cubicBezTo>
                    <a:pt x="979501" y="38286"/>
                    <a:pt x="979844" y="39630"/>
                    <a:pt x="980532" y="40505"/>
                  </a:cubicBezTo>
                  <a:cubicBezTo>
                    <a:pt x="981345" y="41443"/>
                    <a:pt x="982501" y="41911"/>
                    <a:pt x="984001" y="41911"/>
                  </a:cubicBezTo>
                  <a:cubicBezTo>
                    <a:pt x="985314" y="41911"/>
                    <a:pt x="986502" y="41536"/>
                    <a:pt x="987564" y="40786"/>
                  </a:cubicBezTo>
                  <a:lnTo>
                    <a:pt x="987564" y="46131"/>
                  </a:lnTo>
                  <a:cubicBezTo>
                    <a:pt x="986939" y="46381"/>
                    <a:pt x="986282" y="46568"/>
                    <a:pt x="985595" y="46693"/>
                  </a:cubicBezTo>
                  <a:cubicBezTo>
                    <a:pt x="984970" y="46818"/>
                    <a:pt x="984157" y="46881"/>
                    <a:pt x="983157" y="46881"/>
                  </a:cubicBezTo>
                  <a:close/>
                  <a:moveTo>
                    <a:pt x="993247" y="51756"/>
                  </a:moveTo>
                  <a:lnTo>
                    <a:pt x="996716" y="46412"/>
                  </a:lnTo>
                  <a:cubicBezTo>
                    <a:pt x="995904" y="46287"/>
                    <a:pt x="995185" y="45881"/>
                    <a:pt x="994560" y="45193"/>
                  </a:cubicBezTo>
                  <a:cubicBezTo>
                    <a:pt x="993997" y="44506"/>
                    <a:pt x="993716" y="43662"/>
                    <a:pt x="993716" y="42662"/>
                  </a:cubicBezTo>
                  <a:cubicBezTo>
                    <a:pt x="993716" y="41599"/>
                    <a:pt x="994091" y="40661"/>
                    <a:pt x="994841" y="39849"/>
                  </a:cubicBezTo>
                  <a:cubicBezTo>
                    <a:pt x="995654" y="39036"/>
                    <a:pt x="996623" y="38630"/>
                    <a:pt x="997748" y="38630"/>
                  </a:cubicBezTo>
                  <a:cubicBezTo>
                    <a:pt x="998936" y="38630"/>
                    <a:pt x="999904" y="39036"/>
                    <a:pt x="1000654" y="39849"/>
                  </a:cubicBezTo>
                  <a:cubicBezTo>
                    <a:pt x="1001467" y="40661"/>
                    <a:pt x="1001873" y="41599"/>
                    <a:pt x="1001873" y="42662"/>
                  </a:cubicBezTo>
                  <a:cubicBezTo>
                    <a:pt x="1001873" y="43412"/>
                    <a:pt x="1001717" y="44131"/>
                    <a:pt x="1001404" y="44818"/>
                  </a:cubicBezTo>
                  <a:cubicBezTo>
                    <a:pt x="1001092" y="45443"/>
                    <a:pt x="1000654" y="46193"/>
                    <a:pt x="1000092" y="47068"/>
                  </a:cubicBezTo>
                  <a:lnTo>
                    <a:pt x="995873" y="53444"/>
                  </a:lnTo>
                  <a:lnTo>
                    <a:pt x="993247" y="51756"/>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1" name="Freeform: Shape 230">
              <a:extLst>
                <a:ext uri="{FF2B5EF4-FFF2-40B4-BE49-F238E27FC236}">
                  <a16:creationId xmlns:a16="http://schemas.microsoft.com/office/drawing/2014/main" id="{F13001BE-D400-C8F1-173A-0A495AE52455}"/>
                </a:ext>
              </a:extLst>
            </p:cNvPr>
            <p:cNvSpPr/>
            <p:nvPr/>
          </p:nvSpPr>
          <p:spPr>
            <a:xfrm>
              <a:off x="4050015" y="2393498"/>
              <a:ext cx="14835" cy="79932"/>
            </a:xfrm>
            <a:custGeom>
              <a:avLst/>
              <a:gdLst>
                <a:gd name="connsiteX0" fmla="*/ 0 w 14835"/>
                <a:gd name="connsiteY0" fmla="*/ 0 h 79932"/>
                <a:gd name="connsiteX1" fmla="*/ 14836 w 14835"/>
                <a:gd name="connsiteY1" fmla="*/ 0 h 79932"/>
                <a:gd name="connsiteX2" fmla="*/ 14836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6" y="0"/>
                  </a:lnTo>
                  <a:lnTo>
                    <a:pt x="14836"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2" name="Freeform: Shape 231">
              <a:extLst>
                <a:ext uri="{FF2B5EF4-FFF2-40B4-BE49-F238E27FC236}">
                  <a16:creationId xmlns:a16="http://schemas.microsoft.com/office/drawing/2014/main" id="{1C128940-43FC-5056-4CFB-588DA0ED84F0}"/>
                </a:ext>
              </a:extLst>
            </p:cNvPr>
            <p:cNvSpPr/>
            <p:nvPr/>
          </p:nvSpPr>
          <p:spPr>
            <a:xfrm>
              <a:off x="4050015" y="2455141"/>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3" name="Freeform: Shape 232">
              <a:extLst>
                <a:ext uri="{FF2B5EF4-FFF2-40B4-BE49-F238E27FC236}">
                  <a16:creationId xmlns:a16="http://schemas.microsoft.com/office/drawing/2014/main" id="{CC339501-7EDC-949B-B661-90E8D1E2CB81}"/>
                </a:ext>
              </a:extLst>
            </p:cNvPr>
            <p:cNvSpPr/>
            <p:nvPr/>
          </p:nvSpPr>
          <p:spPr>
            <a:xfrm>
              <a:off x="3043514" y="2482025"/>
              <a:ext cx="1185489" cy="76809"/>
            </a:xfrm>
            <a:custGeom>
              <a:avLst/>
              <a:gdLst>
                <a:gd name="connsiteX0" fmla="*/ 0 w 1185489"/>
                <a:gd name="connsiteY0" fmla="*/ 0 h 76809"/>
                <a:gd name="connsiteX1" fmla="*/ 1185490 w 1185489"/>
                <a:gd name="connsiteY1" fmla="*/ 0 h 76809"/>
                <a:gd name="connsiteX2" fmla="*/ 1185490 w 1185489"/>
                <a:gd name="connsiteY2" fmla="*/ 76810 h 76809"/>
                <a:gd name="connsiteX3" fmla="*/ 0 w 1185489"/>
                <a:gd name="connsiteY3" fmla="*/ 76810 h 76809"/>
                <a:gd name="connsiteX4" fmla="*/ 0 w 1185489"/>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489" h="76809">
                  <a:moveTo>
                    <a:pt x="0" y="0"/>
                  </a:moveTo>
                  <a:lnTo>
                    <a:pt x="1185490" y="0"/>
                  </a:lnTo>
                  <a:lnTo>
                    <a:pt x="1185490"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4" name="Freeform: Shape 233">
              <a:extLst>
                <a:ext uri="{FF2B5EF4-FFF2-40B4-BE49-F238E27FC236}">
                  <a16:creationId xmlns:a16="http://schemas.microsoft.com/office/drawing/2014/main" id="{E765AAAC-CAAB-A01A-1304-ACFA943E4650}"/>
                </a:ext>
              </a:extLst>
            </p:cNvPr>
            <p:cNvSpPr/>
            <p:nvPr/>
          </p:nvSpPr>
          <p:spPr>
            <a:xfrm>
              <a:off x="3043514" y="2481828"/>
              <a:ext cx="1185489" cy="79932"/>
            </a:xfrm>
            <a:custGeom>
              <a:avLst/>
              <a:gdLst>
                <a:gd name="connsiteX0" fmla="*/ 0 w 1185489"/>
                <a:gd name="connsiteY0" fmla="*/ 0 h 79932"/>
                <a:gd name="connsiteX1" fmla="*/ 1185490 w 1185489"/>
                <a:gd name="connsiteY1" fmla="*/ 0 h 79932"/>
                <a:gd name="connsiteX2" fmla="*/ 1185490 w 1185489"/>
                <a:gd name="connsiteY2" fmla="*/ 79933 h 79932"/>
                <a:gd name="connsiteX3" fmla="*/ 0 w 1185489"/>
                <a:gd name="connsiteY3" fmla="*/ 79933 h 79932"/>
                <a:gd name="connsiteX4" fmla="*/ 0 w 1185489"/>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489" h="79932">
                  <a:moveTo>
                    <a:pt x="0" y="0"/>
                  </a:moveTo>
                  <a:lnTo>
                    <a:pt x="1185490" y="0"/>
                  </a:lnTo>
                  <a:lnTo>
                    <a:pt x="118549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5" name="Freeform: Shape 234">
              <a:extLst>
                <a:ext uri="{FF2B5EF4-FFF2-40B4-BE49-F238E27FC236}">
                  <a16:creationId xmlns:a16="http://schemas.microsoft.com/office/drawing/2014/main" id="{57ECC6EB-680C-1DDC-A2F3-CD0EBFEC5747}"/>
                </a:ext>
              </a:extLst>
            </p:cNvPr>
            <p:cNvSpPr/>
            <p:nvPr/>
          </p:nvSpPr>
          <p:spPr>
            <a:xfrm>
              <a:off x="3045858" y="2497060"/>
              <a:ext cx="1180850" cy="61226"/>
            </a:xfrm>
            <a:custGeom>
              <a:avLst/>
              <a:gdLst>
                <a:gd name="connsiteX0" fmla="*/ 15564 w 1180850"/>
                <a:gd name="connsiteY0" fmla="*/ 47443 h 61226"/>
                <a:gd name="connsiteX1" fmla="*/ 7595 w 1180850"/>
                <a:gd name="connsiteY1" fmla="*/ 45193 h 61226"/>
                <a:gd name="connsiteX2" fmla="*/ 1969 w 1180850"/>
                <a:gd name="connsiteY2" fmla="*/ 39005 h 61226"/>
                <a:gd name="connsiteX3" fmla="*/ 0 w 1180850"/>
                <a:gd name="connsiteY3" fmla="*/ 30098 h 61226"/>
                <a:gd name="connsiteX4" fmla="*/ 1969 w 1180850"/>
                <a:gd name="connsiteY4" fmla="*/ 21284 h 61226"/>
                <a:gd name="connsiteX5" fmla="*/ 7595 w 1180850"/>
                <a:gd name="connsiteY5" fmla="*/ 15002 h 61226"/>
                <a:gd name="connsiteX6" fmla="*/ 15564 w 1180850"/>
                <a:gd name="connsiteY6" fmla="*/ 12752 h 61226"/>
                <a:gd name="connsiteX7" fmla="*/ 22222 w 1180850"/>
                <a:gd name="connsiteY7" fmla="*/ 14439 h 61226"/>
                <a:gd name="connsiteX8" fmla="*/ 26722 w 1180850"/>
                <a:gd name="connsiteY8" fmla="*/ 18659 h 61226"/>
                <a:gd name="connsiteX9" fmla="*/ 26910 w 1180850"/>
                <a:gd name="connsiteY9" fmla="*/ 18659 h 61226"/>
                <a:gd name="connsiteX10" fmla="*/ 26722 w 1180850"/>
                <a:gd name="connsiteY10" fmla="*/ 14158 h 61226"/>
                <a:gd name="connsiteX11" fmla="*/ 26722 w 1180850"/>
                <a:gd name="connsiteY11" fmla="*/ 656 h 61226"/>
                <a:gd name="connsiteX12" fmla="*/ 32160 w 1180850"/>
                <a:gd name="connsiteY12" fmla="*/ 656 h 61226"/>
                <a:gd name="connsiteX13" fmla="*/ 32160 w 1180850"/>
                <a:gd name="connsiteY13" fmla="*/ 46412 h 61226"/>
                <a:gd name="connsiteX14" fmla="*/ 26910 w 1180850"/>
                <a:gd name="connsiteY14" fmla="*/ 46412 h 61226"/>
                <a:gd name="connsiteX15" fmla="*/ 26910 w 1180850"/>
                <a:gd name="connsiteY15" fmla="*/ 41630 h 61226"/>
                <a:gd name="connsiteX16" fmla="*/ 26722 w 1180850"/>
                <a:gd name="connsiteY16" fmla="*/ 41630 h 61226"/>
                <a:gd name="connsiteX17" fmla="*/ 22222 w 1180850"/>
                <a:gd name="connsiteY17" fmla="*/ 45756 h 61226"/>
                <a:gd name="connsiteX18" fmla="*/ 15564 w 1180850"/>
                <a:gd name="connsiteY18" fmla="*/ 47443 h 61226"/>
                <a:gd name="connsiteX19" fmla="*/ 16127 w 1180850"/>
                <a:gd name="connsiteY19" fmla="*/ 42474 h 61226"/>
                <a:gd name="connsiteX20" fmla="*/ 21471 w 1180850"/>
                <a:gd name="connsiteY20" fmla="*/ 40974 h 61226"/>
                <a:gd name="connsiteX21" fmla="*/ 25409 w 1180850"/>
                <a:gd name="connsiteY21" fmla="*/ 36661 h 61226"/>
                <a:gd name="connsiteX22" fmla="*/ 26910 w 1180850"/>
                <a:gd name="connsiteY22" fmla="*/ 30098 h 61226"/>
                <a:gd name="connsiteX23" fmla="*/ 25409 w 1180850"/>
                <a:gd name="connsiteY23" fmla="*/ 23628 h 61226"/>
                <a:gd name="connsiteX24" fmla="*/ 21471 w 1180850"/>
                <a:gd name="connsiteY24" fmla="*/ 19315 h 61226"/>
                <a:gd name="connsiteX25" fmla="*/ 16127 w 1180850"/>
                <a:gd name="connsiteY25" fmla="*/ 17721 h 61226"/>
                <a:gd name="connsiteX26" fmla="*/ 10783 w 1180850"/>
                <a:gd name="connsiteY26" fmla="*/ 19315 h 61226"/>
                <a:gd name="connsiteX27" fmla="*/ 6845 w 1180850"/>
                <a:gd name="connsiteY27" fmla="*/ 23628 h 61226"/>
                <a:gd name="connsiteX28" fmla="*/ 5344 w 1180850"/>
                <a:gd name="connsiteY28" fmla="*/ 30098 h 61226"/>
                <a:gd name="connsiteX29" fmla="*/ 6845 w 1180850"/>
                <a:gd name="connsiteY29" fmla="*/ 36661 h 61226"/>
                <a:gd name="connsiteX30" fmla="*/ 10783 w 1180850"/>
                <a:gd name="connsiteY30" fmla="*/ 40974 h 61226"/>
                <a:gd name="connsiteX31" fmla="*/ 16127 w 1180850"/>
                <a:gd name="connsiteY31" fmla="*/ 42474 h 61226"/>
                <a:gd name="connsiteX32" fmla="*/ 54396 w 1180850"/>
                <a:gd name="connsiteY32" fmla="*/ 47443 h 61226"/>
                <a:gd name="connsiteX33" fmla="*/ 45958 w 1180850"/>
                <a:gd name="connsiteY33" fmla="*/ 45193 h 61226"/>
                <a:gd name="connsiteX34" fmla="*/ 40238 w 1180850"/>
                <a:gd name="connsiteY34" fmla="*/ 39005 h 61226"/>
                <a:gd name="connsiteX35" fmla="*/ 38176 w 1180850"/>
                <a:gd name="connsiteY35" fmla="*/ 30191 h 61226"/>
                <a:gd name="connsiteX36" fmla="*/ 40051 w 1180850"/>
                <a:gd name="connsiteY36" fmla="*/ 21565 h 61226"/>
                <a:gd name="connsiteX37" fmla="*/ 45583 w 1180850"/>
                <a:gd name="connsiteY37" fmla="*/ 15189 h 61226"/>
                <a:gd name="connsiteX38" fmla="*/ 53928 w 1180850"/>
                <a:gd name="connsiteY38" fmla="*/ 12752 h 61226"/>
                <a:gd name="connsiteX39" fmla="*/ 62179 w 1180850"/>
                <a:gd name="connsiteY39" fmla="*/ 14908 h 61226"/>
                <a:gd name="connsiteX40" fmla="*/ 67617 w 1180850"/>
                <a:gd name="connsiteY40" fmla="*/ 20815 h 61226"/>
                <a:gd name="connsiteX41" fmla="*/ 69492 w 1180850"/>
                <a:gd name="connsiteY41" fmla="*/ 29441 h 61226"/>
                <a:gd name="connsiteX42" fmla="*/ 69398 w 1180850"/>
                <a:gd name="connsiteY42" fmla="*/ 31129 h 61226"/>
                <a:gd name="connsiteX43" fmla="*/ 43614 w 1180850"/>
                <a:gd name="connsiteY43" fmla="*/ 31129 h 61226"/>
                <a:gd name="connsiteX44" fmla="*/ 45395 w 1180850"/>
                <a:gd name="connsiteY44" fmla="*/ 37411 h 61226"/>
                <a:gd name="connsiteX45" fmla="*/ 49427 w 1180850"/>
                <a:gd name="connsiteY45" fmla="*/ 41255 h 61226"/>
                <a:gd name="connsiteX46" fmla="*/ 54584 w 1180850"/>
                <a:gd name="connsiteY46" fmla="*/ 42474 h 61226"/>
                <a:gd name="connsiteX47" fmla="*/ 64241 w 1180850"/>
                <a:gd name="connsiteY47" fmla="*/ 36661 h 61226"/>
                <a:gd name="connsiteX48" fmla="*/ 68836 w 1180850"/>
                <a:gd name="connsiteY48" fmla="*/ 38911 h 61226"/>
                <a:gd name="connsiteX49" fmla="*/ 63116 w 1180850"/>
                <a:gd name="connsiteY49" fmla="*/ 45099 h 61226"/>
                <a:gd name="connsiteX50" fmla="*/ 54396 w 1180850"/>
                <a:gd name="connsiteY50" fmla="*/ 47443 h 61226"/>
                <a:gd name="connsiteX51" fmla="*/ 63773 w 1180850"/>
                <a:gd name="connsiteY51" fmla="*/ 26628 h 61226"/>
                <a:gd name="connsiteX52" fmla="*/ 62647 w 1180850"/>
                <a:gd name="connsiteY52" fmla="*/ 22597 h 61226"/>
                <a:gd name="connsiteX53" fmla="*/ 59366 w 1180850"/>
                <a:gd name="connsiteY53" fmla="*/ 19127 h 61226"/>
                <a:gd name="connsiteX54" fmla="*/ 53928 w 1180850"/>
                <a:gd name="connsiteY54" fmla="*/ 17721 h 61226"/>
                <a:gd name="connsiteX55" fmla="*/ 47364 w 1180850"/>
                <a:gd name="connsiteY55" fmla="*/ 20159 h 61226"/>
                <a:gd name="connsiteX56" fmla="*/ 43895 w 1180850"/>
                <a:gd name="connsiteY56" fmla="*/ 26628 h 61226"/>
                <a:gd name="connsiteX57" fmla="*/ 63773 w 1180850"/>
                <a:gd name="connsiteY57" fmla="*/ 26628 h 61226"/>
                <a:gd name="connsiteX58" fmla="*/ 90062 w 1180850"/>
                <a:gd name="connsiteY58" fmla="*/ 47443 h 61226"/>
                <a:gd name="connsiteX59" fmla="*/ 82092 w 1180850"/>
                <a:gd name="connsiteY59" fmla="*/ 45193 h 61226"/>
                <a:gd name="connsiteX60" fmla="*/ 76466 w 1180850"/>
                <a:gd name="connsiteY60" fmla="*/ 39005 h 61226"/>
                <a:gd name="connsiteX61" fmla="*/ 74497 w 1180850"/>
                <a:gd name="connsiteY61" fmla="*/ 30098 h 61226"/>
                <a:gd name="connsiteX62" fmla="*/ 76466 w 1180850"/>
                <a:gd name="connsiteY62" fmla="*/ 21284 h 61226"/>
                <a:gd name="connsiteX63" fmla="*/ 82092 w 1180850"/>
                <a:gd name="connsiteY63" fmla="*/ 15002 h 61226"/>
                <a:gd name="connsiteX64" fmla="*/ 90062 w 1180850"/>
                <a:gd name="connsiteY64" fmla="*/ 12752 h 61226"/>
                <a:gd name="connsiteX65" fmla="*/ 96719 w 1180850"/>
                <a:gd name="connsiteY65" fmla="*/ 14439 h 61226"/>
                <a:gd name="connsiteX66" fmla="*/ 101219 w 1180850"/>
                <a:gd name="connsiteY66" fmla="*/ 18659 h 61226"/>
                <a:gd name="connsiteX67" fmla="*/ 101407 w 1180850"/>
                <a:gd name="connsiteY67" fmla="*/ 18659 h 61226"/>
                <a:gd name="connsiteX68" fmla="*/ 101219 w 1180850"/>
                <a:gd name="connsiteY68" fmla="*/ 14158 h 61226"/>
                <a:gd name="connsiteX69" fmla="*/ 101219 w 1180850"/>
                <a:gd name="connsiteY69" fmla="*/ 656 h 61226"/>
                <a:gd name="connsiteX70" fmla="*/ 106658 w 1180850"/>
                <a:gd name="connsiteY70" fmla="*/ 656 h 61226"/>
                <a:gd name="connsiteX71" fmla="*/ 106658 w 1180850"/>
                <a:gd name="connsiteY71" fmla="*/ 46412 h 61226"/>
                <a:gd name="connsiteX72" fmla="*/ 101407 w 1180850"/>
                <a:gd name="connsiteY72" fmla="*/ 46412 h 61226"/>
                <a:gd name="connsiteX73" fmla="*/ 101407 w 1180850"/>
                <a:gd name="connsiteY73" fmla="*/ 41630 h 61226"/>
                <a:gd name="connsiteX74" fmla="*/ 101219 w 1180850"/>
                <a:gd name="connsiteY74" fmla="*/ 41630 h 61226"/>
                <a:gd name="connsiteX75" fmla="*/ 96719 w 1180850"/>
                <a:gd name="connsiteY75" fmla="*/ 45756 h 61226"/>
                <a:gd name="connsiteX76" fmla="*/ 90062 w 1180850"/>
                <a:gd name="connsiteY76" fmla="*/ 47443 h 61226"/>
                <a:gd name="connsiteX77" fmla="*/ 90624 w 1180850"/>
                <a:gd name="connsiteY77" fmla="*/ 42474 h 61226"/>
                <a:gd name="connsiteX78" fmla="*/ 95969 w 1180850"/>
                <a:gd name="connsiteY78" fmla="*/ 40974 h 61226"/>
                <a:gd name="connsiteX79" fmla="*/ 99907 w 1180850"/>
                <a:gd name="connsiteY79" fmla="*/ 36661 h 61226"/>
                <a:gd name="connsiteX80" fmla="*/ 101407 w 1180850"/>
                <a:gd name="connsiteY80" fmla="*/ 30098 h 61226"/>
                <a:gd name="connsiteX81" fmla="*/ 99907 w 1180850"/>
                <a:gd name="connsiteY81" fmla="*/ 23628 h 61226"/>
                <a:gd name="connsiteX82" fmla="*/ 95969 w 1180850"/>
                <a:gd name="connsiteY82" fmla="*/ 19315 h 61226"/>
                <a:gd name="connsiteX83" fmla="*/ 90624 w 1180850"/>
                <a:gd name="connsiteY83" fmla="*/ 17721 h 61226"/>
                <a:gd name="connsiteX84" fmla="*/ 85280 w 1180850"/>
                <a:gd name="connsiteY84" fmla="*/ 19315 h 61226"/>
                <a:gd name="connsiteX85" fmla="*/ 81342 w 1180850"/>
                <a:gd name="connsiteY85" fmla="*/ 23628 h 61226"/>
                <a:gd name="connsiteX86" fmla="*/ 79842 w 1180850"/>
                <a:gd name="connsiteY86" fmla="*/ 30098 h 61226"/>
                <a:gd name="connsiteX87" fmla="*/ 81342 w 1180850"/>
                <a:gd name="connsiteY87" fmla="*/ 36661 h 61226"/>
                <a:gd name="connsiteX88" fmla="*/ 85280 w 1180850"/>
                <a:gd name="connsiteY88" fmla="*/ 40974 h 61226"/>
                <a:gd name="connsiteX89" fmla="*/ 90624 w 1180850"/>
                <a:gd name="connsiteY89" fmla="*/ 42474 h 61226"/>
                <a:gd name="connsiteX90" fmla="*/ 117868 w 1180850"/>
                <a:gd name="connsiteY90" fmla="*/ 7782 h 61226"/>
                <a:gd name="connsiteX91" fmla="*/ 115056 w 1180850"/>
                <a:gd name="connsiteY91" fmla="*/ 6657 h 61226"/>
                <a:gd name="connsiteX92" fmla="*/ 113930 w 1180850"/>
                <a:gd name="connsiteY92" fmla="*/ 3844 h 61226"/>
                <a:gd name="connsiteX93" fmla="*/ 115056 w 1180850"/>
                <a:gd name="connsiteY93" fmla="*/ 1125 h 61226"/>
                <a:gd name="connsiteX94" fmla="*/ 117868 w 1180850"/>
                <a:gd name="connsiteY94" fmla="*/ 0 h 61226"/>
                <a:gd name="connsiteX95" fmla="*/ 120681 w 1180850"/>
                <a:gd name="connsiteY95" fmla="*/ 1125 h 61226"/>
                <a:gd name="connsiteX96" fmla="*/ 121806 w 1180850"/>
                <a:gd name="connsiteY96" fmla="*/ 3844 h 61226"/>
                <a:gd name="connsiteX97" fmla="*/ 120681 w 1180850"/>
                <a:gd name="connsiteY97" fmla="*/ 6657 h 61226"/>
                <a:gd name="connsiteX98" fmla="*/ 117868 w 1180850"/>
                <a:gd name="connsiteY98" fmla="*/ 7782 h 61226"/>
                <a:gd name="connsiteX99" fmla="*/ 115149 w 1180850"/>
                <a:gd name="connsiteY99" fmla="*/ 13783 h 61226"/>
                <a:gd name="connsiteX100" fmla="*/ 120587 w 1180850"/>
                <a:gd name="connsiteY100" fmla="*/ 13783 h 61226"/>
                <a:gd name="connsiteX101" fmla="*/ 120587 w 1180850"/>
                <a:gd name="connsiteY101" fmla="*/ 46412 h 61226"/>
                <a:gd name="connsiteX102" fmla="*/ 115149 w 1180850"/>
                <a:gd name="connsiteY102" fmla="*/ 46412 h 61226"/>
                <a:gd name="connsiteX103" fmla="*/ 115149 w 1180850"/>
                <a:gd name="connsiteY103" fmla="*/ 13783 h 61226"/>
                <a:gd name="connsiteX104" fmla="*/ 143627 w 1180850"/>
                <a:gd name="connsiteY104" fmla="*/ 47443 h 61226"/>
                <a:gd name="connsiteX105" fmla="*/ 135095 w 1180850"/>
                <a:gd name="connsiteY105" fmla="*/ 45193 h 61226"/>
                <a:gd name="connsiteX106" fmla="*/ 129188 w 1180850"/>
                <a:gd name="connsiteY106" fmla="*/ 39005 h 61226"/>
                <a:gd name="connsiteX107" fmla="*/ 127125 w 1180850"/>
                <a:gd name="connsiteY107" fmla="*/ 30098 h 61226"/>
                <a:gd name="connsiteX108" fmla="*/ 129188 w 1180850"/>
                <a:gd name="connsiteY108" fmla="*/ 21284 h 61226"/>
                <a:gd name="connsiteX109" fmla="*/ 135095 w 1180850"/>
                <a:gd name="connsiteY109" fmla="*/ 15002 h 61226"/>
                <a:gd name="connsiteX110" fmla="*/ 143627 w 1180850"/>
                <a:gd name="connsiteY110" fmla="*/ 12752 h 61226"/>
                <a:gd name="connsiteX111" fmla="*/ 152440 w 1180850"/>
                <a:gd name="connsiteY111" fmla="*/ 15283 h 61226"/>
                <a:gd name="connsiteX112" fmla="*/ 157691 w 1180850"/>
                <a:gd name="connsiteY112" fmla="*/ 21753 h 61226"/>
                <a:gd name="connsiteX113" fmla="*/ 152722 w 1180850"/>
                <a:gd name="connsiteY113" fmla="*/ 23815 h 61226"/>
                <a:gd name="connsiteX114" fmla="*/ 149065 w 1180850"/>
                <a:gd name="connsiteY114" fmla="*/ 19315 h 61226"/>
                <a:gd name="connsiteX115" fmla="*/ 143346 w 1180850"/>
                <a:gd name="connsiteY115" fmla="*/ 17721 h 61226"/>
                <a:gd name="connsiteX116" fmla="*/ 137907 w 1180850"/>
                <a:gd name="connsiteY116" fmla="*/ 19315 h 61226"/>
                <a:gd name="connsiteX117" fmla="*/ 133969 w 1180850"/>
                <a:gd name="connsiteY117" fmla="*/ 23628 h 61226"/>
                <a:gd name="connsiteX118" fmla="*/ 132469 w 1180850"/>
                <a:gd name="connsiteY118" fmla="*/ 30098 h 61226"/>
                <a:gd name="connsiteX119" fmla="*/ 133969 w 1180850"/>
                <a:gd name="connsiteY119" fmla="*/ 36567 h 61226"/>
                <a:gd name="connsiteX120" fmla="*/ 137907 w 1180850"/>
                <a:gd name="connsiteY120" fmla="*/ 40974 h 61226"/>
                <a:gd name="connsiteX121" fmla="*/ 143346 w 1180850"/>
                <a:gd name="connsiteY121" fmla="*/ 42474 h 61226"/>
                <a:gd name="connsiteX122" fmla="*/ 149253 w 1180850"/>
                <a:gd name="connsiteY122" fmla="*/ 40880 h 61226"/>
                <a:gd name="connsiteX123" fmla="*/ 153003 w 1180850"/>
                <a:gd name="connsiteY123" fmla="*/ 36380 h 61226"/>
                <a:gd name="connsiteX124" fmla="*/ 157879 w 1180850"/>
                <a:gd name="connsiteY124" fmla="*/ 38442 h 61226"/>
                <a:gd name="connsiteX125" fmla="*/ 152440 w 1180850"/>
                <a:gd name="connsiteY125" fmla="*/ 45006 h 61226"/>
                <a:gd name="connsiteX126" fmla="*/ 143627 w 1180850"/>
                <a:gd name="connsiteY126" fmla="*/ 47443 h 61226"/>
                <a:gd name="connsiteX127" fmla="*/ 173814 w 1180850"/>
                <a:gd name="connsiteY127" fmla="*/ 47443 h 61226"/>
                <a:gd name="connsiteX128" fmla="*/ 167439 w 1180850"/>
                <a:gd name="connsiteY128" fmla="*/ 46037 h 61226"/>
                <a:gd name="connsiteX129" fmla="*/ 163032 w 1180850"/>
                <a:gd name="connsiteY129" fmla="*/ 42193 h 61226"/>
                <a:gd name="connsiteX130" fmla="*/ 161532 w 1180850"/>
                <a:gd name="connsiteY130" fmla="*/ 36567 h 61226"/>
                <a:gd name="connsiteX131" fmla="*/ 165376 w 1180850"/>
                <a:gd name="connsiteY131" fmla="*/ 28504 h 61226"/>
                <a:gd name="connsiteX132" fmla="*/ 175315 w 1180850"/>
                <a:gd name="connsiteY132" fmla="*/ 25597 h 61226"/>
                <a:gd name="connsiteX133" fmla="*/ 180753 w 1180850"/>
                <a:gd name="connsiteY133" fmla="*/ 26253 h 61226"/>
                <a:gd name="connsiteX134" fmla="*/ 184597 w 1180850"/>
                <a:gd name="connsiteY134" fmla="*/ 27660 h 61226"/>
                <a:gd name="connsiteX135" fmla="*/ 184597 w 1180850"/>
                <a:gd name="connsiteY135" fmla="*/ 25691 h 61226"/>
                <a:gd name="connsiteX136" fmla="*/ 182065 w 1180850"/>
                <a:gd name="connsiteY136" fmla="*/ 19877 h 61226"/>
                <a:gd name="connsiteX137" fmla="*/ 175596 w 1180850"/>
                <a:gd name="connsiteY137" fmla="*/ 17627 h 61226"/>
                <a:gd name="connsiteX138" fmla="*/ 170627 w 1180850"/>
                <a:gd name="connsiteY138" fmla="*/ 18846 h 61226"/>
                <a:gd name="connsiteX139" fmla="*/ 166876 w 1180850"/>
                <a:gd name="connsiteY139" fmla="*/ 22128 h 61226"/>
                <a:gd name="connsiteX140" fmla="*/ 162844 w 1180850"/>
                <a:gd name="connsiteY140" fmla="*/ 19034 h 61226"/>
                <a:gd name="connsiteX141" fmla="*/ 168095 w 1180850"/>
                <a:gd name="connsiteY141" fmla="*/ 14439 h 61226"/>
                <a:gd name="connsiteX142" fmla="*/ 175596 w 1180850"/>
                <a:gd name="connsiteY142" fmla="*/ 12752 h 61226"/>
                <a:gd name="connsiteX143" fmla="*/ 186003 w 1180850"/>
                <a:gd name="connsiteY143" fmla="*/ 16315 h 61226"/>
                <a:gd name="connsiteX144" fmla="*/ 189848 w 1180850"/>
                <a:gd name="connsiteY144" fmla="*/ 25784 h 61226"/>
                <a:gd name="connsiteX145" fmla="*/ 189848 w 1180850"/>
                <a:gd name="connsiteY145" fmla="*/ 46412 h 61226"/>
                <a:gd name="connsiteX146" fmla="*/ 184597 w 1180850"/>
                <a:gd name="connsiteY146" fmla="*/ 46412 h 61226"/>
                <a:gd name="connsiteX147" fmla="*/ 184597 w 1180850"/>
                <a:gd name="connsiteY147" fmla="*/ 41724 h 61226"/>
                <a:gd name="connsiteX148" fmla="*/ 184410 w 1180850"/>
                <a:gd name="connsiteY148" fmla="*/ 41724 h 61226"/>
                <a:gd name="connsiteX149" fmla="*/ 180190 w 1180850"/>
                <a:gd name="connsiteY149" fmla="*/ 45756 h 61226"/>
                <a:gd name="connsiteX150" fmla="*/ 173814 w 1180850"/>
                <a:gd name="connsiteY150" fmla="*/ 47443 h 61226"/>
                <a:gd name="connsiteX151" fmla="*/ 174377 w 1180850"/>
                <a:gd name="connsiteY151" fmla="*/ 42662 h 61226"/>
                <a:gd name="connsiteX152" fmla="*/ 179440 w 1180850"/>
                <a:gd name="connsiteY152" fmla="*/ 41255 h 61226"/>
                <a:gd name="connsiteX153" fmla="*/ 183191 w 1180850"/>
                <a:gd name="connsiteY153" fmla="*/ 37505 h 61226"/>
                <a:gd name="connsiteX154" fmla="*/ 184597 w 1180850"/>
                <a:gd name="connsiteY154" fmla="*/ 32254 h 61226"/>
                <a:gd name="connsiteX155" fmla="*/ 180847 w 1180850"/>
                <a:gd name="connsiteY155" fmla="*/ 30660 h 61226"/>
                <a:gd name="connsiteX156" fmla="*/ 176158 w 1180850"/>
                <a:gd name="connsiteY156" fmla="*/ 30004 h 61226"/>
                <a:gd name="connsiteX157" fmla="*/ 169408 w 1180850"/>
                <a:gd name="connsiteY157" fmla="*/ 31879 h 61226"/>
                <a:gd name="connsiteX158" fmla="*/ 167157 w 1180850"/>
                <a:gd name="connsiteY158" fmla="*/ 36661 h 61226"/>
                <a:gd name="connsiteX159" fmla="*/ 169126 w 1180850"/>
                <a:gd name="connsiteY159" fmla="*/ 40974 h 61226"/>
                <a:gd name="connsiteX160" fmla="*/ 174377 w 1180850"/>
                <a:gd name="connsiteY160" fmla="*/ 42662 h 61226"/>
                <a:gd name="connsiteX161" fmla="*/ 209286 w 1180850"/>
                <a:gd name="connsiteY161" fmla="*/ 46881 h 61226"/>
                <a:gd name="connsiteX162" fmla="*/ 205536 w 1180850"/>
                <a:gd name="connsiteY162" fmla="*/ 46318 h 61226"/>
                <a:gd name="connsiteX163" fmla="*/ 202723 w 1180850"/>
                <a:gd name="connsiteY163" fmla="*/ 44537 h 61226"/>
                <a:gd name="connsiteX164" fmla="*/ 200192 w 1180850"/>
                <a:gd name="connsiteY164" fmla="*/ 37880 h 61226"/>
                <a:gd name="connsiteX165" fmla="*/ 200192 w 1180850"/>
                <a:gd name="connsiteY165" fmla="*/ 18752 h 61226"/>
                <a:gd name="connsiteX166" fmla="*/ 194472 w 1180850"/>
                <a:gd name="connsiteY166" fmla="*/ 18752 h 61226"/>
                <a:gd name="connsiteX167" fmla="*/ 194472 w 1180850"/>
                <a:gd name="connsiteY167" fmla="*/ 13783 h 61226"/>
                <a:gd name="connsiteX168" fmla="*/ 200192 w 1180850"/>
                <a:gd name="connsiteY168" fmla="*/ 13783 h 61226"/>
                <a:gd name="connsiteX169" fmla="*/ 200192 w 1180850"/>
                <a:gd name="connsiteY169" fmla="*/ 4594 h 61226"/>
                <a:gd name="connsiteX170" fmla="*/ 205630 w 1180850"/>
                <a:gd name="connsiteY170" fmla="*/ 4594 h 61226"/>
                <a:gd name="connsiteX171" fmla="*/ 205630 w 1180850"/>
                <a:gd name="connsiteY171" fmla="*/ 13783 h 61226"/>
                <a:gd name="connsiteX172" fmla="*/ 213599 w 1180850"/>
                <a:gd name="connsiteY172" fmla="*/ 13783 h 61226"/>
                <a:gd name="connsiteX173" fmla="*/ 213599 w 1180850"/>
                <a:gd name="connsiteY173" fmla="*/ 18752 h 61226"/>
                <a:gd name="connsiteX174" fmla="*/ 205630 w 1180850"/>
                <a:gd name="connsiteY174" fmla="*/ 18752 h 61226"/>
                <a:gd name="connsiteX175" fmla="*/ 205630 w 1180850"/>
                <a:gd name="connsiteY175" fmla="*/ 36473 h 61226"/>
                <a:gd name="connsiteX176" fmla="*/ 206661 w 1180850"/>
                <a:gd name="connsiteY176" fmla="*/ 40505 h 61226"/>
                <a:gd name="connsiteX177" fmla="*/ 210130 w 1180850"/>
                <a:gd name="connsiteY177" fmla="*/ 41911 h 61226"/>
                <a:gd name="connsiteX178" fmla="*/ 213693 w 1180850"/>
                <a:gd name="connsiteY178" fmla="*/ 40786 h 61226"/>
                <a:gd name="connsiteX179" fmla="*/ 213693 w 1180850"/>
                <a:gd name="connsiteY179" fmla="*/ 46131 h 61226"/>
                <a:gd name="connsiteX180" fmla="*/ 211724 w 1180850"/>
                <a:gd name="connsiteY180" fmla="*/ 46693 h 61226"/>
                <a:gd name="connsiteX181" fmla="*/ 209286 w 1180850"/>
                <a:gd name="connsiteY181" fmla="*/ 46881 h 61226"/>
                <a:gd name="connsiteX182" fmla="*/ 233251 w 1180850"/>
                <a:gd name="connsiteY182" fmla="*/ 47443 h 61226"/>
                <a:gd name="connsiteX183" fmla="*/ 224813 w 1180850"/>
                <a:gd name="connsiteY183" fmla="*/ 45193 h 61226"/>
                <a:gd name="connsiteX184" fmla="*/ 219093 w 1180850"/>
                <a:gd name="connsiteY184" fmla="*/ 39005 h 61226"/>
                <a:gd name="connsiteX185" fmla="*/ 217031 w 1180850"/>
                <a:gd name="connsiteY185" fmla="*/ 30191 h 61226"/>
                <a:gd name="connsiteX186" fmla="*/ 218906 w 1180850"/>
                <a:gd name="connsiteY186" fmla="*/ 21565 h 61226"/>
                <a:gd name="connsiteX187" fmla="*/ 224438 w 1180850"/>
                <a:gd name="connsiteY187" fmla="*/ 15189 h 61226"/>
                <a:gd name="connsiteX188" fmla="*/ 232783 w 1180850"/>
                <a:gd name="connsiteY188" fmla="*/ 12752 h 61226"/>
                <a:gd name="connsiteX189" fmla="*/ 241034 w 1180850"/>
                <a:gd name="connsiteY189" fmla="*/ 14908 h 61226"/>
                <a:gd name="connsiteX190" fmla="*/ 246472 w 1180850"/>
                <a:gd name="connsiteY190" fmla="*/ 20815 h 61226"/>
                <a:gd name="connsiteX191" fmla="*/ 248347 w 1180850"/>
                <a:gd name="connsiteY191" fmla="*/ 29441 h 61226"/>
                <a:gd name="connsiteX192" fmla="*/ 248253 w 1180850"/>
                <a:gd name="connsiteY192" fmla="*/ 31129 h 61226"/>
                <a:gd name="connsiteX193" fmla="*/ 222469 w 1180850"/>
                <a:gd name="connsiteY193" fmla="*/ 31129 h 61226"/>
                <a:gd name="connsiteX194" fmla="*/ 224250 w 1180850"/>
                <a:gd name="connsiteY194" fmla="*/ 37411 h 61226"/>
                <a:gd name="connsiteX195" fmla="*/ 228282 w 1180850"/>
                <a:gd name="connsiteY195" fmla="*/ 41255 h 61226"/>
                <a:gd name="connsiteX196" fmla="*/ 233439 w 1180850"/>
                <a:gd name="connsiteY196" fmla="*/ 42474 h 61226"/>
                <a:gd name="connsiteX197" fmla="*/ 243096 w 1180850"/>
                <a:gd name="connsiteY197" fmla="*/ 36661 h 61226"/>
                <a:gd name="connsiteX198" fmla="*/ 247691 w 1180850"/>
                <a:gd name="connsiteY198" fmla="*/ 38911 h 61226"/>
                <a:gd name="connsiteX199" fmla="*/ 241971 w 1180850"/>
                <a:gd name="connsiteY199" fmla="*/ 45099 h 61226"/>
                <a:gd name="connsiteX200" fmla="*/ 233251 w 1180850"/>
                <a:gd name="connsiteY200" fmla="*/ 47443 h 61226"/>
                <a:gd name="connsiteX201" fmla="*/ 242628 w 1180850"/>
                <a:gd name="connsiteY201" fmla="*/ 26628 h 61226"/>
                <a:gd name="connsiteX202" fmla="*/ 241502 w 1180850"/>
                <a:gd name="connsiteY202" fmla="*/ 22597 h 61226"/>
                <a:gd name="connsiteX203" fmla="*/ 238221 w 1180850"/>
                <a:gd name="connsiteY203" fmla="*/ 19127 h 61226"/>
                <a:gd name="connsiteX204" fmla="*/ 232783 w 1180850"/>
                <a:gd name="connsiteY204" fmla="*/ 17721 h 61226"/>
                <a:gd name="connsiteX205" fmla="*/ 226219 w 1180850"/>
                <a:gd name="connsiteY205" fmla="*/ 20159 h 61226"/>
                <a:gd name="connsiteX206" fmla="*/ 222750 w 1180850"/>
                <a:gd name="connsiteY206" fmla="*/ 26628 h 61226"/>
                <a:gd name="connsiteX207" fmla="*/ 242628 w 1180850"/>
                <a:gd name="connsiteY207" fmla="*/ 26628 h 61226"/>
                <a:gd name="connsiteX208" fmla="*/ 268917 w 1180850"/>
                <a:gd name="connsiteY208" fmla="*/ 47443 h 61226"/>
                <a:gd name="connsiteX209" fmla="*/ 260947 w 1180850"/>
                <a:gd name="connsiteY209" fmla="*/ 45193 h 61226"/>
                <a:gd name="connsiteX210" fmla="*/ 255321 w 1180850"/>
                <a:gd name="connsiteY210" fmla="*/ 39005 h 61226"/>
                <a:gd name="connsiteX211" fmla="*/ 253352 w 1180850"/>
                <a:gd name="connsiteY211" fmla="*/ 30098 h 61226"/>
                <a:gd name="connsiteX212" fmla="*/ 255321 w 1180850"/>
                <a:gd name="connsiteY212" fmla="*/ 21284 h 61226"/>
                <a:gd name="connsiteX213" fmla="*/ 260947 w 1180850"/>
                <a:gd name="connsiteY213" fmla="*/ 15002 h 61226"/>
                <a:gd name="connsiteX214" fmla="*/ 268917 w 1180850"/>
                <a:gd name="connsiteY214" fmla="*/ 12752 h 61226"/>
                <a:gd name="connsiteX215" fmla="*/ 275574 w 1180850"/>
                <a:gd name="connsiteY215" fmla="*/ 14439 h 61226"/>
                <a:gd name="connsiteX216" fmla="*/ 280074 w 1180850"/>
                <a:gd name="connsiteY216" fmla="*/ 18659 h 61226"/>
                <a:gd name="connsiteX217" fmla="*/ 280262 w 1180850"/>
                <a:gd name="connsiteY217" fmla="*/ 18659 h 61226"/>
                <a:gd name="connsiteX218" fmla="*/ 280074 w 1180850"/>
                <a:gd name="connsiteY218" fmla="*/ 14158 h 61226"/>
                <a:gd name="connsiteX219" fmla="*/ 280074 w 1180850"/>
                <a:gd name="connsiteY219" fmla="*/ 656 h 61226"/>
                <a:gd name="connsiteX220" fmla="*/ 285513 w 1180850"/>
                <a:gd name="connsiteY220" fmla="*/ 656 h 61226"/>
                <a:gd name="connsiteX221" fmla="*/ 285513 w 1180850"/>
                <a:gd name="connsiteY221" fmla="*/ 46412 h 61226"/>
                <a:gd name="connsiteX222" fmla="*/ 280262 w 1180850"/>
                <a:gd name="connsiteY222" fmla="*/ 46412 h 61226"/>
                <a:gd name="connsiteX223" fmla="*/ 280262 w 1180850"/>
                <a:gd name="connsiteY223" fmla="*/ 41630 h 61226"/>
                <a:gd name="connsiteX224" fmla="*/ 280074 w 1180850"/>
                <a:gd name="connsiteY224" fmla="*/ 41630 h 61226"/>
                <a:gd name="connsiteX225" fmla="*/ 275574 w 1180850"/>
                <a:gd name="connsiteY225" fmla="*/ 45756 h 61226"/>
                <a:gd name="connsiteX226" fmla="*/ 268917 w 1180850"/>
                <a:gd name="connsiteY226" fmla="*/ 47443 h 61226"/>
                <a:gd name="connsiteX227" fmla="*/ 269479 w 1180850"/>
                <a:gd name="connsiteY227" fmla="*/ 42474 h 61226"/>
                <a:gd name="connsiteX228" fmla="*/ 274824 w 1180850"/>
                <a:gd name="connsiteY228" fmla="*/ 40974 h 61226"/>
                <a:gd name="connsiteX229" fmla="*/ 278762 w 1180850"/>
                <a:gd name="connsiteY229" fmla="*/ 36661 h 61226"/>
                <a:gd name="connsiteX230" fmla="*/ 280262 w 1180850"/>
                <a:gd name="connsiteY230" fmla="*/ 30098 h 61226"/>
                <a:gd name="connsiteX231" fmla="*/ 278762 w 1180850"/>
                <a:gd name="connsiteY231" fmla="*/ 23628 h 61226"/>
                <a:gd name="connsiteX232" fmla="*/ 274824 w 1180850"/>
                <a:gd name="connsiteY232" fmla="*/ 19315 h 61226"/>
                <a:gd name="connsiteX233" fmla="*/ 269479 w 1180850"/>
                <a:gd name="connsiteY233" fmla="*/ 17721 h 61226"/>
                <a:gd name="connsiteX234" fmla="*/ 264135 w 1180850"/>
                <a:gd name="connsiteY234" fmla="*/ 19315 h 61226"/>
                <a:gd name="connsiteX235" fmla="*/ 260197 w 1180850"/>
                <a:gd name="connsiteY235" fmla="*/ 23628 h 61226"/>
                <a:gd name="connsiteX236" fmla="*/ 258697 w 1180850"/>
                <a:gd name="connsiteY236" fmla="*/ 30098 h 61226"/>
                <a:gd name="connsiteX237" fmla="*/ 260197 w 1180850"/>
                <a:gd name="connsiteY237" fmla="*/ 36661 h 61226"/>
                <a:gd name="connsiteX238" fmla="*/ 264135 w 1180850"/>
                <a:gd name="connsiteY238" fmla="*/ 40974 h 61226"/>
                <a:gd name="connsiteX239" fmla="*/ 269479 w 1180850"/>
                <a:gd name="connsiteY239" fmla="*/ 42474 h 61226"/>
                <a:gd name="connsiteX240" fmla="*/ 289504 w 1180850"/>
                <a:gd name="connsiteY240" fmla="*/ 46412 h 61226"/>
                <a:gd name="connsiteX241" fmla="*/ 289504 w 1180850"/>
                <a:gd name="connsiteY241" fmla="*/ 46412 h 61226"/>
                <a:gd name="connsiteX242" fmla="*/ 322248 w 1180850"/>
                <a:gd name="connsiteY242" fmla="*/ 47443 h 61226"/>
                <a:gd name="connsiteX243" fmla="*/ 314278 w 1180850"/>
                <a:gd name="connsiteY243" fmla="*/ 45193 h 61226"/>
                <a:gd name="connsiteX244" fmla="*/ 308653 w 1180850"/>
                <a:gd name="connsiteY244" fmla="*/ 39005 h 61226"/>
                <a:gd name="connsiteX245" fmla="*/ 306684 w 1180850"/>
                <a:gd name="connsiteY245" fmla="*/ 30098 h 61226"/>
                <a:gd name="connsiteX246" fmla="*/ 308653 w 1180850"/>
                <a:gd name="connsiteY246" fmla="*/ 21284 h 61226"/>
                <a:gd name="connsiteX247" fmla="*/ 314278 w 1180850"/>
                <a:gd name="connsiteY247" fmla="*/ 15002 h 61226"/>
                <a:gd name="connsiteX248" fmla="*/ 322248 w 1180850"/>
                <a:gd name="connsiteY248" fmla="*/ 12752 h 61226"/>
                <a:gd name="connsiteX249" fmla="*/ 328905 w 1180850"/>
                <a:gd name="connsiteY249" fmla="*/ 14439 h 61226"/>
                <a:gd name="connsiteX250" fmla="*/ 333406 w 1180850"/>
                <a:gd name="connsiteY250" fmla="*/ 18659 h 61226"/>
                <a:gd name="connsiteX251" fmla="*/ 333593 w 1180850"/>
                <a:gd name="connsiteY251" fmla="*/ 18659 h 61226"/>
                <a:gd name="connsiteX252" fmla="*/ 333406 w 1180850"/>
                <a:gd name="connsiteY252" fmla="*/ 14158 h 61226"/>
                <a:gd name="connsiteX253" fmla="*/ 333406 w 1180850"/>
                <a:gd name="connsiteY253" fmla="*/ 656 h 61226"/>
                <a:gd name="connsiteX254" fmla="*/ 338844 w 1180850"/>
                <a:gd name="connsiteY254" fmla="*/ 656 h 61226"/>
                <a:gd name="connsiteX255" fmla="*/ 338844 w 1180850"/>
                <a:gd name="connsiteY255" fmla="*/ 46412 h 61226"/>
                <a:gd name="connsiteX256" fmla="*/ 333593 w 1180850"/>
                <a:gd name="connsiteY256" fmla="*/ 46412 h 61226"/>
                <a:gd name="connsiteX257" fmla="*/ 333593 w 1180850"/>
                <a:gd name="connsiteY257" fmla="*/ 41630 h 61226"/>
                <a:gd name="connsiteX258" fmla="*/ 333406 w 1180850"/>
                <a:gd name="connsiteY258" fmla="*/ 41630 h 61226"/>
                <a:gd name="connsiteX259" fmla="*/ 328905 w 1180850"/>
                <a:gd name="connsiteY259" fmla="*/ 45756 h 61226"/>
                <a:gd name="connsiteX260" fmla="*/ 322248 w 1180850"/>
                <a:gd name="connsiteY260" fmla="*/ 47443 h 61226"/>
                <a:gd name="connsiteX261" fmla="*/ 322811 w 1180850"/>
                <a:gd name="connsiteY261" fmla="*/ 42474 h 61226"/>
                <a:gd name="connsiteX262" fmla="*/ 328155 w 1180850"/>
                <a:gd name="connsiteY262" fmla="*/ 40974 h 61226"/>
                <a:gd name="connsiteX263" fmla="*/ 332093 w 1180850"/>
                <a:gd name="connsiteY263" fmla="*/ 36661 h 61226"/>
                <a:gd name="connsiteX264" fmla="*/ 333593 w 1180850"/>
                <a:gd name="connsiteY264" fmla="*/ 30098 h 61226"/>
                <a:gd name="connsiteX265" fmla="*/ 332093 w 1180850"/>
                <a:gd name="connsiteY265" fmla="*/ 23628 h 61226"/>
                <a:gd name="connsiteX266" fmla="*/ 328155 w 1180850"/>
                <a:gd name="connsiteY266" fmla="*/ 19315 h 61226"/>
                <a:gd name="connsiteX267" fmla="*/ 322811 w 1180850"/>
                <a:gd name="connsiteY267" fmla="*/ 17721 h 61226"/>
                <a:gd name="connsiteX268" fmla="*/ 317466 w 1180850"/>
                <a:gd name="connsiteY268" fmla="*/ 19315 h 61226"/>
                <a:gd name="connsiteX269" fmla="*/ 313528 w 1180850"/>
                <a:gd name="connsiteY269" fmla="*/ 23628 h 61226"/>
                <a:gd name="connsiteX270" fmla="*/ 312028 w 1180850"/>
                <a:gd name="connsiteY270" fmla="*/ 30098 h 61226"/>
                <a:gd name="connsiteX271" fmla="*/ 313528 w 1180850"/>
                <a:gd name="connsiteY271" fmla="*/ 36661 h 61226"/>
                <a:gd name="connsiteX272" fmla="*/ 317466 w 1180850"/>
                <a:gd name="connsiteY272" fmla="*/ 40974 h 61226"/>
                <a:gd name="connsiteX273" fmla="*/ 322811 w 1180850"/>
                <a:gd name="connsiteY273" fmla="*/ 42474 h 61226"/>
                <a:gd name="connsiteX274" fmla="*/ 361548 w 1180850"/>
                <a:gd name="connsiteY274" fmla="*/ 47443 h 61226"/>
                <a:gd name="connsiteX275" fmla="*/ 352922 w 1180850"/>
                <a:gd name="connsiteY275" fmla="*/ 45193 h 61226"/>
                <a:gd name="connsiteX276" fmla="*/ 346922 w 1180850"/>
                <a:gd name="connsiteY276" fmla="*/ 38911 h 61226"/>
                <a:gd name="connsiteX277" fmla="*/ 344859 w 1180850"/>
                <a:gd name="connsiteY277" fmla="*/ 30098 h 61226"/>
                <a:gd name="connsiteX278" fmla="*/ 346922 w 1180850"/>
                <a:gd name="connsiteY278" fmla="*/ 21378 h 61226"/>
                <a:gd name="connsiteX279" fmla="*/ 352922 w 1180850"/>
                <a:gd name="connsiteY279" fmla="*/ 15096 h 61226"/>
                <a:gd name="connsiteX280" fmla="*/ 361548 w 1180850"/>
                <a:gd name="connsiteY280" fmla="*/ 12752 h 61226"/>
                <a:gd name="connsiteX281" fmla="*/ 370175 w 1180850"/>
                <a:gd name="connsiteY281" fmla="*/ 15096 h 61226"/>
                <a:gd name="connsiteX282" fmla="*/ 376175 w 1180850"/>
                <a:gd name="connsiteY282" fmla="*/ 21378 h 61226"/>
                <a:gd name="connsiteX283" fmla="*/ 378332 w 1180850"/>
                <a:gd name="connsiteY283" fmla="*/ 30098 h 61226"/>
                <a:gd name="connsiteX284" fmla="*/ 376175 w 1180850"/>
                <a:gd name="connsiteY284" fmla="*/ 38911 h 61226"/>
                <a:gd name="connsiteX285" fmla="*/ 370175 w 1180850"/>
                <a:gd name="connsiteY285" fmla="*/ 45193 h 61226"/>
                <a:gd name="connsiteX286" fmla="*/ 361548 w 1180850"/>
                <a:gd name="connsiteY286" fmla="*/ 47443 h 61226"/>
                <a:gd name="connsiteX287" fmla="*/ 361548 w 1180850"/>
                <a:gd name="connsiteY287" fmla="*/ 42474 h 61226"/>
                <a:gd name="connsiteX288" fmla="*/ 367174 w 1180850"/>
                <a:gd name="connsiteY288" fmla="*/ 40974 h 61226"/>
                <a:gd name="connsiteX289" fmla="*/ 371300 w 1180850"/>
                <a:gd name="connsiteY289" fmla="*/ 36661 h 61226"/>
                <a:gd name="connsiteX290" fmla="*/ 372894 w 1180850"/>
                <a:gd name="connsiteY290" fmla="*/ 30098 h 61226"/>
                <a:gd name="connsiteX291" fmla="*/ 371300 w 1180850"/>
                <a:gd name="connsiteY291" fmla="*/ 23534 h 61226"/>
                <a:gd name="connsiteX292" fmla="*/ 367174 w 1180850"/>
                <a:gd name="connsiteY292" fmla="*/ 19221 h 61226"/>
                <a:gd name="connsiteX293" fmla="*/ 361548 w 1180850"/>
                <a:gd name="connsiteY293" fmla="*/ 17721 h 61226"/>
                <a:gd name="connsiteX294" fmla="*/ 355923 w 1180850"/>
                <a:gd name="connsiteY294" fmla="*/ 19221 h 61226"/>
                <a:gd name="connsiteX295" fmla="*/ 351704 w 1180850"/>
                <a:gd name="connsiteY295" fmla="*/ 23534 h 61226"/>
                <a:gd name="connsiteX296" fmla="*/ 350203 w 1180850"/>
                <a:gd name="connsiteY296" fmla="*/ 30098 h 61226"/>
                <a:gd name="connsiteX297" fmla="*/ 351704 w 1180850"/>
                <a:gd name="connsiteY297" fmla="*/ 36661 h 61226"/>
                <a:gd name="connsiteX298" fmla="*/ 355923 w 1180850"/>
                <a:gd name="connsiteY298" fmla="*/ 40974 h 61226"/>
                <a:gd name="connsiteX299" fmla="*/ 361548 w 1180850"/>
                <a:gd name="connsiteY299" fmla="*/ 42474 h 61226"/>
                <a:gd name="connsiteX300" fmla="*/ 399004 w 1180850"/>
                <a:gd name="connsiteY300" fmla="*/ 61226 h 61226"/>
                <a:gd name="connsiteX301" fmla="*/ 389440 w 1180850"/>
                <a:gd name="connsiteY301" fmla="*/ 58507 h 61226"/>
                <a:gd name="connsiteX302" fmla="*/ 384471 w 1180850"/>
                <a:gd name="connsiteY302" fmla="*/ 52132 h 61226"/>
                <a:gd name="connsiteX303" fmla="*/ 389440 w 1180850"/>
                <a:gd name="connsiteY303" fmla="*/ 49975 h 61226"/>
                <a:gd name="connsiteX304" fmla="*/ 393003 w 1180850"/>
                <a:gd name="connsiteY304" fmla="*/ 54569 h 61226"/>
                <a:gd name="connsiteX305" fmla="*/ 399004 w 1180850"/>
                <a:gd name="connsiteY305" fmla="*/ 56351 h 61226"/>
                <a:gd name="connsiteX306" fmla="*/ 406786 w 1180850"/>
                <a:gd name="connsiteY306" fmla="*/ 53350 h 61226"/>
                <a:gd name="connsiteX307" fmla="*/ 409599 w 1180850"/>
                <a:gd name="connsiteY307" fmla="*/ 45099 h 61226"/>
                <a:gd name="connsiteX308" fmla="*/ 409599 w 1180850"/>
                <a:gd name="connsiteY308" fmla="*/ 41443 h 61226"/>
                <a:gd name="connsiteX309" fmla="*/ 409318 w 1180850"/>
                <a:gd name="connsiteY309" fmla="*/ 41443 h 61226"/>
                <a:gd name="connsiteX310" fmla="*/ 404817 w 1180850"/>
                <a:gd name="connsiteY310" fmla="*/ 45474 h 61226"/>
                <a:gd name="connsiteX311" fmla="*/ 398254 w 1180850"/>
                <a:gd name="connsiteY311" fmla="*/ 47068 h 61226"/>
                <a:gd name="connsiteX312" fmla="*/ 390472 w 1180850"/>
                <a:gd name="connsiteY312" fmla="*/ 44912 h 61226"/>
                <a:gd name="connsiteX313" fmla="*/ 384940 w 1180850"/>
                <a:gd name="connsiteY313" fmla="*/ 38817 h 61226"/>
                <a:gd name="connsiteX314" fmla="*/ 382971 w 1180850"/>
                <a:gd name="connsiteY314" fmla="*/ 29910 h 61226"/>
                <a:gd name="connsiteX315" fmla="*/ 384940 w 1180850"/>
                <a:gd name="connsiteY315" fmla="*/ 21096 h 61226"/>
                <a:gd name="connsiteX316" fmla="*/ 390472 w 1180850"/>
                <a:gd name="connsiteY316" fmla="*/ 15002 h 61226"/>
                <a:gd name="connsiteX317" fmla="*/ 398254 w 1180850"/>
                <a:gd name="connsiteY317" fmla="*/ 12752 h 61226"/>
                <a:gd name="connsiteX318" fmla="*/ 404817 w 1180850"/>
                <a:gd name="connsiteY318" fmla="*/ 14346 h 61226"/>
                <a:gd name="connsiteX319" fmla="*/ 409318 w 1180850"/>
                <a:gd name="connsiteY319" fmla="*/ 18471 h 61226"/>
                <a:gd name="connsiteX320" fmla="*/ 409599 w 1180850"/>
                <a:gd name="connsiteY320" fmla="*/ 18471 h 61226"/>
                <a:gd name="connsiteX321" fmla="*/ 409599 w 1180850"/>
                <a:gd name="connsiteY321" fmla="*/ 13783 h 61226"/>
                <a:gd name="connsiteX322" fmla="*/ 414756 w 1180850"/>
                <a:gd name="connsiteY322" fmla="*/ 13783 h 61226"/>
                <a:gd name="connsiteX323" fmla="*/ 414756 w 1180850"/>
                <a:gd name="connsiteY323" fmla="*/ 45099 h 61226"/>
                <a:gd name="connsiteX324" fmla="*/ 410349 w 1180850"/>
                <a:gd name="connsiteY324" fmla="*/ 57101 h 61226"/>
                <a:gd name="connsiteX325" fmla="*/ 399004 w 1180850"/>
                <a:gd name="connsiteY325" fmla="*/ 61226 h 61226"/>
                <a:gd name="connsiteX326" fmla="*/ 399004 w 1180850"/>
                <a:gd name="connsiteY326" fmla="*/ 42099 h 61226"/>
                <a:gd name="connsiteX327" fmla="*/ 404255 w 1180850"/>
                <a:gd name="connsiteY327" fmla="*/ 40693 h 61226"/>
                <a:gd name="connsiteX328" fmla="*/ 408099 w 1180850"/>
                <a:gd name="connsiteY328" fmla="*/ 36473 h 61226"/>
                <a:gd name="connsiteX329" fmla="*/ 409599 w 1180850"/>
                <a:gd name="connsiteY329" fmla="*/ 29910 h 61226"/>
                <a:gd name="connsiteX330" fmla="*/ 408099 w 1180850"/>
                <a:gd name="connsiteY330" fmla="*/ 23347 h 61226"/>
                <a:gd name="connsiteX331" fmla="*/ 404255 w 1180850"/>
                <a:gd name="connsiteY331" fmla="*/ 19127 h 61226"/>
                <a:gd name="connsiteX332" fmla="*/ 399004 w 1180850"/>
                <a:gd name="connsiteY332" fmla="*/ 17721 h 61226"/>
                <a:gd name="connsiteX333" fmla="*/ 393566 w 1180850"/>
                <a:gd name="connsiteY333" fmla="*/ 19221 h 61226"/>
                <a:gd name="connsiteX334" fmla="*/ 389722 w 1180850"/>
                <a:gd name="connsiteY334" fmla="*/ 23440 h 61226"/>
                <a:gd name="connsiteX335" fmla="*/ 388315 w 1180850"/>
                <a:gd name="connsiteY335" fmla="*/ 29910 h 61226"/>
                <a:gd name="connsiteX336" fmla="*/ 389722 w 1180850"/>
                <a:gd name="connsiteY336" fmla="*/ 36473 h 61226"/>
                <a:gd name="connsiteX337" fmla="*/ 393566 w 1180850"/>
                <a:gd name="connsiteY337" fmla="*/ 40693 h 61226"/>
                <a:gd name="connsiteX338" fmla="*/ 399004 w 1180850"/>
                <a:gd name="connsiteY338" fmla="*/ 42099 h 61226"/>
                <a:gd name="connsiteX339" fmla="*/ 418803 w 1180850"/>
                <a:gd name="connsiteY339" fmla="*/ 46412 h 61226"/>
                <a:gd name="connsiteX340" fmla="*/ 418803 w 1180850"/>
                <a:gd name="connsiteY340" fmla="*/ 46412 h 61226"/>
                <a:gd name="connsiteX341" fmla="*/ 434107 w 1180850"/>
                <a:gd name="connsiteY341" fmla="*/ 13783 h 61226"/>
                <a:gd name="connsiteX342" fmla="*/ 439733 w 1180850"/>
                <a:gd name="connsiteY342" fmla="*/ 13783 h 61226"/>
                <a:gd name="connsiteX343" fmla="*/ 447421 w 1180850"/>
                <a:gd name="connsiteY343" fmla="*/ 39567 h 61226"/>
                <a:gd name="connsiteX344" fmla="*/ 447515 w 1180850"/>
                <a:gd name="connsiteY344" fmla="*/ 39567 h 61226"/>
                <a:gd name="connsiteX345" fmla="*/ 455766 w 1180850"/>
                <a:gd name="connsiteY345" fmla="*/ 13783 h 61226"/>
                <a:gd name="connsiteX346" fmla="*/ 461298 w 1180850"/>
                <a:gd name="connsiteY346" fmla="*/ 13783 h 61226"/>
                <a:gd name="connsiteX347" fmla="*/ 469549 w 1180850"/>
                <a:gd name="connsiteY347" fmla="*/ 39474 h 61226"/>
                <a:gd name="connsiteX348" fmla="*/ 469643 w 1180850"/>
                <a:gd name="connsiteY348" fmla="*/ 39474 h 61226"/>
                <a:gd name="connsiteX349" fmla="*/ 477331 w 1180850"/>
                <a:gd name="connsiteY349" fmla="*/ 13783 h 61226"/>
                <a:gd name="connsiteX350" fmla="*/ 482863 w 1180850"/>
                <a:gd name="connsiteY350" fmla="*/ 13783 h 61226"/>
                <a:gd name="connsiteX351" fmla="*/ 472362 w 1180850"/>
                <a:gd name="connsiteY351" fmla="*/ 46412 h 61226"/>
                <a:gd name="connsiteX352" fmla="*/ 466830 w 1180850"/>
                <a:gd name="connsiteY352" fmla="*/ 46412 h 61226"/>
                <a:gd name="connsiteX353" fmla="*/ 458392 w 1180850"/>
                <a:gd name="connsiteY353" fmla="*/ 20346 h 61226"/>
                <a:gd name="connsiteX354" fmla="*/ 450047 w 1180850"/>
                <a:gd name="connsiteY354" fmla="*/ 46412 h 61226"/>
                <a:gd name="connsiteX355" fmla="*/ 444609 w 1180850"/>
                <a:gd name="connsiteY355" fmla="*/ 46412 h 61226"/>
                <a:gd name="connsiteX356" fmla="*/ 434107 w 1180850"/>
                <a:gd name="connsiteY356" fmla="*/ 13783 h 61226"/>
                <a:gd name="connsiteX357" fmla="*/ 497124 w 1180850"/>
                <a:gd name="connsiteY357" fmla="*/ 47443 h 61226"/>
                <a:gd name="connsiteX358" fmla="*/ 490748 w 1180850"/>
                <a:gd name="connsiteY358" fmla="*/ 46037 h 61226"/>
                <a:gd name="connsiteX359" fmla="*/ 486341 w 1180850"/>
                <a:gd name="connsiteY359" fmla="*/ 42193 h 61226"/>
                <a:gd name="connsiteX360" fmla="*/ 484841 w 1180850"/>
                <a:gd name="connsiteY360" fmla="*/ 36567 h 61226"/>
                <a:gd name="connsiteX361" fmla="*/ 488685 w 1180850"/>
                <a:gd name="connsiteY361" fmla="*/ 28504 h 61226"/>
                <a:gd name="connsiteX362" fmla="*/ 498624 w 1180850"/>
                <a:gd name="connsiteY362" fmla="*/ 25597 h 61226"/>
                <a:gd name="connsiteX363" fmla="*/ 504062 w 1180850"/>
                <a:gd name="connsiteY363" fmla="*/ 26253 h 61226"/>
                <a:gd name="connsiteX364" fmla="*/ 507906 w 1180850"/>
                <a:gd name="connsiteY364" fmla="*/ 27660 h 61226"/>
                <a:gd name="connsiteX365" fmla="*/ 507906 w 1180850"/>
                <a:gd name="connsiteY365" fmla="*/ 25691 h 61226"/>
                <a:gd name="connsiteX366" fmla="*/ 505375 w 1180850"/>
                <a:gd name="connsiteY366" fmla="*/ 19877 h 61226"/>
                <a:gd name="connsiteX367" fmla="*/ 498905 w 1180850"/>
                <a:gd name="connsiteY367" fmla="*/ 17627 h 61226"/>
                <a:gd name="connsiteX368" fmla="*/ 493936 w 1180850"/>
                <a:gd name="connsiteY368" fmla="*/ 18846 h 61226"/>
                <a:gd name="connsiteX369" fmla="*/ 490185 w 1180850"/>
                <a:gd name="connsiteY369" fmla="*/ 22128 h 61226"/>
                <a:gd name="connsiteX370" fmla="*/ 486153 w 1180850"/>
                <a:gd name="connsiteY370" fmla="*/ 19034 h 61226"/>
                <a:gd name="connsiteX371" fmla="*/ 491404 w 1180850"/>
                <a:gd name="connsiteY371" fmla="*/ 14439 h 61226"/>
                <a:gd name="connsiteX372" fmla="*/ 498905 w 1180850"/>
                <a:gd name="connsiteY372" fmla="*/ 12752 h 61226"/>
                <a:gd name="connsiteX373" fmla="*/ 509313 w 1180850"/>
                <a:gd name="connsiteY373" fmla="*/ 16315 h 61226"/>
                <a:gd name="connsiteX374" fmla="*/ 513157 w 1180850"/>
                <a:gd name="connsiteY374" fmla="*/ 25784 h 61226"/>
                <a:gd name="connsiteX375" fmla="*/ 513157 w 1180850"/>
                <a:gd name="connsiteY375" fmla="*/ 46412 h 61226"/>
                <a:gd name="connsiteX376" fmla="*/ 507906 w 1180850"/>
                <a:gd name="connsiteY376" fmla="*/ 46412 h 61226"/>
                <a:gd name="connsiteX377" fmla="*/ 507906 w 1180850"/>
                <a:gd name="connsiteY377" fmla="*/ 41724 h 61226"/>
                <a:gd name="connsiteX378" fmla="*/ 507719 w 1180850"/>
                <a:gd name="connsiteY378" fmla="*/ 41724 h 61226"/>
                <a:gd name="connsiteX379" fmla="*/ 503499 w 1180850"/>
                <a:gd name="connsiteY379" fmla="*/ 45756 h 61226"/>
                <a:gd name="connsiteX380" fmla="*/ 497124 w 1180850"/>
                <a:gd name="connsiteY380" fmla="*/ 47443 h 61226"/>
                <a:gd name="connsiteX381" fmla="*/ 497686 w 1180850"/>
                <a:gd name="connsiteY381" fmla="*/ 42662 h 61226"/>
                <a:gd name="connsiteX382" fmla="*/ 502749 w 1180850"/>
                <a:gd name="connsiteY382" fmla="*/ 41255 h 61226"/>
                <a:gd name="connsiteX383" fmla="*/ 506500 w 1180850"/>
                <a:gd name="connsiteY383" fmla="*/ 37505 h 61226"/>
                <a:gd name="connsiteX384" fmla="*/ 507906 w 1180850"/>
                <a:gd name="connsiteY384" fmla="*/ 32254 h 61226"/>
                <a:gd name="connsiteX385" fmla="*/ 504156 w 1180850"/>
                <a:gd name="connsiteY385" fmla="*/ 30660 h 61226"/>
                <a:gd name="connsiteX386" fmla="*/ 499468 w 1180850"/>
                <a:gd name="connsiteY386" fmla="*/ 30004 h 61226"/>
                <a:gd name="connsiteX387" fmla="*/ 492717 w 1180850"/>
                <a:gd name="connsiteY387" fmla="*/ 31879 h 61226"/>
                <a:gd name="connsiteX388" fmla="*/ 490466 w 1180850"/>
                <a:gd name="connsiteY388" fmla="*/ 36661 h 61226"/>
                <a:gd name="connsiteX389" fmla="*/ 492435 w 1180850"/>
                <a:gd name="connsiteY389" fmla="*/ 40974 h 61226"/>
                <a:gd name="connsiteX390" fmla="*/ 497686 w 1180850"/>
                <a:gd name="connsiteY390" fmla="*/ 42662 h 61226"/>
                <a:gd name="connsiteX391" fmla="*/ 520671 w 1180850"/>
                <a:gd name="connsiteY391" fmla="*/ 656 h 61226"/>
                <a:gd name="connsiteX392" fmla="*/ 526109 w 1180850"/>
                <a:gd name="connsiteY392" fmla="*/ 656 h 61226"/>
                <a:gd name="connsiteX393" fmla="*/ 526109 w 1180850"/>
                <a:gd name="connsiteY393" fmla="*/ 46412 h 61226"/>
                <a:gd name="connsiteX394" fmla="*/ 520671 w 1180850"/>
                <a:gd name="connsiteY394" fmla="*/ 46412 h 61226"/>
                <a:gd name="connsiteX395" fmla="*/ 520671 w 1180850"/>
                <a:gd name="connsiteY395" fmla="*/ 656 h 61226"/>
                <a:gd name="connsiteX396" fmla="*/ 534164 w 1180850"/>
                <a:gd name="connsiteY396" fmla="*/ 656 h 61226"/>
                <a:gd name="connsiteX397" fmla="*/ 539602 w 1180850"/>
                <a:gd name="connsiteY397" fmla="*/ 656 h 61226"/>
                <a:gd name="connsiteX398" fmla="*/ 539602 w 1180850"/>
                <a:gd name="connsiteY398" fmla="*/ 29441 h 61226"/>
                <a:gd name="connsiteX399" fmla="*/ 554979 w 1180850"/>
                <a:gd name="connsiteY399" fmla="*/ 13783 h 61226"/>
                <a:gd name="connsiteX400" fmla="*/ 561824 w 1180850"/>
                <a:gd name="connsiteY400" fmla="*/ 13783 h 61226"/>
                <a:gd name="connsiteX401" fmla="*/ 561824 w 1180850"/>
                <a:gd name="connsiteY401" fmla="*/ 14064 h 61226"/>
                <a:gd name="connsiteX402" fmla="*/ 549072 w 1180850"/>
                <a:gd name="connsiteY402" fmla="*/ 27003 h 61226"/>
                <a:gd name="connsiteX403" fmla="*/ 562199 w 1180850"/>
                <a:gd name="connsiteY403" fmla="*/ 46131 h 61226"/>
                <a:gd name="connsiteX404" fmla="*/ 562199 w 1180850"/>
                <a:gd name="connsiteY404" fmla="*/ 46412 h 61226"/>
                <a:gd name="connsiteX405" fmla="*/ 555729 w 1180850"/>
                <a:gd name="connsiteY405" fmla="*/ 46412 h 61226"/>
                <a:gd name="connsiteX406" fmla="*/ 545228 w 1180850"/>
                <a:gd name="connsiteY406" fmla="*/ 30754 h 61226"/>
                <a:gd name="connsiteX407" fmla="*/ 539602 w 1180850"/>
                <a:gd name="connsiteY407" fmla="*/ 36380 h 61226"/>
                <a:gd name="connsiteX408" fmla="*/ 539602 w 1180850"/>
                <a:gd name="connsiteY408" fmla="*/ 46412 h 61226"/>
                <a:gd name="connsiteX409" fmla="*/ 534164 w 1180850"/>
                <a:gd name="connsiteY409" fmla="*/ 46412 h 61226"/>
                <a:gd name="connsiteX410" fmla="*/ 534164 w 1180850"/>
                <a:gd name="connsiteY410" fmla="*/ 656 h 61226"/>
                <a:gd name="connsiteX411" fmla="*/ 580030 w 1180850"/>
                <a:gd name="connsiteY411" fmla="*/ 47443 h 61226"/>
                <a:gd name="connsiteX412" fmla="*/ 571591 w 1180850"/>
                <a:gd name="connsiteY412" fmla="*/ 45193 h 61226"/>
                <a:gd name="connsiteX413" fmla="*/ 565872 w 1180850"/>
                <a:gd name="connsiteY413" fmla="*/ 39005 h 61226"/>
                <a:gd name="connsiteX414" fmla="*/ 563809 w 1180850"/>
                <a:gd name="connsiteY414" fmla="*/ 30191 h 61226"/>
                <a:gd name="connsiteX415" fmla="*/ 565684 w 1180850"/>
                <a:gd name="connsiteY415" fmla="*/ 21565 h 61226"/>
                <a:gd name="connsiteX416" fmla="*/ 571216 w 1180850"/>
                <a:gd name="connsiteY416" fmla="*/ 15189 h 61226"/>
                <a:gd name="connsiteX417" fmla="*/ 579561 w 1180850"/>
                <a:gd name="connsiteY417" fmla="*/ 12752 h 61226"/>
                <a:gd name="connsiteX418" fmla="*/ 587812 w 1180850"/>
                <a:gd name="connsiteY418" fmla="*/ 14908 h 61226"/>
                <a:gd name="connsiteX419" fmla="*/ 593250 w 1180850"/>
                <a:gd name="connsiteY419" fmla="*/ 20815 h 61226"/>
                <a:gd name="connsiteX420" fmla="*/ 595125 w 1180850"/>
                <a:gd name="connsiteY420" fmla="*/ 29441 h 61226"/>
                <a:gd name="connsiteX421" fmla="*/ 595032 w 1180850"/>
                <a:gd name="connsiteY421" fmla="*/ 31129 h 61226"/>
                <a:gd name="connsiteX422" fmla="*/ 569247 w 1180850"/>
                <a:gd name="connsiteY422" fmla="*/ 31129 h 61226"/>
                <a:gd name="connsiteX423" fmla="*/ 571029 w 1180850"/>
                <a:gd name="connsiteY423" fmla="*/ 37411 h 61226"/>
                <a:gd name="connsiteX424" fmla="*/ 575060 w 1180850"/>
                <a:gd name="connsiteY424" fmla="*/ 41255 h 61226"/>
                <a:gd name="connsiteX425" fmla="*/ 580217 w 1180850"/>
                <a:gd name="connsiteY425" fmla="*/ 42474 h 61226"/>
                <a:gd name="connsiteX426" fmla="*/ 589875 w 1180850"/>
                <a:gd name="connsiteY426" fmla="*/ 36661 h 61226"/>
                <a:gd name="connsiteX427" fmla="*/ 594469 w 1180850"/>
                <a:gd name="connsiteY427" fmla="*/ 38911 h 61226"/>
                <a:gd name="connsiteX428" fmla="*/ 588750 w 1180850"/>
                <a:gd name="connsiteY428" fmla="*/ 45099 h 61226"/>
                <a:gd name="connsiteX429" fmla="*/ 580030 w 1180850"/>
                <a:gd name="connsiteY429" fmla="*/ 47443 h 61226"/>
                <a:gd name="connsiteX430" fmla="*/ 589406 w 1180850"/>
                <a:gd name="connsiteY430" fmla="*/ 26628 h 61226"/>
                <a:gd name="connsiteX431" fmla="*/ 588281 w 1180850"/>
                <a:gd name="connsiteY431" fmla="*/ 22597 h 61226"/>
                <a:gd name="connsiteX432" fmla="*/ 584999 w 1180850"/>
                <a:gd name="connsiteY432" fmla="*/ 19127 h 61226"/>
                <a:gd name="connsiteX433" fmla="*/ 579561 w 1180850"/>
                <a:gd name="connsiteY433" fmla="*/ 17721 h 61226"/>
                <a:gd name="connsiteX434" fmla="*/ 572998 w 1180850"/>
                <a:gd name="connsiteY434" fmla="*/ 20159 h 61226"/>
                <a:gd name="connsiteX435" fmla="*/ 569528 w 1180850"/>
                <a:gd name="connsiteY435" fmla="*/ 26628 h 61226"/>
                <a:gd name="connsiteX436" fmla="*/ 589406 w 1180850"/>
                <a:gd name="connsiteY436" fmla="*/ 26628 h 61226"/>
                <a:gd name="connsiteX437" fmla="*/ 601498 w 1180850"/>
                <a:gd name="connsiteY437" fmla="*/ 13783 h 61226"/>
                <a:gd name="connsiteX438" fmla="*/ 606655 w 1180850"/>
                <a:gd name="connsiteY438" fmla="*/ 13783 h 61226"/>
                <a:gd name="connsiteX439" fmla="*/ 606655 w 1180850"/>
                <a:gd name="connsiteY439" fmla="*/ 19034 h 61226"/>
                <a:gd name="connsiteX440" fmla="*/ 606936 w 1180850"/>
                <a:gd name="connsiteY440" fmla="*/ 19034 h 61226"/>
                <a:gd name="connsiteX441" fmla="*/ 610593 w 1180850"/>
                <a:gd name="connsiteY441" fmla="*/ 14627 h 61226"/>
                <a:gd name="connsiteX442" fmla="*/ 616406 w 1180850"/>
                <a:gd name="connsiteY442" fmla="*/ 12845 h 61226"/>
                <a:gd name="connsiteX443" fmla="*/ 620251 w 1180850"/>
                <a:gd name="connsiteY443" fmla="*/ 13502 h 61226"/>
                <a:gd name="connsiteX444" fmla="*/ 620251 w 1180850"/>
                <a:gd name="connsiteY444" fmla="*/ 19409 h 61226"/>
                <a:gd name="connsiteX445" fmla="*/ 615656 w 1180850"/>
                <a:gd name="connsiteY445" fmla="*/ 18377 h 61226"/>
                <a:gd name="connsiteX446" fmla="*/ 611250 w 1180850"/>
                <a:gd name="connsiteY446" fmla="*/ 19690 h 61226"/>
                <a:gd name="connsiteX447" fmla="*/ 608062 w 1180850"/>
                <a:gd name="connsiteY447" fmla="*/ 23347 h 61226"/>
                <a:gd name="connsiteX448" fmla="*/ 606936 w 1180850"/>
                <a:gd name="connsiteY448" fmla="*/ 28222 h 61226"/>
                <a:gd name="connsiteX449" fmla="*/ 606936 w 1180850"/>
                <a:gd name="connsiteY449" fmla="*/ 46412 h 61226"/>
                <a:gd name="connsiteX450" fmla="*/ 601498 w 1180850"/>
                <a:gd name="connsiteY450" fmla="*/ 46412 h 61226"/>
                <a:gd name="connsiteX451" fmla="*/ 601498 w 1180850"/>
                <a:gd name="connsiteY451" fmla="*/ 13783 h 61226"/>
                <a:gd name="connsiteX452" fmla="*/ 621446 w 1180850"/>
                <a:gd name="connsiteY452" fmla="*/ 46412 h 61226"/>
                <a:gd name="connsiteX453" fmla="*/ 621446 w 1180850"/>
                <a:gd name="connsiteY453" fmla="*/ 46412 h 61226"/>
                <a:gd name="connsiteX454" fmla="*/ 652878 w 1180850"/>
                <a:gd name="connsiteY454" fmla="*/ 46881 h 61226"/>
                <a:gd name="connsiteX455" fmla="*/ 649127 w 1180850"/>
                <a:gd name="connsiteY455" fmla="*/ 46318 h 61226"/>
                <a:gd name="connsiteX456" fmla="*/ 646315 w 1180850"/>
                <a:gd name="connsiteY456" fmla="*/ 44537 h 61226"/>
                <a:gd name="connsiteX457" fmla="*/ 643783 w 1180850"/>
                <a:gd name="connsiteY457" fmla="*/ 37880 h 61226"/>
                <a:gd name="connsiteX458" fmla="*/ 643783 w 1180850"/>
                <a:gd name="connsiteY458" fmla="*/ 18752 h 61226"/>
                <a:gd name="connsiteX459" fmla="*/ 638064 w 1180850"/>
                <a:gd name="connsiteY459" fmla="*/ 18752 h 61226"/>
                <a:gd name="connsiteX460" fmla="*/ 638064 w 1180850"/>
                <a:gd name="connsiteY460" fmla="*/ 13783 h 61226"/>
                <a:gd name="connsiteX461" fmla="*/ 643783 w 1180850"/>
                <a:gd name="connsiteY461" fmla="*/ 13783 h 61226"/>
                <a:gd name="connsiteX462" fmla="*/ 643783 w 1180850"/>
                <a:gd name="connsiteY462" fmla="*/ 4594 h 61226"/>
                <a:gd name="connsiteX463" fmla="*/ 649221 w 1180850"/>
                <a:gd name="connsiteY463" fmla="*/ 4594 h 61226"/>
                <a:gd name="connsiteX464" fmla="*/ 649221 w 1180850"/>
                <a:gd name="connsiteY464" fmla="*/ 13783 h 61226"/>
                <a:gd name="connsiteX465" fmla="*/ 657191 w 1180850"/>
                <a:gd name="connsiteY465" fmla="*/ 13783 h 61226"/>
                <a:gd name="connsiteX466" fmla="*/ 657191 w 1180850"/>
                <a:gd name="connsiteY466" fmla="*/ 18752 h 61226"/>
                <a:gd name="connsiteX467" fmla="*/ 649221 w 1180850"/>
                <a:gd name="connsiteY467" fmla="*/ 18752 h 61226"/>
                <a:gd name="connsiteX468" fmla="*/ 649221 w 1180850"/>
                <a:gd name="connsiteY468" fmla="*/ 36473 h 61226"/>
                <a:gd name="connsiteX469" fmla="*/ 650253 w 1180850"/>
                <a:gd name="connsiteY469" fmla="*/ 40505 h 61226"/>
                <a:gd name="connsiteX470" fmla="*/ 653722 w 1180850"/>
                <a:gd name="connsiteY470" fmla="*/ 41911 h 61226"/>
                <a:gd name="connsiteX471" fmla="*/ 657285 w 1180850"/>
                <a:gd name="connsiteY471" fmla="*/ 40786 h 61226"/>
                <a:gd name="connsiteX472" fmla="*/ 657285 w 1180850"/>
                <a:gd name="connsiteY472" fmla="*/ 46131 h 61226"/>
                <a:gd name="connsiteX473" fmla="*/ 655316 w 1180850"/>
                <a:gd name="connsiteY473" fmla="*/ 46693 h 61226"/>
                <a:gd name="connsiteX474" fmla="*/ 652878 w 1180850"/>
                <a:gd name="connsiteY474" fmla="*/ 46881 h 61226"/>
                <a:gd name="connsiteX475" fmla="*/ 664038 w 1180850"/>
                <a:gd name="connsiteY475" fmla="*/ 656 h 61226"/>
                <a:gd name="connsiteX476" fmla="*/ 669476 w 1180850"/>
                <a:gd name="connsiteY476" fmla="*/ 656 h 61226"/>
                <a:gd name="connsiteX477" fmla="*/ 669476 w 1180850"/>
                <a:gd name="connsiteY477" fmla="*/ 14158 h 61226"/>
                <a:gd name="connsiteX478" fmla="*/ 669195 w 1180850"/>
                <a:gd name="connsiteY478" fmla="*/ 18565 h 61226"/>
                <a:gd name="connsiteX479" fmla="*/ 669476 w 1180850"/>
                <a:gd name="connsiteY479" fmla="*/ 18565 h 61226"/>
                <a:gd name="connsiteX480" fmla="*/ 673696 w 1180850"/>
                <a:gd name="connsiteY480" fmla="*/ 14439 h 61226"/>
                <a:gd name="connsiteX481" fmla="*/ 680071 w 1180850"/>
                <a:gd name="connsiteY481" fmla="*/ 12752 h 61226"/>
                <a:gd name="connsiteX482" fmla="*/ 689166 w 1180850"/>
                <a:gd name="connsiteY482" fmla="*/ 16315 h 61226"/>
                <a:gd name="connsiteX483" fmla="*/ 692260 w 1180850"/>
                <a:gd name="connsiteY483" fmla="*/ 25503 h 61226"/>
                <a:gd name="connsiteX484" fmla="*/ 692260 w 1180850"/>
                <a:gd name="connsiteY484" fmla="*/ 46412 h 61226"/>
                <a:gd name="connsiteX485" fmla="*/ 686822 w 1180850"/>
                <a:gd name="connsiteY485" fmla="*/ 46412 h 61226"/>
                <a:gd name="connsiteX486" fmla="*/ 686822 w 1180850"/>
                <a:gd name="connsiteY486" fmla="*/ 26347 h 61226"/>
                <a:gd name="connsiteX487" fmla="*/ 684572 w 1180850"/>
                <a:gd name="connsiteY487" fmla="*/ 19877 h 61226"/>
                <a:gd name="connsiteX488" fmla="*/ 678852 w 1180850"/>
                <a:gd name="connsiteY488" fmla="*/ 17721 h 61226"/>
                <a:gd name="connsiteX489" fmla="*/ 674071 w 1180850"/>
                <a:gd name="connsiteY489" fmla="*/ 19315 h 61226"/>
                <a:gd name="connsiteX490" fmla="*/ 670695 w 1180850"/>
                <a:gd name="connsiteY490" fmla="*/ 23253 h 61226"/>
                <a:gd name="connsiteX491" fmla="*/ 669476 w 1180850"/>
                <a:gd name="connsiteY491" fmla="*/ 28222 h 61226"/>
                <a:gd name="connsiteX492" fmla="*/ 669476 w 1180850"/>
                <a:gd name="connsiteY492" fmla="*/ 46412 h 61226"/>
                <a:gd name="connsiteX493" fmla="*/ 664038 w 1180850"/>
                <a:gd name="connsiteY493" fmla="*/ 46412 h 61226"/>
                <a:gd name="connsiteX494" fmla="*/ 664038 w 1180850"/>
                <a:gd name="connsiteY494" fmla="*/ 656 h 61226"/>
                <a:gd name="connsiteX495" fmla="*/ 710191 w 1180850"/>
                <a:gd name="connsiteY495" fmla="*/ 47443 h 61226"/>
                <a:gd name="connsiteX496" fmla="*/ 703815 w 1180850"/>
                <a:gd name="connsiteY496" fmla="*/ 46037 h 61226"/>
                <a:gd name="connsiteX497" fmla="*/ 699409 w 1180850"/>
                <a:gd name="connsiteY497" fmla="*/ 42193 h 61226"/>
                <a:gd name="connsiteX498" fmla="*/ 697908 w 1180850"/>
                <a:gd name="connsiteY498" fmla="*/ 36567 h 61226"/>
                <a:gd name="connsiteX499" fmla="*/ 701753 w 1180850"/>
                <a:gd name="connsiteY499" fmla="*/ 28504 h 61226"/>
                <a:gd name="connsiteX500" fmla="*/ 711691 w 1180850"/>
                <a:gd name="connsiteY500" fmla="*/ 25597 h 61226"/>
                <a:gd name="connsiteX501" fmla="*/ 717130 w 1180850"/>
                <a:gd name="connsiteY501" fmla="*/ 26253 h 61226"/>
                <a:gd name="connsiteX502" fmla="*/ 720974 w 1180850"/>
                <a:gd name="connsiteY502" fmla="*/ 27660 h 61226"/>
                <a:gd name="connsiteX503" fmla="*/ 720974 w 1180850"/>
                <a:gd name="connsiteY503" fmla="*/ 25691 h 61226"/>
                <a:gd name="connsiteX504" fmla="*/ 718442 w 1180850"/>
                <a:gd name="connsiteY504" fmla="*/ 19877 h 61226"/>
                <a:gd name="connsiteX505" fmla="*/ 711973 w 1180850"/>
                <a:gd name="connsiteY505" fmla="*/ 17627 h 61226"/>
                <a:gd name="connsiteX506" fmla="*/ 707003 w 1180850"/>
                <a:gd name="connsiteY506" fmla="*/ 18846 h 61226"/>
                <a:gd name="connsiteX507" fmla="*/ 703253 w 1180850"/>
                <a:gd name="connsiteY507" fmla="*/ 22128 h 61226"/>
                <a:gd name="connsiteX508" fmla="*/ 699221 w 1180850"/>
                <a:gd name="connsiteY508" fmla="*/ 19034 h 61226"/>
                <a:gd name="connsiteX509" fmla="*/ 704472 w 1180850"/>
                <a:gd name="connsiteY509" fmla="*/ 14439 h 61226"/>
                <a:gd name="connsiteX510" fmla="*/ 711973 w 1180850"/>
                <a:gd name="connsiteY510" fmla="*/ 12752 h 61226"/>
                <a:gd name="connsiteX511" fmla="*/ 722380 w 1180850"/>
                <a:gd name="connsiteY511" fmla="*/ 16315 h 61226"/>
                <a:gd name="connsiteX512" fmla="*/ 726224 w 1180850"/>
                <a:gd name="connsiteY512" fmla="*/ 25784 h 61226"/>
                <a:gd name="connsiteX513" fmla="*/ 726224 w 1180850"/>
                <a:gd name="connsiteY513" fmla="*/ 46412 h 61226"/>
                <a:gd name="connsiteX514" fmla="*/ 720974 w 1180850"/>
                <a:gd name="connsiteY514" fmla="*/ 46412 h 61226"/>
                <a:gd name="connsiteX515" fmla="*/ 720974 w 1180850"/>
                <a:gd name="connsiteY515" fmla="*/ 41724 h 61226"/>
                <a:gd name="connsiteX516" fmla="*/ 720786 w 1180850"/>
                <a:gd name="connsiteY516" fmla="*/ 41724 h 61226"/>
                <a:gd name="connsiteX517" fmla="*/ 716567 w 1180850"/>
                <a:gd name="connsiteY517" fmla="*/ 45756 h 61226"/>
                <a:gd name="connsiteX518" fmla="*/ 710191 w 1180850"/>
                <a:gd name="connsiteY518" fmla="*/ 47443 h 61226"/>
                <a:gd name="connsiteX519" fmla="*/ 710754 w 1180850"/>
                <a:gd name="connsiteY519" fmla="*/ 42662 h 61226"/>
                <a:gd name="connsiteX520" fmla="*/ 715817 w 1180850"/>
                <a:gd name="connsiteY520" fmla="*/ 41255 h 61226"/>
                <a:gd name="connsiteX521" fmla="*/ 719567 w 1180850"/>
                <a:gd name="connsiteY521" fmla="*/ 37505 h 61226"/>
                <a:gd name="connsiteX522" fmla="*/ 720974 w 1180850"/>
                <a:gd name="connsiteY522" fmla="*/ 32254 h 61226"/>
                <a:gd name="connsiteX523" fmla="*/ 717223 w 1180850"/>
                <a:gd name="connsiteY523" fmla="*/ 30660 h 61226"/>
                <a:gd name="connsiteX524" fmla="*/ 712535 w 1180850"/>
                <a:gd name="connsiteY524" fmla="*/ 30004 h 61226"/>
                <a:gd name="connsiteX525" fmla="*/ 705784 w 1180850"/>
                <a:gd name="connsiteY525" fmla="*/ 31879 h 61226"/>
                <a:gd name="connsiteX526" fmla="*/ 703534 w 1180850"/>
                <a:gd name="connsiteY526" fmla="*/ 36661 h 61226"/>
                <a:gd name="connsiteX527" fmla="*/ 705503 w 1180850"/>
                <a:gd name="connsiteY527" fmla="*/ 40974 h 61226"/>
                <a:gd name="connsiteX528" fmla="*/ 710754 w 1180850"/>
                <a:gd name="connsiteY528" fmla="*/ 42662 h 61226"/>
                <a:gd name="connsiteX529" fmla="*/ 745663 w 1180850"/>
                <a:gd name="connsiteY529" fmla="*/ 46881 h 61226"/>
                <a:gd name="connsiteX530" fmla="*/ 741912 w 1180850"/>
                <a:gd name="connsiteY530" fmla="*/ 46318 h 61226"/>
                <a:gd name="connsiteX531" fmla="*/ 739099 w 1180850"/>
                <a:gd name="connsiteY531" fmla="*/ 44537 h 61226"/>
                <a:gd name="connsiteX532" fmla="*/ 736568 w 1180850"/>
                <a:gd name="connsiteY532" fmla="*/ 37880 h 61226"/>
                <a:gd name="connsiteX533" fmla="*/ 736568 w 1180850"/>
                <a:gd name="connsiteY533" fmla="*/ 18752 h 61226"/>
                <a:gd name="connsiteX534" fmla="*/ 730848 w 1180850"/>
                <a:gd name="connsiteY534" fmla="*/ 18752 h 61226"/>
                <a:gd name="connsiteX535" fmla="*/ 730848 w 1180850"/>
                <a:gd name="connsiteY535" fmla="*/ 13783 h 61226"/>
                <a:gd name="connsiteX536" fmla="*/ 736568 w 1180850"/>
                <a:gd name="connsiteY536" fmla="*/ 13783 h 61226"/>
                <a:gd name="connsiteX537" fmla="*/ 736568 w 1180850"/>
                <a:gd name="connsiteY537" fmla="*/ 4594 h 61226"/>
                <a:gd name="connsiteX538" fmla="*/ 742006 w 1180850"/>
                <a:gd name="connsiteY538" fmla="*/ 4594 h 61226"/>
                <a:gd name="connsiteX539" fmla="*/ 742006 w 1180850"/>
                <a:gd name="connsiteY539" fmla="*/ 13783 h 61226"/>
                <a:gd name="connsiteX540" fmla="*/ 749976 w 1180850"/>
                <a:gd name="connsiteY540" fmla="*/ 13783 h 61226"/>
                <a:gd name="connsiteX541" fmla="*/ 749976 w 1180850"/>
                <a:gd name="connsiteY541" fmla="*/ 18752 h 61226"/>
                <a:gd name="connsiteX542" fmla="*/ 742006 w 1180850"/>
                <a:gd name="connsiteY542" fmla="*/ 18752 h 61226"/>
                <a:gd name="connsiteX543" fmla="*/ 742006 w 1180850"/>
                <a:gd name="connsiteY543" fmla="*/ 36473 h 61226"/>
                <a:gd name="connsiteX544" fmla="*/ 743037 w 1180850"/>
                <a:gd name="connsiteY544" fmla="*/ 40505 h 61226"/>
                <a:gd name="connsiteX545" fmla="*/ 746507 w 1180850"/>
                <a:gd name="connsiteY545" fmla="*/ 41911 h 61226"/>
                <a:gd name="connsiteX546" fmla="*/ 750070 w 1180850"/>
                <a:gd name="connsiteY546" fmla="*/ 40786 h 61226"/>
                <a:gd name="connsiteX547" fmla="*/ 750070 w 1180850"/>
                <a:gd name="connsiteY547" fmla="*/ 46131 h 61226"/>
                <a:gd name="connsiteX548" fmla="*/ 748101 w 1180850"/>
                <a:gd name="connsiteY548" fmla="*/ 46693 h 61226"/>
                <a:gd name="connsiteX549" fmla="*/ 745663 w 1180850"/>
                <a:gd name="connsiteY549" fmla="*/ 46881 h 61226"/>
                <a:gd name="connsiteX550" fmla="*/ 752472 w 1180850"/>
                <a:gd name="connsiteY550" fmla="*/ 46412 h 61226"/>
                <a:gd name="connsiteX551" fmla="*/ 752472 w 1180850"/>
                <a:gd name="connsiteY551" fmla="*/ 46412 h 61226"/>
                <a:gd name="connsiteX552" fmla="*/ 786153 w 1180850"/>
                <a:gd name="connsiteY552" fmla="*/ 47443 h 61226"/>
                <a:gd name="connsiteX553" fmla="*/ 777621 w 1180850"/>
                <a:gd name="connsiteY553" fmla="*/ 45193 h 61226"/>
                <a:gd name="connsiteX554" fmla="*/ 771714 w 1180850"/>
                <a:gd name="connsiteY554" fmla="*/ 39005 h 61226"/>
                <a:gd name="connsiteX555" fmla="*/ 769651 w 1180850"/>
                <a:gd name="connsiteY555" fmla="*/ 30098 h 61226"/>
                <a:gd name="connsiteX556" fmla="*/ 771714 w 1180850"/>
                <a:gd name="connsiteY556" fmla="*/ 21284 h 61226"/>
                <a:gd name="connsiteX557" fmla="*/ 777621 w 1180850"/>
                <a:gd name="connsiteY557" fmla="*/ 15002 h 61226"/>
                <a:gd name="connsiteX558" fmla="*/ 786153 w 1180850"/>
                <a:gd name="connsiteY558" fmla="*/ 12752 h 61226"/>
                <a:gd name="connsiteX559" fmla="*/ 794966 w 1180850"/>
                <a:gd name="connsiteY559" fmla="*/ 15283 h 61226"/>
                <a:gd name="connsiteX560" fmla="*/ 800217 w 1180850"/>
                <a:gd name="connsiteY560" fmla="*/ 21753 h 61226"/>
                <a:gd name="connsiteX561" fmla="*/ 795248 w 1180850"/>
                <a:gd name="connsiteY561" fmla="*/ 23815 h 61226"/>
                <a:gd name="connsiteX562" fmla="*/ 791591 w 1180850"/>
                <a:gd name="connsiteY562" fmla="*/ 19315 h 61226"/>
                <a:gd name="connsiteX563" fmla="*/ 785872 w 1180850"/>
                <a:gd name="connsiteY563" fmla="*/ 17721 h 61226"/>
                <a:gd name="connsiteX564" fmla="*/ 780433 w 1180850"/>
                <a:gd name="connsiteY564" fmla="*/ 19315 h 61226"/>
                <a:gd name="connsiteX565" fmla="*/ 776495 w 1180850"/>
                <a:gd name="connsiteY565" fmla="*/ 23628 h 61226"/>
                <a:gd name="connsiteX566" fmla="*/ 774995 w 1180850"/>
                <a:gd name="connsiteY566" fmla="*/ 30098 h 61226"/>
                <a:gd name="connsiteX567" fmla="*/ 776495 w 1180850"/>
                <a:gd name="connsiteY567" fmla="*/ 36567 h 61226"/>
                <a:gd name="connsiteX568" fmla="*/ 780433 w 1180850"/>
                <a:gd name="connsiteY568" fmla="*/ 40974 h 61226"/>
                <a:gd name="connsiteX569" fmla="*/ 785872 w 1180850"/>
                <a:gd name="connsiteY569" fmla="*/ 42474 h 61226"/>
                <a:gd name="connsiteX570" fmla="*/ 791779 w 1180850"/>
                <a:gd name="connsiteY570" fmla="*/ 40880 h 61226"/>
                <a:gd name="connsiteX571" fmla="*/ 795529 w 1180850"/>
                <a:gd name="connsiteY571" fmla="*/ 36380 h 61226"/>
                <a:gd name="connsiteX572" fmla="*/ 800405 w 1180850"/>
                <a:gd name="connsiteY572" fmla="*/ 38442 h 61226"/>
                <a:gd name="connsiteX573" fmla="*/ 794966 w 1180850"/>
                <a:gd name="connsiteY573" fmla="*/ 45006 h 61226"/>
                <a:gd name="connsiteX574" fmla="*/ 786153 w 1180850"/>
                <a:gd name="connsiteY574" fmla="*/ 47443 h 61226"/>
                <a:gd name="connsiteX575" fmla="*/ 816341 w 1180850"/>
                <a:gd name="connsiteY575" fmla="*/ 47443 h 61226"/>
                <a:gd name="connsiteX576" fmla="*/ 809965 w 1180850"/>
                <a:gd name="connsiteY576" fmla="*/ 46037 h 61226"/>
                <a:gd name="connsiteX577" fmla="*/ 805558 w 1180850"/>
                <a:gd name="connsiteY577" fmla="*/ 42193 h 61226"/>
                <a:gd name="connsiteX578" fmla="*/ 804058 w 1180850"/>
                <a:gd name="connsiteY578" fmla="*/ 36567 h 61226"/>
                <a:gd name="connsiteX579" fmla="*/ 807902 w 1180850"/>
                <a:gd name="connsiteY579" fmla="*/ 28504 h 61226"/>
                <a:gd name="connsiteX580" fmla="*/ 817841 w 1180850"/>
                <a:gd name="connsiteY580" fmla="*/ 25597 h 61226"/>
                <a:gd name="connsiteX581" fmla="*/ 823279 w 1180850"/>
                <a:gd name="connsiteY581" fmla="*/ 26253 h 61226"/>
                <a:gd name="connsiteX582" fmla="*/ 827123 w 1180850"/>
                <a:gd name="connsiteY582" fmla="*/ 27660 h 61226"/>
                <a:gd name="connsiteX583" fmla="*/ 827123 w 1180850"/>
                <a:gd name="connsiteY583" fmla="*/ 25691 h 61226"/>
                <a:gd name="connsiteX584" fmla="*/ 824592 w 1180850"/>
                <a:gd name="connsiteY584" fmla="*/ 19877 h 61226"/>
                <a:gd name="connsiteX585" fmla="*/ 818122 w 1180850"/>
                <a:gd name="connsiteY585" fmla="*/ 17627 h 61226"/>
                <a:gd name="connsiteX586" fmla="*/ 813153 w 1180850"/>
                <a:gd name="connsiteY586" fmla="*/ 18846 h 61226"/>
                <a:gd name="connsiteX587" fmla="*/ 809402 w 1180850"/>
                <a:gd name="connsiteY587" fmla="*/ 22128 h 61226"/>
                <a:gd name="connsiteX588" fmla="*/ 805371 w 1180850"/>
                <a:gd name="connsiteY588" fmla="*/ 19034 h 61226"/>
                <a:gd name="connsiteX589" fmla="*/ 810621 w 1180850"/>
                <a:gd name="connsiteY589" fmla="*/ 14439 h 61226"/>
                <a:gd name="connsiteX590" fmla="*/ 818122 w 1180850"/>
                <a:gd name="connsiteY590" fmla="*/ 12752 h 61226"/>
                <a:gd name="connsiteX591" fmla="*/ 828530 w 1180850"/>
                <a:gd name="connsiteY591" fmla="*/ 16315 h 61226"/>
                <a:gd name="connsiteX592" fmla="*/ 832374 w 1180850"/>
                <a:gd name="connsiteY592" fmla="*/ 25784 h 61226"/>
                <a:gd name="connsiteX593" fmla="*/ 832374 w 1180850"/>
                <a:gd name="connsiteY593" fmla="*/ 46412 h 61226"/>
                <a:gd name="connsiteX594" fmla="*/ 827123 w 1180850"/>
                <a:gd name="connsiteY594" fmla="*/ 46412 h 61226"/>
                <a:gd name="connsiteX595" fmla="*/ 827123 w 1180850"/>
                <a:gd name="connsiteY595" fmla="*/ 41724 h 61226"/>
                <a:gd name="connsiteX596" fmla="*/ 826936 w 1180850"/>
                <a:gd name="connsiteY596" fmla="*/ 41724 h 61226"/>
                <a:gd name="connsiteX597" fmla="*/ 822717 w 1180850"/>
                <a:gd name="connsiteY597" fmla="*/ 45756 h 61226"/>
                <a:gd name="connsiteX598" fmla="*/ 816341 w 1180850"/>
                <a:gd name="connsiteY598" fmla="*/ 47443 h 61226"/>
                <a:gd name="connsiteX599" fmla="*/ 816903 w 1180850"/>
                <a:gd name="connsiteY599" fmla="*/ 42662 h 61226"/>
                <a:gd name="connsiteX600" fmla="*/ 821967 w 1180850"/>
                <a:gd name="connsiteY600" fmla="*/ 41255 h 61226"/>
                <a:gd name="connsiteX601" fmla="*/ 825717 w 1180850"/>
                <a:gd name="connsiteY601" fmla="*/ 37505 h 61226"/>
                <a:gd name="connsiteX602" fmla="*/ 827123 w 1180850"/>
                <a:gd name="connsiteY602" fmla="*/ 32254 h 61226"/>
                <a:gd name="connsiteX603" fmla="*/ 823373 w 1180850"/>
                <a:gd name="connsiteY603" fmla="*/ 30660 h 61226"/>
                <a:gd name="connsiteX604" fmla="*/ 818685 w 1180850"/>
                <a:gd name="connsiteY604" fmla="*/ 30004 h 61226"/>
                <a:gd name="connsiteX605" fmla="*/ 811934 w 1180850"/>
                <a:gd name="connsiteY605" fmla="*/ 31879 h 61226"/>
                <a:gd name="connsiteX606" fmla="*/ 809684 w 1180850"/>
                <a:gd name="connsiteY606" fmla="*/ 36661 h 61226"/>
                <a:gd name="connsiteX607" fmla="*/ 811653 w 1180850"/>
                <a:gd name="connsiteY607" fmla="*/ 40974 h 61226"/>
                <a:gd name="connsiteX608" fmla="*/ 816903 w 1180850"/>
                <a:gd name="connsiteY608" fmla="*/ 42662 h 61226"/>
                <a:gd name="connsiteX609" fmla="*/ 839889 w 1180850"/>
                <a:gd name="connsiteY609" fmla="*/ 13783 h 61226"/>
                <a:gd name="connsiteX610" fmla="*/ 845045 w 1180850"/>
                <a:gd name="connsiteY610" fmla="*/ 13783 h 61226"/>
                <a:gd name="connsiteX611" fmla="*/ 845045 w 1180850"/>
                <a:gd name="connsiteY611" fmla="*/ 18565 h 61226"/>
                <a:gd name="connsiteX612" fmla="*/ 845327 w 1180850"/>
                <a:gd name="connsiteY612" fmla="*/ 18565 h 61226"/>
                <a:gd name="connsiteX613" fmla="*/ 849546 w 1180850"/>
                <a:gd name="connsiteY613" fmla="*/ 14439 h 61226"/>
                <a:gd name="connsiteX614" fmla="*/ 855828 w 1180850"/>
                <a:gd name="connsiteY614" fmla="*/ 12752 h 61226"/>
                <a:gd name="connsiteX615" fmla="*/ 864829 w 1180850"/>
                <a:gd name="connsiteY615" fmla="*/ 16221 h 61226"/>
                <a:gd name="connsiteX616" fmla="*/ 867923 w 1180850"/>
                <a:gd name="connsiteY616" fmla="*/ 25503 h 61226"/>
                <a:gd name="connsiteX617" fmla="*/ 867923 w 1180850"/>
                <a:gd name="connsiteY617" fmla="*/ 46412 h 61226"/>
                <a:gd name="connsiteX618" fmla="*/ 862485 w 1180850"/>
                <a:gd name="connsiteY618" fmla="*/ 46412 h 61226"/>
                <a:gd name="connsiteX619" fmla="*/ 862485 w 1180850"/>
                <a:gd name="connsiteY619" fmla="*/ 26347 h 61226"/>
                <a:gd name="connsiteX620" fmla="*/ 860329 w 1180850"/>
                <a:gd name="connsiteY620" fmla="*/ 19784 h 61226"/>
                <a:gd name="connsiteX621" fmla="*/ 854422 w 1180850"/>
                <a:gd name="connsiteY621" fmla="*/ 17721 h 61226"/>
                <a:gd name="connsiteX622" fmla="*/ 849640 w 1180850"/>
                <a:gd name="connsiteY622" fmla="*/ 19221 h 61226"/>
                <a:gd name="connsiteX623" fmla="*/ 846452 w 1180850"/>
                <a:gd name="connsiteY623" fmla="*/ 23065 h 61226"/>
                <a:gd name="connsiteX624" fmla="*/ 845327 w 1180850"/>
                <a:gd name="connsiteY624" fmla="*/ 28035 h 61226"/>
                <a:gd name="connsiteX625" fmla="*/ 845327 w 1180850"/>
                <a:gd name="connsiteY625" fmla="*/ 46412 h 61226"/>
                <a:gd name="connsiteX626" fmla="*/ 839889 w 1180850"/>
                <a:gd name="connsiteY626" fmla="*/ 46412 h 61226"/>
                <a:gd name="connsiteX627" fmla="*/ 839889 w 1180850"/>
                <a:gd name="connsiteY627" fmla="*/ 13783 h 61226"/>
                <a:gd name="connsiteX628" fmla="*/ 871731 w 1180850"/>
                <a:gd name="connsiteY628" fmla="*/ 46412 h 61226"/>
                <a:gd name="connsiteX629" fmla="*/ 871731 w 1180850"/>
                <a:gd name="connsiteY629" fmla="*/ 46412 h 61226"/>
                <a:gd name="connsiteX630" fmla="*/ 905412 w 1180850"/>
                <a:gd name="connsiteY630" fmla="*/ 47443 h 61226"/>
                <a:gd name="connsiteX631" fmla="*/ 896880 w 1180850"/>
                <a:gd name="connsiteY631" fmla="*/ 45193 h 61226"/>
                <a:gd name="connsiteX632" fmla="*/ 890973 w 1180850"/>
                <a:gd name="connsiteY632" fmla="*/ 39005 h 61226"/>
                <a:gd name="connsiteX633" fmla="*/ 888910 w 1180850"/>
                <a:gd name="connsiteY633" fmla="*/ 30098 h 61226"/>
                <a:gd name="connsiteX634" fmla="*/ 890973 w 1180850"/>
                <a:gd name="connsiteY634" fmla="*/ 21284 h 61226"/>
                <a:gd name="connsiteX635" fmla="*/ 896880 w 1180850"/>
                <a:gd name="connsiteY635" fmla="*/ 15002 h 61226"/>
                <a:gd name="connsiteX636" fmla="*/ 905412 w 1180850"/>
                <a:gd name="connsiteY636" fmla="*/ 12752 h 61226"/>
                <a:gd name="connsiteX637" fmla="*/ 914226 w 1180850"/>
                <a:gd name="connsiteY637" fmla="*/ 15283 h 61226"/>
                <a:gd name="connsiteX638" fmla="*/ 919477 w 1180850"/>
                <a:gd name="connsiteY638" fmla="*/ 21753 h 61226"/>
                <a:gd name="connsiteX639" fmla="*/ 914507 w 1180850"/>
                <a:gd name="connsiteY639" fmla="*/ 23815 h 61226"/>
                <a:gd name="connsiteX640" fmla="*/ 910850 w 1180850"/>
                <a:gd name="connsiteY640" fmla="*/ 19315 h 61226"/>
                <a:gd name="connsiteX641" fmla="*/ 905131 w 1180850"/>
                <a:gd name="connsiteY641" fmla="*/ 17721 h 61226"/>
                <a:gd name="connsiteX642" fmla="*/ 899693 w 1180850"/>
                <a:gd name="connsiteY642" fmla="*/ 19315 h 61226"/>
                <a:gd name="connsiteX643" fmla="*/ 895755 w 1180850"/>
                <a:gd name="connsiteY643" fmla="*/ 23628 h 61226"/>
                <a:gd name="connsiteX644" fmla="*/ 894255 w 1180850"/>
                <a:gd name="connsiteY644" fmla="*/ 30098 h 61226"/>
                <a:gd name="connsiteX645" fmla="*/ 895755 w 1180850"/>
                <a:gd name="connsiteY645" fmla="*/ 36567 h 61226"/>
                <a:gd name="connsiteX646" fmla="*/ 899693 w 1180850"/>
                <a:gd name="connsiteY646" fmla="*/ 40974 h 61226"/>
                <a:gd name="connsiteX647" fmla="*/ 905131 w 1180850"/>
                <a:gd name="connsiteY647" fmla="*/ 42474 h 61226"/>
                <a:gd name="connsiteX648" fmla="*/ 911038 w 1180850"/>
                <a:gd name="connsiteY648" fmla="*/ 40880 h 61226"/>
                <a:gd name="connsiteX649" fmla="*/ 914788 w 1180850"/>
                <a:gd name="connsiteY649" fmla="*/ 36380 h 61226"/>
                <a:gd name="connsiteX650" fmla="*/ 919664 w 1180850"/>
                <a:gd name="connsiteY650" fmla="*/ 38442 h 61226"/>
                <a:gd name="connsiteX651" fmla="*/ 914226 w 1180850"/>
                <a:gd name="connsiteY651" fmla="*/ 45006 h 61226"/>
                <a:gd name="connsiteX652" fmla="*/ 905412 w 1180850"/>
                <a:gd name="connsiteY652" fmla="*/ 47443 h 61226"/>
                <a:gd name="connsiteX653" fmla="*/ 940194 w 1180850"/>
                <a:gd name="connsiteY653" fmla="*/ 47443 h 61226"/>
                <a:gd name="connsiteX654" fmla="*/ 931568 w 1180850"/>
                <a:gd name="connsiteY654" fmla="*/ 45193 h 61226"/>
                <a:gd name="connsiteX655" fmla="*/ 925567 w 1180850"/>
                <a:gd name="connsiteY655" fmla="*/ 38911 h 61226"/>
                <a:gd name="connsiteX656" fmla="*/ 923505 w 1180850"/>
                <a:gd name="connsiteY656" fmla="*/ 30098 h 61226"/>
                <a:gd name="connsiteX657" fmla="*/ 925567 w 1180850"/>
                <a:gd name="connsiteY657" fmla="*/ 21378 h 61226"/>
                <a:gd name="connsiteX658" fmla="*/ 931568 w 1180850"/>
                <a:gd name="connsiteY658" fmla="*/ 15096 h 61226"/>
                <a:gd name="connsiteX659" fmla="*/ 940194 w 1180850"/>
                <a:gd name="connsiteY659" fmla="*/ 12752 h 61226"/>
                <a:gd name="connsiteX660" fmla="*/ 948820 w 1180850"/>
                <a:gd name="connsiteY660" fmla="*/ 15096 h 61226"/>
                <a:gd name="connsiteX661" fmla="*/ 954821 w 1180850"/>
                <a:gd name="connsiteY661" fmla="*/ 21378 h 61226"/>
                <a:gd name="connsiteX662" fmla="*/ 956978 w 1180850"/>
                <a:gd name="connsiteY662" fmla="*/ 30098 h 61226"/>
                <a:gd name="connsiteX663" fmla="*/ 954821 w 1180850"/>
                <a:gd name="connsiteY663" fmla="*/ 38911 h 61226"/>
                <a:gd name="connsiteX664" fmla="*/ 948820 w 1180850"/>
                <a:gd name="connsiteY664" fmla="*/ 45193 h 61226"/>
                <a:gd name="connsiteX665" fmla="*/ 940194 w 1180850"/>
                <a:gd name="connsiteY665" fmla="*/ 47443 h 61226"/>
                <a:gd name="connsiteX666" fmla="*/ 940194 w 1180850"/>
                <a:gd name="connsiteY666" fmla="*/ 42474 h 61226"/>
                <a:gd name="connsiteX667" fmla="*/ 945820 w 1180850"/>
                <a:gd name="connsiteY667" fmla="*/ 40974 h 61226"/>
                <a:gd name="connsiteX668" fmla="*/ 949945 w 1180850"/>
                <a:gd name="connsiteY668" fmla="*/ 36661 h 61226"/>
                <a:gd name="connsiteX669" fmla="*/ 951539 w 1180850"/>
                <a:gd name="connsiteY669" fmla="*/ 30098 h 61226"/>
                <a:gd name="connsiteX670" fmla="*/ 949945 w 1180850"/>
                <a:gd name="connsiteY670" fmla="*/ 23534 h 61226"/>
                <a:gd name="connsiteX671" fmla="*/ 945820 w 1180850"/>
                <a:gd name="connsiteY671" fmla="*/ 19221 h 61226"/>
                <a:gd name="connsiteX672" fmla="*/ 940194 w 1180850"/>
                <a:gd name="connsiteY672" fmla="*/ 17721 h 61226"/>
                <a:gd name="connsiteX673" fmla="*/ 934568 w 1180850"/>
                <a:gd name="connsiteY673" fmla="*/ 19221 h 61226"/>
                <a:gd name="connsiteX674" fmla="*/ 930349 w 1180850"/>
                <a:gd name="connsiteY674" fmla="*/ 23534 h 61226"/>
                <a:gd name="connsiteX675" fmla="*/ 928849 w 1180850"/>
                <a:gd name="connsiteY675" fmla="*/ 30098 h 61226"/>
                <a:gd name="connsiteX676" fmla="*/ 930349 w 1180850"/>
                <a:gd name="connsiteY676" fmla="*/ 36661 h 61226"/>
                <a:gd name="connsiteX677" fmla="*/ 934568 w 1180850"/>
                <a:gd name="connsiteY677" fmla="*/ 40974 h 61226"/>
                <a:gd name="connsiteX678" fmla="*/ 940194 w 1180850"/>
                <a:gd name="connsiteY678" fmla="*/ 42474 h 61226"/>
                <a:gd name="connsiteX679" fmla="*/ 962664 w 1180850"/>
                <a:gd name="connsiteY679" fmla="*/ 13783 h 61226"/>
                <a:gd name="connsiteX680" fmla="*/ 967821 w 1180850"/>
                <a:gd name="connsiteY680" fmla="*/ 13783 h 61226"/>
                <a:gd name="connsiteX681" fmla="*/ 967821 w 1180850"/>
                <a:gd name="connsiteY681" fmla="*/ 18565 h 61226"/>
                <a:gd name="connsiteX682" fmla="*/ 968103 w 1180850"/>
                <a:gd name="connsiteY682" fmla="*/ 18565 h 61226"/>
                <a:gd name="connsiteX683" fmla="*/ 972322 w 1180850"/>
                <a:gd name="connsiteY683" fmla="*/ 14439 h 61226"/>
                <a:gd name="connsiteX684" fmla="*/ 978229 w 1180850"/>
                <a:gd name="connsiteY684" fmla="*/ 12752 h 61226"/>
                <a:gd name="connsiteX685" fmla="*/ 984511 w 1180850"/>
                <a:gd name="connsiteY685" fmla="*/ 14533 h 61226"/>
                <a:gd name="connsiteX686" fmla="*/ 988261 w 1180850"/>
                <a:gd name="connsiteY686" fmla="*/ 19127 h 61226"/>
                <a:gd name="connsiteX687" fmla="*/ 992856 w 1180850"/>
                <a:gd name="connsiteY687" fmla="*/ 14533 h 61226"/>
                <a:gd name="connsiteX688" fmla="*/ 999513 w 1180850"/>
                <a:gd name="connsiteY688" fmla="*/ 12752 h 61226"/>
                <a:gd name="connsiteX689" fmla="*/ 1007951 w 1180850"/>
                <a:gd name="connsiteY689" fmla="*/ 16221 h 61226"/>
                <a:gd name="connsiteX690" fmla="*/ 1010858 w 1180850"/>
                <a:gd name="connsiteY690" fmla="*/ 25503 h 61226"/>
                <a:gd name="connsiteX691" fmla="*/ 1010858 w 1180850"/>
                <a:gd name="connsiteY691" fmla="*/ 46412 h 61226"/>
                <a:gd name="connsiteX692" fmla="*/ 1005420 w 1180850"/>
                <a:gd name="connsiteY692" fmla="*/ 46412 h 61226"/>
                <a:gd name="connsiteX693" fmla="*/ 1005420 w 1180850"/>
                <a:gd name="connsiteY693" fmla="*/ 26347 h 61226"/>
                <a:gd name="connsiteX694" fmla="*/ 1003545 w 1180850"/>
                <a:gd name="connsiteY694" fmla="*/ 19784 h 61226"/>
                <a:gd name="connsiteX695" fmla="*/ 998106 w 1180850"/>
                <a:gd name="connsiteY695" fmla="*/ 17721 h 61226"/>
                <a:gd name="connsiteX696" fmla="*/ 993700 w 1180850"/>
                <a:gd name="connsiteY696" fmla="*/ 19127 h 61226"/>
                <a:gd name="connsiteX697" fmla="*/ 990605 w 1180850"/>
                <a:gd name="connsiteY697" fmla="*/ 22878 h 61226"/>
                <a:gd name="connsiteX698" fmla="*/ 989480 w 1180850"/>
                <a:gd name="connsiteY698" fmla="*/ 28035 h 61226"/>
                <a:gd name="connsiteX699" fmla="*/ 989480 w 1180850"/>
                <a:gd name="connsiteY699" fmla="*/ 46412 h 61226"/>
                <a:gd name="connsiteX700" fmla="*/ 984042 w 1180850"/>
                <a:gd name="connsiteY700" fmla="*/ 46412 h 61226"/>
                <a:gd name="connsiteX701" fmla="*/ 984042 w 1180850"/>
                <a:gd name="connsiteY701" fmla="*/ 26441 h 61226"/>
                <a:gd name="connsiteX702" fmla="*/ 982167 w 1180850"/>
                <a:gd name="connsiteY702" fmla="*/ 19784 h 61226"/>
                <a:gd name="connsiteX703" fmla="*/ 976729 w 1180850"/>
                <a:gd name="connsiteY703" fmla="*/ 17721 h 61226"/>
                <a:gd name="connsiteX704" fmla="*/ 972322 w 1180850"/>
                <a:gd name="connsiteY704" fmla="*/ 19127 h 61226"/>
                <a:gd name="connsiteX705" fmla="*/ 969228 w 1180850"/>
                <a:gd name="connsiteY705" fmla="*/ 22972 h 61226"/>
                <a:gd name="connsiteX706" fmla="*/ 968103 w 1180850"/>
                <a:gd name="connsiteY706" fmla="*/ 28129 h 61226"/>
                <a:gd name="connsiteX707" fmla="*/ 968103 w 1180850"/>
                <a:gd name="connsiteY707" fmla="*/ 46412 h 61226"/>
                <a:gd name="connsiteX708" fmla="*/ 962664 w 1180850"/>
                <a:gd name="connsiteY708" fmla="*/ 46412 h 61226"/>
                <a:gd name="connsiteX709" fmla="*/ 962664 w 1180850"/>
                <a:gd name="connsiteY709" fmla="*/ 13783 h 61226"/>
                <a:gd name="connsiteX710" fmla="*/ 1018681 w 1180850"/>
                <a:gd name="connsiteY710" fmla="*/ 13783 h 61226"/>
                <a:gd name="connsiteX711" fmla="*/ 1023838 w 1180850"/>
                <a:gd name="connsiteY711" fmla="*/ 13783 h 61226"/>
                <a:gd name="connsiteX712" fmla="*/ 1023838 w 1180850"/>
                <a:gd name="connsiteY712" fmla="*/ 18565 h 61226"/>
                <a:gd name="connsiteX713" fmla="*/ 1024119 w 1180850"/>
                <a:gd name="connsiteY713" fmla="*/ 18565 h 61226"/>
                <a:gd name="connsiteX714" fmla="*/ 1028339 w 1180850"/>
                <a:gd name="connsiteY714" fmla="*/ 14439 h 61226"/>
                <a:gd name="connsiteX715" fmla="*/ 1034246 w 1180850"/>
                <a:gd name="connsiteY715" fmla="*/ 12752 h 61226"/>
                <a:gd name="connsiteX716" fmla="*/ 1040528 w 1180850"/>
                <a:gd name="connsiteY716" fmla="*/ 14533 h 61226"/>
                <a:gd name="connsiteX717" fmla="*/ 1044278 w 1180850"/>
                <a:gd name="connsiteY717" fmla="*/ 19127 h 61226"/>
                <a:gd name="connsiteX718" fmla="*/ 1048872 w 1180850"/>
                <a:gd name="connsiteY718" fmla="*/ 14533 h 61226"/>
                <a:gd name="connsiteX719" fmla="*/ 1055530 w 1180850"/>
                <a:gd name="connsiteY719" fmla="*/ 12752 h 61226"/>
                <a:gd name="connsiteX720" fmla="*/ 1063968 w 1180850"/>
                <a:gd name="connsiteY720" fmla="*/ 16221 h 61226"/>
                <a:gd name="connsiteX721" fmla="*/ 1066875 w 1180850"/>
                <a:gd name="connsiteY721" fmla="*/ 25503 h 61226"/>
                <a:gd name="connsiteX722" fmla="*/ 1066875 w 1180850"/>
                <a:gd name="connsiteY722" fmla="*/ 46412 h 61226"/>
                <a:gd name="connsiteX723" fmla="*/ 1061437 w 1180850"/>
                <a:gd name="connsiteY723" fmla="*/ 46412 h 61226"/>
                <a:gd name="connsiteX724" fmla="*/ 1061437 w 1180850"/>
                <a:gd name="connsiteY724" fmla="*/ 26347 h 61226"/>
                <a:gd name="connsiteX725" fmla="*/ 1059561 w 1180850"/>
                <a:gd name="connsiteY725" fmla="*/ 19784 h 61226"/>
                <a:gd name="connsiteX726" fmla="*/ 1054123 w 1180850"/>
                <a:gd name="connsiteY726" fmla="*/ 17721 h 61226"/>
                <a:gd name="connsiteX727" fmla="*/ 1049716 w 1180850"/>
                <a:gd name="connsiteY727" fmla="*/ 19127 h 61226"/>
                <a:gd name="connsiteX728" fmla="*/ 1046622 w 1180850"/>
                <a:gd name="connsiteY728" fmla="*/ 22878 h 61226"/>
                <a:gd name="connsiteX729" fmla="*/ 1045497 w 1180850"/>
                <a:gd name="connsiteY729" fmla="*/ 28035 h 61226"/>
                <a:gd name="connsiteX730" fmla="*/ 1045497 w 1180850"/>
                <a:gd name="connsiteY730" fmla="*/ 46412 h 61226"/>
                <a:gd name="connsiteX731" fmla="*/ 1040059 w 1180850"/>
                <a:gd name="connsiteY731" fmla="*/ 46412 h 61226"/>
                <a:gd name="connsiteX732" fmla="*/ 1040059 w 1180850"/>
                <a:gd name="connsiteY732" fmla="*/ 26441 h 61226"/>
                <a:gd name="connsiteX733" fmla="*/ 1038184 w 1180850"/>
                <a:gd name="connsiteY733" fmla="*/ 19784 h 61226"/>
                <a:gd name="connsiteX734" fmla="*/ 1032745 w 1180850"/>
                <a:gd name="connsiteY734" fmla="*/ 17721 h 61226"/>
                <a:gd name="connsiteX735" fmla="*/ 1028339 w 1180850"/>
                <a:gd name="connsiteY735" fmla="*/ 19127 h 61226"/>
                <a:gd name="connsiteX736" fmla="*/ 1025245 w 1180850"/>
                <a:gd name="connsiteY736" fmla="*/ 22972 h 61226"/>
                <a:gd name="connsiteX737" fmla="*/ 1024119 w 1180850"/>
                <a:gd name="connsiteY737" fmla="*/ 28129 h 61226"/>
                <a:gd name="connsiteX738" fmla="*/ 1024119 w 1180850"/>
                <a:gd name="connsiteY738" fmla="*/ 46412 h 61226"/>
                <a:gd name="connsiteX739" fmla="*/ 1018681 w 1180850"/>
                <a:gd name="connsiteY739" fmla="*/ 46412 h 61226"/>
                <a:gd name="connsiteX740" fmla="*/ 1018681 w 1180850"/>
                <a:gd name="connsiteY740" fmla="*/ 13783 h 61226"/>
                <a:gd name="connsiteX741" fmla="*/ 1077886 w 1180850"/>
                <a:gd name="connsiteY741" fmla="*/ 7782 h 61226"/>
                <a:gd name="connsiteX742" fmla="*/ 1075073 w 1180850"/>
                <a:gd name="connsiteY742" fmla="*/ 6657 h 61226"/>
                <a:gd name="connsiteX743" fmla="*/ 1073948 w 1180850"/>
                <a:gd name="connsiteY743" fmla="*/ 3844 h 61226"/>
                <a:gd name="connsiteX744" fmla="*/ 1075073 w 1180850"/>
                <a:gd name="connsiteY744" fmla="*/ 1125 h 61226"/>
                <a:gd name="connsiteX745" fmla="*/ 1077886 w 1180850"/>
                <a:gd name="connsiteY745" fmla="*/ 0 h 61226"/>
                <a:gd name="connsiteX746" fmla="*/ 1080699 w 1180850"/>
                <a:gd name="connsiteY746" fmla="*/ 1125 h 61226"/>
                <a:gd name="connsiteX747" fmla="*/ 1081824 w 1180850"/>
                <a:gd name="connsiteY747" fmla="*/ 3844 h 61226"/>
                <a:gd name="connsiteX748" fmla="*/ 1080699 w 1180850"/>
                <a:gd name="connsiteY748" fmla="*/ 6657 h 61226"/>
                <a:gd name="connsiteX749" fmla="*/ 1077886 w 1180850"/>
                <a:gd name="connsiteY749" fmla="*/ 7782 h 61226"/>
                <a:gd name="connsiteX750" fmla="*/ 1075167 w 1180850"/>
                <a:gd name="connsiteY750" fmla="*/ 13783 h 61226"/>
                <a:gd name="connsiteX751" fmla="*/ 1080605 w 1180850"/>
                <a:gd name="connsiteY751" fmla="*/ 13783 h 61226"/>
                <a:gd name="connsiteX752" fmla="*/ 1080605 w 1180850"/>
                <a:gd name="connsiteY752" fmla="*/ 46412 h 61226"/>
                <a:gd name="connsiteX753" fmla="*/ 1075167 w 1180850"/>
                <a:gd name="connsiteY753" fmla="*/ 46412 h 61226"/>
                <a:gd name="connsiteX754" fmla="*/ 1075167 w 1180850"/>
                <a:gd name="connsiteY754" fmla="*/ 13783 h 61226"/>
                <a:gd name="connsiteX755" fmla="*/ 1101394 w 1180850"/>
                <a:gd name="connsiteY755" fmla="*/ 46881 h 61226"/>
                <a:gd name="connsiteX756" fmla="*/ 1097644 w 1180850"/>
                <a:gd name="connsiteY756" fmla="*/ 46318 h 61226"/>
                <a:gd name="connsiteX757" fmla="*/ 1094831 w 1180850"/>
                <a:gd name="connsiteY757" fmla="*/ 44537 h 61226"/>
                <a:gd name="connsiteX758" fmla="*/ 1092299 w 1180850"/>
                <a:gd name="connsiteY758" fmla="*/ 37880 h 61226"/>
                <a:gd name="connsiteX759" fmla="*/ 1092299 w 1180850"/>
                <a:gd name="connsiteY759" fmla="*/ 18752 h 61226"/>
                <a:gd name="connsiteX760" fmla="*/ 1086580 w 1180850"/>
                <a:gd name="connsiteY760" fmla="*/ 18752 h 61226"/>
                <a:gd name="connsiteX761" fmla="*/ 1086580 w 1180850"/>
                <a:gd name="connsiteY761" fmla="*/ 13783 h 61226"/>
                <a:gd name="connsiteX762" fmla="*/ 1092299 w 1180850"/>
                <a:gd name="connsiteY762" fmla="*/ 13783 h 61226"/>
                <a:gd name="connsiteX763" fmla="*/ 1092299 w 1180850"/>
                <a:gd name="connsiteY763" fmla="*/ 4594 h 61226"/>
                <a:gd name="connsiteX764" fmla="*/ 1097737 w 1180850"/>
                <a:gd name="connsiteY764" fmla="*/ 4594 h 61226"/>
                <a:gd name="connsiteX765" fmla="*/ 1097737 w 1180850"/>
                <a:gd name="connsiteY765" fmla="*/ 13783 h 61226"/>
                <a:gd name="connsiteX766" fmla="*/ 1105707 w 1180850"/>
                <a:gd name="connsiteY766" fmla="*/ 13783 h 61226"/>
                <a:gd name="connsiteX767" fmla="*/ 1105707 w 1180850"/>
                <a:gd name="connsiteY767" fmla="*/ 18752 h 61226"/>
                <a:gd name="connsiteX768" fmla="*/ 1097737 w 1180850"/>
                <a:gd name="connsiteY768" fmla="*/ 18752 h 61226"/>
                <a:gd name="connsiteX769" fmla="*/ 1097737 w 1180850"/>
                <a:gd name="connsiteY769" fmla="*/ 36473 h 61226"/>
                <a:gd name="connsiteX770" fmla="*/ 1098769 w 1180850"/>
                <a:gd name="connsiteY770" fmla="*/ 40505 h 61226"/>
                <a:gd name="connsiteX771" fmla="*/ 1102238 w 1180850"/>
                <a:gd name="connsiteY771" fmla="*/ 41911 h 61226"/>
                <a:gd name="connsiteX772" fmla="*/ 1105801 w 1180850"/>
                <a:gd name="connsiteY772" fmla="*/ 40786 h 61226"/>
                <a:gd name="connsiteX773" fmla="*/ 1105801 w 1180850"/>
                <a:gd name="connsiteY773" fmla="*/ 46131 h 61226"/>
                <a:gd name="connsiteX774" fmla="*/ 1103832 w 1180850"/>
                <a:gd name="connsiteY774" fmla="*/ 46693 h 61226"/>
                <a:gd name="connsiteX775" fmla="*/ 1101394 w 1180850"/>
                <a:gd name="connsiteY775" fmla="*/ 46881 h 61226"/>
                <a:gd name="connsiteX776" fmla="*/ 1108202 w 1180850"/>
                <a:gd name="connsiteY776" fmla="*/ 46412 h 61226"/>
                <a:gd name="connsiteX777" fmla="*/ 1108202 w 1180850"/>
                <a:gd name="connsiteY777" fmla="*/ 46412 h 61226"/>
                <a:gd name="connsiteX778" fmla="*/ 1139634 w 1180850"/>
                <a:gd name="connsiteY778" fmla="*/ 46881 h 61226"/>
                <a:gd name="connsiteX779" fmla="*/ 1135883 w 1180850"/>
                <a:gd name="connsiteY779" fmla="*/ 46318 h 61226"/>
                <a:gd name="connsiteX780" fmla="*/ 1133071 w 1180850"/>
                <a:gd name="connsiteY780" fmla="*/ 44537 h 61226"/>
                <a:gd name="connsiteX781" fmla="*/ 1130539 w 1180850"/>
                <a:gd name="connsiteY781" fmla="*/ 37880 h 61226"/>
                <a:gd name="connsiteX782" fmla="*/ 1130539 w 1180850"/>
                <a:gd name="connsiteY782" fmla="*/ 18752 h 61226"/>
                <a:gd name="connsiteX783" fmla="*/ 1124819 w 1180850"/>
                <a:gd name="connsiteY783" fmla="*/ 18752 h 61226"/>
                <a:gd name="connsiteX784" fmla="*/ 1124819 w 1180850"/>
                <a:gd name="connsiteY784" fmla="*/ 13783 h 61226"/>
                <a:gd name="connsiteX785" fmla="*/ 1130539 w 1180850"/>
                <a:gd name="connsiteY785" fmla="*/ 13783 h 61226"/>
                <a:gd name="connsiteX786" fmla="*/ 1130539 w 1180850"/>
                <a:gd name="connsiteY786" fmla="*/ 4594 h 61226"/>
                <a:gd name="connsiteX787" fmla="*/ 1135977 w 1180850"/>
                <a:gd name="connsiteY787" fmla="*/ 4594 h 61226"/>
                <a:gd name="connsiteX788" fmla="*/ 1135977 w 1180850"/>
                <a:gd name="connsiteY788" fmla="*/ 13783 h 61226"/>
                <a:gd name="connsiteX789" fmla="*/ 1143947 w 1180850"/>
                <a:gd name="connsiteY789" fmla="*/ 13783 h 61226"/>
                <a:gd name="connsiteX790" fmla="*/ 1143947 w 1180850"/>
                <a:gd name="connsiteY790" fmla="*/ 18752 h 61226"/>
                <a:gd name="connsiteX791" fmla="*/ 1135977 w 1180850"/>
                <a:gd name="connsiteY791" fmla="*/ 18752 h 61226"/>
                <a:gd name="connsiteX792" fmla="*/ 1135977 w 1180850"/>
                <a:gd name="connsiteY792" fmla="*/ 36473 h 61226"/>
                <a:gd name="connsiteX793" fmla="*/ 1137009 w 1180850"/>
                <a:gd name="connsiteY793" fmla="*/ 40505 h 61226"/>
                <a:gd name="connsiteX794" fmla="*/ 1140478 w 1180850"/>
                <a:gd name="connsiteY794" fmla="*/ 41911 h 61226"/>
                <a:gd name="connsiteX795" fmla="*/ 1144041 w 1180850"/>
                <a:gd name="connsiteY795" fmla="*/ 40786 h 61226"/>
                <a:gd name="connsiteX796" fmla="*/ 1144041 w 1180850"/>
                <a:gd name="connsiteY796" fmla="*/ 46131 h 61226"/>
                <a:gd name="connsiteX797" fmla="*/ 1142072 w 1180850"/>
                <a:gd name="connsiteY797" fmla="*/ 46693 h 61226"/>
                <a:gd name="connsiteX798" fmla="*/ 1139634 w 1180850"/>
                <a:gd name="connsiteY798" fmla="*/ 46881 h 61226"/>
                <a:gd name="connsiteX799" fmla="*/ 1164068 w 1180850"/>
                <a:gd name="connsiteY799" fmla="*/ 47443 h 61226"/>
                <a:gd name="connsiteX800" fmla="*/ 1155441 w 1180850"/>
                <a:gd name="connsiteY800" fmla="*/ 45193 h 61226"/>
                <a:gd name="connsiteX801" fmla="*/ 1149441 w 1180850"/>
                <a:gd name="connsiteY801" fmla="*/ 38911 h 61226"/>
                <a:gd name="connsiteX802" fmla="*/ 1147378 w 1180850"/>
                <a:gd name="connsiteY802" fmla="*/ 30098 h 61226"/>
                <a:gd name="connsiteX803" fmla="*/ 1149441 w 1180850"/>
                <a:gd name="connsiteY803" fmla="*/ 21378 h 61226"/>
                <a:gd name="connsiteX804" fmla="*/ 1155441 w 1180850"/>
                <a:gd name="connsiteY804" fmla="*/ 15096 h 61226"/>
                <a:gd name="connsiteX805" fmla="*/ 1164068 w 1180850"/>
                <a:gd name="connsiteY805" fmla="*/ 12752 h 61226"/>
                <a:gd name="connsiteX806" fmla="*/ 1172694 w 1180850"/>
                <a:gd name="connsiteY806" fmla="*/ 15096 h 61226"/>
                <a:gd name="connsiteX807" fmla="*/ 1178694 w 1180850"/>
                <a:gd name="connsiteY807" fmla="*/ 21378 h 61226"/>
                <a:gd name="connsiteX808" fmla="*/ 1180851 w 1180850"/>
                <a:gd name="connsiteY808" fmla="*/ 30098 h 61226"/>
                <a:gd name="connsiteX809" fmla="*/ 1178694 w 1180850"/>
                <a:gd name="connsiteY809" fmla="*/ 38911 h 61226"/>
                <a:gd name="connsiteX810" fmla="*/ 1172694 w 1180850"/>
                <a:gd name="connsiteY810" fmla="*/ 45193 h 61226"/>
                <a:gd name="connsiteX811" fmla="*/ 1164068 w 1180850"/>
                <a:gd name="connsiteY811" fmla="*/ 47443 h 61226"/>
                <a:gd name="connsiteX812" fmla="*/ 1164068 w 1180850"/>
                <a:gd name="connsiteY812" fmla="*/ 42474 h 61226"/>
                <a:gd name="connsiteX813" fmla="*/ 1169693 w 1180850"/>
                <a:gd name="connsiteY813" fmla="*/ 40974 h 61226"/>
                <a:gd name="connsiteX814" fmla="*/ 1173819 w 1180850"/>
                <a:gd name="connsiteY814" fmla="*/ 36661 h 61226"/>
                <a:gd name="connsiteX815" fmla="*/ 1175413 w 1180850"/>
                <a:gd name="connsiteY815" fmla="*/ 30098 h 61226"/>
                <a:gd name="connsiteX816" fmla="*/ 1173819 w 1180850"/>
                <a:gd name="connsiteY816" fmla="*/ 23534 h 61226"/>
                <a:gd name="connsiteX817" fmla="*/ 1169693 w 1180850"/>
                <a:gd name="connsiteY817" fmla="*/ 19221 h 61226"/>
                <a:gd name="connsiteX818" fmla="*/ 1164068 w 1180850"/>
                <a:gd name="connsiteY818" fmla="*/ 17721 h 61226"/>
                <a:gd name="connsiteX819" fmla="*/ 1158442 w 1180850"/>
                <a:gd name="connsiteY819" fmla="*/ 19221 h 61226"/>
                <a:gd name="connsiteX820" fmla="*/ 1154223 w 1180850"/>
                <a:gd name="connsiteY820" fmla="*/ 23534 h 61226"/>
                <a:gd name="connsiteX821" fmla="*/ 1152722 w 1180850"/>
                <a:gd name="connsiteY821" fmla="*/ 30098 h 61226"/>
                <a:gd name="connsiteX822" fmla="*/ 1154223 w 1180850"/>
                <a:gd name="connsiteY822" fmla="*/ 36661 h 61226"/>
                <a:gd name="connsiteX823" fmla="*/ 1158442 w 1180850"/>
                <a:gd name="connsiteY823" fmla="*/ 40974 h 61226"/>
                <a:gd name="connsiteX824" fmla="*/ 1164068 w 1180850"/>
                <a:gd name="connsiteY824" fmla="*/ 42474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Lst>
              <a:rect l="l" t="t" r="r" b="b"/>
              <a:pathLst>
                <a:path w="1180850" h="61226">
                  <a:moveTo>
                    <a:pt x="15564" y="47443"/>
                  </a:moveTo>
                  <a:cubicBezTo>
                    <a:pt x="12627" y="47443"/>
                    <a:pt x="9970" y="46693"/>
                    <a:pt x="7595" y="45193"/>
                  </a:cubicBezTo>
                  <a:cubicBezTo>
                    <a:pt x="5219" y="43693"/>
                    <a:pt x="3344" y="41630"/>
                    <a:pt x="1969" y="39005"/>
                  </a:cubicBezTo>
                  <a:cubicBezTo>
                    <a:pt x="656" y="36380"/>
                    <a:pt x="0" y="33410"/>
                    <a:pt x="0" y="30098"/>
                  </a:cubicBezTo>
                  <a:cubicBezTo>
                    <a:pt x="0" y="26847"/>
                    <a:pt x="656" y="23909"/>
                    <a:pt x="1969" y="21284"/>
                  </a:cubicBezTo>
                  <a:cubicBezTo>
                    <a:pt x="3344" y="18596"/>
                    <a:pt x="5219" y="16502"/>
                    <a:pt x="7595" y="15002"/>
                  </a:cubicBezTo>
                  <a:cubicBezTo>
                    <a:pt x="9970" y="13502"/>
                    <a:pt x="12627" y="12752"/>
                    <a:pt x="15564" y="12752"/>
                  </a:cubicBezTo>
                  <a:cubicBezTo>
                    <a:pt x="18065" y="12752"/>
                    <a:pt x="20284" y="13314"/>
                    <a:pt x="22222" y="14439"/>
                  </a:cubicBezTo>
                  <a:cubicBezTo>
                    <a:pt x="24159" y="15564"/>
                    <a:pt x="25659" y="16971"/>
                    <a:pt x="26722" y="18659"/>
                  </a:cubicBezTo>
                  <a:lnTo>
                    <a:pt x="26910" y="18659"/>
                  </a:lnTo>
                  <a:lnTo>
                    <a:pt x="26722" y="14158"/>
                  </a:lnTo>
                  <a:lnTo>
                    <a:pt x="26722" y="656"/>
                  </a:lnTo>
                  <a:lnTo>
                    <a:pt x="32160" y="656"/>
                  </a:lnTo>
                  <a:lnTo>
                    <a:pt x="32160" y="46412"/>
                  </a:lnTo>
                  <a:lnTo>
                    <a:pt x="26910" y="46412"/>
                  </a:lnTo>
                  <a:lnTo>
                    <a:pt x="26910" y="41630"/>
                  </a:lnTo>
                  <a:lnTo>
                    <a:pt x="26722" y="41630"/>
                  </a:lnTo>
                  <a:cubicBezTo>
                    <a:pt x="25659" y="43255"/>
                    <a:pt x="24159" y="44631"/>
                    <a:pt x="22222" y="45756"/>
                  </a:cubicBezTo>
                  <a:cubicBezTo>
                    <a:pt x="20284" y="46881"/>
                    <a:pt x="18065" y="47443"/>
                    <a:pt x="15564" y="47443"/>
                  </a:cubicBezTo>
                  <a:close/>
                  <a:moveTo>
                    <a:pt x="16127" y="42474"/>
                  </a:moveTo>
                  <a:cubicBezTo>
                    <a:pt x="18065" y="42474"/>
                    <a:pt x="19846" y="41974"/>
                    <a:pt x="21471" y="40974"/>
                  </a:cubicBezTo>
                  <a:cubicBezTo>
                    <a:pt x="23097" y="39974"/>
                    <a:pt x="24409" y="38536"/>
                    <a:pt x="25409" y="36661"/>
                  </a:cubicBezTo>
                  <a:cubicBezTo>
                    <a:pt x="26409" y="34786"/>
                    <a:pt x="26910" y="32598"/>
                    <a:pt x="26910" y="30098"/>
                  </a:cubicBezTo>
                  <a:cubicBezTo>
                    <a:pt x="26910" y="27660"/>
                    <a:pt x="26409" y="25503"/>
                    <a:pt x="25409" y="23628"/>
                  </a:cubicBezTo>
                  <a:cubicBezTo>
                    <a:pt x="24409" y="21753"/>
                    <a:pt x="23097" y="20315"/>
                    <a:pt x="21471" y="19315"/>
                  </a:cubicBezTo>
                  <a:cubicBezTo>
                    <a:pt x="19846" y="18252"/>
                    <a:pt x="18065" y="17721"/>
                    <a:pt x="16127" y="17721"/>
                  </a:cubicBezTo>
                  <a:cubicBezTo>
                    <a:pt x="14252" y="17721"/>
                    <a:pt x="12470" y="18252"/>
                    <a:pt x="10783" y="19315"/>
                  </a:cubicBezTo>
                  <a:cubicBezTo>
                    <a:pt x="9157" y="20315"/>
                    <a:pt x="7845" y="21753"/>
                    <a:pt x="6845" y="23628"/>
                  </a:cubicBezTo>
                  <a:cubicBezTo>
                    <a:pt x="5845" y="25503"/>
                    <a:pt x="5344" y="27660"/>
                    <a:pt x="5344" y="30098"/>
                  </a:cubicBezTo>
                  <a:cubicBezTo>
                    <a:pt x="5344" y="32535"/>
                    <a:pt x="5845" y="34723"/>
                    <a:pt x="6845" y="36661"/>
                  </a:cubicBezTo>
                  <a:cubicBezTo>
                    <a:pt x="7845" y="38536"/>
                    <a:pt x="9157" y="39974"/>
                    <a:pt x="10783" y="40974"/>
                  </a:cubicBezTo>
                  <a:cubicBezTo>
                    <a:pt x="12470" y="41974"/>
                    <a:pt x="14252" y="42474"/>
                    <a:pt x="16127" y="42474"/>
                  </a:cubicBezTo>
                  <a:close/>
                  <a:moveTo>
                    <a:pt x="54396" y="47443"/>
                  </a:moveTo>
                  <a:cubicBezTo>
                    <a:pt x="51271" y="47443"/>
                    <a:pt x="48458" y="46693"/>
                    <a:pt x="45958" y="45193"/>
                  </a:cubicBezTo>
                  <a:cubicBezTo>
                    <a:pt x="43520" y="43693"/>
                    <a:pt x="41614" y="41630"/>
                    <a:pt x="40238" y="39005"/>
                  </a:cubicBezTo>
                  <a:cubicBezTo>
                    <a:pt x="38863" y="36380"/>
                    <a:pt x="38176" y="33442"/>
                    <a:pt x="38176" y="30191"/>
                  </a:cubicBezTo>
                  <a:cubicBezTo>
                    <a:pt x="38176" y="27066"/>
                    <a:pt x="38801" y="24191"/>
                    <a:pt x="40051" y="21565"/>
                  </a:cubicBezTo>
                  <a:cubicBezTo>
                    <a:pt x="41364" y="18877"/>
                    <a:pt x="43208" y="16752"/>
                    <a:pt x="45583" y="15189"/>
                  </a:cubicBezTo>
                  <a:cubicBezTo>
                    <a:pt x="48021" y="13564"/>
                    <a:pt x="50802" y="12752"/>
                    <a:pt x="53928" y="12752"/>
                  </a:cubicBezTo>
                  <a:cubicBezTo>
                    <a:pt x="57116" y="12752"/>
                    <a:pt x="59866" y="13470"/>
                    <a:pt x="62179" y="14908"/>
                  </a:cubicBezTo>
                  <a:cubicBezTo>
                    <a:pt x="64554" y="16346"/>
                    <a:pt x="66367" y="18315"/>
                    <a:pt x="67617" y="20815"/>
                  </a:cubicBezTo>
                  <a:cubicBezTo>
                    <a:pt x="68867" y="23315"/>
                    <a:pt x="69492" y="26191"/>
                    <a:pt x="69492" y="29441"/>
                  </a:cubicBezTo>
                  <a:cubicBezTo>
                    <a:pt x="69492" y="29941"/>
                    <a:pt x="69461" y="30504"/>
                    <a:pt x="69398" y="31129"/>
                  </a:cubicBezTo>
                  <a:lnTo>
                    <a:pt x="43614" y="31129"/>
                  </a:lnTo>
                  <a:cubicBezTo>
                    <a:pt x="43739" y="33629"/>
                    <a:pt x="44333" y="35723"/>
                    <a:pt x="45395" y="37411"/>
                  </a:cubicBezTo>
                  <a:cubicBezTo>
                    <a:pt x="46458" y="39099"/>
                    <a:pt x="47802" y="40380"/>
                    <a:pt x="49427" y="41255"/>
                  </a:cubicBezTo>
                  <a:cubicBezTo>
                    <a:pt x="51052" y="42068"/>
                    <a:pt x="52771" y="42474"/>
                    <a:pt x="54584" y="42474"/>
                  </a:cubicBezTo>
                  <a:cubicBezTo>
                    <a:pt x="58834" y="42474"/>
                    <a:pt x="62054" y="40536"/>
                    <a:pt x="64241" y="36661"/>
                  </a:cubicBezTo>
                  <a:lnTo>
                    <a:pt x="68836" y="38911"/>
                  </a:lnTo>
                  <a:cubicBezTo>
                    <a:pt x="67460" y="41474"/>
                    <a:pt x="65554" y="43537"/>
                    <a:pt x="63116" y="45099"/>
                  </a:cubicBezTo>
                  <a:cubicBezTo>
                    <a:pt x="60678" y="46662"/>
                    <a:pt x="57772" y="47443"/>
                    <a:pt x="54396" y="47443"/>
                  </a:cubicBezTo>
                  <a:close/>
                  <a:moveTo>
                    <a:pt x="63773" y="26628"/>
                  </a:moveTo>
                  <a:cubicBezTo>
                    <a:pt x="63710" y="25253"/>
                    <a:pt x="63335" y="23909"/>
                    <a:pt x="62647" y="22597"/>
                  </a:cubicBezTo>
                  <a:cubicBezTo>
                    <a:pt x="61960" y="21221"/>
                    <a:pt x="60866" y="20065"/>
                    <a:pt x="59366" y="19127"/>
                  </a:cubicBezTo>
                  <a:cubicBezTo>
                    <a:pt x="57928" y="18190"/>
                    <a:pt x="56115" y="17721"/>
                    <a:pt x="53928" y="17721"/>
                  </a:cubicBezTo>
                  <a:cubicBezTo>
                    <a:pt x="51365" y="17721"/>
                    <a:pt x="49177" y="18534"/>
                    <a:pt x="47364" y="20159"/>
                  </a:cubicBezTo>
                  <a:cubicBezTo>
                    <a:pt x="45614" y="21784"/>
                    <a:pt x="44458" y="23941"/>
                    <a:pt x="43895" y="26628"/>
                  </a:cubicBezTo>
                  <a:lnTo>
                    <a:pt x="63773" y="26628"/>
                  </a:lnTo>
                  <a:close/>
                  <a:moveTo>
                    <a:pt x="90062" y="47443"/>
                  </a:moveTo>
                  <a:cubicBezTo>
                    <a:pt x="87124" y="47443"/>
                    <a:pt x="84467" y="46693"/>
                    <a:pt x="82092" y="45193"/>
                  </a:cubicBezTo>
                  <a:cubicBezTo>
                    <a:pt x="79717" y="43693"/>
                    <a:pt x="77842" y="41630"/>
                    <a:pt x="76466" y="39005"/>
                  </a:cubicBezTo>
                  <a:cubicBezTo>
                    <a:pt x="75154" y="36380"/>
                    <a:pt x="74497" y="33410"/>
                    <a:pt x="74497" y="30098"/>
                  </a:cubicBezTo>
                  <a:cubicBezTo>
                    <a:pt x="74497" y="26847"/>
                    <a:pt x="75154" y="23909"/>
                    <a:pt x="76466" y="21284"/>
                  </a:cubicBezTo>
                  <a:cubicBezTo>
                    <a:pt x="77842" y="18596"/>
                    <a:pt x="79717" y="16502"/>
                    <a:pt x="82092" y="15002"/>
                  </a:cubicBezTo>
                  <a:cubicBezTo>
                    <a:pt x="84467" y="13502"/>
                    <a:pt x="87124" y="12752"/>
                    <a:pt x="90062" y="12752"/>
                  </a:cubicBezTo>
                  <a:cubicBezTo>
                    <a:pt x="92562" y="12752"/>
                    <a:pt x="94781" y="13314"/>
                    <a:pt x="96719" y="14439"/>
                  </a:cubicBezTo>
                  <a:cubicBezTo>
                    <a:pt x="98657" y="15564"/>
                    <a:pt x="100157" y="16971"/>
                    <a:pt x="101219" y="18659"/>
                  </a:cubicBezTo>
                  <a:lnTo>
                    <a:pt x="101407" y="18659"/>
                  </a:lnTo>
                  <a:lnTo>
                    <a:pt x="101219" y="14158"/>
                  </a:lnTo>
                  <a:lnTo>
                    <a:pt x="101219" y="656"/>
                  </a:lnTo>
                  <a:lnTo>
                    <a:pt x="106658" y="656"/>
                  </a:lnTo>
                  <a:lnTo>
                    <a:pt x="106658" y="46412"/>
                  </a:lnTo>
                  <a:lnTo>
                    <a:pt x="101407" y="46412"/>
                  </a:lnTo>
                  <a:lnTo>
                    <a:pt x="101407" y="41630"/>
                  </a:lnTo>
                  <a:lnTo>
                    <a:pt x="101219" y="41630"/>
                  </a:lnTo>
                  <a:cubicBezTo>
                    <a:pt x="100157" y="43255"/>
                    <a:pt x="98657" y="44631"/>
                    <a:pt x="96719" y="45756"/>
                  </a:cubicBezTo>
                  <a:cubicBezTo>
                    <a:pt x="94781" y="46881"/>
                    <a:pt x="92562" y="47443"/>
                    <a:pt x="90062" y="47443"/>
                  </a:cubicBezTo>
                  <a:close/>
                  <a:moveTo>
                    <a:pt x="90624" y="42474"/>
                  </a:moveTo>
                  <a:cubicBezTo>
                    <a:pt x="92562" y="42474"/>
                    <a:pt x="94344" y="41974"/>
                    <a:pt x="95969" y="40974"/>
                  </a:cubicBezTo>
                  <a:cubicBezTo>
                    <a:pt x="97594" y="39974"/>
                    <a:pt x="98907" y="38536"/>
                    <a:pt x="99907" y="36661"/>
                  </a:cubicBezTo>
                  <a:cubicBezTo>
                    <a:pt x="100907" y="34786"/>
                    <a:pt x="101407" y="32598"/>
                    <a:pt x="101407" y="30098"/>
                  </a:cubicBezTo>
                  <a:cubicBezTo>
                    <a:pt x="101407" y="27660"/>
                    <a:pt x="100907" y="25503"/>
                    <a:pt x="99907" y="23628"/>
                  </a:cubicBezTo>
                  <a:cubicBezTo>
                    <a:pt x="98907" y="21753"/>
                    <a:pt x="97594" y="20315"/>
                    <a:pt x="95969" y="19315"/>
                  </a:cubicBezTo>
                  <a:cubicBezTo>
                    <a:pt x="94344" y="18252"/>
                    <a:pt x="92562" y="17721"/>
                    <a:pt x="90624" y="17721"/>
                  </a:cubicBezTo>
                  <a:cubicBezTo>
                    <a:pt x="88749" y="17721"/>
                    <a:pt x="86968" y="18252"/>
                    <a:pt x="85280" y="19315"/>
                  </a:cubicBezTo>
                  <a:cubicBezTo>
                    <a:pt x="83655" y="20315"/>
                    <a:pt x="82342" y="21753"/>
                    <a:pt x="81342" y="23628"/>
                  </a:cubicBezTo>
                  <a:cubicBezTo>
                    <a:pt x="80342" y="25503"/>
                    <a:pt x="79842" y="27660"/>
                    <a:pt x="79842" y="30098"/>
                  </a:cubicBezTo>
                  <a:cubicBezTo>
                    <a:pt x="79842" y="32535"/>
                    <a:pt x="80342" y="34723"/>
                    <a:pt x="81342" y="36661"/>
                  </a:cubicBezTo>
                  <a:cubicBezTo>
                    <a:pt x="82342" y="38536"/>
                    <a:pt x="83655" y="39974"/>
                    <a:pt x="85280" y="40974"/>
                  </a:cubicBezTo>
                  <a:cubicBezTo>
                    <a:pt x="86968" y="41974"/>
                    <a:pt x="88749" y="42474"/>
                    <a:pt x="90624" y="42474"/>
                  </a:cubicBezTo>
                  <a:close/>
                  <a:moveTo>
                    <a:pt x="117868" y="7782"/>
                  </a:moveTo>
                  <a:cubicBezTo>
                    <a:pt x="116806" y="7782"/>
                    <a:pt x="115868" y="7407"/>
                    <a:pt x="115056" y="6657"/>
                  </a:cubicBezTo>
                  <a:cubicBezTo>
                    <a:pt x="114305" y="5907"/>
                    <a:pt x="113930" y="4969"/>
                    <a:pt x="113930" y="3844"/>
                  </a:cubicBezTo>
                  <a:cubicBezTo>
                    <a:pt x="113930" y="2782"/>
                    <a:pt x="114305" y="1875"/>
                    <a:pt x="115056" y="1125"/>
                  </a:cubicBezTo>
                  <a:cubicBezTo>
                    <a:pt x="115868" y="375"/>
                    <a:pt x="116806" y="0"/>
                    <a:pt x="117868" y="0"/>
                  </a:cubicBezTo>
                  <a:cubicBezTo>
                    <a:pt x="118994" y="0"/>
                    <a:pt x="119931" y="375"/>
                    <a:pt x="120681" y="1125"/>
                  </a:cubicBezTo>
                  <a:cubicBezTo>
                    <a:pt x="121431" y="1875"/>
                    <a:pt x="121806" y="2782"/>
                    <a:pt x="121806" y="3844"/>
                  </a:cubicBezTo>
                  <a:cubicBezTo>
                    <a:pt x="121806" y="4969"/>
                    <a:pt x="121431" y="5907"/>
                    <a:pt x="120681" y="6657"/>
                  </a:cubicBezTo>
                  <a:cubicBezTo>
                    <a:pt x="119931" y="7407"/>
                    <a:pt x="118994" y="7782"/>
                    <a:pt x="117868" y="7782"/>
                  </a:cubicBezTo>
                  <a:close/>
                  <a:moveTo>
                    <a:pt x="115149" y="13783"/>
                  </a:moveTo>
                  <a:lnTo>
                    <a:pt x="120587" y="13783"/>
                  </a:lnTo>
                  <a:lnTo>
                    <a:pt x="120587" y="46412"/>
                  </a:lnTo>
                  <a:lnTo>
                    <a:pt x="115149" y="46412"/>
                  </a:lnTo>
                  <a:lnTo>
                    <a:pt x="115149" y="13783"/>
                  </a:lnTo>
                  <a:close/>
                  <a:moveTo>
                    <a:pt x="143627" y="47443"/>
                  </a:moveTo>
                  <a:cubicBezTo>
                    <a:pt x="140439" y="47443"/>
                    <a:pt x="137595" y="46693"/>
                    <a:pt x="135095" y="45193"/>
                  </a:cubicBezTo>
                  <a:cubicBezTo>
                    <a:pt x="132594" y="43631"/>
                    <a:pt x="130625" y="41568"/>
                    <a:pt x="129188" y="39005"/>
                  </a:cubicBezTo>
                  <a:cubicBezTo>
                    <a:pt x="127812" y="36380"/>
                    <a:pt x="127125" y="33410"/>
                    <a:pt x="127125" y="30098"/>
                  </a:cubicBezTo>
                  <a:cubicBezTo>
                    <a:pt x="127125" y="26847"/>
                    <a:pt x="127812" y="23909"/>
                    <a:pt x="129188" y="21284"/>
                  </a:cubicBezTo>
                  <a:cubicBezTo>
                    <a:pt x="130625" y="18596"/>
                    <a:pt x="132594" y="16502"/>
                    <a:pt x="135095" y="15002"/>
                  </a:cubicBezTo>
                  <a:cubicBezTo>
                    <a:pt x="137595" y="13502"/>
                    <a:pt x="140439" y="12752"/>
                    <a:pt x="143627" y="12752"/>
                  </a:cubicBezTo>
                  <a:cubicBezTo>
                    <a:pt x="147127" y="12752"/>
                    <a:pt x="150065" y="13595"/>
                    <a:pt x="152440" y="15283"/>
                  </a:cubicBezTo>
                  <a:cubicBezTo>
                    <a:pt x="154878" y="16908"/>
                    <a:pt x="156629" y="19065"/>
                    <a:pt x="157691" y="21753"/>
                  </a:cubicBezTo>
                  <a:lnTo>
                    <a:pt x="152722" y="23815"/>
                  </a:lnTo>
                  <a:cubicBezTo>
                    <a:pt x="151909" y="21815"/>
                    <a:pt x="150690" y="20315"/>
                    <a:pt x="149065" y="19315"/>
                  </a:cubicBezTo>
                  <a:cubicBezTo>
                    <a:pt x="147502" y="18252"/>
                    <a:pt x="145596" y="17721"/>
                    <a:pt x="143346" y="17721"/>
                  </a:cubicBezTo>
                  <a:cubicBezTo>
                    <a:pt x="141408" y="17721"/>
                    <a:pt x="139595" y="18252"/>
                    <a:pt x="137907" y="19315"/>
                  </a:cubicBezTo>
                  <a:cubicBezTo>
                    <a:pt x="136282" y="20315"/>
                    <a:pt x="134970" y="21753"/>
                    <a:pt x="133969" y="23628"/>
                  </a:cubicBezTo>
                  <a:cubicBezTo>
                    <a:pt x="132969" y="25503"/>
                    <a:pt x="132469" y="27660"/>
                    <a:pt x="132469" y="30098"/>
                  </a:cubicBezTo>
                  <a:cubicBezTo>
                    <a:pt x="132469" y="32535"/>
                    <a:pt x="132969" y="34692"/>
                    <a:pt x="133969" y="36567"/>
                  </a:cubicBezTo>
                  <a:cubicBezTo>
                    <a:pt x="134970" y="38442"/>
                    <a:pt x="136282" y="39911"/>
                    <a:pt x="137907" y="40974"/>
                  </a:cubicBezTo>
                  <a:cubicBezTo>
                    <a:pt x="139595" y="41974"/>
                    <a:pt x="141408" y="42474"/>
                    <a:pt x="143346" y="42474"/>
                  </a:cubicBezTo>
                  <a:cubicBezTo>
                    <a:pt x="145658" y="42474"/>
                    <a:pt x="147627" y="41943"/>
                    <a:pt x="149253" y="40880"/>
                  </a:cubicBezTo>
                  <a:cubicBezTo>
                    <a:pt x="150940" y="39817"/>
                    <a:pt x="152190" y="38317"/>
                    <a:pt x="153003" y="36380"/>
                  </a:cubicBezTo>
                  <a:lnTo>
                    <a:pt x="157879" y="38442"/>
                  </a:lnTo>
                  <a:cubicBezTo>
                    <a:pt x="156753" y="41130"/>
                    <a:pt x="154941" y="43318"/>
                    <a:pt x="152440" y="45006"/>
                  </a:cubicBezTo>
                  <a:cubicBezTo>
                    <a:pt x="150003" y="46631"/>
                    <a:pt x="147065" y="47443"/>
                    <a:pt x="143627" y="47443"/>
                  </a:cubicBezTo>
                  <a:close/>
                  <a:moveTo>
                    <a:pt x="173814" y="47443"/>
                  </a:moveTo>
                  <a:cubicBezTo>
                    <a:pt x="171439" y="47443"/>
                    <a:pt x="169314" y="46975"/>
                    <a:pt x="167439" y="46037"/>
                  </a:cubicBezTo>
                  <a:cubicBezTo>
                    <a:pt x="165563" y="45099"/>
                    <a:pt x="164094" y="43818"/>
                    <a:pt x="163032" y="42193"/>
                  </a:cubicBezTo>
                  <a:cubicBezTo>
                    <a:pt x="162032" y="40505"/>
                    <a:pt x="161532" y="38630"/>
                    <a:pt x="161532" y="36567"/>
                  </a:cubicBezTo>
                  <a:cubicBezTo>
                    <a:pt x="161532" y="33129"/>
                    <a:pt x="162813" y="30441"/>
                    <a:pt x="165376" y="28504"/>
                  </a:cubicBezTo>
                  <a:cubicBezTo>
                    <a:pt x="168001" y="26566"/>
                    <a:pt x="171314" y="25597"/>
                    <a:pt x="175315" y="25597"/>
                  </a:cubicBezTo>
                  <a:cubicBezTo>
                    <a:pt x="177253" y="25597"/>
                    <a:pt x="179065" y="25816"/>
                    <a:pt x="180753" y="26253"/>
                  </a:cubicBezTo>
                  <a:cubicBezTo>
                    <a:pt x="182441" y="26628"/>
                    <a:pt x="183722" y="27097"/>
                    <a:pt x="184597" y="27660"/>
                  </a:cubicBezTo>
                  <a:lnTo>
                    <a:pt x="184597" y="25691"/>
                  </a:lnTo>
                  <a:cubicBezTo>
                    <a:pt x="184597" y="23253"/>
                    <a:pt x="183753" y="21315"/>
                    <a:pt x="182065" y="19877"/>
                  </a:cubicBezTo>
                  <a:cubicBezTo>
                    <a:pt x="180378" y="18377"/>
                    <a:pt x="178221" y="17627"/>
                    <a:pt x="175596" y="17627"/>
                  </a:cubicBezTo>
                  <a:cubicBezTo>
                    <a:pt x="173846" y="17627"/>
                    <a:pt x="172189" y="18034"/>
                    <a:pt x="170627" y="18846"/>
                  </a:cubicBezTo>
                  <a:cubicBezTo>
                    <a:pt x="169064" y="19596"/>
                    <a:pt x="167814" y="20690"/>
                    <a:pt x="166876" y="22128"/>
                  </a:cubicBezTo>
                  <a:lnTo>
                    <a:pt x="162844" y="19034"/>
                  </a:lnTo>
                  <a:cubicBezTo>
                    <a:pt x="164094" y="17096"/>
                    <a:pt x="165845" y="15564"/>
                    <a:pt x="168095" y="14439"/>
                  </a:cubicBezTo>
                  <a:cubicBezTo>
                    <a:pt x="170408" y="13314"/>
                    <a:pt x="172908" y="12752"/>
                    <a:pt x="175596" y="12752"/>
                  </a:cubicBezTo>
                  <a:cubicBezTo>
                    <a:pt x="180034" y="12752"/>
                    <a:pt x="183503" y="13939"/>
                    <a:pt x="186003" y="16315"/>
                  </a:cubicBezTo>
                  <a:cubicBezTo>
                    <a:pt x="188566" y="18627"/>
                    <a:pt x="189848" y="21784"/>
                    <a:pt x="189848" y="25784"/>
                  </a:cubicBezTo>
                  <a:lnTo>
                    <a:pt x="189848" y="46412"/>
                  </a:lnTo>
                  <a:lnTo>
                    <a:pt x="184597" y="46412"/>
                  </a:lnTo>
                  <a:lnTo>
                    <a:pt x="184597" y="41724"/>
                  </a:lnTo>
                  <a:lnTo>
                    <a:pt x="184410" y="41724"/>
                  </a:lnTo>
                  <a:cubicBezTo>
                    <a:pt x="183472" y="43287"/>
                    <a:pt x="182065" y="44631"/>
                    <a:pt x="180190" y="45756"/>
                  </a:cubicBezTo>
                  <a:cubicBezTo>
                    <a:pt x="178315" y="46881"/>
                    <a:pt x="176190" y="47443"/>
                    <a:pt x="173814" y="47443"/>
                  </a:cubicBezTo>
                  <a:close/>
                  <a:moveTo>
                    <a:pt x="174377" y="42662"/>
                  </a:moveTo>
                  <a:cubicBezTo>
                    <a:pt x="176190" y="42662"/>
                    <a:pt x="177877" y="42193"/>
                    <a:pt x="179440" y="41255"/>
                  </a:cubicBezTo>
                  <a:cubicBezTo>
                    <a:pt x="181003" y="40318"/>
                    <a:pt x="182253" y="39067"/>
                    <a:pt x="183191" y="37505"/>
                  </a:cubicBezTo>
                  <a:cubicBezTo>
                    <a:pt x="184128" y="35879"/>
                    <a:pt x="184597" y="34129"/>
                    <a:pt x="184597" y="32254"/>
                  </a:cubicBezTo>
                  <a:cubicBezTo>
                    <a:pt x="183597" y="31566"/>
                    <a:pt x="182347" y="31035"/>
                    <a:pt x="180847" y="30660"/>
                  </a:cubicBezTo>
                  <a:cubicBezTo>
                    <a:pt x="179346" y="30223"/>
                    <a:pt x="177784" y="30004"/>
                    <a:pt x="176158" y="30004"/>
                  </a:cubicBezTo>
                  <a:cubicBezTo>
                    <a:pt x="173158" y="30004"/>
                    <a:pt x="170908" y="30629"/>
                    <a:pt x="169408" y="31879"/>
                  </a:cubicBezTo>
                  <a:cubicBezTo>
                    <a:pt x="167907" y="33067"/>
                    <a:pt x="167157" y="34661"/>
                    <a:pt x="167157" y="36661"/>
                  </a:cubicBezTo>
                  <a:cubicBezTo>
                    <a:pt x="167157" y="38411"/>
                    <a:pt x="167814" y="39849"/>
                    <a:pt x="169126" y="40974"/>
                  </a:cubicBezTo>
                  <a:cubicBezTo>
                    <a:pt x="170502" y="42099"/>
                    <a:pt x="172252" y="42662"/>
                    <a:pt x="174377" y="42662"/>
                  </a:cubicBezTo>
                  <a:close/>
                  <a:moveTo>
                    <a:pt x="209286" y="46881"/>
                  </a:moveTo>
                  <a:cubicBezTo>
                    <a:pt x="207911" y="46881"/>
                    <a:pt x="206661" y="46693"/>
                    <a:pt x="205536" y="46318"/>
                  </a:cubicBezTo>
                  <a:cubicBezTo>
                    <a:pt x="204411" y="45881"/>
                    <a:pt x="203473" y="45287"/>
                    <a:pt x="202723" y="44537"/>
                  </a:cubicBezTo>
                  <a:cubicBezTo>
                    <a:pt x="201035" y="42912"/>
                    <a:pt x="200192" y="40693"/>
                    <a:pt x="200192" y="37880"/>
                  </a:cubicBezTo>
                  <a:lnTo>
                    <a:pt x="200192" y="18752"/>
                  </a:lnTo>
                  <a:lnTo>
                    <a:pt x="194472" y="18752"/>
                  </a:lnTo>
                  <a:lnTo>
                    <a:pt x="194472" y="13783"/>
                  </a:lnTo>
                  <a:lnTo>
                    <a:pt x="200192" y="13783"/>
                  </a:lnTo>
                  <a:lnTo>
                    <a:pt x="200192" y="4594"/>
                  </a:lnTo>
                  <a:lnTo>
                    <a:pt x="205630" y="4594"/>
                  </a:lnTo>
                  <a:lnTo>
                    <a:pt x="205630" y="13783"/>
                  </a:lnTo>
                  <a:lnTo>
                    <a:pt x="213599" y="13783"/>
                  </a:lnTo>
                  <a:lnTo>
                    <a:pt x="213599" y="18752"/>
                  </a:lnTo>
                  <a:lnTo>
                    <a:pt x="205630" y="18752"/>
                  </a:lnTo>
                  <a:lnTo>
                    <a:pt x="205630" y="36473"/>
                  </a:lnTo>
                  <a:cubicBezTo>
                    <a:pt x="205630" y="38286"/>
                    <a:pt x="205974" y="39630"/>
                    <a:pt x="206661" y="40505"/>
                  </a:cubicBezTo>
                  <a:cubicBezTo>
                    <a:pt x="207474" y="41443"/>
                    <a:pt x="208630" y="41911"/>
                    <a:pt x="210130" y="41911"/>
                  </a:cubicBezTo>
                  <a:cubicBezTo>
                    <a:pt x="211443" y="41911"/>
                    <a:pt x="212631" y="41536"/>
                    <a:pt x="213693" y="40786"/>
                  </a:cubicBezTo>
                  <a:lnTo>
                    <a:pt x="213693" y="46131"/>
                  </a:lnTo>
                  <a:cubicBezTo>
                    <a:pt x="213068" y="46381"/>
                    <a:pt x="212412" y="46568"/>
                    <a:pt x="211724" y="46693"/>
                  </a:cubicBezTo>
                  <a:cubicBezTo>
                    <a:pt x="211099" y="46818"/>
                    <a:pt x="210287" y="46881"/>
                    <a:pt x="209286" y="46881"/>
                  </a:cubicBezTo>
                  <a:close/>
                  <a:moveTo>
                    <a:pt x="233251" y="47443"/>
                  </a:moveTo>
                  <a:cubicBezTo>
                    <a:pt x="230126" y="47443"/>
                    <a:pt x="227313" y="46693"/>
                    <a:pt x="224813" y="45193"/>
                  </a:cubicBezTo>
                  <a:cubicBezTo>
                    <a:pt x="222375" y="43693"/>
                    <a:pt x="220469" y="41630"/>
                    <a:pt x="219093" y="39005"/>
                  </a:cubicBezTo>
                  <a:cubicBezTo>
                    <a:pt x="217718" y="36380"/>
                    <a:pt x="217031" y="33442"/>
                    <a:pt x="217031" y="30191"/>
                  </a:cubicBezTo>
                  <a:cubicBezTo>
                    <a:pt x="217031" y="27066"/>
                    <a:pt x="217656" y="24191"/>
                    <a:pt x="218906" y="21565"/>
                  </a:cubicBezTo>
                  <a:cubicBezTo>
                    <a:pt x="220218" y="18877"/>
                    <a:pt x="222063" y="16752"/>
                    <a:pt x="224438" y="15189"/>
                  </a:cubicBezTo>
                  <a:cubicBezTo>
                    <a:pt x="226876" y="13564"/>
                    <a:pt x="229657" y="12752"/>
                    <a:pt x="232783" y="12752"/>
                  </a:cubicBezTo>
                  <a:cubicBezTo>
                    <a:pt x="235970" y="12752"/>
                    <a:pt x="238721" y="13470"/>
                    <a:pt x="241034" y="14908"/>
                  </a:cubicBezTo>
                  <a:cubicBezTo>
                    <a:pt x="243409" y="16346"/>
                    <a:pt x="245222" y="18315"/>
                    <a:pt x="246472" y="20815"/>
                  </a:cubicBezTo>
                  <a:cubicBezTo>
                    <a:pt x="247722" y="23315"/>
                    <a:pt x="248347" y="26191"/>
                    <a:pt x="248347" y="29441"/>
                  </a:cubicBezTo>
                  <a:cubicBezTo>
                    <a:pt x="248347" y="29941"/>
                    <a:pt x="248316" y="30504"/>
                    <a:pt x="248253" y="31129"/>
                  </a:cubicBezTo>
                  <a:lnTo>
                    <a:pt x="222469" y="31129"/>
                  </a:lnTo>
                  <a:cubicBezTo>
                    <a:pt x="222594" y="33629"/>
                    <a:pt x="223188" y="35723"/>
                    <a:pt x="224250" y="37411"/>
                  </a:cubicBezTo>
                  <a:cubicBezTo>
                    <a:pt x="225313" y="39099"/>
                    <a:pt x="226657" y="40380"/>
                    <a:pt x="228282" y="41255"/>
                  </a:cubicBezTo>
                  <a:cubicBezTo>
                    <a:pt x="229907" y="42068"/>
                    <a:pt x="231626" y="42474"/>
                    <a:pt x="233439" y="42474"/>
                  </a:cubicBezTo>
                  <a:cubicBezTo>
                    <a:pt x="237689" y="42474"/>
                    <a:pt x="240909" y="40536"/>
                    <a:pt x="243096" y="36661"/>
                  </a:cubicBezTo>
                  <a:lnTo>
                    <a:pt x="247691" y="38911"/>
                  </a:lnTo>
                  <a:cubicBezTo>
                    <a:pt x="246315" y="41474"/>
                    <a:pt x="244409" y="43537"/>
                    <a:pt x="241971" y="45099"/>
                  </a:cubicBezTo>
                  <a:cubicBezTo>
                    <a:pt x="239533" y="46662"/>
                    <a:pt x="236627" y="47443"/>
                    <a:pt x="233251" y="47443"/>
                  </a:cubicBezTo>
                  <a:close/>
                  <a:moveTo>
                    <a:pt x="242628" y="26628"/>
                  </a:moveTo>
                  <a:cubicBezTo>
                    <a:pt x="242565" y="25253"/>
                    <a:pt x="242190" y="23909"/>
                    <a:pt x="241502" y="22597"/>
                  </a:cubicBezTo>
                  <a:cubicBezTo>
                    <a:pt x="240815" y="21221"/>
                    <a:pt x="239721" y="20065"/>
                    <a:pt x="238221" y="19127"/>
                  </a:cubicBezTo>
                  <a:cubicBezTo>
                    <a:pt x="236783" y="18190"/>
                    <a:pt x="234970" y="17721"/>
                    <a:pt x="232783" y="17721"/>
                  </a:cubicBezTo>
                  <a:cubicBezTo>
                    <a:pt x="230220" y="17721"/>
                    <a:pt x="228032" y="18534"/>
                    <a:pt x="226219" y="20159"/>
                  </a:cubicBezTo>
                  <a:cubicBezTo>
                    <a:pt x="224469" y="21784"/>
                    <a:pt x="223313" y="23941"/>
                    <a:pt x="222750" y="26628"/>
                  </a:cubicBezTo>
                  <a:lnTo>
                    <a:pt x="242628" y="26628"/>
                  </a:lnTo>
                  <a:close/>
                  <a:moveTo>
                    <a:pt x="268917" y="47443"/>
                  </a:moveTo>
                  <a:cubicBezTo>
                    <a:pt x="265979" y="47443"/>
                    <a:pt x="263322" y="46693"/>
                    <a:pt x="260947" y="45193"/>
                  </a:cubicBezTo>
                  <a:cubicBezTo>
                    <a:pt x="258572" y="43693"/>
                    <a:pt x="256697" y="41630"/>
                    <a:pt x="255321" y="39005"/>
                  </a:cubicBezTo>
                  <a:cubicBezTo>
                    <a:pt x="254009" y="36380"/>
                    <a:pt x="253352" y="33410"/>
                    <a:pt x="253352" y="30098"/>
                  </a:cubicBezTo>
                  <a:cubicBezTo>
                    <a:pt x="253352" y="26847"/>
                    <a:pt x="254009" y="23909"/>
                    <a:pt x="255321" y="21284"/>
                  </a:cubicBezTo>
                  <a:cubicBezTo>
                    <a:pt x="256697" y="18596"/>
                    <a:pt x="258572" y="16502"/>
                    <a:pt x="260947" y="15002"/>
                  </a:cubicBezTo>
                  <a:cubicBezTo>
                    <a:pt x="263322" y="13502"/>
                    <a:pt x="265979" y="12752"/>
                    <a:pt x="268917" y="12752"/>
                  </a:cubicBezTo>
                  <a:cubicBezTo>
                    <a:pt x="271417" y="12752"/>
                    <a:pt x="273636" y="13314"/>
                    <a:pt x="275574" y="14439"/>
                  </a:cubicBezTo>
                  <a:cubicBezTo>
                    <a:pt x="277512" y="15564"/>
                    <a:pt x="279012" y="16971"/>
                    <a:pt x="280074" y="18659"/>
                  </a:cubicBezTo>
                  <a:lnTo>
                    <a:pt x="280262" y="18659"/>
                  </a:lnTo>
                  <a:lnTo>
                    <a:pt x="280074" y="14158"/>
                  </a:lnTo>
                  <a:lnTo>
                    <a:pt x="280074" y="656"/>
                  </a:lnTo>
                  <a:lnTo>
                    <a:pt x="285513" y="656"/>
                  </a:lnTo>
                  <a:lnTo>
                    <a:pt x="285513" y="46412"/>
                  </a:lnTo>
                  <a:lnTo>
                    <a:pt x="280262" y="46412"/>
                  </a:lnTo>
                  <a:lnTo>
                    <a:pt x="280262" y="41630"/>
                  </a:lnTo>
                  <a:lnTo>
                    <a:pt x="280074" y="41630"/>
                  </a:lnTo>
                  <a:cubicBezTo>
                    <a:pt x="279012" y="43255"/>
                    <a:pt x="277512" y="44631"/>
                    <a:pt x="275574" y="45756"/>
                  </a:cubicBezTo>
                  <a:cubicBezTo>
                    <a:pt x="273636" y="46881"/>
                    <a:pt x="271417" y="47443"/>
                    <a:pt x="268917" y="47443"/>
                  </a:cubicBezTo>
                  <a:close/>
                  <a:moveTo>
                    <a:pt x="269479" y="42474"/>
                  </a:moveTo>
                  <a:cubicBezTo>
                    <a:pt x="271417" y="42474"/>
                    <a:pt x="273199" y="41974"/>
                    <a:pt x="274824" y="40974"/>
                  </a:cubicBezTo>
                  <a:cubicBezTo>
                    <a:pt x="276449" y="39974"/>
                    <a:pt x="277761" y="38536"/>
                    <a:pt x="278762" y="36661"/>
                  </a:cubicBezTo>
                  <a:cubicBezTo>
                    <a:pt x="279762" y="34786"/>
                    <a:pt x="280262" y="32598"/>
                    <a:pt x="280262" y="30098"/>
                  </a:cubicBezTo>
                  <a:cubicBezTo>
                    <a:pt x="280262" y="27660"/>
                    <a:pt x="279762" y="25503"/>
                    <a:pt x="278762" y="23628"/>
                  </a:cubicBezTo>
                  <a:cubicBezTo>
                    <a:pt x="277761" y="21753"/>
                    <a:pt x="276449" y="20315"/>
                    <a:pt x="274824" y="19315"/>
                  </a:cubicBezTo>
                  <a:cubicBezTo>
                    <a:pt x="273199" y="18252"/>
                    <a:pt x="271417" y="17721"/>
                    <a:pt x="269479" y="17721"/>
                  </a:cubicBezTo>
                  <a:cubicBezTo>
                    <a:pt x="267604" y="17721"/>
                    <a:pt x="265823" y="18252"/>
                    <a:pt x="264135" y="19315"/>
                  </a:cubicBezTo>
                  <a:cubicBezTo>
                    <a:pt x="262510" y="20315"/>
                    <a:pt x="261197" y="21753"/>
                    <a:pt x="260197" y="23628"/>
                  </a:cubicBezTo>
                  <a:cubicBezTo>
                    <a:pt x="259197" y="25503"/>
                    <a:pt x="258697" y="27660"/>
                    <a:pt x="258697" y="30098"/>
                  </a:cubicBezTo>
                  <a:cubicBezTo>
                    <a:pt x="258697" y="32535"/>
                    <a:pt x="259197" y="34723"/>
                    <a:pt x="260197" y="36661"/>
                  </a:cubicBezTo>
                  <a:cubicBezTo>
                    <a:pt x="261197" y="38536"/>
                    <a:pt x="262510" y="39974"/>
                    <a:pt x="264135" y="40974"/>
                  </a:cubicBezTo>
                  <a:cubicBezTo>
                    <a:pt x="265823" y="41974"/>
                    <a:pt x="267604" y="42474"/>
                    <a:pt x="269479" y="42474"/>
                  </a:cubicBezTo>
                  <a:close/>
                  <a:moveTo>
                    <a:pt x="289504" y="46412"/>
                  </a:moveTo>
                  <a:lnTo>
                    <a:pt x="289504" y="46412"/>
                  </a:lnTo>
                  <a:close/>
                  <a:moveTo>
                    <a:pt x="322248" y="47443"/>
                  </a:moveTo>
                  <a:cubicBezTo>
                    <a:pt x="319310" y="47443"/>
                    <a:pt x="316653" y="46693"/>
                    <a:pt x="314278" y="45193"/>
                  </a:cubicBezTo>
                  <a:cubicBezTo>
                    <a:pt x="311903" y="43693"/>
                    <a:pt x="310028" y="41630"/>
                    <a:pt x="308653" y="39005"/>
                  </a:cubicBezTo>
                  <a:cubicBezTo>
                    <a:pt x="307340" y="36380"/>
                    <a:pt x="306684" y="33410"/>
                    <a:pt x="306684" y="30098"/>
                  </a:cubicBezTo>
                  <a:cubicBezTo>
                    <a:pt x="306684" y="26847"/>
                    <a:pt x="307340" y="23909"/>
                    <a:pt x="308653" y="21284"/>
                  </a:cubicBezTo>
                  <a:cubicBezTo>
                    <a:pt x="310028" y="18596"/>
                    <a:pt x="311903" y="16502"/>
                    <a:pt x="314278" y="15002"/>
                  </a:cubicBezTo>
                  <a:cubicBezTo>
                    <a:pt x="316653" y="13502"/>
                    <a:pt x="319310" y="12752"/>
                    <a:pt x="322248" y="12752"/>
                  </a:cubicBezTo>
                  <a:cubicBezTo>
                    <a:pt x="324748" y="12752"/>
                    <a:pt x="326967" y="13314"/>
                    <a:pt x="328905" y="14439"/>
                  </a:cubicBezTo>
                  <a:cubicBezTo>
                    <a:pt x="330843" y="15564"/>
                    <a:pt x="332343" y="16971"/>
                    <a:pt x="333406" y="18659"/>
                  </a:cubicBezTo>
                  <a:lnTo>
                    <a:pt x="333593" y="18659"/>
                  </a:lnTo>
                  <a:lnTo>
                    <a:pt x="333406" y="14158"/>
                  </a:lnTo>
                  <a:lnTo>
                    <a:pt x="333406" y="656"/>
                  </a:lnTo>
                  <a:lnTo>
                    <a:pt x="338844" y="656"/>
                  </a:lnTo>
                  <a:lnTo>
                    <a:pt x="338844" y="46412"/>
                  </a:lnTo>
                  <a:lnTo>
                    <a:pt x="333593" y="46412"/>
                  </a:lnTo>
                  <a:lnTo>
                    <a:pt x="333593" y="41630"/>
                  </a:lnTo>
                  <a:lnTo>
                    <a:pt x="333406" y="41630"/>
                  </a:lnTo>
                  <a:cubicBezTo>
                    <a:pt x="332343" y="43255"/>
                    <a:pt x="330843" y="44631"/>
                    <a:pt x="328905" y="45756"/>
                  </a:cubicBezTo>
                  <a:cubicBezTo>
                    <a:pt x="326967" y="46881"/>
                    <a:pt x="324748" y="47443"/>
                    <a:pt x="322248" y="47443"/>
                  </a:cubicBezTo>
                  <a:close/>
                  <a:moveTo>
                    <a:pt x="322811" y="42474"/>
                  </a:moveTo>
                  <a:cubicBezTo>
                    <a:pt x="324748" y="42474"/>
                    <a:pt x="326530" y="41974"/>
                    <a:pt x="328155" y="40974"/>
                  </a:cubicBezTo>
                  <a:cubicBezTo>
                    <a:pt x="329780" y="39974"/>
                    <a:pt x="331093" y="38536"/>
                    <a:pt x="332093" y="36661"/>
                  </a:cubicBezTo>
                  <a:cubicBezTo>
                    <a:pt x="333093" y="34786"/>
                    <a:pt x="333593" y="32598"/>
                    <a:pt x="333593" y="30098"/>
                  </a:cubicBezTo>
                  <a:cubicBezTo>
                    <a:pt x="333593" y="27660"/>
                    <a:pt x="333093" y="25503"/>
                    <a:pt x="332093" y="23628"/>
                  </a:cubicBezTo>
                  <a:cubicBezTo>
                    <a:pt x="331093" y="21753"/>
                    <a:pt x="329780" y="20315"/>
                    <a:pt x="328155" y="19315"/>
                  </a:cubicBezTo>
                  <a:cubicBezTo>
                    <a:pt x="326530" y="18252"/>
                    <a:pt x="324748" y="17721"/>
                    <a:pt x="322811" y="17721"/>
                  </a:cubicBezTo>
                  <a:cubicBezTo>
                    <a:pt x="320935" y="17721"/>
                    <a:pt x="319154" y="18252"/>
                    <a:pt x="317466" y="19315"/>
                  </a:cubicBezTo>
                  <a:cubicBezTo>
                    <a:pt x="315841" y="20315"/>
                    <a:pt x="314528" y="21753"/>
                    <a:pt x="313528" y="23628"/>
                  </a:cubicBezTo>
                  <a:cubicBezTo>
                    <a:pt x="312528" y="25503"/>
                    <a:pt x="312028" y="27660"/>
                    <a:pt x="312028" y="30098"/>
                  </a:cubicBezTo>
                  <a:cubicBezTo>
                    <a:pt x="312028" y="32535"/>
                    <a:pt x="312528" y="34723"/>
                    <a:pt x="313528" y="36661"/>
                  </a:cubicBezTo>
                  <a:cubicBezTo>
                    <a:pt x="314528" y="38536"/>
                    <a:pt x="315841" y="39974"/>
                    <a:pt x="317466" y="40974"/>
                  </a:cubicBezTo>
                  <a:cubicBezTo>
                    <a:pt x="319154" y="41974"/>
                    <a:pt x="320935" y="42474"/>
                    <a:pt x="322811" y="42474"/>
                  </a:cubicBezTo>
                  <a:close/>
                  <a:moveTo>
                    <a:pt x="361548" y="47443"/>
                  </a:moveTo>
                  <a:cubicBezTo>
                    <a:pt x="358361" y="47443"/>
                    <a:pt x="355485" y="46693"/>
                    <a:pt x="352922" y="45193"/>
                  </a:cubicBezTo>
                  <a:cubicBezTo>
                    <a:pt x="350360" y="43631"/>
                    <a:pt x="348359" y="41536"/>
                    <a:pt x="346922" y="38911"/>
                  </a:cubicBezTo>
                  <a:cubicBezTo>
                    <a:pt x="345546" y="36223"/>
                    <a:pt x="344859" y="33285"/>
                    <a:pt x="344859" y="30098"/>
                  </a:cubicBezTo>
                  <a:cubicBezTo>
                    <a:pt x="344859" y="26910"/>
                    <a:pt x="345546" y="24003"/>
                    <a:pt x="346922" y="21378"/>
                  </a:cubicBezTo>
                  <a:cubicBezTo>
                    <a:pt x="348359" y="18690"/>
                    <a:pt x="350360" y="16596"/>
                    <a:pt x="352922" y="15096"/>
                  </a:cubicBezTo>
                  <a:cubicBezTo>
                    <a:pt x="355485" y="13533"/>
                    <a:pt x="358361" y="12752"/>
                    <a:pt x="361548" y="12752"/>
                  </a:cubicBezTo>
                  <a:cubicBezTo>
                    <a:pt x="364736" y="12752"/>
                    <a:pt x="367612" y="13533"/>
                    <a:pt x="370175" y="15096"/>
                  </a:cubicBezTo>
                  <a:cubicBezTo>
                    <a:pt x="372737" y="16596"/>
                    <a:pt x="374738" y="18690"/>
                    <a:pt x="376175" y="21378"/>
                  </a:cubicBezTo>
                  <a:cubicBezTo>
                    <a:pt x="377613" y="24003"/>
                    <a:pt x="378332" y="26910"/>
                    <a:pt x="378332" y="30098"/>
                  </a:cubicBezTo>
                  <a:cubicBezTo>
                    <a:pt x="378332" y="33285"/>
                    <a:pt x="377613" y="36223"/>
                    <a:pt x="376175" y="38911"/>
                  </a:cubicBezTo>
                  <a:cubicBezTo>
                    <a:pt x="374738" y="41536"/>
                    <a:pt x="372737" y="43631"/>
                    <a:pt x="370175" y="45193"/>
                  </a:cubicBezTo>
                  <a:cubicBezTo>
                    <a:pt x="367612" y="46693"/>
                    <a:pt x="364736" y="47443"/>
                    <a:pt x="361548" y="47443"/>
                  </a:cubicBezTo>
                  <a:close/>
                  <a:moveTo>
                    <a:pt x="361548" y="42474"/>
                  </a:moveTo>
                  <a:cubicBezTo>
                    <a:pt x="363549" y="42474"/>
                    <a:pt x="365424" y="41974"/>
                    <a:pt x="367174" y="40974"/>
                  </a:cubicBezTo>
                  <a:cubicBezTo>
                    <a:pt x="368925" y="39974"/>
                    <a:pt x="370299" y="38536"/>
                    <a:pt x="371300" y="36661"/>
                  </a:cubicBezTo>
                  <a:cubicBezTo>
                    <a:pt x="372362" y="34786"/>
                    <a:pt x="372894" y="32598"/>
                    <a:pt x="372894" y="30098"/>
                  </a:cubicBezTo>
                  <a:cubicBezTo>
                    <a:pt x="372894" y="27597"/>
                    <a:pt x="372362" y="25409"/>
                    <a:pt x="371300" y="23534"/>
                  </a:cubicBezTo>
                  <a:cubicBezTo>
                    <a:pt x="370299" y="21659"/>
                    <a:pt x="368925" y="20221"/>
                    <a:pt x="367174" y="19221"/>
                  </a:cubicBezTo>
                  <a:cubicBezTo>
                    <a:pt x="365424" y="18221"/>
                    <a:pt x="363549" y="17721"/>
                    <a:pt x="361548" y="17721"/>
                  </a:cubicBezTo>
                  <a:cubicBezTo>
                    <a:pt x="359548" y="17721"/>
                    <a:pt x="357673" y="18221"/>
                    <a:pt x="355923" y="19221"/>
                  </a:cubicBezTo>
                  <a:cubicBezTo>
                    <a:pt x="354172" y="20221"/>
                    <a:pt x="352766" y="21659"/>
                    <a:pt x="351704" y="23534"/>
                  </a:cubicBezTo>
                  <a:cubicBezTo>
                    <a:pt x="350703" y="25409"/>
                    <a:pt x="350203" y="27597"/>
                    <a:pt x="350203" y="30098"/>
                  </a:cubicBezTo>
                  <a:cubicBezTo>
                    <a:pt x="350203" y="32598"/>
                    <a:pt x="350703" y="34786"/>
                    <a:pt x="351704" y="36661"/>
                  </a:cubicBezTo>
                  <a:cubicBezTo>
                    <a:pt x="352766" y="38536"/>
                    <a:pt x="354172" y="39974"/>
                    <a:pt x="355923" y="40974"/>
                  </a:cubicBezTo>
                  <a:cubicBezTo>
                    <a:pt x="357673" y="41974"/>
                    <a:pt x="359548" y="42474"/>
                    <a:pt x="361548" y="42474"/>
                  </a:cubicBezTo>
                  <a:close/>
                  <a:moveTo>
                    <a:pt x="399004" y="61226"/>
                  </a:moveTo>
                  <a:cubicBezTo>
                    <a:pt x="395129" y="61226"/>
                    <a:pt x="391941" y="60320"/>
                    <a:pt x="389440" y="58507"/>
                  </a:cubicBezTo>
                  <a:cubicBezTo>
                    <a:pt x="387003" y="56757"/>
                    <a:pt x="385346" y="54632"/>
                    <a:pt x="384471" y="52132"/>
                  </a:cubicBezTo>
                  <a:lnTo>
                    <a:pt x="389440" y="49975"/>
                  </a:lnTo>
                  <a:cubicBezTo>
                    <a:pt x="390128" y="51850"/>
                    <a:pt x="391316" y="53382"/>
                    <a:pt x="393003" y="54569"/>
                  </a:cubicBezTo>
                  <a:cubicBezTo>
                    <a:pt x="394691" y="55757"/>
                    <a:pt x="396691" y="56351"/>
                    <a:pt x="399004" y="56351"/>
                  </a:cubicBezTo>
                  <a:cubicBezTo>
                    <a:pt x="402380" y="56351"/>
                    <a:pt x="404974" y="55351"/>
                    <a:pt x="406786" y="53350"/>
                  </a:cubicBezTo>
                  <a:cubicBezTo>
                    <a:pt x="408662" y="51413"/>
                    <a:pt x="409599" y="48662"/>
                    <a:pt x="409599" y="45099"/>
                  </a:cubicBezTo>
                  <a:lnTo>
                    <a:pt x="409599" y="41443"/>
                  </a:lnTo>
                  <a:lnTo>
                    <a:pt x="409318" y="41443"/>
                  </a:lnTo>
                  <a:cubicBezTo>
                    <a:pt x="408255" y="43068"/>
                    <a:pt x="406755" y="44412"/>
                    <a:pt x="404817" y="45474"/>
                  </a:cubicBezTo>
                  <a:cubicBezTo>
                    <a:pt x="402879" y="46537"/>
                    <a:pt x="400692" y="47068"/>
                    <a:pt x="398254" y="47068"/>
                  </a:cubicBezTo>
                  <a:cubicBezTo>
                    <a:pt x="395441" y="47068"/>
                    <a:pt x="392847" y="46350"/>
                    <a:pt x="390472" y="44912"/>
                  </a:cubicBezTo>
                  <a:cubicBezTo>
                    <a:pt x="388159" y="43412"/>
                    <a:pt x="386315" y="41380"/>
                    <a:pt x="384940" y="38817"/>
                  </a:cubicBezTo>
                  <a:cubicBezTo>
                    <a:pt x="383627" y="36192"/>
                    <a:pt x="382971" y="33223"/>
                    <a:pt x="382971" y="29910"/>
                  </a:cubicBezTo>
                  <a:cubicBezTo>
                    <a:pt x="382971" y="26660"/>
                    <a:pt x="383627" y="23722"/>
                    <a:pt x="384940" y="21096"/>
                  </a:cubicBezTo>
                  <a:cubicBezTo>
                    <a:pt x="386315" y="18471"/>
                    <a:pt x="388159" y="16440"/>
                    <a:pt x="390472" y="15002"/>
                  </a:cubicBezTo>
                  <a:cubicBezTo>
                    <a:pt x="392847" y="13502"/>
                    <a:pt x="395441" y="12752"/>
                    <a:pt x="398254" y="12752"/>
                  </a:cubicBezTo>
                  <a:cubicBezTo>
                    <a:pt x="400692" y="12752"/>
                    <a:pt x="402879" y="13283"/>
                    <a:pt x="404817" y="14346"/>
                  </a:cubicBezTo>
                  <a:cubicBezTo>
                    <a:pt x="406755" y="15408"/>
                    <a:pt x="408255" y="16783"/>
                    <a:pt x="409318" y="18471"/>
                  </a:cubicBezTo>
                  <a:lnTo>
                    <a:pt x="409599" y="18471"/>
                  </a:lnTo>
                  <a:lnTo>
                    <a:pt x="409599" y="13783"/>
                  </a:lnTo>
                  <a:lnTo>
                    <a:pt x="414756" y="13783"/>
                  </a:lnTo>
                  <a:lnTo>
                    <a:pt x="414756" y="45099"/>
                  </a:lnTo>
                  <a:cubicBezTo>
                    <a:pt x="414756" y="50350"/>
                    <a:pt x="413287" y="54350"/>
                    <a:pt x="410349" y="57101"/>
                  </a:cubicBezTo>
                  <a:cubicBezTo>
                    <a:pt x="407474" y="59851"/>
                    <a:pt x="403692" y="61226"/>
                    <a:pt x="399004" y="61226"/>
                  </a:cubicBezTo>
                  <a:close/>
                  <a:moveTo>
                    <a:pt x="399004" y="42099"/>
                  </a:moveTo>
                  <a:cubicBezTo>
                    <a:pt x="400942" y="42099"/>
                    <a:pt x="402692" y="41630"/>
                    <a:pt x="404255" y="40693"/>
                  </a:cubicBezTo>
                  <a:cubicBezTo>
                    <a:pt x="405880" y="39693"/>
                    <a:pt x="407161" y="38286"/>
                    <a:pt x="408099" y="36473"/>
                  </a:cubicBezTo>
                  <a:cubicBezTo>
                    <a:pt x="409099" y="34598"/>
                    <a:pt x="409599" y="32410"/>
                    <a:pt x="409599" y="29910"/>
                  </a:cubicBezTo>
                  <a:cubicBezTo>
                    <a:pt x="409599" y="27347"/>
                    <a:pt x="409099" y="25159"/>
                    <a:pt x="408099" y="23347"/>
                  </a:cubicBezTo>
                  <a:cubicBezTo>
                    <a:pt x="407161" y="21471"/>
                    <a:pt x="405880" y="20065"/>
                    <a:pt x="404255" y="19127"/>
                  </a:cubicBezTo>
                  <a:cubicBezTo>
                    <a:pt x="402692" y="18190"/>
                    <a:pt x="400942" y="17721"/>
                    <a:pt x="399004" y="17721"/>
                  </a:cubicBezTo>
                  <a:cubicBezTo>
                    <a:pt x="397004" y="17721"/>
                    <a:pt x="395191" y="18221"/>
                    <a:pt x="393566" y="19221"/>
                  </a:cubicBezTo>
                  <a:cubicBezTo>
                    <a:pt x="392003" y="20159"/>
                    <a:pt x="390722" y="21565"/>
                    <a:pt x="389722" y="23440"/>
                  </a:cubicBezTo>
                  <a:cubicBezTo>
                    <a:pt x="388784" y="25253"/>
                    <a:pt x="388315" y="27410"/>
                    <a:pt x="388315" y="29910"/>
                  </a:cubicBezTo>
                  <a:cubicBezTo>
                    <a:pt x="388315" y="32410"/>
                    <a:pt x="388784" y="34598"/>
                    <a:pt x="389722" y="36473"/>
                  </a:cubicBezTo>
                  <a:cubicBezTo>
                    <a:pt x="390722" y="38349"/>
                    <a:pt x="392003" y="39755"/>
                    <a:pt x="393566" y="40693"/>
                  </a:cubicBezTo>
                  <a:cubicBezTo>
                    <a:pt x="395191" y="41630"/>
                    <a:pt x="397004" y="42099"/>
                    <a:pt x="399004" y="42099"/>
                  </a:cubicBezTo>
                  <a:close/>
                  <a:moveTo>
                    <a:pt x="418803" y="46412"/>
                  </a:moveTo>
                  <a:lnTo>
                    <a:pt x="418803" y="46412"/>
                  </a:lnTo>
                  <a:close/>
                  <a:moveTo>
                    <a:pt x="434107" y="13783"/>
                  </a:moveTo>
                  <a:lnTo>
                    <a:pt x="439733" y="13783"/>
                  </a:lnTo>
                  <a:lnTo>
                    <a:pt x="447421" y="39567"/>
                  </a:lnTo>
                  <a:lnTo>
                    <a:pt x="447515" y="39567"/>
                  </a:lnTo>
                  <a:lnTo>
                    <a:pt x="455766" y="13783"/>
                  </a:lnTo>
                  <a:lnTo>
                    <a:pt x="461298" y="13783"/>
                  </a:lnTo>
                  <a:lnTo>
                    <a:pt x="469549" y="39474"/>
                  </a:lnTo>
                  <a:lnTo>
                    <a:pt x="469643" y="39474"/>
                  </a:lnTo>
                  <a:lnTo>
                    <a:pt x="477331" y="13783"/>
                  </a:lnTo>
                  <a:lnTo>
                    <a:pt x="482863" y="13783"/>
                  </a:lnTo>
                  <a:lnTo>
                    <a:pt x="472362" y="46412"/>
                  </a:lnTo>
                  <a:lnTo>
                    <a:pt x="466830" y="46412"/>
                  </a:lnTo>
                  <a:lnTo>
                    <a:pt x="458392" y="20346"/>
                  </a:lnTo>
                  <a:lnTo>
                    <a:pt x="450047" y="46412"/>
                  </a:lnTo>
                  <a:lnTo>
                    <a:pt x="444609" y="46412"/>
                  </a:lnTo>
                  <a:lnTo>
                    <a:pt x="434107" y="13783"/>
                  </a:lnTo>
                  <a:close/>
                  <a:moveTo>
                    <a:pt x="497124" y="47443"/>
                  </a:moveTo>
                  <a:cubicBezTo>
                    <a:pt x="494748" y="47443"/>
                    <a:pt x="492623" y="46975"/>
                    <a:pt x="490748" y="46037"/>
                  </a:cubicBezTo>
                  <a:cubicBezTo>
                    <a:pt x="488873" y="45099"/>
                    <a:pt x="487403" y="43818"/>
                    <a:pt x="486341" y="42193"/>
                  </a:cubicBezTo>
                  <a:cubicBezTo>
                    <a:pt x="485341" y="40505"/>
                    <a:pt x="484841" y="38630"/>
                    <a:pt x="484841" y="36567"/>
                  </a:cubicBezTo>
                  <a:cubicBezTo>
                    <a:pt x="484841" y="33129"/>
                    <a:pt x="486122" y="30441"/>
                    <a:pt x="488685" y="28504"/>
                  </a:cubicBezTo>
                  <a:cubicBezTo>
                    <a:pt x="491310" y="26566"/>
                    <a:pt x="494623" y="25597"/>
                    <a:pt x="498624" y="25597"/>
                  </a:cubicBezTo>
                  <a:cubicBezTo>
                    <a:pt x="500562" y="25597"/>
                    <a:pt x="502374" y="25816"/>
                    <a:pt x="504062" y="26253"/>
                  </a:cubicBezTo>
                  <a:cubicBezTo>
                    <a:pt x="505750" y="26628"/>
                    <a:pt x="507031" y="27097"/>
                    <a:pt x="507906" y="27660"/>
                  </a:cubicBezTo>
                  <a:lnTo>
                    <a:pt x="507906" y="25691"/>
                  </a:lnTo>
                  <a:cubicBezTo>
                    <a:pt x="507906" y="23253"/>
                    <a:pt x="507062" y="21315"/>
                    <a:pt x="505375" y="19877"/>
                  </a:cubicBezTo>
                  <a:cubicBezTo>
                    <a:pt x="503687" y="18377"/>
                    <a:pt x="501530" y="17627"/>
                    <a:pt x="498905" y="17627"/>
                  </a:cubicBezTo>
                  <a:cubicBezTo>
                    <a:pt x="497155" y="17627"/>
                    <a:pt x="495498" y="18034"/>
                    <a:pt x="493936" y="18846"/>
                  </a:cubicBezTo>
                  <a:cubicBezTo>
                    <a:pt x="492373" y="19596"/>
                    <a:pt x="491123" y="20690"/>
                    <a:pt x="490185" y="22128"/>
                  </a:cubicBezTo>
                  <a:lnTo>
                    <a:pt x="486153" y="19034"/>
                  </a:lnTo>
                  <a:cubicBezTo>
                    <a:pt x="487403" y="17096"/>
                    <a:pt x="489154" y="15564"/>
                    <a:pt x="491404" y="14439"/>
                  </a:cubicBezTo>
                  <a:cubicBezTo>
                    <a:pt x="493717" y="13314"/>
                    <a:pt x="496217" y="12752"/>
                    <a:pt x="498905" y="12752"/>
                  </a:cubicBezTo>
                  <a:cubicBezTo>
                    <a:pt x="503343" y="12752"/>
                    <a:pt x="506812" y="13939"/>
                    <a:pt x="509313" y="16315"/>
                  </a:cubicBezTo>
                  <a:cubicBezTo>
                    <a:pt x="511875" y="18627"/>
                    <a:pt x="513157" y="21784"/>
                    <a:pt x="513157" y="25784"/>
                  </a:cubicBezTo>
                  <a:lnTo>
                    <a:pt x="513157" y="46412"/>
                  </a:lnTo>
                  <a:lnTo>
                    <a:pt x="507906" y="46412"/>
                  </a:lnTo>
                  <a:lnTo>
                    <a:pt x="507906" y="41724"/>
                  </a:lnTo>
                  <a:lnTo>
                    <a:pt x="507719" y="41724"/>
                  </a:lnTo>
                  <a:cubicBezTo>
                    <a:pt x="506781" y="43287"/>
                    <a:pt x="505375" y="44631"/>
                    <a:pt x="503499" y="45756"/>
                  </a:cubicBezTo>
                  <a:cubicBezTo>
                    <a:pt x="501624" y="46881"/>
                    <a:pt x="499499" y="47443"/>
                    <a:pt x="497124" y="47443"/>
                  </a:cubicBezTo>
                  <a:close/>
                  <a:moveTo>
                    <a:pt x="497686" y="42662"/>
                  </a:moveTo>
                  <a:cubicBezTo>
                    <a:pt x="499499" y="42662"/>
                    <a:pt x="501186" y="42193"/>
                    <a:pt x="502749" y="41255"/>
                  </a:cubicBezTo>
                  <a:cubicBezTo>
                    <a:pt x="504312" y="40318"/>
                    <a:pt x="505562" y="39067"/>
                    <a:pt x="506500" y="37505"/>
                  </a:cubicBezTo>
                  <a:cubicBezTo>
                    <a:pt x="507437" y="35879"/>
                    <a:pt x="507906" y="34129"/>
                    <a:pt x="507906" y="32254"/>
                  </a:cubicBezTo>
                  <a:cubicBezTo>
                    <a:pt x="506906" y="31566"/>
                    <a:pt x="505656" y="31035"/>
                    <a:pt x="504156" y="30660"/>
                  </a:cubicBezTo>
                  <a:cubicBezTo>
                    <a:pt x="502655" y="30223"/>
                    <a:pt x="501093" y="30004"/>
                    <a:pt x="499468" y="30004"/>
                  </a:cubicBezTo>
                  <a:cubicBezTo>
                    <a:pt x="496467" y="30004"/>
                    <a:pt x="494217" y="30629"/>
                    <a:pt x="492717" y="31879"/>
                  </a:cubicBezTo>
                  <a:cubicBezTo>
                    <a:pt x="491217" y="33067"/>
                    <a:pt x="490466" y="34661"/>
                    <a:pt x="490466" y="36661"/>
                  </a:cubicBezTo>
                  <a:cubicBezTo>
                    <a:pt x="490466" y="38411"/>
                    <a:pt x="491123" y="39849"/>
                    <a:pt x="492435" y="40974"/>
                  </a:cubicBezTo>
                  <a:cubicBezTo>
                    <a:pt x="493811" y="42099"/>
                    <a:pt x="495561" y="42662"/>
                    <a:pt x="497686" y="42662"/>
                  </a:cubicBezTo>
                  <a:close/>
                  <a:moveTo>
                    <a:pt x="520671" y="656"/>
                  </a:moveTo>
                  <a:lnTo>
                    <a:pt x="526109" y="656"/>
                  </a:lnTo>
                  <a:lnTo>
                    <a:pt x="526109" y="46412"/>
                  </a:lnTo>
                  <a:lnTo>
                    <a:pt x="520671" y="46412"/>
                  </a:lnTo>
                  <a:lnTo>
                    <a:pt x="520671" y="656"/>
                  </a:lnTo>
                  <a:close/>
                  <a:moveTo>
                    <a:pt x="534164" y="656"/>
                  </a:moveTo>
                  <a:lnTo>
                    <a:pt x="539602" y="656"/>
                  </a:lnTo>
                  <a:lnTo>
                    <a:pt x="539602" y="29441"/>
                  </a:lnTo>
                  <a:lnTo>
                    <a:pt x="554979" y="13783"/>
                  </a:lnTo>
                  <a:lnTo>
                    <a:pt x="561824" y="13783"/>
                  </a:lnTo>
                  <a:lnTo>
                    <a:pt x="561824" y="14064"/>
                  </a:lnTo>
                  <a:lnTo>
                    <a:pt x="549072" y="27003"/>
                  </a:lnTo>
                  <a:lnTo>
                    <a:pt x="562199" y="46131"/>
                  </a:lnTo>
                  <a:lnTo>
                    <a:pt x="562199" y="46412"/>
                  </a:lnTo>
                  <a:lnTo>
                    <a:pt x="555729" y="46412"/>
                  </a:lnTo>
                  <a:lnTo>
                    <a:pt x="545228" y="30754"/>
                  </a:lnTo>
                  <a:lnTo>
                    <a:pt x="539602" y="36380"/>
                  </a:lnTo>
                  <a:lnTo>
                    <a:pt x="539602" y="46412"/>
                  </a:lnTo>
                  <a:lnTo>
                    <a:pt x="534164" y="46412"/>
                  </a:lnTo>
                  <a:lnTo>
                    <a:pt x="534164" y="656"/>
                  </a:lnTo>
                  <a:close/>
                  <a:moveTo>
                    <a:pt x="580030" y="47443"/>
                  </a:moveTo>
                  <a:cubicBezTo>
                    <a:pt x="576905" y="47443"/>
                    <a:pt x="574092" y="46693"/>
                    <a:pt x="571591" y="45193"/>
                  </a:cubicBezTo>
                  <a:cubicBezTo>
                    <a:pt x="569153" y="43693"/>
                    <a:pt x="567247" y="41630"/>
                    <a:pt x="565872" y="39005"/>
                  </a:cubicBezTo>
                  <a:cubicBezTo>
                    <a:pt x="564496" y="36380"/>
                    <a:pt x="563809" y="33442"/>
                    <a:pt x="563809" y="30191"/>
                  </a:cubicBezTo>
                  <a:cubicBezTo>
                    <a:pt x="563809" y="27066"/>
                    <a:pt x="564434" y="24191"/>
                    <a:pt x="565684" y="21565"/>
                  </a:cubicBezTo>
                  <a:cubicBezTo>
                    <a:pt x="566997" y="18877"/>
                    <a:pt x="568841" y="16752"/>
                    <a:pt x="571216" y="15189"/>
                  </a:cubicBezTo>
                  <a:cubicBezTo>
                    <a:pt x="573654" y="13564"/>
                    <a:pt x="576436" y="12752"/>
                    <a:pt x="579561" y="12752"/>
                  </a:cubicBezTo>
                  <a:cubicBezTo>
                    <a:pt x="582749" y="12752"/>
                    <a:pt x="585499" y="13470"/>
                    <a:pt x="587812" y="14908"/>
                  </a:cubicBezTo>
                  <a:cubicBezTo>
                    <a:pt x="590187" y="16346"/>
                    <a:pt x="592000" y="18315"/>
                    <a:pt x="593250" y="20815"/>
                  </a:cubicBezTo>
                  <a:cubicBezTo>
                    <a:pt x="594500" y="23315"/>
                    <a:pt x="595125" y="26191"/>
                    <a:pt x="595125" y="29441"/>
                  </a:cubicBezTo>
                  <a:cubicBezTo>
                    <a:pt x="595125" y="29941"/>
                    <a:pt x="595094" y="30504"/>
                    <a:pt x="595032" y="31129"/>
                  </a:cubicBezTo>
                  <a:lnTo>
                    <a:pt x="569247" y="31129"/>
                  </a:lnTo>
                  <a:cubicBezTo>
                    <a:pt x="569372" y="33629"/>
                    <a:pt x="569966" y="35723"/>
                    <a:pt x="571029" y="37411"/>
                  </a:cubicBezTo>
                  <a:cubicBezTo>
                    <a:pt x="572091" y="39099"/>
                    <a:pt x="573435" y="40380"/>
                    <a:pt x="575060" y="41255"/>
                  </a:cubicBezTo>
                  <a:cubicBezTo>
                    <a:pt x="576686" y="42068"/>
                    <a:pt x="578405" y="42474"/>
                    <a:pt x="580217" y="42474"/>
                  </a:cubicBezTo>
                  <a:cubicBezTo>
                    <a:pt x="584468" y="42474"/>
                    <a:pt x="587687" y="40536"/>
                    <a:pt x="589875" y="36661"/>
                  </a:cubicBezTo>
                  <a:lnTo>
                    <a:pt x="594469" y="38911"/>
                  </a:lnTo>
                  <a:cubicBezTo>
                    <a:pt x="593094" y="41474"/>
                    <a:pt x="591187" y="43537"/>
                    <a:pt x="588750" y="45099"/>
                  </a:cubicBezTo>
                  <a:cubicBezTo>
                    <a:pt x="586312" y="46662"/>
                    <a:pt x="583405" y="47443"/>
                    <a:pt x="580030" y="47443"/>
                  </a:cubicBezTo>
                  <a:close/>
                  <a:moveTo>
                    <a:pt x="589406" y="26628"/>
                  </a:moveTo>
                  <a:cubicBezTo>
                    <a:pt x="589343" y="25253"/>
                    <a:pt x="588968" y="23909"/>
                    <a:pt x="588281" y="22597"/>
                  </a:cubicBezTo>
                  <a:cubicBezTo>
                    <a:pt x="587593" y="21221"/>
                    <a:pt x="586499" y="20065"/>
                    <a:pt x="584999" y="19127"/>
                  </a:cubicBezTo>
                  <a:cubicBezTo>
                    <a:pt x="583562" y="18190"/>
                    <a:pt x="581749" y="17721"/>
                    <a:pt x="579561" y="17721"/>
                  </a:cubicBezTo>
                  <a:cubicBezTo>
                    <a:pt x="576998" y="17721"/>
                    <a:pt x="574810" y="18534"/>
                    <a:pt x="572998" y="20159"/>
                  </a:cubicBezTo>
                  <a:cubicBezTo>
                    <a:pt x="571247" y="21784"/>
                    <a:pt x="570091" y="23941"/>
                    <a:pt x="569528" y="26628"/>
                  </a:cubicBezTo>
                  <a:lnTo>
                    <a:pt x="589406" y="26628"/>
                  </a:lnTo>
                  <a:close/>
                  <a:moveTo>
                    <a:pt x="601498" y="13783"/>
                  </a:moveTo>
                  <a:lnTo>
                    <a:pt x="606655" y="13783"/>
                  </a:lnTo>
                  <a:lnTo>
                    <a:pt x="606655" y="19034"/>
                  </a:lnTo>
                  <a:lnTo>
                    <a:pt x="606936" y="19034"/>
                  </a:lnTo>
                  <a:cubicBezTo>
                    <a:pt x="607562" y="17221"/>
                    <a:pt x="608781" y="15752"/>
                    <a:pt x="610593" y="14627"/>
                  </a:cubicBezTo>
                  <a:cubicBezTo>
                    <a:pt x="612468" y="13439"/>
                    <a:pt x="614406" y="12845"/>
                    <a:pt x="616406" y="12845"/>
                  </a:cubicBezTo>
                  <a:cubicBezTo>
                    <a:pt x="617907" y="12845"/>
                    <a:pt x="619188" y="13064"/>
                    <a:pt x="620251" y="13502"/>
                  </a:cubicBezTo>
                  <a:lnTo>
                    <a:pt x="620251" y="19409"/>
                  </a:lnTo>
                  <a:cubicBezTo>
                    <a:pt x="618875" y="18721"/>
                    <a:pt x="617344" y="18377"/>
                    <a:pt x="615656" y="18377"/>
                  </a:cubicBezTo>
                  <a:cubicBezTo>
                    <a:pt x="614031" y="18377"/>
                    <a:pt x="612562" y="18815"/>
                    <a:pt x="611250" y="19690"/>
                  </a:cubicBezTo>
                  <a:cubicBezTo>
                    <a:pt x="609937" y="20565"/>
                    <a:pt x="608874" y="21784"/>
                    <a:pt x="608062" y="23347"/>
                  </a:cubicBezTo>
                  <a:cubicBezTo>
                    <a:pt x="607312" y="24847"/>
                    <a:pt x="606936" y="26472"/>
                    <a:pt x="606936" y="28222"/>
                  </a:cubicBezTo>
                  <a:lnTo>
                    <a:pt x="606936" y="46412"/>
                  </a:lnTo>
                  <a:lnTo>
                    <a:pt x="601498" y="46412"/>
                  </a:lnTo>
                  <a:lnTo>
                    <a:pt x="601498" y="13783"/>
                  </a:lnTo>
                  <a:close/>
                  <a:moveTo>
                    <a:pt x="621446" y="46412"/>
                  </a:moveTo>
                  <a:lnTo>
                    <a:pt x="621446" y="46412"/>
                  </a:lnTo>
                  <a:close/>
                  <a:moveTo>
                    <a:pt x="652878" y="46881"/>
                  </a:moveTo>
                  <a:cubicBezTo>
                    <a:pt x="651503" y="46881"/>
                    <a:pt x="650253" y="46693"/>
                    <a:pt x="649127" y="46318"/>
                  </a:cubicBezTo>
                  <a:cubicBezTo>
                    <a:pt x="648002" y="45881"/>
                    <a:pt x="647065" y="45287"/>
                    <a:pt x="646315" y="44537"/>
                  </a:cubicBezTo>
                  <a:cubicBezTo>
                    <a:pt x="644627" y="42912"/>
                    <a:pt x="643783" y="40693"/>
                    <a:pt x="643783" y="37880"/>
                  </a:cubicBezTo>
                  <a:lnTo>
                    <a:pt x="643783" y="18752"/>
                  </a:lnTo>
                  <a:lnTo>
                    <a:pt x="638064" y="18752"/>
                  </a:lnTo>
                  <a:lnTo>
                    <a:pt x="638064" y="13783"/>
                  </a:lnTo>
                  <a:lnTo>
                    <a:pt x="643783" y="13783"/>
                  </a:lnTo>
                  <a:lnTo>
                    <a:pt x="643783" y="4594"/>
                  </a:lnTo>
                  <a:lnTo>
                    <a:pt x="649221" y="4594"/>
                  </a:lnTo>
                  <a:lnTo>
                    <a:pt x="649221" y="13783"/>
                  </a:lnTo>
                  <a:lnTo>
                    <a:pt x="657191" y="13783"/>
                  </a:lnTo>
                  <a:lnTo>
                    <a:pt x="657191" y="18752"/>
                  </a:lnTo>
                  <a:lnTo>
                    <a:pt x="649221" y="18752"/>
                  </a:lnTo>
                  <a:lnTo>
                    <a:pt x="649221" y="36473"/>
                  </a:lnTo>
                  <a:cubicBezTo>
                    <a:pt x="649221" y="38286"/>
                    <a:pt x="649565" y="39630"/>
                    <a:pt x="650253" y="40505"/>
                  </a:cubicBezTo>
                  <a:cubicBezTo>
                    <a:pt x="651065" y="41443"/>
                    <a:pt x="652222" y="41911"/>
                    <a:pt x="653722" y="41911"/>
                  </a:cubicBezTo>
                  <a:cubicBezTo>
                    <a:pt x="655034" y="41911"/>
                    <a:pt x="656222" y="41536"/>
                    <a:pt x="657285" y="40786"/>
                  </a:cubicBezTo>
                  <a:lnTo>
                    <a:pt x="657285" y="46131"/>
                  </a:lnTo>
                  <a:cubicBezTo>
                    <a:pt x="656659" y="46381"/>
                    <a:pt x="656003" y="46568"/>
                    <a:pt x="655316" y="46693"/>
                  </a:cubicBezTo>
                  <a:cubicBezTo>
                    <a:pt x="654690" y="46818"/>
                    <a:pt x="653878" y="46881"/>
                    <a:pt x="652878" y="46881"/>
                  </a:cubicBezTo>
                  <a:close/>
                  <a:moveTo>
                    <a:pt x="664038" y="656"/>
                  </a:moveTo>
                  <a:lnTo>
                    <a:pt x="669476" y="656"/>
                  </a:lnTo>
                  <a:lnTo>
                    <a:pt x="669476" y="14158"/>
                  </a:lnTo>
                  <a:lnTo>
                    <a:pt x="669195" y="18565"/>
                  </a:lnTo>
                  <a:lnTo>
                    <a:pt x="669476" y="18565"/>
                  </a:lnTo>
                  <a:cubicBezTo>
                    <a:pt x="670351" y="16940"/>
                    <a:pt x="671758" y="15564"/>
                    <a:pt x="673696" y="14439"/>
                  </a:cubicBezTo>
                  <a:cubicBezTo>
                    <a:pt x="675633" y="13314"/>
                    <a:pt x="677758" y="12752"/>
                    <a:pt x="680071" y="12752"/>
                  </a:cubicBezTo>
                  <a:cubicBezTo>
                    <a:pt x="684072" y="12752"/>
                    <a:pt x="687103" y="13939"/>
                    <a:pt x="689166" y="16315"/>
                  </a:cubicBezTo>
                  <a:cubicBezTo>
                    <a:pt x="691229" y="18627"/>
                    <a:pt x="692260" y="21690"/>
                    <a:pt x="692260" y="25503"/>
                  </a:cubicBezTo>
                  <a:lnTo>
                    <a:pt x="692260" y="46412"/>
                  </a:lnTo>
                  <a:lnTo>
                    <a:pt x="686822" y="46412"/>
                  </a:lnTo>
                  <a:lnTo>
                    <a:pt x="686822" y="26347"/>
                  </a:lnTo>
                  <a:cubicBezTo>
                    <a:pt x="686822" y="23409"/>
                    <a:pt x="686072" y="21253"/>
                    <a:pt x="684572" y="19877"/>
                  </a:cubicBezTo>
                  <a:cubicBezTo>
                    <a:pt x="683134" y="18440"/>
                    <a:pt x="681228" y="17721"/>
                    <a:pt x="678852" y="17721"/>
                  </a:cubicBezTo>
                  <a:cubicBezTo>
                    <a:pt x="677102" y="17721"/>
                    <a:pt x="675508" y="18252"/>
                    <a:pt x="674071" y="19315"/>
                  </a:cubicBezTo>
                  <a:cubicBezTo>
                    <a:pt x="672695" y="20315"/>
                    <a:pt x="671570" y="21628"/>
                    <a:pt x="670695" y="23253"/>
                  </a:cubicBezTo>
                  <a:cubicBezTo>
                    <a:pt x="669882" y="24816"/>
                    <a:pt x="669476" y="26472"/>
                    <a:pt x="669476" y="28222"/>
                  </a:cubicBezTo>
                  <a:lnTo>
                    <a:pt x="669476" y="46412"/>
                  </a:lnTo>
                  <a:lnTo>
                    <a:pt x="664038" y="46412"/>
                  </a:lnTo>
                  <a:lnTo>
                    <a:pt x="664038" y="656"/>
                  </a:lnTo>
                  <a:close/>
                  <a:moveTo>
                    <a:pt x="710191" y="47443"/>
                  </a:moveTo>
                  <a:cubicBezTo>
                    <a:pt x="707816" y="47443"/>
                    <a:pt x="705691" y="46975"/>
                    <a:pt x="703815" y="46037"/>
                  </a:cubicBezTo>
                  <a:cubicBezTo>
                    <a:pt x="701940" y="45099"/>
                    <a:pt x="700471" y="43818"/>
                    <a:pt x="699409" y="42193"/>
                  </a:cubicBezTo>
                  <a:cubicBezTo>
                    <a:pt x="698408" y="40505"/>
                    <a:pt x="697908" y="38630"/>
                    <a:pt x="697908" y="36567"/>
                  </a:cubicBezTo>
                  <a:cubicBezTo>
                    <a:pt x="697908" y="33129"/>
                    <a:pt x="699190" y="30441"/>
                    <a:pt x="701753" y="28504"/>
                  </a:cubicBezTo>
                  <a:cubicBezTo>
                    <a:pt x="704378" y="26566"/>
                    <a:pt x="707691" y="25597"/>
                    <a:pt x="711691" y="25597"/>
                  </a:cubicBezTo>
                  <a:cubicBezTo>
                    <a:pt x="713629" y="25597"/>
                    <a:pt x="715442" y="25816"/>
                    <a:pt x="717130" y="26253"/>
                  </a:cubicBezTo>
                  <a:cubicBezTo>
                    <a:pt x="718817" y="26628"/>
                    <a:pt x="720099" y="27097"/>
                    <a:pt x="720974" y="27660"/>
                  </a:cubicBezTo>
                  <a:lnTo>
                    <a:pt x="720974" y="25691"/>
                  </a:lnTo>
                  <a:cubicBezTo>
                    <a:pt x="720974" y="23253"/>
                    <a:pt x="720130" y="21315"/>
                    <a:pt x="718442" y="19877"/>
                  </a:cubicBezTo>
                  <a:cubicBezTo>
                    <a:pt x="716755" y="18377"/>
                    <a:pt x="714598" y="17627"/>
                    <a:pt x="711973" y="17627"/>
                  </a:cubicBezTo>
                  <a:cubicBezTo>
                    <a:pt x="710222" y="17627"/>
                    <a:pt x="708566" y="18034"/>
                    <a:pt x="707003" y="18846"/>
                  </a:cubicBezTo>
                  <a:cubicBezTo>
                    <a:pt x="705440" y="19596"/>
                    <a:pt x="704190" y="20690"/>
                    <a:pt x="703253" y="22128"/>
                  </a:cubicBezTo>
                  <a:lnTo>
                    <a:pt x="699221" y="19034"/>
                  </a:lnTo>
                  <a:cubicBezTo>
                    <a:pt x="700471" y="17096"/>
                    <a:pt x="702221" y="15564"/>
                    <a:pt x="704472" y="14439"/>
                  </a:cubicBezTo>
                  <a:cubicBezTo>
                    <a:pt x="706785" y="13314"/>
                    <a:pt x="709285" y="12752"/>
                    <a:pt x="711973" y="12752"/>
                  </a:cubicBezTo>
                  <a:cubicBezTo>
                    <a:pt x="716411" y="12752"/>
                    <a:pt x="719880" y="13939"/>
                    <a:pt x="722380" y="16315"/>
                  </a:cubicBezTo>
                  <a:cubicBezTo>
                    <a:pt x="724943" y="18627"/>
                    <a:pt x="726224" y="21784"/>
                    <a:pt x="726224" y="25784"/>
                  </a:cubicBezTo>
                  <a:lnTo>
                    <a:pt x="726224" y="46412"/>
                  </a:lnTo>
                  <a:lnTo>
                    <a:pt x="720974" y="46412"/>
                  </a:lnTo>
                  <a:lnTo>
                    <a:pt x="720974" y="41724"/>
                  </a:lnTo>
                  <a:lnTo>
                    <a:pt x="720786" y="41724"/>
                  </a:lnTo>
                  <a:cubicBezTo>
                    <a:pt x="719849" y="43287"/>
                    <a:pt x="718442" y="44631"/>
                    <a:pt x="716567" y="45756"/>
                  </a:cubicBezTo>
                  <a:cubicBezTo>
                    <a:pt x="714692" y="46881"/>
                    <a:pt x="712566" y="47443"/>
                    <a:pt x="710191" y="47443"/>
                  </a:cubicBezTo>
                  <a:close/>
                  <a:moveTo>
                    <a:pt x="710754" y="42662"/>
                  </a:moveTo>
                  <a:cubicBezTo>
                    <a:pt x="712566" y="42662"/>
                    <a:pt x="714254" y="42193"/>
                    <a:pt x="715817" y="41255"/>
                  </a:cubicBezTo>
                  <a:cubicBezTo>
                    <a:pt x="717380" y="40318"/>
                    <a:pt x="718630" y="39067"/>
                    <a:pt x="719567" y="37505"/>
                  </a:cubicBezTo>
                  <a:cubicBezTo>
                    <a:pt x="720505" y="35879"/>
                    <a:pt x="720974" y="34129"/>
                    <a:pt x="720974" y="32254"/>
                  </a:cubicBezTo>
                  <a:cubicBezTo>
                    <a:pt x="719974" y="31566"/>
                    <a:pt x="718724" y="31035"/>
                    <a:pt x="717223" y="30660"/>
                  </a:cubicBezTo>
                  <a:cubicBezTo>
                    <a:pt x="715723" y="30223"/>
                    <a:pt x="714160" y="30004"/>
                    <a:pt x="712535" y="30004"/>
                  </a:cubicBezTo>
                  <a:cubicBezTo>
                    <a:pt x="709535" y="30004"/>
                    <a:pt x="707285" y="30629"/>
                    <a:pt x="705784" y="31879"/>
                  </a:cubicBezTo>
                  <a:cubicBezTo>
                    <a:pt x="704284" y="33067"/>
                    <a:pt x="703534" y="34661"/>
                    <a:pt x="703534" y="36661"/>
                  </a:cubicBezTo>
                  <a:cubicBezTo>
                    <a:pt x="703534" y="38411"/>
                    <a:pt x="704190" y="39849"/>
                    <a:pt x="705503" y="40974"/>
                  </a:cubicBezTo>
                  <a:cubicBezTo>
                    <a:pt x="706878" y="42099"/>
                    <a:pt x="708628" y="42662"/>
                    <a:pt x="710754" y="42662"/>
                  </a:cubicBezTo>
                  <a:close/>
                  <a:moveTo>
                    <a:pt x="745663" y="46881"/>
                  </a:moveTo>
                  <a:cubicBezTo>
                    <a:pt x="744288" y="46881"/>
                    <a:pt x="743037" y="46693"/>
                    <a:pt x="741912" y="46318"/>
                  </a:cubicBezTo>
                  <a:cubicBezTo>
                    <a:pt x="740787" y="45881"/>
                    <a:pt x="739850" y="45287"/>
                    <a:pt x="739099" y="44537"/>
                  </a:cubicBezTo>
                  <a:cubicBezTo>
                    <a:pt x="737412" y="42912"/>
                    <a:pt x="736568" y="40693"/>
                    <a:pt x="736568" y="37880"/>
                  </a:cubicBezTo>
                  <a:lnTo>
                    <a:pt x="736568" y="18752"/>
                  </a:lnTo>
                  <a:lnTo>
                    <a:pt x="730848" y="18752"/>
                  </a:lnTo>
                  <a:lnTo>
                    <a:pt x="730848" y="13783"/>
                  </a:lnTo>
                  <a:lnTo>
                    <a:pt x="736568" y="13783"/>
                  </a:lnTo>
                  <a:lnTo>
                    <a:pt x="736568" y="4594"/>
                  </a:lnTo>
                  <a:lnTo>
                    <a:pt x="742006" y="4594"/>
                  </a:lnTo>
                  <a:lnTo>
                    <a:pt x="742006" y="13783"/>
                  </a:lnTo>
                  <a:lnTo>
                    <a:pt x="749976" y="13783"/>
                  </a:lnTo>
                  <a:lnTo>
                    <a:pt x="749976" y="18752"/>
                  </a:lnTo>
                  <a:lnTo>
                    <a:pt x="742006" y="18752"/>
                  </a:lnTo>
                  <a:lnTo>
                    <a:pt x="742006" y="36473"/>
                  </a:lnTo>
                  <a:cubicBezTo>
                    <a:pt x="742006" y="38286"/>
                    <a:pt x="742350" y="39630"/>
                    <a:pt x="743037" y="40505"/>
                  </a:cubicBezTo>
                  <a:cubicBezTo>
                    <a:pt x="743850" y="41443"/>
                    <a:pt x="745006" y="41911"/>
                    <a:pt x="746507" y="41911"/>
                  </a:cubicBezTo>
                  <a:cubicBezTo>
                    <a:pt x="747819" y="41911"/>
                    <a:pt x="749007" y="41536"/>
                    <a:pt x="750070" y="40786"/>
                  </a:cubicBezTo>
                  <a:lnTo>
                    <a:pt x="750070" y="46131"/>
                  </a:lnTo>
                  <a:cubicBezTo>
                    <a:pt x="749444" y="46381"/>
                    <a:pt x="748788" y="46568"/>
                    <a:pt x="748101" y="46693"/>
                  </a:cubicBezTo>
                  <a:cubicBezTo>
                    <a:pt x="747475" y="46818"/>
                    <a:pt x="746663" y="46881"/>
                    <a:pt x="745663" y="46881"/>
                  </a:cubicBezTo>
                  <a:close/>
                  <a:moveTo>
                    <a:pt x="752472" y="46412"/>
                  </a:moveTo>
                  <a:lnTo>
                    <a:pt x="752472" y="46412"/>
                  </a:lnTo>
                  <a:close/>
                  <a:moveTo>
                    <a:pt x="786153" y="47443"/>
                  </a:moveTo>
                  <a:cubicBezTo>
                    <a:pt x="782965" y="47443"/>
                    <a:pt x="780121" y="46693"/>
                    <a:pt x="777621" y="45193"/>
                  </a:cubicBezTo>
                  <a:cubicBezTo>
                    <a:pt x="775120" y="43631"/>
                    <a:pt x="773151" y="41568"/>
                    <a:pt x="771714" y="39005"/>
                  </a:cubicBezTo>
                  <a:cubicBezTo>
                    <a:pt x="770338" y="36380"/>
                    <a:pt x="769651" y="33410"/>
                    <a:pt x="769651" y="30098"/>
                  </a:cubicBezTo>
                  <a:cubicBezTo>
                    <a:pt x="769651" y="26847"/>
                    <a:pt x="770338" y="23909"/>
                    <a:pt x="771714" y="21284"/>
                  </a:cubicBezTo>
                  <a:cubicBezTo>
                    <a:pt x="773151" y="18596"/>
                    <a:pt x="775120" y="16502"/>
                    <a:pt x="777621" y="15002"/>
                  </a:cubicBezTo>
                  <a:cubicBezTo>
                    <a:pt x="780121" y="13502"/>
                    <a:pt x="782965" y="12752"/>
                    <a:pt x="786153" y="12752"/>
                  </a:cubicBezTo>
                  <a:cubicBezTo>
                    <a:pt x="789653" y="12752"/>
                    <a:pt x="792591" y="13595"/>
                    <a:pt x="794966" y="15283"/>
                  </a:cubicBezTo>
                  <a:cubicBezTo>
                    <a:pt x="797404" y="16908"/>
                    <a:pt x="799155" y="19065"/>
                    <a:pt x="800217" y="21753"/>
                  </a:cubicBezTo>
                  <a:lnTo>
                    <a:pt x="795248" y="23815"/>
                  </a:lnTo>
                  <a:cubicBezTo>
                    <a:pt x="794435" y="21815"/>
                    <a:pt x="793216" y="20315"/>
                    <a:pt x="791591" y="19315"/>
                  </a:cubicBezTo>
                  <a:cubicBezTo>
                    <a:pt x="790028" y="18252"/>
                    <a:pt x="788122" y="17721"/>
                    <a:pt x="785872" y="17721"/>
                  </a:cubicBezTo>
                  <a:cubicBezTo>
                    <a:pt x="783934" y="17721"/>
                    <a:pt x="782121" y="18252"/>
                    <a:pt x="780433" y="19315"/>
                  </a:cubicBezTo>
                  <a:cubicBezTo>
                    <a:pt x="778808" y="20315"/>
                    <a:pt x="777496" y="21753"/>
                    <a:pt x="776495" y="23628"/>
                  </a:cubicBezTo>
                  <a:cubicBezTo>
                    <a:pt x="775495" y="25503"/>
                    <a:pt x="774995" y="27660"/>
                    <a:pt x="774995" y="30098"/>
                  </a:cubicBezTo>
                  <a:cubicBezTo>
                    <a:pt x="774995" y="32535"/>
                    <a:pt x="775495" y="34692"/>
                    <a:pt x="776495" y="36567"/>
                  </a:cubicBezTo>
                  <a:cubicBezTo>
                    <a:pt x="777496" y="38442"/>
                    <a:pt x="778808" y="39911"/>
                    <a:pt x="780433" y="40974"/>
                  </a:cubicBezTo>
                  <a:cubicBezTo>
                    <a:pt x="782121" y="41974"/>
                    <a:pt x="783934" y="42474"/>
                    <a:pt x="785872" y="42474"/>
                  </a:cubicBezTo>
                  <a:cubicBezTo>
                    <a:pt x="788184" y="42474"/>
                    <a:pt x="790153" y="41943"/>
                    <a:pt x="791779" y="40880"/>
                  </a:cubicBezTo>
                  <a:cubicBezTo>
                    <a:pt x="793466" y="39817"/>
                    <a:pt x="794716" y="38317"/>
                    <a:pt x="795529" y="36380"/>
                  </a:cubicBezTo>
                  <a:lnTo>
                    <a:pt x="800405" y="38442"/>
                  </a:lnTo>
                  <a:cubicBezTo>
                    <a:pt x="799279" y="41130"/>
                    <a:pt x="797467" y="43318"/>
                    <a:pt x="794966" y="45006"/>
                  </a:cubicBezTo>
                  <a:cubicBezTo>
                    <a:pt x="792529" y="46631"/>
                    <a:pt x="789591" y="47443"/>
                    <a:pt x="786153" y="47443"/>
                  </a:cubicBezTo>
                  <a:close/>
                  <a:moveTo>
                    <a:pt x="816341" y="47443"/>
                  </a:moveTo>
                  <a:cubicBezTo>
                    <a:pt x="813966" y="47443"/>
                    <a:pt x="811840" y="46975"/>
                    <a:pt x="809965" y="46037"/>
                  </a:cubicBezTo>
                  <a:cubicBezTo>
                    <a:pt x="808090" y="45099"/>
                    <a:pt x="806621" y="43818"/>
                    <a:pt x="805558" y="42193"/>
                  </a:cubicBezTo>
                  <a:cubicBezTo>
                    <a:pt x="804558" y="40505"/>
                    <a:pt x="804058" y="38630"/>
                    <a:pt x="804058" y="36567"/>
                  </a:cubicBezTo>
                  <a:cubicBezTo>
                    <a:pt x="804058" y="33129"/>
                    <a:pt x="805340" y="30441"/>
                    <a:pt x="807902" y="28504"/>
                  </a:cubicBezTo>
                  <a:cubicBezTo>
                    <a:pt x="810528" y="26566"/>
                    <a:pt x="813840" y="25597"/>
                    <a:pt x="817841" y="25597"/>
                  </a:cubicBezTo>
                  <a:cubicBezTo>
                    <a:pt x="819779" y="25597"/>
                    <a:pt x="821591" y="25816"/>
                    <a:pt x="823279" y="26253"/>
                  </a:cubicBezTo>
                  <a:cubicBezTo>
                    <a:pt x="824967" y="26628"/>
                    <a:pt x="826248" y="27097"/>
                    <a:pt x="827123" y="27660"/>
                  </a:cubicBezTo>
                  <a:lnTo>
                    <a:pt x="827123" y="25691"/>
                  </a:lnTo>
                  <a:cubicBezTo>
                    <a:pt x="827123" y="23253"/>
                    <a:pt x="826280" y="21315"/>
                    <a:pt x="824592" y="19877"/>
                  </a:cubicBezTo>
                  <a:cubicBezTo>
                    <a:pt x="822904" y="18377"/>
                    <a:pt x="820748" y="17627"/>
                    <a:pt x="818122" y="17627"/>
                  </a:cubicBezTo>
                  <a:cubicBezTo>
                    <a:pt x="816372" y="17627"/>
                    <a:pt x="814716" y="18034"/>
                    <a:pt x="813153" y="18846"/>
                  </a:cubicBezTo>
                  <a:cubicBezTo>
                    <a:pt x="811590" y="19596"/>
                    <a:pt x="810340" y="20690"/>
                    <a:pt x="809402" y="22128"/>
                  </a:cubicBezTo>
                  <a:lnTo>
                    <a:pt x="805371" y="19034"/>
                  </a:lnTo>
                  <a:cubicBezTo>
                    <a:pt x="806621" y="17096"/>
                    <a:pt x="808371" y="15564"/>
                    <a:pt x="810621" y="14439"/>
                  </a:cubicBezTo>
                  <a:cubicBezTo>
                    <a:pt x="812934" y="13314"/>
                    <a:pt x="815434" y="12752"/>
                    <a:pt x="818122" y="12752"/>
                  </a:cubicBezTo>
                  <a:cubicBezTo>
                    <a:pt x="822560" y="12752"/>
                    <a:pt x="826029" y="13939"/>
                    <a:pt x="828530" y="16315"/>
                  </a:cubicBezTo>
                  <a:cubicBezTo>
                    <a:pt x="831093" y="18627"/>
                    <a:pt x="832374" y="21784"/>
                    <a:pt x="832374" y="25784"/>
                  </a:cubicBezTo>
                  <a:lnTo>
                    <a:pt x="832374" y="46412"/>
                  </a:lnTo>
                  <a:lnTo>
                    <a:pt x="827123" y="46412"/>
                  </a:lnTo>
                  <a:lnTo>
                    <a:pt x="827123" y="41724"/>
                  </a:lnTo>
                  <a:lnTo>
                    <a:pt x="826936" y="41724"/>
                  </a:lnTo>
                  <a:cubicBezTo>
                    <a:pt x="825998" y="43287"/>
                    <a:pt x="824592" y="44631"/>
                    <a:pt x="822717" y="45756"/>
                  </a:cubicBezTo>
                  <a:cubicBezTo>
                    <a:pt x="820841" y="46881"/>
                    <a:pt x="818716" y="47443"/>
                    <a:pt x="816341" y="47443"/>
                  </a:cubicBezTo>
                  <a:close/>
                  <a:moveTo>
                    <a:pt x="816903" y="42662"/>
                  </a:moveTo>
                  <a:cubicBezTo>
                    <a:pt x="818716" y="42662"/>
                    <a:pt x="820404" y="42193"/>
                    <a:pt x="821967" y="41255"/>
                  </a:cubicBezTo>
                  <a:cubicBezTo>
                    <a:pt x="823529" y="40318"/>
                    <a:pt x="824779" y="39067"/>
                    <a:pt x="825717" y="37505"/>
                  </a:cubicBezTo>
                  <a:cubicBezTo>
                    <a:pt x="826655" y="35879"/>
                    <a:pt x="827123" y="34129"/>
                    <a:pt x="827123" y="32254"/>
                  </a:cubicBezTo>
                  <a:cubicBezTo>
                    <a:pt x="826123" y="31566"/>
                    <a:pt x="824873" y="31035"/>
                    <a:pt x="823373" y="30660"/>
                  </a:cubicBezTo>
                  <a:cubicBezTo>
                    <a:pt x="821873" y="30223"/>
                    <a:pt x="820310" y="30004"/>
                    <a:pt x="818685" y="30004"/>
                  </a:cubicBezTo>
                  <a:cubicBezTo>
                    <a:pt x="815684" y="30004"/>
                    <a:pt x="813434" y="30629"/>
                    <a:pt x="811934" y="31879"/>
                  </a:cubicBezTo>
                  <a:cubicBezTo>
                    <a:pt x="810434" y="33067"/>
                    <a:pt x="809684" y="34661"/>
                    <a:pt x="809684" y="36661"/>
                  </a:cubicBezTo>
                  <a:cubicBezTo>
                    <a:pt x="809684" y="38411"/>
                    <a:pt x="810340" y="39849"/>
                    <a:pt x="811653" y="40974"/>
                  </a:cubicBezTo>
                  <a:cubicBezTo>
                    <a:pt x="813028" y="42099"/>
                    <a:pt x="814778" y="42662"/>
                    <a:pt x="816903" y="42662"/>
                  </a:cubicBezTo>
                  <a:close/>
                  <a:moveTo>
                    <a:pt x="839889" y="13783"/>
                  </a:moveTo>
                  <a:lnTo>
                    <a:pt x="845045" y="13783"/>
                  </a:lnTo>
                  <a:lnTo>
                    <a:pt x="845045" y="18565"/>
                  </a:lnTo>
                  <a:lnTo>
                    <a:pt x="845327" y="18565"/>
                  </a:lnTo>
                  <a:cubicBezTo>
                    <a:pt x="846202" y="16940"/>
                    <a:pt x="847608" y="15564"/>
                    <a:pt x="849546" y="14439"/>
                  </a:cubicBezTo>
                  <a:cubicBezTo>
                    <a:pt x="851546" y="13314"/>
                    <a:pt x="853640" y="12752"/>
                    <a:pt x="855828" y="12752"/>
                  </a:cubicBezTo>
                  <a:cubicBezTo>
                    <a:pt x="859766" y="12752"/>
                    <a:pt x="862766" y="13908"/>
                    <a:pt x="864829" y="16221"/>
                  </a:cubicBezTo>
                  <a:cubicBezTo>
                    <a:pt x="866892" y="18471"/>
                    <a:pt x="867923" y="21565"/>
                    <a:pt x="867923" y="25503"/>
                  </a:cubicBezTo>
                  <a:lnTo>
                    <a:pt x="867923" y="46412"/>
                  </a:lnTo>
                  <a:lnTo>
                    <a:pt x="862485" y="46412"/>
                  </a:lnTo>
                  <a:lnTo>
                    <a:pt x="862485" y="26347"/>
                  </a:lnTo>
                  <a:cubicBezTo>
                    <a:pt x="862485" y="23284"/>
                    <a:pt x="861766" y="21096"/>
                    <a:pt x="860329" y="19784"/>
                  </a:cubicBezTo>
                  <a:cubicBezTo>
                    <a:pt x="858891" y="18409"/>
                    <a:pt x="856922" y="17721"/>
                    <a:pt x="854422" y="17721"/>
                  </a:cubicBezTo>
                  <a:cubicBezTo>
                    <a:pt x="852671" y="17721"/>
                    <a:pt x="851077" y="18221"/>
                    <a:pt x="849640" y="19221"/>
                  </a:cubicBezTo>
                  <a:cubicBezTo>
                    <a:pt x="848264" y="20159"/>
                    <a:pt x="847202" y="21440"/>
                    <a:pt x="846452" y="23065"/>
                  </a:cubicBezTo>
                  <a:cubicBezTo>
                    <a:pt x="845702" y="24628"/>
                    <a:pt x="845327" y="26285"/>
                    <a:pt x="845327" y="28035"/>
                  </a:cubicBezTo>
                  <a:lnTo>
                    <a:pt x="845327" y="46412"/>
                  </a:lnTo>
                  <a:lnTo>
                    <a:pt x="839889" y="46412"/>
                  </a:lnTo>
                  <a:lnTo>
                    <a:pt x="839889" y="13783"/>
                  </a:lnTo>
                  <a:close/>
                  <a:moveTo>
                    <a:pt x="871731" y="46412"/>
                  </a:moveTo>
                  <a:lnTo>
                    <a:pt x="871731" y="46412"/>
                  </a:lnTo>
                  <a:close/>
                  <a:moveTo>
                    <a:pt x="905412" y="47443"/>
                  </a:moveTo>
                  <a:cubicBezTo>
                    <a:pt x="902224" y="47443"/>
                    <a:pt x="899380" y="46693"/>
                    <a:pt x="896880" y="45193"/>
                  </a:cubicBezTo>
                  <a:cubicBezTo>
                    <a:pt x="894380" y="43631"/>
                    <a:pt x="892411" y="41568"/>
                    <a:pt x="890973" y="39005"/>
                  </a:cubicBezTo>
                  <a:cubicBezTo>
                    <a:pt x="889598" y="36380"/>
                    <a:pt x="888910" y="33410"/>
                    <a:pt x="888910" y="30098"/>
                  </a:cubicBezTo>
                  <a:cubicBezTo>
                    <a:pt x="888910" y="26847"/>
                    <a:pt x="889598" y="23909"/>
                    <a:pt x="890973" y="21284"/>
                  </a:cubicBezTo>
                  <a:cubicBezTo>
                    <a:pt x="892411" y="18596"/>
                    <a:pt x="894380" y="16502"/>
                    <a:pt x="896880" y="15002"/>
                  </a:cubicBezTo>
                  <a:cubicBezTo>
                    <a:pt x="899380" y="13502"/>
                    <a:pt x="902224" y="12752"/>
                    <a:pt x="905412" y="12752"/>
                  </a:cubicBezTo>
                  <a:cubicBezTo>
                    <a:pt x="908913" y="12752"/>
                    <a:pt x="911851" y="13595"/>
                    <a:pt x="914226" y="15283"/>
                  </a:cubicBezTo>
                  <a:cubicBezTo>
                    <a:pt x="916664" y="16908"/>
                    <a:pt x="918414" y="19065"/>
                    <a:pt x="919477" y="21753"/>
                  </a:cubicBezTo>
                  <a:lnTo>
                    <a:pt x="914507" y="23815"/>
                  </a:lnTo>
                  <a:cubicBezTo>
                    <a:pt x="913694" y="21815"/>
                    <a:pt x="912476" y="20315"/>
                    <a:pt x="910850" y="19315"/>
                  </a:cubicBezTo>
                  <a:cubicBezTo>
                    <a:pt x="909288" y="18252"/>
                    <a:pt x="907381" y="17721"/>
                    <a:pt x="905131" y="17721"/>
                  </a:cubicBezTo>
                  <a:cubicBezTo>
                    <a:pt x="903193" y="17721"/>
                    <a:pt x="901381" y="18252"/>
                    <a:pt x="899693" y="19315"/>
                  </a:cubicBezTo>
                  <a:cubicBezTo>
                    <a:pt x="898068" y="20315"/>
                    <a:pt x="896755" y="21753"/>
                    <a:pt x="895755" y="23628"/>
                  </a:cubicBezTo>
                  <a:cubicBezTo>
                    <a:pt x="894755" y="25503"/>
                    <a:pt x="894255" y="27660"/>
                    <a:pt x="894255" y="30098"/>
                  </a:cubicBezTo>
                  <a:cubicBezTo>
                    <a:pt x="894255" y="32535"/>
                    <a:pt x="894755" y="34692"/>
                    <a:pt x="895755" y="36567"/>
                  </a:cubicBezTo>
                  <a:cubicBezTo>
                    <a:pt x="896755" y="38442"/>
                    <a:pt x="898068" y="39911"/>
                    <a:pt x="899693" y="40974"/>
                  </a:cubicBezTo>
                  <a:cubicBezTo>
                    <a:pt x="901381" y="41974"/>
                    <a:pt x="903193" y="42474"/>
                    <a:pt x="905131" y="42474"/>
                  </a:cubicBezTo>
                  <a:cubicBezTo>
                    <a:pt x="907444" y="42474"/>
                    <a:pt x="909413" y="41943"/>
                    <a:pt x="911038" y="40880"/>
                  </a:cubicBezTo>
                  <a:cubicBezTo>
                    <a:pt x="912726" y="39817"/>
                    <a:pt x="913976" y="38317"/>
                    <a:pt x="914788" y="36380"/>
                  </a:cubicBezTo>
                  <a:lnTo>
                    <a:pt x="919664" y="38442"/>
                  </a:lnTo>
                  <a:cubicBezTo>
                    <a:pt x="918539" y="41130"/>
                    <a:pt x="916726" y="43318"/>
                    <a:pt x="914226" y="45006"/>
                  </a:cubicBezTo>
                  <a:cubicBezTo>
                    <a:pt x="911788" y="46631"/>
                    <a:pt x="908850" y="47443"/>
                    <a:pt x="905412" y="47443"/>
                  </a:cubicBezTo>
                  <a:close/>
                  <a:moveTo>
                    <a:pt x="940194" y="47443"/>
                  </a:moveTo>
                  <a:cubicBezTo>
                    <a:pt x="937006" y="47443"/>
                    <a:pt x="934131" y="46693"/>
                    <a:pt x="931568" y="45193"/>
                  </a:cubicBezTo>
                  <a:cubicBezTo>
                    <a:pt x="929005" y="43631"/>
                    <a:pt x="927005" y="41536"/>
                    <a:pt x="925567" y="38911"/>
                  </a:cubicBezTo>
                  <a:cubicBezTo>
                    <a:pt x="924192" y="36223"/>
                    <a:pt x="923505" y="33285"/>
                    <a:pt x="923505" y="30098"/>
                  </a:cubicBezTo>
                  <a:cubicBezTo>
                    <a:pt x="923505" y="26910"/>
                    <a:pt x="924192" y="24003"/>
                    <a:pt x="925567" y="21378"/>
                  </a:cubicBezTo>
                  <a:cubicBezTo>
                    <a:pt x="927005" y="18690"/>
                    <a:pt x="929005" y="16596"/>
                    <a:pt x="931568" y="15096"/>
                  </a:cubicBezTo>
                  <a:cubicBezTo>
                    <a:pt x="934131" y="13533"/>
                    <a:pt x="937006" y="12752"/>
                    <a:pt x="940194" y="12752"/>
                  </a:cubicBezTo>
                  <a:cubicBezTo>
                    <a:pt x="943382" y="12752"/>
                    <a:pt x="946258" y="13533"/>
                    <a:pt x="948820" y="15096"/>
                  </a:cubicBezTo>
                  <a:cubicBezTo>
                    <a:pt x="951383" y="16596"/>
                    <a:pt x="953383" y="18690"/>
                    <a:pt x="954821" y="21378"/>
                  </a:cubicBezTo>
                  <a:cubicBezTo>
                    <a:pt x="956259" y="24003"/>
                    <a:pt x="956978" y="26910"/>
                    <a:pt x="956978" y="30098"/>
                  </a:cubicBezTo>
                  <a:cubicBezTo>
                    <a:pt x="956978" y="33285"/>
                    <a:pt x="956259" y="36223"/>
                    <a:pt x="954821" y="38911"/>
                  </a:cubicBezTo>
                  <a:cubicBezTo>
                    <a:pt x="953383" y="41536"/>
                    <a:pt x="951383" y="43631"/>
                    <a:pt x="948820" y="45193"/>
                  </a:cubicBezTo>
                  <a:cubicBezTo>
                    <a:pt x="946258" y="46693"/>
                    <a:pt x="943382" y="47443"/>
                    <a:pt x="940194" y="47443"/>
                  </a:cubicBezTo>
                  <a:close/>
                  <a:moveTo>
                    <a:pt x="940194" y="42474"/>
                  </a:moveTo>
                  <a:cubicBezTo>
                    <a:pt x="942194" y="42474"/>
                    <a:pt x="944070" y="41974"/>
                    <a:pt x="945820" y="40974"/>
                  </a:cubicBezTo>
                  <a:cubicBezTo>
                    <a:pt x="947570" y="39974"/>
                    <a:pt x="948945" y="38536"/>
                    <a:pt x="949945" y="36661"/>
                  </a:cubicBezTo>
                  <a:cubicBezTo>
                    <a:pt x="951008" y="34786"/>
                    <a:pt x="951539" y="32598"/>
                    <a:pt x="951539" y="30098"/>
                  </a:cubicBezTo>
                  <a:cubicBezTo>
                    <a:pt x="951539" y="27597"/>
                    <a:pt x="951008" y="25409"/>
                    <a:pt x="949945" y="23534"/>
                  </a:cubicBezTo>
                  <a:cubicBezTo>
                    <a:pt x="948945" y="21659"/>
                    <a:pt x="947570" y="20221"/>
                    <a:pt x="945820" y="19221"/>
                  </a:cubicBezTo>
                  <a:cubicBezTo>
                    <a:pt x="944070" y="18221"/>
                    <a:pt x="942194" y="17721"/>
                    <a:pt x="940194" y="17721"/>
                  </a:cubicBezTo>
                  <a:cubicBezTo>
                    <a:pt x="938194" y="17721"/>
                    <a:pt x="936319" y="18221"/>
                    <a:pt x="934568" y="19221"/>
                  </a:cubicBezTo>
                  <a:cubicBezTo>
                    <a:pt x="932818" y="20221"/>
                    <a:pt x="931412" y="21659"/>
                    <a:pt x="930349" y="23534"/>
                  </a:cubicBezTo>
                  <a:cubicBezTo>
                    <a:pt x="929349" y="25409"/>
                    <a:pt x="928849" y="27597"/>
                    <a:pt x="928849" y="30098"/>
                  </a:cubicBezTo>
                  <a:cubicBezTo>
                    <a:pt x="928849" y="32598"/>
                    <a:pt x="929349" y="34786"/>
                    <a:pt x="930349" y="36661"/>
                  </a:cubicBezTo>
                  <a:cubicBezTo>
                    <a:pt x="931412" y="38536"/>
                    <a:pt x="932818" y="39974"/>
                    <a:pt x="934568" y="40974"/>
                  </a:cubicBezTo>
                  <a:cubicBezTo>
                    <a:pt x="936319" y="41974"/>
                    <a:pt x="938194" y="42474"/>
                    <a:pt x="940194" y="42474"/>
                  </a:cubicBezTo>
                  <a:close/>
                  <a:moveTo>
                    <a:pt x="962664" y="13783"/>
                  </a:moveTo>
                  <a:lnTo>
                    <a:pt x="967821" y="13783"/>
                  </a:lnTo>
                  <a:lnTo>
                    <a:pt x="967821" y="18565"/>
                  </a:lnTo>
                  <a:lnTo>
                    <a:pt x="968103" y="18565"/>
                  </a:lnTo>
                  <a:cubicBezTo>
                    <a:pt x="969040" y="16940"/>
                    <a:pt x="970447" y="15564"/>
                    <a:pt x="972322" y="14439"/>
                  </a:cubicBezTo>
                  <a:cubicBezTo>
                    <a:pt x="974197" y="13314"/>
                    <a:pt x="976166" y="12752"/>
                    <a:pt x="978229" y="12752"/>
                  </a:cubicBezTo>
                  <a:cubicBezTo>
                    <a:pt x="980667" y="12752"/>
                    <a:pt x="982761" y="13345"/>
                    <a:pt x="984511" y="14533"/>
                  </a:cubicBezTo>
                  <a:cubicBezTo>
                    <a:pt x="986261" y="15658"/>
                    <a:pt x="987511" y="17190"/>
                    <a:pt x="988261" y="19127"/>
                  </a:cubicBezTo>
                  <a:cubicBezTo>
                    <a:pt x="989449" y="17190"/>
                    <a:pt x="990980" y="15658"/>
                    <a:pt x="992856" y="14533"/>
                  </a:cubicBezTo>
                  <a:cubicBezTo>
                    <a:pt x="994794" y="13345"/>
                    <a:pt x="997012" y="12752"/>
                    <a:pt x="999513" y="12752"/>
                  </a:cubicBezTo>
                  <a:cubicBezTo>
                    <a:pt x="1003263" y="12752"/>
                    <a:pt x="1006076" y="13908"/>
                    <a:pt x="1007951" y="16221"/>
                  </a:cubicBezTo>
                  <a:cubicBezTo>
                    <a:pt x="1009889" y="18471"/>
                    <a:pt x="1010858" y="21565"/>
                    <a:pt x="1010858" y="25503"/>
                  </a:cubicBezTo>
                  <a:lnTo>
                    <a:pt x="1010858" y="46412"/>
                  </a:lnTo>
                  <a:lnTo>
                    <a:pt x="1005420" y="46412"/>
                  </a:lnTo>
                  <a:lnTo>
                    <a:pt x="1005420" y="26347"/>
                  </a:lnTo>
                  <a:cubicBezTo>
                    <a:pt x="1005420" y="23284"/>
                    <a:pt x="1004795" y="21096"/>
                    <a:pt x="1003545" y="19784"/>
                  </a:cubicBezTo>
                  <a:cubicBezTo>
                    <a:pt x="1002357" y="18409"/>
                    <a:pt x="1000544" y="17721"/>
                    <a:pt x="998106" y="17721"/>
                  </a:cubicBezTo>
                  <a:cubicBezTo>
                    <a:pt x="996481" y="17721"/>
                    <a:pt x="995012" y="18190"/>
                    <a:pt x="993700" y="19127"/>
                  </a:cubicBezTo>
                  <a:cubicBezTo>
                    <a:pt x="992387" y="20065"/>
                    <a:pt x="991356" y="21315"/>
                    <a:pt x="990605" y="22878"/>
                  </a:cubicBezTo>
                  <a:cubicBezTo>
                    <a:pt x="989855" y="24440"/>
                    <a:pt x="989480" y="26160"/>
                    <a:pt x="989480" y="28035"/>
                  </a:cubicBezTo>
                  <a:lnTo>
                    <a:pt x="989480" y="46412"/>
                  </a:lnTo>
                  <a:lnTo>
                    <a:pt x="984042" y="46412"/>
                  </a:lnTo>
                  <a:lnTo>
                    <a:pt x="984042" y="26441"/>
                  </a:lnTo>
                  <a:cubicBezTo>
                    <a:pt x="984042" y="23315"/>
                    <a:pt x="983417" y="21096"/>
                    <a:pt x="982167" y="19784"/>
                  </a:cubicBezTo>
                  <a:cubicBezTo>
                    <a:pt x="980917" y="18409"/>
                    <a:pt x="979104" y="17721"/>
                    <a:pt x="976729" y="17721"/>
                  </a:cubicBezTo>
                  <a:cubicBezTo>
                    <a:pt x="975104" y="17721"/>
                    <a:pt x="973635" y="18190"/>
                    <a:pt x="972322" y="19127"/>
                  </a:cubicBezTo>
                  <a:cubicBezTo>
                    <a:pt x="971009" y="20065"/>
                    <a:pt x="969978" y="21346"/>
                    <a:pt x="969228" y="22972"/>
                  </a:cubicBezTo>
                  <a:cubicBezTo>
                    <a:pt x="968478" y="24597"/>
                    <a:pt x="968103" y="26316"/>
                    <a:pt x="968103" y="28129"/>
                  </a:cubicBezTo>
                  <a:lnTo>
                    <a:pt x="968103" y="46412"/>
                  </a:lnTo>
                  <a:lnTo>
                    <a:pt x="962664" y="46412"/>
                  </a:lnTo>
                  <a:lnTo>
                    <a:pt x="962664" y="13783"/>
                  </a:lnTo>
                  <a:close/>
                  <a:moveTo>
                    <a:pt x="1018681" y="13783"/>
                  </a:moveTo>
                  <a:lnTo>
                    <a:pt x="1023838" y="13783"/>
                  </a:lnTo>
                  <a:lnTo>
                    <a:pt x="1023838" y="18565"/>
                  </a:lnTo>
                  <a:lnTo>
                    <a:pt x="1024119" y="18565"/>
                  </a:lnTo>
                  <a:cubicBezTo>
                    <a:pt x="1025057" y="16940"/>
                    <a:pt x="1026463" y="15564"/>
                    <a:pt x="1028339" y="14439"/>
                  </a:cubicBezTo>
                  <a:cubicBezTo>
                    <a:pt x="1030214" y="13314"/>
                    <a:pt x="1032183" y="12752"/>
                    <a:pt x="1034246" y="12752"/>
                  </a:cubicBezTo>
                  <a:cubicBezTo>
                    <a:pt x="1036683" y="12752"/>
                    <a:pt x="1038777" y="13345"/>
                    <a:pt x="1040528" y="14533"/>
                  </a:cubicBezTo>
                  <a:cubicBezTo>
                    <a:pt x="1042278" y="15658"/>
                    <a:pt x="1043528" y="17190"/>
                    <a:pt x="1044278" y="19127"/>
                  </a:cubicBezTo>
                  <a:cubicBezTo>
                    <a:pt x="1045466" y="17190"/>
                    <a:pt x="1046997" y="15658"/>
                    <a:pt x="1048872" y="14533"/>
                  </a:cubicBezTo>
                  <a:cubicBezTo>
                    <a:pt x="1050810" y="13345"/>
                    <a:pt x="1053029" y="12752"/>
                    <a:pt x="1055530" y="12752"/>
                  </a:cubicBezTo>
                  <a:cubicBezTo>
                    <a:pt x="1059280" y="12752"/>
                    <a:pt x="1062093" y="13908"/>
                    <a:pt x="1063968" y="16221"/>
                  </a:cubicBezTo>
                  <a:cubicBezTo>
                    <a:pt x="1065906" y="18471"/>
                    <a:pt x="1066875" y="21565"/>
                    <a:pt x="1066875" y="25503"/>
                  </a:cubicBezTo>
                  <a:lnTo>
                    <a:pt x="1066875" y="46412"/>
                  </a:lnTo>
                  <a:lnTo>
                    <a:pt x="1061437" y="46412"/>
                  </a:lnTo>
                  <a:lnTo>
                    <a:pt x="1061437" y="26347"/>
                  </a:lnTo>
                  <a:cubicBezTo>
                    <a:pt x="1061437" y="23284"/>
                    <a:pt x="1060811" y="21096"/>
                    <a:pt x="1059561" y="19784"/>
                  </a:cubicBezTo>
                  <a:cubicBezTo>
                    <a:pt x="1058374" y="18409"/>
                    <a:pt x="1056561" y="17721"/>
                    <a:pt x="1054123" y="17721"/>
                  </a:cubicBezTo>
                  <a:cubicBezTo>
                    <a:pt x="1052498" y="17721"/>
                    <a:pt x="1051029" y="18190"/>
                    <a:pt x="1049716" y="19127"/>
                  </a:cubicBezTo>
                  <a:cubicBezTo>
                    <a:pt x="1048404" y="20065"/>
                    <a:pt x="1047372" y="21315"/>
                    <a:pt x="1046622" y="22878"/>
                  </a:cubicBezTo>
                  <a:cubicBezTo>
                    <a:pt x="1045872" y="24440"/>
                    <a:pt x="1045497" y="26160"/>
                    <a:pt x="1045497" y="28035"/>
                  </a:cubicBezTo>
                  <a:lnTo>
                    <a:pt x="1045497" y="46412"/>
                  </a:lnTo>
                  <a:lnTo>
                    <a:pt x="1040059" y="46412"/>
                  </a:lnTo>
                  <a:lnTo>
                    <a:pt x="1040059" y="26441"/>
                  </a:lnTo>
                  <a:cubicBezTo>
                    <a:pt x="1040059" y="23315"/>
                    <a:pt x="1039434" y="21096"/>
                    <a:pt x="1038184" y="19784"/>
                  </a:cubicBezTo>
                  <a:cubicBezTo>
                    <a:pt x="1036934" y="18409"/>
                    <a:pt x="1035121" y="17721"/>
                    <a:pt x="1032745" y="17721"/>
                  </a:cubicBezTo>
                  <a:cubicBezTo>
                    <a:pt x="1031120" y="17721"/>
                    <a:pt x="1029651" y="18190"/>
                    <a:pt x="1028339" y="19127"/>
                  </a:cubicBezTo>
                  <a:cubicBezTo>
                    <a:pt x="1027026" y="20065"/>
                    <a:pt x="1025995" y="21346"/>
                    <a:pt x="1025245" y="22972"/>
                  </a:cubicBezTo>
                  <a:cubicBezTo>
                    <a:pt x="1024494" y="24597"/>
                    <a:pt x="1024119" y="26316"/>
                    <a:pt x="1024119" y="28129"/>
                  </a:cubicBezTo>
                  <a:lnTo>
                    <a:pt x="1024119" y="46412"/>
                  </a:lnTo>
                  <a:lnTo>
                    <a:pt x="1018681" y="46412"/>
                  </a:lnTo>
                  <a:lnTo>
                    <a:pt x="1018681" y="13783"/>
                  </a:lnTo>
                  <a:close/>
                  <a:moveTo>
                    <a:pt x="1077886" y="7782"/>
                  </a:moveTo>
                  <a:cubicBezTo>
                    <a:pt x="1076823" y="7782"/>
                    <a:pt x="1075886" y="7407"/>
                    <a:pt x="1075073" y="6657"/>
                  </a:cubicBezTo>
                  <a:cubicBezTo>
                    <a:pt x="1074323" y="5907"/>
                    <a:pt x="1073948" y="4969"/>
                    <a:pt x="1073948" y="3844"/>
                  </a:cubicBezTo>
                  <a:cubicBezTo>
                    <a:pt x="1073948" y="2782"/>
                    <a:pt x="1074323" y="1875"/>
                    <a:pt x="1075073" y="1125"/>
                  </a:cubicBezTo>
                  <a:cubicBezTo>
                    <a:pt x="1075886" y="375"/>
                    <a:pt x="1076823" y="0"/>
                    <a:pt x="1077886" y="0"/>
                  </a:cubicBezTo>
                  <a:cubicBezTo>
                    <a:pt x="1079011" y="0"/>
                    <a:pt x="1079949" y="375"/>
                    <a:pt x="1080699" y="1125"/>
                  </a:cubicBezTo>
                  <a:cubicBezTo>
                    <a:pt x="1081449" y="1875"/>
                    <a:pt x="1081824" y="2782"/>
                    <a:pt x="1081824" y="3844"/>
                  </a:cubicBezTo>
                  <a:cubicBezTo>
                    <a:pt x="1081824" y="4969"/>
                    <a:pt x="1081449" y="5907"/>
                    <a:pt x="1080699" y="6657"/>
                  </a:cubicBezTo>
                  <a:cubicBezTo>
                    <a:pt x="1079949" y="7407"/>
                    <a:pt x="1079011" y="7782"/>
                    <a:pt x="1077886" y="7782"/>
                  </a:cubicBezTo>
                  <a:close/>
                  <a:moveTo>
                    <a:pt x="1075167" y="13783"/>
                  </a:moveTo>
                  <a:lnTo>
                    <a:pt x="1080605" y="13783"/>
                  </a:lnTo>
                  <a:lnTo>
                    <a:pt x="1080605" y="46412"/>
                  </a:lnTo>
                  <a:lnTo>
                    <a:pt x="1075167" y="46412"/>
                  </a:lnTo>
                  <a:lnTo>
                    <a:pt x="1075167" y="13783"/>
                  </a:lnTo>
                  <a:close/>
                  <a:moveTo>
                    <a:pt x="1101394" y="46881"/>
                  </a:moveTo>
                  <a:cubicBezTo>
                    <a:pt x="1100019" y="46881"/>
                    <a:pt x="1098769" y="46693"/>
                    <a:pt x="1097644" y="46318"/>
                  </a:cubicBezTo>
                  <a:cubicBezTo>
                    <a:pt x="1096518" y="45881"/>
                    <a:pt x="1095581" y="45287"/>
                    <a:pt x="1094831" y="44537"/>
                  </a:cubicBezTo>
                  <a:cubicBezTo>
                    <a:pt x="1093143" y="42912"/>
                    <a:pt x="1092299" y="40693"/>
                    <a:pt x="1092299" y="37880"/>
                  </a:cubicBezTo>
                  <a:lnTo>
                    <a:pt x="1092299" y="18752"/>
                  </a:lnTo>
                  <a:lnTo>
                    <a:pt x="1086580" y="18752"/>
                  </a:lnTo>
                  <a:lnTo>
                    <a:pt x="1086580" y="13783"/>
                  </a:lnTo>
                  <a:lnTo>
                    <a:pt x="1092299" y="13783"/>
                  </a:lnTo>
                  <a:lnTo>
                    <a:pt x="1092299" y="4594"/>
                  </a:lnTo>
                  <a:lnTo>
                    <a:pt x="1097737" y="4594"/>
                  </a:lnTo>
                  <a:lnTo>
                    <a:pt x="1097737" y="13783"/>
                  </a:lnTo>
                  <a:lnTo>
                    <a:pt x="1105707" y="13783"/>
                  </a:lnTo>
                  <a:lnTo>
                    <a:pt x="1105707" y="18752"/>
                  </a:lnTo>
                  <a:lnTo>
                    <a:pt x="1097737" y="18752"/>
                  </a:lnTo>
                  <a:lnTo>
                    <a:pt x="1097737" y="36473"/>
                  </a:lnTo>
                  <a:cubicBezTo>
                    <a:pt x="1097737" y="38286"/>
                    <a:pt x="1098081" y="39630"/>
                    <a:pt x="1098769" y="40505"/>
                  </a:cubicBezTo>
                  <a:cubicBezTo>
                    <a:pt x="1099581" y="41443"/>
                    <a:pt x="1100738" y="41911"/>
                    <a:pt x="1102238" y="41911"/>
                  </a:cubicBezTo>
                  <a:cubicBezTo>
                    <a:pt x="1103551" y="41911"/>
                    <a:pt x="1104738" y="41536"/>
                    <a:pt x="1105801" y="40786"/>
                  </a:cubicBezTo>
                  <a:lnTo>
                    <a:pt x="1105801" y="46131"/>
                  </a:lnTo>
                  <a:cubicBezTo>
                    <a:pt x="1105176" y="46381"/>
                    <a:pt x="1104519" y="46568"/>
                    <a:pt x="1103832" y="46693"/>
                  </a:cubicBezTo>
                  <a:cubicBezTo>
                    <a:pt x="1103207" y="46818"/>
                    <a:pt x="1102394" y="46881"/>
                    <a:pt x="1101394" y="46881"/>
                  </a:cubicBezTo>
                  <a:close/>
                  <a:moveTo>
                    <a:pt x="1108202" y="46412"/>
                  </a:moveTo>
                  <a:lnTo>
                    <a:pt x="1108202" y="46412"/>
                  </a:lnTo>
                  <a:close/>
                  <a:moveTo>
                    <a:pt x="1139634" y="46881"/>
                  </a:moveTo>
                  <a:cubicBezTo>
                    <a:pt x="1138259" y="46881"/>
                    <a:pt x="1137009" y="46693"/>
                    <a:pt x="1135883" y="46318"/>
                  </a:cubicBezTo>
                  <a:cubicBezTo>
                    <a:pt x="1134758" y="45881"/>
                    <a:pt x="1133821" y="45287"/>
                    <a:pt x="1133071" y="44537"/>
                  </a:cubicBezTo>
                  <a:cubicBezTo>
                    <a:pt x="1131383" y="42912"/>
                    <a:pt x="1130539" y="40693"/>
                    <a:pt x="1130539" y="37880"/>
                  </a:cubicBezTo>
                  <a:lnTo>
                    <a:pt x="1130539" y="18752"/>
                  </a:lnTo>
                  <a:lnTo>
                    <a:pt x="1124819" y="18752"/>
                  </a:lnTo>
                  <a:lnTo>
                    <a:pt x="1124819" y="13783"/>
                  </a:lnTo>
                  <a:lnTo>
                    <a:pt x="1130539" y="13783"/>
                  </a:lnTo>
                  <a:lnTo>
                    <a:pt x="1130539" y="4594"/>
                  </a:lnTo>
                  <a:lnTo>
                    <a:pt x="1135977" y="4594"/>
                  </a:lnTo>
                  <a:lnTo>
                    <a:pt x="1135977" y="13783"/>
                  </a:lnTo>
                  <a:lnTo>
                    <a:pt x="1143947" y="13783"/>
                  </a:lnTo>
                  <a:lnTo>
                    <a:pt x="1143947" y="18752"/>
                  </a:lnTo>
                  <a:lnTo>
                    <a:pt x="1135977" y="18752"/>
                  </a:lnTo>
                  <a:lnTo>
                    <a:pt x="1135977" y="36473"/>
                  </a:lnTo>
                  <a:cubicBezTo>
                    <a:pt x="1135977" y="38286"/>
                    <a:pt x="1136321" y="39630"/>
                    <a:pt x="1137009" y="40505"/>
                  </a:cubicBezTo>
                  <a:cubicBezTo>
                    <a:pt x="1137821" y="41443"/>
                    <a:pt x="1138977" y="41911"/>
                    <a:pt x="1140478" y="41911"/>
                  </a:cubicBezTo>
                  <a:cubicBezTo>
                    <a:pt x="1141790" y="41911"/>
                    <a:pt x="1142978" y="41536"/>
                    <a:pt x="1144041" y="40786"/>
                  </a:cubicBezTo>
                  <a:lnTo>
                    <a:pt x="1144041" y="46131"/>
                  </a:lnTo>
                  <a:cubicBezTo>
                    <a:pt x="1143415" y="46381"/>
                    <a:pt x="1142759" y="46568"/>
                    <a:pt x="1142072" y="46693"/>
                  </a:cubicBezTo>
                  <a:cubicBezTo>
                    <a:pt x="1141446" y="46818"/>
                    <a:pt x="1140634" y="46881"/>
                    <a:pt x="1139634" y="46881"/>
                  </a:cubicBezTo>
                  <a:close/>
                  <a:moveTo>
                    <a:pt x="1164068" y="47443"/>
                  </a:moveTo>
                  <a:cubicBezTo>
                    <a:pt x="1160880" y="47443"/>
                    <a:pt x="1158004" y="46693"/>
                    <a:pt x="1155441" y="45193"/>
                  </a:cubicBezTo>
                  <a:cubicBezTo>
                    <a:pt x="1152879" y="43631"/>
                    <a:pt x="1150878" y="41536"/>
                    <a:pt x="1149441" y="38911"/>
                  </a:cubicBezTo>
                  <a:cubicBezTo>
                    <a:pt x="1148065" y="36223"/>
                    <a:pt x="1147378" y="33285"/>
                    <a:pt x="1147378" y="30098"/>
                  </a:cubicBezTo>
                  <a:cubicBezTo>
                    <a:pt x="1147378" y="26910"/>
                    <a:pt x="1148065" y="24003"/>
                    <a:pt x="1149441" y="21378"/>
                  </a:cubicBezTo>
                  <a:cubicBezTo>
                    <a:pt x="1150878" y="18690"/>
                    <a:pt x="1152879" y="16596"/>
                    <a:pt x="1155441" y="15096"/>
                  </a:cubicBezTo>
                  <a:cubicBezTo>
                    <a:pt x="1158004" y="13533"/>
                    <a:pt x="1160880" y="12752"/>
                    <a:pt x="1164068" y="12752"/>
                  </a:cubicBezTo>
                  <a:cubicBezTo>
                    <a:pt x="1167255" y="12752"/>
                    <a:pt x="1170131" y="13533"/>
                    <a:pt x="1172694" y="15096"/>
                  </a:cubicBezTo>
                  <a:cubicBezTo>
                    <a:pt x="1175256" y="16596"/>
                    <a:pt x="1177257" y="18690"/>
                    <a:pt x="1178694" y="21378"/>
                  </a:cubicBezTo>
                  <a:cubicBezTo>
                    <a:pt x="1180132" y="24003"/>
                    <a:pt x="1180851" y="26910"/>
                    <a:pt x="1180851" y="30098"/>
                  </a:cubicBezTo>
                  <a:cubicBezTo>
                    <a:pt x="1180851" y="33285"/>
                    <a:pt x="1180132" y="36223"/>
                    <a:pt x="1178694" y="38911"/>
                  </a:cubicBezTo>
                  <a:cubicBezTo>
                    <a:pt x="1177257" y="41536"/>
                    <a:pt x="1175256" y="43631"/>
                    <a:pt x="1172694" y="45193"/>
                  </a:cubicBezTo>
                  <a:cubicBezTo>
                    <a:pt x="1170131" y="46693"/>
                    <a:pt x="1167255" y="47443"/>
                    <a:pt x="1164068" y="47443"/>
                  </a:cubicBezTo>
                  <a:close/>
                  <a:moveTo>
                    <a:pt x="1164068" y="42474"/>
                  </a:moveTo>
                  <a:cubicBezTo>
                    <a:pt x="1166068" y="42474"/>
                    <a:pt x="1167943" y="41974"/>
                    <a:pt x="1169693" y="40974"/>
                  </a:cubicBezTo>
                  <a:cubicBezTo>
                    <a:pt x="1171444" y="39974"/>
                    <a:pt x="1172819" y="38536"/>
                    <a:pt x="1173819" y="36661"/>
                  </a:cubicBezTo>
                  <a:cubicBezTo>
                    <a:pt x="1174881" y="34786"/>
                    <a:pt x="1175413" y="32598"/>
                    <a:pt x="1175413" y="30098"/>
                  </a:cubicBezTo>
                  <a:cubicBezTo>
                    <a:pt x="1175413" y="27597"/>
                    <a:pt x="1174881" y="25409"/>
                    <a:pt x="1173819" y="23534"/>
                  </a:cubicBezTo>
                  <a:cubicBezTo>
                    <a:pt x="1172819" y="21659"/>
                    <a:pt x="1171444" y="20221"/>
                    <a:pt x="1169693" y="19221"/>
                  </a:cubicBezTo>
                  <a:cubicBezTo>
                    <a:pt x="1167943" y="18221"/>
                    <a:pt x="1166068" y="17721"/>
                    <a:pt x="1164068" y="17721"/>
                  </a:cubicBezTo>
                  <a:cubicBezTo>
                    <a:pt x="1162067" y="17721"/>
                    <a:pt x="1160192" y="18221"/>
                    <a:pt x="1158442" y="19221"/>
                  </a:cubicBezTo>
                  <a:cubicBezTo>
                    <a:pt x="1156692" y="20221"/>
                    <a:pt x="1155285" y="21659"/>
                    <a:pt x="1154223" y="23534"/>
                  </a:cubicBezTo>
                  <a:cubicBezTo>
                    <a:pt x="1153222" y="25409"/>
                    <a:pt x="1152722" y="27597"/>
                    <a:pt x="1152722" y="30098"/>
                  </a:cubicBezTo>
                  <a:cubicBezTo>
                    <a:pt x="1152722" y="32598"/>
                    <a:pt x="1153222" y="34786"/>
                    <a:pt x="1154223" y="36661"/>
                  </a:cubicBezTo>
                  <a:cubicBezTo>
                    <a:pt x="1155285" y="38536"/>
                    <a:pt x="1156692" y="39974"/>
                    <a:pt x="1158442" y="40974"/>
                  </a:cubicBezTo>
                  <a:cubicBezTo>
                    <a:pt x="1160192" y="41974"/>
                    <a:pt x="1162067" y="42474"/>
                    <a:pt x="1164068" y="42474"/>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6" name="Freeform: Shape 235">
              <a:extLst>
                <a:ext uri="{FF2B5EF4-FFF2-40B4-BE49-F238E27FC236}">
                  <a16:creationId xmlns:a16="http://schemas.microsoft.com/office/drawing/2014/main" id="{E93AE79F-6477-052E-F09E-75337B3F028C}"/>
                </a:ext>
              </a:extLst>
            </p:cNvPr>
            <p:cNvSpPr/>
            <p:nvPr/>
          </p:nvSpPr>
          <p:spPr>
            <a:xfrm>
              <a:off x="4229004" y="2481828"/>
              <a:ext cx="14835" cy="79932"/>
            </a:xfrm>
            <a:custGeom>
              <a:avLst/>
              <a:gdLst>
                <a:gd name="connsiteX0" fmla="*/ 0 w 14835"/>
                <a:gd name="connsiteY0" fmla="*/ 0 h 79932"/>
                <a:gd name="connsiteX1" fmla="*/ 14836 w 14835"/>
                <a:gd name="connsiteY1" fmla="*/ 0 h 79932"/>
                <a:gd name="connsiteX2" fmla="*/ 14836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6" y="0"/>
                  </a:lnTo>
                  <a:lnTo>
                    <a:pt x="14836"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7" name="Freeform: Shape 236">
              <a:extLst>
                <a:ext uri="{FF2B5EF4-FFF2-40B4-BE49-F238E27FC236}">
                  <a16:creationId xmlns:a16="http://schemas.microsoft.com/office/drawing/2014/main" id="{B9F22BAB-20F3-CA4E-AAC8-661FEDAFA93E}"/>
                </a:ext>
              </a:extLst>
            </p:cNvPr>
            <p:cNvSpPr/>
            <p:nvPr/>
          </p:nvSpPr>
          <p:spPr>
            <a:xfrm>
              <a:off x="4229004" y="2543473"/>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8" name="Freeform: Shape 237">
              <a:extLst>
                <a:ext uri="{FF2B5EF4-FFF2-40B4-BE49-F238E27FC236}">
                  <a16:creationId xmlns:a16="http://schemas.microsoft.com/office/drawing/2014/main" id="{7DA40C8A-7288-DFC4-F88E-63925E356DAF}"/>
                </a:ext>
              </a:extLst>
            </p:cNvPr>
            <p:cNvSpPr/>
            <p:nvPr/>
          </p:nvSpPr>
          <p:spPr>
            <a:xfrm>
              <a:off x="3043514" y="2570356"/>
              <a:ext cx="372294" cy="76809"/>
            </a:xfrm>
            <a:custGeom>
              <a:avLst/>
              <a:gdLst>
                <a:gd name="connsiteX0" fmla="*/ 0 w 372294"/>
                <a:gd name="connsiteY0" fmla="*/ 0 h 76809"/>
                <a:gd name="connsiteX1" fmla="*/ 372295 w 372294"/>
                <a:gd name="connsiteY1" fmla="*/ 0 h 76809"/>
                <a:gd name="connsiteX2" fmla="*/ 372295 w 372294"/>
                <a:gd name="connsiteY2" fmla="*/ 76810 h 76809"/>
                <a:gd name="connsiteX3" fmla="*/ 0 w 372294"/>
                <a:gd name="connsiteY3" fmla="*/ 76810 h 76809"/>
                <a:gd name="connsiteX4" fmla="*/ 0 w 372294"/>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94" h="76809">
                  <a:moveTo>
                    <a:pt x="0" y="0"/>
                  </a:moveTo>
                  <a:lnTo>
                    <a:pt x="372295" y="0"/>
                  </a:lnTo>
                  <a:lnTo>
                    <a:pt x="372295"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9" name="Freeform: Shape 238">
              <a:extLst>
                <a:ext uri="{FF2B5EF4-FFF2-40B4-BE49-F238E27FC236}">
                  <a16:creationId xmlns:a16="http://schemas.microsoft.com/office/drawing/2014/main" id="{515E46EE-875D-50A7-321D-6959584713FB}"/>
                </a:ext>
              </a:extLst>
            </p:cNvPr>
            <p:cNvSpPr/>
            <p:nvPr/>
          </p:nvSpPr>
          <p:spPr>
            <a:xfrm>
              <a:off x="3043514" y="2570159"/>
              <a:ext cx="372294" cy="79932"/>
            </a:xfrm>
            <a:custGeom>
              <a:avLst/>
              <a:gdLst>
                <a:gd name="connsiteX0" fmla="*/ 0 w 372294"/>
                <a:gd name="connsiteY0" fmla="*/ 0 h 79932"/>
                <a:gd name="connsiteX1" fmla="*/ 372295 w 372294"/>
                <a:gd name="connsiteY1" fmla="*/ 0 h 79932"/>
                <a:gd name="connsiteX2" fmla="*/ 372295 w 372294"/>
                <a:gd name="connsiteY2" fmla="*/ 79933 h 79932"/>
                <a:gd name="connsiteX3" fmla="*/ 0 w 372294"/>
                <a:gd name="connsiteY3" fmla="*/ 79933 h 79932"/>
                <a:gd name="connsiteX4" fmla="*/ 0 w 372294"/>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94" h="79932">
                  <a:moveTo>
                    <a:pt x="0" y="0"/>
                  </a:moveTo>
                  <a:lnTo>
                    <a:pt x="372295" y="0"/>
                  </a:lnTo>
                  <a:lnTo>
                    <a:pt x="372295"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0" name="Freeform: Shape 239">
              <a:extLst>
                <a:ext uri="{FF2B5EF4-FFF2-40B4-BE49-F238E27FC236}">
                  <a16:creationId xmlns:a16="http://schemas.microsoft.com/office/drawing/2014/main" id="{680C0DBA-EE1F-62D1-940F-58E93F276CCB}"/>
                </a:ext>
              </a:extLst>
            </p:cNvPr>
            <p:cNvSpPr/>
            <p:nvPr/>
          </p:nvSpPr>
          <p:spPr>
            <a:xfrm>
              <a:off x="3047545" y="2586048"/>
              <a:ext cx="365921" cy="46787"/>
            </a:xfrm>
            <a:custGeom>
              <a:avLst/>
              <a:gdLst>
                <a:gd name="connsiteX0" fmla="*/ 0 w 365921"/>
                <a:gd name="connsiteY0" fmla="*/ 0 h 46787"/>
                <a:gd name="connsiteX1" fmla="*/ 5438 w 365921"/>
                <a:gd name="connsiteY1" fmla="*/ 0 h 46787"/>
                <a:gd name="connsiteX2" fmla="*/ 5438 w 365921"/>
                <a:gd name="connsiteY2" fmla="*/ 13502 h 46787"/>
                <a:gd name="connsiteX3" fmla="*/ 5157 w 365921"/>
                <a:gd name="connsiteY3" fmla="*/ 17908 h 46787"/>
                <a:gd name="connsiteX4" fmla="*/ 5438 w 365921"/>
                <a:gd name="connsiteY4" fmla="*/ 17908 h 46787"/>
                <a:gd name="connsiteX5" fmla="*/ 9657 w 365921"/>
                <a:gd name="connsiteY5" fmla="*/ 13783 h 46787"/>
                <a:gd name="connsiteX6" fmla="*/ 16033 w 365921"/>
                <a:gd name="connsiteY6" fmla="*/ 12095 h 46787"/>
                <a:gd name="connsiteX7" fmla="*/ 25128 w 365921"/>
                <a:gd name="connsiteY7" fmla="*/ 15658 h 46787"/>
                <a:gd name="connsiteX8" fmla="*/ 28222 w 365921"/>
                <a:gd name="connsiteY8" fmla="*/ 24847 h 46787"/>
                <a:gd name="connsiteX9" fmla="*/ 28222 w 365921"/>
                <a:gd name="connsiteY9" fmla="*/ 45756 h 46787"/>
                <a:gd name="connsiteX10" fmla="*/ 22784 w 365921"/>
                <a:gd name="connsiteY10" fmla="*/ 45756 h 46787"/>
                <a:gd name="connsiteX11" fmla="*/ 22784 w 365921"/>
                <a:gd name="connsiteY11" fmla="*/ 25691 h 46787"/>
                <a:gd name="connsiteX12" fmla="*/ 20534 w 365921"/>
                <a:gd name="connsiteY12" fmla="*/ 19221 h 46787"/>
                <a:gd name="connsiteX13" fmla="*/ 14814 w 365921"/>
                <a:gd name="connsiteY13" fmla="*/ 17065 h 46787"/>
                <a:gd name="connsiteX14" fmla="*/ 10033 w 365921"/>
                <a:gd name="connsiteY14" fmla="*/ 18659 h 46787"/>
                <a:gd name="connsiteX15" fmla="*/ 6657 w 365921"/>
                <a:gd name="connsiteY15" fmla="*/ 22597 h 46787"/>
                <a:gd name="connsiteX16" fmla="*/ 5438 w 365921"/>
                <a:gd name="connsiteY16" fmla="*/ 27566 h 46787"/>
                <a:gd name="connsiteX17" fmla="*/ 5438 w 365921"/>
                <a:gd name="connsiteY17" fmla="*/ 45756 h 46787"/>
                <a:gd name="connsiteX18" fmla="*/ 0 w 365921"/>
                <a:gd name="connsiteY18" fmla="*/ 45756 h 46787"/>
                <a:gd name="connsiteX19" fmla="*/ 0 w 365921"/>
                <a:gd name="connsiteY19" fmla="*/ 0 h 46787"/>
                <a:gd name="connsiteX20" fmla="*/ 50599 w 365921"/>
                <a:gd name="connsiteY20" fmla="*/ 46787 h 46787"/>
                <a:gd name="connsiteX21" fmla="*/ 42160 w 365921"/>
                <a:gd name="connsiteY21" fmla="*/ 44537 h 46787"/>
                <a:gd name="connsiteX22" fmla="*/ 36441 w 365921"/>
                <a:gd name="connsiteY22" fmla="*/ 38349 h 46787"/>
                <a:gd name="connsiteX23" fmla="*/ 34378 w 365921"/>
                <a:gd name="connsiteY23" fmla="*/ 29535 h 46787"/>
                <a:gd name="connsiteX24" fmla="*/ 36253 w 365921"/>
                <a:gd name="connsiteY24" fmla="*/ 20909 h 46787"/>
                <a:gd name="connsiteX25" fmla="*/ 41785 w 365921"/>
                <a:gd name="connsiteY25" fmla="*/ 14533 h 46787"/>
                <a:gd name="connsiteX26" fmla="*/ 50130 w 365921"/>
                <a:gd name="connsiteY26" fmla="*/ 12095 h 46787"/>
                <a:gd name="connsiteX27" fmla="*/ 58381 w 365921"/>
                <a:gd name="connsiteY27" fmla="*/ 14252 h 46787"/>
                <a:gd name="connsiteX28" fmla="*/ 63819 w 365921"/>
                <a:gd name="connsiteY28" fmla="*/ 20159 h 46787"/>
                <a:gd name="connsiteX29" fmla="*/ 65694 w 365921"/>
                <a:gd name="connsiteY29" fmla="*/ 28785 h 46787"/>
                <a:gd name="connsiteX30" fmla="*/ 65601 w 365921"/>
                <a:gd name="connsiteY30" fmla="*/ 30473 h 46787"/>
                <a:gd name="connsiteX31" fmla="*/ 39816 w 365921"/>
                <a:gd name="connsiteY31" fmla="*/ 30473 h 46787"/>
                <a:gd name="connsiteX32" fmla="*/ 41598 w 365921"/>
                <a:gd name="connsiteY32" fmla="*/ 36755 h 46787"/>
                <a:gd name="connsiteX33" fmla="*/ 45629 w 365921"/>
                <a:gd name="connsiteY33" fmla="*/ 40599 h 46787"/>
                <a:gd name="connsiteX34" fmla="*/ 50786 w 365921"/>
                <a:gd name="connsiteY34" fmla="*/ 41818 h 46787"/>
                <a:gd name="connsiteX35" fmla="*/ 60444 w 365921"/>
                <a:gd name="connsiteY35" fmla="*/ 36005 h 46787"/>
                <a:gd name="connsiteX36" fmla="*/ 65038 w 365921"/>
                <a:gd name="connsiteY36" fmla="*/ 38255 h 46787"/>
                <a:gd name="connsiteX37" fmla="*/ 59319 w 365921"/>
                <a:gd name="connsiteY37" fmla="*/ 44443 h 46787"/>
                <a:gd name="connsiteX38" fmla="*/ 50599 w 365921"/>
                <a:gd name="connsiteY38" fmla="*/ 46787 h 46787"/>
                <a:gd name="connsiteX39" fmla="*/ 59975 w 365921"/>
                <a:gd name="connsiteY39" fmla="*/ 25972 h 46787"/>
                <a:gd name="connsiteX40" fmla="*/ 58850 w 365921"/>
                <a:gd name="connsiteY40" fmla="*/ 21940 h 46787"/>
                <a:gd name="connsiteX41" fmla="*/ 55568 w 365921"/>
                <a:gd name="connsiteY41" fmla="*/ 18471 h 46787"/>
                <a:gd name="connsiteX42" fmla="*/ 50130 w 365921"/>
                <a:gd name="connsiteY42" fmla="*/ 17065 h 46787"/>
                <a:gd name="connsiteX43" fmla="*/ 43567 w 365921"/>
                <a:gd name="connsiteY43" fmla="*/ 19502 h 46787"/>
                <a:gd name="connsiteX44" fmla="*/ 40097 w 365921"/>
                <a:gd name="connsiteY44" fmla="*/ 25972 h 46787"/>
                <a:gd name="connsiteX45" fmla="*/ 59975 w 365921"/>
                <a:gd name="connsiteY45" fmla="*/ 25972 h 46787"/>
                <a:gd name="connsiteX46" fmla="*/ 72067 w 365921"/>
                <a:gd name="connsiteY46" fmla="*/ 13127 h 46787"/>
                <a:gd name="connsiteX47" fmla="*/ 77224 w 365921"/>
                <a:gd name="connsiteY47" fmla="*/ 13127 h 46787"/>
                <a:gd name="connsiteX48" fmla="*/ 77224 w 365921"/>
                <a:gd name="connsiteY48" fmla="*/ 18377 h 46787"/>
                <a:gd name="connsiteX49" fmla="*/ 77505 w 365921"/>
                <a:gd name="connsiteY49" fmla="*/ 18377 h 46787"/>
                <a:gd name="connsiteX50" fmla="*/ 81162 w 365921"/>
                <a:gd name="connsiteY50" fmla="*/ 13970 h 46787"/>
                <a:gd name="connsiteX51" fmla="*/ 86975 w 365921"/>
                <a:gd name="connsiteY51" fmla="*/ 12189 h 46787"/>
                <a:gd name="connsiteX52" fmla="*/ 90820 w 365921"/>
                <a:gd name="connsiteY52" fmla="*/ 12845 h 46787"/>
                <a:gd name="connsiteX53" fmla="*/ 90820 w 365921"/>
                <a:gd name="connsiteY53" fmla="*/ 18752 h 46787"/>
                <a:gd name="connsiteX54" fmla="*/ 86225 w 365921"/>
                <a:gd name="connsiteY54" fmla="*/ 17721 h 46787"/>
                <a:gd name="connsiteX55" fmla="*/ 81818 w 365921"/>
                <a:gd name="connsiteY55" fmla="*/ 19034 h 46787"/>
                <a:gd name="connsiteX56" fmla="*/ 78631 w 365921"/>
                <a:gd name="connsiteY56" fmla="*/ 22690 h 46787"/>
                <a:gd name="connsiteX57" fmla="*/ 77505 w 365921"/>
                <a:gd name="connsiteY57" fmla="*/ 27566 h 46787"/>
                <a:gd name="connsiteX58" fmla="*/ 77505 w 365921"/>
                <a:gd name="connsiteY58" fmla="*/ 45756 h 46787"/>
                <a:gd name="connsiteX59" fmla="*/ 72067 w 365921"/>
                <a:gd name="connsiteY59" fmla="*/ 45756 h 46787"/>
                <a:gd name="connsiteX60" fmla="*/ 72067 w 365921"/>
                <a:gd name="connsiteY60" fmla="*/ 13127 h 46787"/>
                <a:gd name="connsiteX61" fmla="*/ 92015 w 365921"/>
                <a:gd name="connsiteY61" fmla="*/ 45756 h 46787"/>
                <a:gd name="connsiteX62" fmla="*/ 92015 w 365921"/>
                <a:gd name="connsiteY62" fmla="*/ 45756 h 46787"/>
                <a:gd name="connsiteX63" fmla="*/ 122228 w 365921"/>
                <a:gd name="connsiteY63" fmla="*/ 46787 h 46787"/>
                <a:gd name="connsiteX64" fmla="*/ 113414 w 365921"/>
                <a:gd name="connsiteY64" fmla="*/ 44349 h 46787"/>
                <a:gd name="connsiteX65" fmla="*/ 108539 w 365921"/>
                <a:gd name="connsiteY65" fmla="*/ 37973 h 46787"/>
                <a:gd name="connsiteX66" fmla="*/ 113414 w 365921"/>
                <a:gd name="connsiteY66" fmla="*/ 35817 h 46787"/>
                <a:gd name="connsiteX67" fmla="*/ 116977 w 365921"/>
                <a:gd name="connsiteY67" fmla="*/ 40411 h 46787"/>
                <a:gd name="connsiteX68" fmla="*/ 122228 w 365921"/>
                <a:gd name="connsiteY68" fmla="*/ 42005 h 46787"/>
                <a:gd name="connsiteX69" fmla="*/ 127479 w 365921"/>
                <a:gd name="connsiteY69" fmla="*/ 40786 h 46787"/>
                <a:gd name="connsiteX70" fmla="*/ 129635 w 365921"/>
                <a:gd name="connsiteY70" fmla="*/ 37223 h 46787"/>
                <a:gd name="connsiteX71" fmla="*/ 127947 w 365921"/>
                <a:gd name="connsiteY71" fmla="*/ 33942 h 46787"/>
                <a:gd name="connsiteX72" fmla="*/ 122509 w 365921"/>
                <a:gd name="connsiteY72" fmla="*/ 31785 h 46787"/>
                <a:gd name="connsiteX73" fmla="*/ 118571 w 365921"/>
                <a:gd name="connsiteY73" fmla="*/ 30754 h 46787"/>
                <a:gd name="connsiteX74" fmla="*/ 112102 w 365921"/>
                <a:gd name="connsiteY74" fmla="*/ 27472 h 46787"/>
                <a:gd name="connsiteX75" fmla="*/ 109664 w 365921"/>
                <a:gd name="connsiteY75" fmla="*/ 21565 h 46787"/>
                <a:gd name="connsiteX76" fmla="*/ 111352 w 365921"/>
                <a:gd name="connsiteY76" fmla="*/ 16596 h 46787"/>
                <a:gd name="connsiteX77" fmla="*/ 115852 w 365921"/>
                <a:gd name="connsiteY77" fmla="*/ 13314 h 46787"/>
                <a:gd name="connsiteX78" fmla="*/ 121947 w 365921"/>
                <a:gd name="connsiteY78" fmla="*/ 12095 h 46787"/>
                <a:gd name="connsiteX79" fmla="*/ 129541 w 365921"/>
                <a:gd name="connsiteY79" fmla="*/ 13970 h 46787"/>
                <a:gd name="connsiteX80" fmla="*/ 134323 w 365921"/>
                <a:gd name="connsiteY80" fmla="*/ 19127 h 46787"/>
                <a:gd name="connsiteX81" fmla="*/ 129635 w 365921"/>
                <a:gd name="connsiteY81" fmla="*/ 21284 h 46787"/>
                <a:gd name="connsiteX82" fmla="*/ 121853 w 365921"/>
                <a:gd name="connsiteY82" fmla="*/ 16971 h 46787"/>
                <a:gd name="connsiteX83" fmla="*/ 117165 w 365921"/>
                <a:gd name="connsiteY83" fmla="*/ 18284 h 46787"/>
                <a:gd name="connsiteX84" fmla="*/ 115196 w 365921"/>
                <a:gd name="connsiteY84" fmla="*/ 21378 h 46787"/>
                <a:gd name="connsiteX85" fmla="*/ 116602 w 365921"/>
                <a:gd name="connsiteY85" fmla="*/ 24284 h 46787"/>
                <a:gd name="connsiteX86" fmla="*/ 120822 w 365921"/>
                <a:gd name="connsiteY86" fmla="*/ 26160 h 46787"/>
                <a:gd name="connsiteX87" fmla="*/ 125510 w 365921"/>
                <a:gd name="connsiteY87" fmla="*/ 27378 h 46787"/>
                <a:gd name="connsiteX88" fmla="*/ 132729 w 365921"/>
                <a:gd name="connsiteY88" fmla="*/ 31035 h 46787"/>
                <a:gd name="connsiteX89" fmla="*/ 135167 w 365921"/>
                <a:gd name="connsiteY89" fmla="*/ 36848 h 46787"/>
                <a:gd name="connsiteX90" fmla="*/ 133386 w 365921"/>
                <a:gd name="connsiteY90" fmla="*/ 42099 h 46787"/>
                <a:gd name="connsiteX91" fmla="*/ 128791 w 365921"/>
                <a:gd name="connsiteY91" fmla="*/ 45568 h 46787"/>
                <a:gd name="connsiteX92" fmla="*/ 122228 w 365921"/>
                <a:gd name="connsiteY92" fmla="*/ 46787 h 46787"/>
                <a:gd name="connsiteX93" fmla="*/ 156263 w 365921"/>
                <a:gd name="connsiteY93" fmla="*/ 46787 h 46787"/>
                <a:gd name="connsiteX94" fmla="*/ 147731 w 365921"/>
                <a:gd name="connsiteY94" fmla="*/ 44537 h 46787"/>
                <a:gd name="connsiteX95" fmla="*/ 141824 w 365921"/>
                <a:gd name="connsiteY95" fmla="*/ 38349 h 46787"/>
                <a:gd name="connsiteX96" fmla="*/ 139761 w 365921"/>
                <a:gd name="connsiteY96" fmla="*/ 29441 h 46787"/>
                <a:gd name="connsiteX97" fmla="*/ 141824 w 365921"/>
                <a:gd name="connsiteY97" fmla="*/ 20628 h 46787"/>
                <a:gd name="connsiteX98" fmla="*/ 147731 w 365921"/>
                <a:gd name="connsiteY98" fmla="*/ 14346 h 46787"/>
                <a:gd name="connsiteX99" fmla="*/ 156263 w 365921"/>
                <a:gd name="connsiteY99" fmla="*/ 12095 h 46787"/>
                <a:gd name="connsiteX100" fmla="*/ 165077 w 365921"/>
                <a:gd name="connsiteY100" fmla="*/ 14627 h 46787"/>
                <a:gd name="connsiteX101" fmla="*/ 170328 w 365921"/>
                <a:gd name="connsiteY101" fmla="*/ 21096 h 46787"/>
                <a:gd name="connsiteX102" fmla="*/ 165358 w 365921"/>
                <a:gd name="connsiteY102" fmla="*/ 23159 h 46787"/>
                <a:gd name="connsiteX103" fmla="*/ 161702 w 365921"/>
                <a:gd name="connsiteY103" fmla="*/ 18659 h 46787"/>
                <a:gd name="connsiteX104" fmla="*/ 155982 w 365921"/>
                <a:gd name="connsiteY104" fmla="*/ 17065 h 46787"/>
                <a:gd name="connsiteX105" fmla="*/ 150544 w 365921"/>
                <a:gd name="connsiteY105" fmla="*/ 18659 h 46787"/>
                <a:gd name="connsiteX106" fmla="*/ 146606 w 365921"/>
                <a:gd name="connsiteY106" fmla="*/ 22972 h 46787"/>
                <a:gd name="connsiteX107" fmla="*/ 145106 w 365921"/>
                <a:gd name="connsiteY107" fmla="*/ 29441 h 46787"/>
                <a:gd name="connsiteX108" fmla="*/ 146606 w 365921"/>
                <a:gd name="connsiteY108" fmla="*/ 35911 h 46787"/>
                <a:gd name="connsiteX109" fmla="*/ 150544 w 365921"/>
                <a:gd name="connsiteY109" fmla="*/ 40318 h 46787"/>
                <a:gd name="connsiteX110" fmla="*/ 155982 w 365921"/>
                <a:gd name="connsiteY110" fmla="*/ 41818 h 46787"/>
                <a:gd name="connsiteX111" fmla="*/ 161889 w 365921"/>
                <a:gd name="connsiteY111" fmla="*/ 40224 h 46787"/>
                <a:gd name="connsiteX112" fmla="*/ 165640 w 365921"/>
                <a:gd name="connsiteY112" fmla="*/ 35723 h 46787"/>
                <a:gd name="connsiteX113" fmla="*/ 170515 w 365921"/>
                <a:gd name="connsiteY113" fmla="*/ 37786 h 46787"/>
                <a:gd name="connsiteX114" fmla="*/ 165077 w 365921"/>
                <a:gd name="connsiteY114" fmla="*/ 44349 h 46787"/>
                <a:gd name="connsiteX115" fmla="*/ 156263 w 365921"/>
                <a:gd name="connsiteY115" fmla="*/ 46787 h 46787"/>
                <a:gd name="connsiteX116" fmla="*/ 176364 w 365921"/>
                <a:gd name="connsiteY116" fmla="*/ 0 h 46787"/>
                <a:gd name="connsiteX117" fmla="*/ 181802 w 365921"/>
                <a:gd name="connsiteY117" fmla="*/ 0 h 46787"/>
                <a:gd name="connsiteX118" fmla="*/ 181802 w 365921"/>
                <a:gd name="connsiteY118" fmla="*/ 13502 h 46787"/>
                <a:gd name="connsiteX119" fmla="*/ 181521 w 365921"/>
                <a:gd name="connsiteY119" fmla="*/ 17908 h 46787"/>
                <a:gd name="connsiteX120" fmla="*/ 181802 w 365921"/>
                <a:gd name="connsiteY120" fmla="*/ 17908 h 46787"/>
                <a:gd name="connsiteX121" fmla="*/ 186021 w 365921"/>
                <a:gd name="connsiteY121" fmla="*/ 13783 h 46787"/>
                <a:gd name="connsiteX122" fmla="*/ 192397 w 365921"/>
                <a:gd name="connsiteY122" fmla="*/ 12095 h 46787"/>
                <a:gd name="connsiteX123" fmla="*/ 201492 w 365921"/>
                <a:gd name="connsiteY123" fmla="*/ 15658 h 46787"/>
                <a:gd name="connsiteX124" fmla="*/ 204586 w 365921"/>
                <a:gd name="connsiteY124" fmla="*/ 24847 h 46787"/>
                <a:gd name="connsiteX125" fmla="*/ 204586 w 365921"/>
                <a:gd name="connsiteY125" fmla="*/ 45756 h 46787"/>
                <a:gd name="connsiteX126" fmla="*/ 199148 w 365921"/>
                <a:gd name="connsiteY126" fmla="*/ 45756 h 46787"/>
                <a:gd name="connsiteX127" fmla="*/ 199148 w 365921"/>
                <a:gd name="connsiteY127" fmla="*/ 25691 h 46787"/>
                <a:gd name="connsiteX128" fmla="*/ 196898 w 365921"/>
                <a:gd name="connsiteY128" fmla="*/ 19221 h 46787"/>
                <a:gd name="connsiteX129" fmla="*/ 191178 w 365921"/>
                <a:gd name="connsiteY129" fmla="*/ 17065 h 46787"/>
                <a:gd name="connsiteX130" fmla="*/ 186396 w 365921"/>
                <a:gd name="connsiteY130" fmla="*/ 18659 h 46787"/>
                <a:gd name="connsiteX131" fmla="*/ 183021 w 365921"/>
                <a:gd name="connsiteY131" fmla="*/ 22597 h 46787"/>
                <a:gd name="connsiteX132" fmla="*/ 181802 w 365921"/>
                <a:gd name="connsiteY132" fmla="*/ 27566 h 46787"/>
                <a:gd name="connsiteX133" fmla="*/ 181802 w 365921"/>
                <a:gd name="connsiteY133" fmla="*/ 45756 h 46787"/>
                <a:gd name="connsiteX134" fmla="*/ 176364 w 365921"/>
                <a:gd name="connsiteY134" fmla="*/ 45756 h 46787"/>
                <a:gd name="connsiteX135" fmla="*/ 176364 w 365921"/>
                <a:gd name="connsiteY135" fmla="*/ 0 h 46787"/>
                <a:gd name="connsiteX136" fmla="*/ 226963 w 365921"/>
                <a:gd name="connsiteY136" fmla="*/ 46787 h 46787"/>
                <a:gd name="connsiteX137" fmla="*/ 218524 w 365921"/>
                <a:gd name="connsiteY137" fmla="*/ 44537 h 46787"/>
                <a:gd name="connsiteX138" fmla="*/ 212805 w 365921"/>
                <a:gd name="connsiteY138" fmla="*/ 38349 h 46787"/>
                <a:gd name="connsiteX139" fmla="*/ 210742 w 365921"/>
                <a:gd name="connsiteY139" fmla="*/ 29535 h 46787"/>
                <a:gd name="connsiteX140" fmla="*/ 212617 w 365921"/>
                <a:gd name="connsiteY140" fmla="*/ 20909 h 46787"/>
                <a:gd name="connsiteX141" fmla="*/ 218149 w 365921"/>
                <a:gd name="connsiteY141" fmla="*/ 14533 h 46787"/>
                <a:gd name="connsiteX142" fmla="*/ 226494 w 365921"/>
                <a:gd name="connsiteY142" fmla="*/ 12095 h 46787"/>
                <a:gd name="connsiteX143" fmla="*/ 234745 w 365921"/>
                <a:gd name="connsiteY143" fmla="*/ 14252 h 46787"/>
                <a:gd name="connsiteX144" fmla="*/ 240183 w 365921"/>
                <a:gd name="connsiteY144" fmla="*/ 20159 h 46787"/>
                <a:gd name="connsiteX145" fmla="*/ 242058 w 365921"/>
                <a:gd name="connsiteY145" fmla="*/ 28785 h 46787"/>
                <a:gd name="connsiteX146" fmla="*/ 241965 w 365921"/>
                <a:gd name="connsiteY146" fmla="*/ 30473 h 46787"/>
                <a:gd name="connsiteX147" fmla="*/ 216180 w 365921"/>
                <a:gd name="connsiteY147" fmla="*/ 30473 h 46787"/>
                <a:gd name="connsiteX148" fmla="*/ 217962 w 365921"/>
                <a:gd name="connsiteY148" fmla="*/ 36755 h 46787"/>
                <a:gd name="connsiteX149" fmla="*/ 221993 w 365921"/>
                <a:gd name="connsiteY149" fmla="*/ 40599 h 46787"/>
                <a:gd name="connsiteX150" fmla="*/ 227150 w 365921"/>
                <a:gd name="connsiteY150" fmla="*/ 41818 h 46787"/>
                <a:gd name="connsiteX151" fmla="*/ 236808 w 365921"/>
                <a:gd name="connsiteY151" fmla="*/ 36005 h 46787"/>
                <a:gd name="connsiteX152" fmla="*/ 241402 w 365921"/>
                <a:gd name="connsiteY152" fmla="*/ 38255 h 46787"/>
                <a:gd name="connsiteX153" fmla="*/ 235683 w 365921"/>
                <a:gd name="connsiteY153" fmla="*/ 44443 h 46787"/>
                <a:gd name="connsiteX154" fmla="*/ 226963 w 365921"/>
                <a:gd name="connsiteY154" fmla="*/ 46787 h 46787"/>
                <a:gd name="connsiteX155" fmla="*/ 236339 w 365921"/>
                <a:gd name="connsiteY155" fmla="*/ 25972 h 46787"/>
                <a:gd name="connsiteX156" fmla="*/ 235214 w 365921"/>
                <a:gd name="connsiteY156" fmla="*/ 21940 h 46787"/>
                <a:gd name="connsiteX157" fmla="*/ 231932 w 365921"/>
                <a:gd name="connsiteY157" fmla="*/ 18471 h 46787"/>
                <a:gd name="connsiteX158" fmla="*/ 226494 w 365921"/>
                <a:gd name="connsiteY158" fmla="*/ 17065 h 46787"/>
                <a:gd name="connsiteX159" fmla="*/ 219931 w 365921"/>
                <a:gd name="connsiteY159" fmla="*/ 19502 h 46787"/>
                <a:gd name="connsiteX160" fmla="*/ 216461 w 365921"/>
                <a:gd name="connsiteY160" fmla="*/ 25972 h 46787"/>
                <a:gd name="connsiteX161" fmla="*/ 236339 w 365921"/>
                <a:gd name="connsiteY161" fmla="*/ 25972 h 46787"/>
                <a:gd name="connsiteX162" fmla="*/ 262628 w 365921"/>
                <a:gd name="connsiteY162" fmla="*/ 46787 h 46787"/>
                <a:gd name="connsiteX163" fmla="*/ 254658 w 365921"/>
                <a:gd name="connsiteY163" fmla="*/ 44537 h 46787"/>
                <a:gd name="connsiteX164" fmla="*/ 249033 w 365921"/>
                <a:gd name="connsiteY164" fmla="*/ 38349 h 46787"/>
                <a:gd name="connsiteX165" fmla="*/ 247064 w 365921"/>
                <a:gd name="connsiteY165" fmla="*/ 29441 h 46787"/>
                <a:gd name="connsiteX166" fmla="*/ 249033 w 365921"/>
                <a:gd name="connsiteY166" fmla="*/ 20628 h 46787"/>
                <a:gd name="connsiteX167" fmla="*/ 254658 w 365921"/>
                <a:gd name="connsiteY167" fmla="*/ 14346 h 46787"/>
                <a:gd name="connsiteX168" fmla="*/ 262628 w 365921"/>
                <a:gd name="connsiteY168" fmla="*/ 12095 h 46787"/>
                <a:gd name="connsiteX169" fmla="*/ 269285 w 365921"/>
                <a:gd name="connsiteY169" fmla="*/ 13783 h 46787"/>
                <a:gd name="connsiteX170" fmla="*/ 273786 w 365921"/>
                <a:gd name="connsiteY170" fmla="*/ 18002 h 46787"/>
                <a:gd name="connsiteX171" fmla="*/ 273973 w 365921"/>
                <a:gd name="connsiteY171" fmla="*/ 18002 h 46787"/>
                <a:gd name="connsiteX172" fmla="*/ 273786 w 365921"/>
                <a:gd name="connsiteY172" fmla="*/ 13502 h 46787"/>
                <a:gd name="connsiteX173" fmla="*/ 273786 w 365921"/>
                <a:gd name="connsiteY173" fmla="*/ 0 h 46787"/>
                <a:gd name="connsiteX174" fmla="*/ 279224 w 365921"/>
                <a:gd name="connsiteY174" fmla="*/ 0 h 46787"/>
                <a:gd name="connsiteX175" fmla="*/ 279224 w 365921"/>
                <a:gd name="connsiteY175" fmla="*/ 45756 h 46787"/>
                <a:gd name="connsiteX176" fmla="*/ 273973 w 365921"/>
                <a:gd name="connsiteY176" fmla="*/ 45756 h 46787"/>
                <a:gd name="connsiteX177" fmla="*/ 273973 w 365921"/>
                <a:gd name="connsiteY177" fmla="*/ 40974 h 46787"/>
                <a:gd name="connsiteX178" fmla="*/ 273786 w 365921"/>
                <a:gd name="connsiteY178" fmla="*/ 40974 h 46787"/>
                <a:gd name="connsiteX179" fmla="*/ 269285 w 365921"/>
                <a:gd name="connsiteY179" fmla="*/ 45099 h 46787"/>
                <a:gd name="connsiteX180" fmla="*/ 262628 w 365921"/>
                <a:gd name="connsiteY180" fmla="*/ 46787 h 46787"/>
                <a:gd name="connsiteX181" fmla="*/ 263191 w 365921"/>
                <a:gd name="connsiteY181" fmla="*/ 41818 h 46787"/>
                <a:gd name="connsiteX182" fmla="*/ 268535 w 365921"/>
                <a:gd name="connsiteY182" fmla="*/ 40318 h 46787"/>
                <a:gd name="connsiteX183" fmla="*/ 272473 w 365921"/>
                <a:gd name="connsiteY183" fmla="*/ 36005 h 46787"/>
                <a:gd name="connsiteX184" fmla="*/ 273973 w 365921"/>
                <a:gd name="connsiteY184" fmla="*/ 29441 h 46787"/>
                <a:gd name="connsiteX185" fmla="*/ 272473 w 365921"/>
                <a:gd name="connsiteY185" fmla="*/ 22972 h 46787"/>
                <a:gd name="connsiteX186" fmla="*/ 268535 w 365921"/>
                <a:gd name="connsiteY186" fmla="*/ 18659 h 46787"/>
                <a:gd name="connsiteX187" fmla="*/ 263191 w 365921"/>
                <a:gd name="connsiteY187" fmla="*/ 17065 h 46787"/>
                <a:gd name="connsiteX188" fmla="*/ 257846 w 365921"/>
                <a:gd name="connsiteY188" fmla="*/ 18659 h 46787"/>
                <a:gd name="connsiteX189" fmla="*/ 253908 w 365921"/>
                <a:gd name="connsiteY189" fmla="*/ 22972 h 46787"/>
                <a:gd name="connsiteX190" fmla="*/ 252408 w 365921"/>
                <a:gd name="connsiteY190" fmla="*/ 29441 h 46787"/>
                <a:gd name="connsiteX191" fmla="*/ 253908 w 365921"/>
                <a:gd name="connsiteY191" fmla="*/ 36005 h 46787"/>
                <a:gd name="connsiteX192" fmla="*/ 257846 w 365921"/>
                <a:gd name="connsiteY192" fmla="*/ 40318 h 46787"/>
                <a:gd name="connsiteX193" fmla="*/ 263191 w 365921"/>
                <a:gd name="connsiteY193" fmla="*/ 41818 h 46787"/>
                <a:gd name="connsiteX194" fmla="*/ 299061 w 365921"/>
                <a:gd name="connsiteY194" fmla="*/ 46787 h 46787"/>
                <a:gd name="connsiteX195" fmla="*/ 290060 w 365921"/>
                <a:gd name="connsiteY195" fmla="*/ 43318 h 46787"/>
                <a:gd name="connsiteX196" fmla="*/ 286965 w 365921"/>
                <a:gd name="connsiteY196" fmla="*/ 33660 h 46787"/>
                <a:gd name="connsiteX197" fmla="*/ 286965 w 365921"/>
                <a:gd name="connsiteY197" fmla="*/ 13127 h 46787"/>
                <a:gd name="connsiteX198" fmla="*/ 292404 w 365921"/>
                <a:gd name="connsiteY198" fmla="*/ 13127 h 46787"/>
                <a:gd name="connsiteX199" fmla="*/ 292404 w 365921"/>
                <a:gd name="connsiteY199" fmla="*/ 32817 h 46787"/>
                <a:gd name="connsiteX200" fmla="*/ 294466 w 365921"/>
                <a:gd name="connsiteY200" fmla="*/ 39661 h 46787"/>
                <a:gd name="connsiteX201" fmla="*/ 300186 w 365921"/>
                <a:gd name="connsiteY201" fmla="*/ 41818 h 46787"/>
                <a:gd name="connsiteX202" fmla="*/ 305061 w 365921"/>
                <a:gd name="connsiteY202" fmla="*/ 40411 h 46787"/>
                <a:gd name="connsiteX203" fmla="*/ 308437 w 365921"/>
                <a:gd name="connsiteY203" fmla="*/ 36567 h 46787"/>
                <a:gd name="connsiteX204" fmla="*/ 309656 w 365921"/>
                <a:gd name="connsiteY204" fmla="*/ 31598 h 46787"/>
                <a:gd name="connsiteX205" fmla="*/ 309656 w 365921"/>
                <a:gd name="connsiteY205" fmla="*/ 13127 h 46787"/>
                <a:gd name="connsiteX206" fmla="*/ 315094 w 365921"/>
                <a:gd name="connsiteY206" fmla="*/ 13127 h 46787"/>
                <a:gd name="connsiteX207" fmla="*/ 315094 w 365921"/>
                <a:gd name="connsiteY207" fmla="*/ 45756 h 46787"/>
                <a:gd name="connsiteX208" fmla="*/ 309843 w 365921"/>
                <a:gd name="connsiteY208" fmla="*/ 45756 h 46787"/>
                <a:gd name="connsiteX209" fmla="*/ 309843 w 365921"/>
                <a:gd name="connsiteY209" fmla="*/ 41068 h 46787"/>
                <a:gd name="connsiteX210" fmla="*/ 309656 w 365921"/>
                <a:gd name="connsiteY210" fmla="*/ 41068 h 46787"/>
                <a:gd name="connsiteX211" fmla="*/ 305343 w 365921"/>
                <a:gd name="connsiteY211" fmla="*/ 45099 h 46787"/>
                <a:gd name="connsiteX212" fmla="*/ 299061 w 365921"/>
                <a:gd name="connsiteY212" fmla="*/ 46787 h 46787"/>
                <a:gd name="connsiteX213" fmla="*/ 323120 w 365921"/>
                <a:gd name="connsiteY213" fmla="*/ 0 h 46787"/>
                <a:gd name="connsiteX214" fmla="*/ 328559 w 365921"/>
                <a:gd name="connsiteY214" fmla="*/ 0 h 46787"/>
                <a:gd name="connsiteX215" fmla="*/ 328559 w 365921"/>
                <a:gd name="connsiteY215" fmla="*/ 45756 h 46787"/>
                <a:gd name="connsiteX216" fmla="*/ 323120 w 365921"/>
                <a:gd name="connsiteY216" fmla="*/ 45756 h 46787"/>
                <a:gd name="connsiteX217" fmla="*/ 323120 w 365921"/>
                <a:gd name="connsiteY217" fmla="*/ 0 h 46787"/>
                <a:gd name="connsiteX218" fmla="*/ 350826 w 365921"/>
                <a:gd name="connsiteY218" fmla="*/ 46787 h 46787"/>
                <a:gd name="connsiteX219" fmla="*/ 342388 w 365921"/>
                <a:gd name="connsiteY219" fmla="*/ 44537 h 46787"/>
                <a:gd name="connsiteX220" fmla="*/ 336668 w 365921"/>
                <a:gd name="connsiteY220" fmla="*/ 38349 h 46787"/>
                <a:gd name="connsiteX221" fmla="*/ 334606 w 365921"/>
                <a:gd name="connsiteY221" fmla="*/ 29535 h 46787"/>
                <a:gd name="connsiteX222" fmla="*/ 336481 w 365921"/>
                <a:gd name="connsiteY222" fmla="*/ 20909 h 46787"/>
                <a:gd name="connsiteX223" fmla="*/ 342013 w 365921"/>
                <a:gd name="connsiteY223" fmla="*/ 14533 h 46787"/>
                <a:gd name="connsiteX224" fmla="*/ 350358 w 365921"/>
                <a:gd name="connsiteY224" fmla="*/ 12095 h 46787"/>
                <a:gd name="connsiteX225" fmla="*/ 358609 w 365921"/>
                <a:gd name="connsiteY225" fmla="*/ 14252 h 46787"/>
                <a:gd name="connsiteX226" fmla="*/ 364047 w 365921"/>
                <a:gd name="connsiteY226" fmla="*/ 20159 h 46787"/>
                <a:gd name="connsiteX227" fmla="*/ 365922 w 365921"/>
                <a:gd name="connsiteY227" fmla="*/ 28785 h 46787"/>
                <a:gd name="connsiteX228" fmla="*/ 365828 w 365921"/>
                <a:gd name="connsiteY228" fmla="*/ 30473 h 46787"/>
                <a:gd name="connsiteX229" fmla="*/ 340044 w 365921"/>
                <a:gd name="connsiteY229" fmla="*/ 30473 h 46787"/>
                <a:gd name="connsiteX230" fmla="*/ 341825 w 365921"/>
                <a:gd name="connsiteY230" fmla="*/ 36755 h 46787"/>
                <a:gd name="connsiteX231" fmla="*/ 345857 w 365921"/>
                <a:gd name="connsiteY231" fmla="*/ 40599 h 46787"/>
                <a:gd name="connsiteX232" fmla="*/ 351014 w 365921"/>
                <a:gd name="connsiteY232" fmla="*/ 41818 h 46787"/>
                <a:gd name="connsiteX233" fmla="*/ 360671 w 365921"/>
                <a:gd name="connsiteY233" fmla="*/ 36005 h 46787"/>
                <a:gd name="connsiteX234" fmla="*/ 365266 w 365921"/>
                <a:gd name="connsiteY234" fmla="*/ 38255 h 46787"/>
                <a:gd name="connsiteX235" fmla="*/ 359546 w 365921"/>
                <a:gd name="connsiteY235" fmla="*/ 44443 h 46787"/>
                <a:gd name="connsiteX236" fmla="*/ 350826 w 365921"/>
                <a:gd name="connsiteY236" fmla="*/ 46787 h 46787"/>
                <a:gd name="connsiteX237" fmla="*/ 360203 w 365921"/>
                <a:gd name="connsiteY237" fmla="*/ 25972 h 46787"/>
                <a:gd name="connsiteX238" fmla="*/ 359077 w 365921"/>
                <a:gd name="connsiteY238" fmla="*/ 21940 h 46787"/>
                <a:gd name="connsiteX239" fmla="*/ 355796 w 365921"/>
                <a:gd name="connsiteY239" fmla="*/ 18471 h 46787"/>
                <a:gd name="connsiteX240" fmla="*/ 350358 w 365921"/>
                <a:gd name="connsiteY240" fmla="*/ 17065 h 46787"/>
                <a:gd name="connsiteX241" fmla="*/ 343794 w 365921"/>
                <a:gd name="connsiteY241" fmla="*/ 19502 h 46787"/>
                <a:gd name="connsiteX242" fmla="*/ 340325 w 365921"/>
                <a:gd name="connsiteY242" fmla="*/ 25972 h 46787"/>
                <a:gd name="connsiteX243" fmla="*/ 360203 w 365921"/>
                <a:gd name="connsiteY243" fmla="*/ 25972 h 46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Lst>
              <a:rect l="l" t="t" r="r" b="b"/>
              <a:pathLst>
                <a:path w="365921" h="46787">
                  <a:moveTo>
                    <a:pt x="0" y="0"/>
                  </a:moveTo>
                  <a:lnTo>
                    <a:pt x="5438" y="0"/>
                  </a:lnTo>
                  <a:lnTo>
                    <a:pt x="5438" y="13502"/>
                  </a:lnTo>
                  <a:lnTo>
                    <a:pt x="5157" y="17908"/>
                  </a:lnTo>
                  <a:lnTo>
                    <a:pt x="5438" y="17908"/>
                  </a:lnTo>
                  <a:cubicBezTo>
                    <a:pt x="6313" y="16283"/>
                    <a:pt x="7720" y="14908"/>
                    <a:pt x="9657" y="13783"/>
                  </a:cubicBezTo>
                  <a:cubicBezTo>
                    <a:pt x="11595" y="12658"/>
                    <a:pt x="13721" y="12095"/>
                    <a:pt x="16033" y="12095"/>
                  </a:cubicBezTo>
                  <a:cubicBezTo>
                    <a:pt x="20034" y="12095"/>
                    <a:pt x="23065" y="13283"/>
                    <a:pt x="25128" y="15658"/>
                  </a:cubicBezTo>
                  <a:cubicBezTo>
                    <a:pt x="27191" y="17971"/>
                    <a:pt x="28222" y="21034"/>
                    <a:pt x="28222" y="24847"/>
                  </a:cubicBezTo>
                  <a:lnTo>
                    <a:pt x="28222" y="45756"/>
                  </a:lnTo>
                  <a:lnTo>
                    <a:pt x="22784" y="45756"/>
                  </a:lnTo>
                  <a:lnTo>
                    <a:pt x="22784" y="25691"/>
                  </a:lnTo>
                  <a:cubicBezTo>
                    <a:pt x="22784" y="22753"/>
                    <a:pt x="22034" y="20596"/>
                    <a:pt x="20534" y="19221"/>
                  </a:cubicBezTo>
                  <a:cubicBezTo>
                    <a:pt x="19096" y="17783"/>
                    <a:pt x="17190" y="17065"/>
                    <a:pt x="14814" y="17065"/>
                  </a:cubicBezTo>
                  <a:cubicBezTo>
                    <a:pt x="13064" y="17065"/>
                    <a:pt x="11470" y="17596"/>
                    <a:pt x="10033" y="18659"/>
                  </a:cubicBezTo>
                  <a:cubicBezTo>
                    <a:pt x="8657" y="19659"/>
                    <a:pt x="7532" y="20971"/>
                    <a:pt x="6657" y="22597"/>
                  </a:cubicBezTo>
                  <a:cubicBezTo>
                    <a:pt x="5845" y="24159"/>
                    <a:pt x="5438" y="25816"/>
                    <a:pt x="5438" y="27566"/>
                  </a:cubicBezTo>
                  <a:lnTo>
                    <a:pt x="5438" y="45756"/>
                  </a:lnTo>
                  <a:lnTo>
                    <a:pt x="0" y="45756"/>
                  </a:lnTo>
                  <a:lnTo>
                    <a:pt x="0" y="0"/>
                  </a:lnTo>
                  <a:close/>
                  <a:moveTo>
                    <a:pt x="50599" y="46787"/>
                  </a:moveTo>
                  <a:cubicBezTo>
                    <a:pt x="47473" y="46787"/>
                    <a:pt x="44661" y="46037"/>
                    <a:pt x="42160" y="44537"/>
                  </a:cubicBezTo>
                  <a:cubicBezTo>
                    <a:pt x="39722" y="43037"/>
                    <a:pt x="37816" y="40974"/>
                    <a:pt x="36441" y="38349"/>
                  </a:cubicBezTo>
                  <a:cubicBezTo>
                    <a:pt x="35065" y="35723"/>
                    <a:pt x="34378" y="32785"/>
                    <a:pt x="34378" y="29535"/>
                  </a:cubicBezTo>
                  <a:cubicBezTo>
                    <a:pt x="34378" y="26409"/>
                    <a:pt x="35003" y="23534"/>
                    <a:pt x="36253" y="20909"/>
                  </a:cubicBezTo>
                  <a:cubicBezTo>
                    <a:pt x="37566" y="18221"/>
                    <a:pt x="39410" y="16096"/>
                    <a:pt x="41785" y="14533"/>
                  </a:cubicBezTo>
                  <a:cubicBezTo>
                    <a:pt x="44223" y="12908"/>
                    <a:pt x="47005" y="12095"/>
                    <a:pt x="50130" y="12095"/>
                  </a:cubicBezTo>
                  <a:cubicBezTo>
                    <a:pt x="53318" y="12095"/>
                    <a:pt x="56068" y="12814"/>
                    <a:pt x="58381" y="14252"/>
                  </a:cubicBezTo>
                  <a:cubicBezTo>
                    <a:pt x="60756" y="15690"/>
                    <a:pt x="62569" y="17659"/>
                    <a:pt x="63819" y="20159"/>
                  </a:cubicBezTo>
                  <a:cubicBezTo>
                    <a:pt x="65069" y="22659"/>
                    <a:pt x="65694" y="25535"/>
                    <a:pt x="65694" y="28785"/>
                  </a:cubicBezTo>
                  <a:cubicBezTo>
                    <a:pt x="65694" y="29285"/>
                    <a:pt x="65663" y="29848"/>
                    <a:pt x="65601" y="30473"/>
                  </a:cubicBezTo>
                  <a:lnTo>
                    <a:pt x="39816" y="30473"/>
                  </a:lnTo>
                  <a:cubicBezTo>
                    <a:pt x="39941" y="32973"/>
                    <a:pt x="40535" y="35067"/>
                    <a:pt x="41598" y="36755"/>
                  </a:cubicBezTo>
                  <a:cubicBezTo>
                    <a:pt x="42660" y="38442"/>
                    <a:pt x="44004" y="39724"/>
                    <a:pt x="45629" y="40599"/>
                  </a:cubicBezTo>
                  <a:cubicBezTo>
                    <a:pt x="47254" y="41411"/>
                    <a:pt x="48974" y="41818"/>
                    <a:pt x="50786" y="41818"/>
                  </a:cubicBezTo>
                  <a:cubicBezTo>
                    <a:pt x="55037" y="41818"/>
                    <a:pt x="58256" y="39880"/>
                    <a:pt x="60444" y="36005"/>
                  </a:cubicBezTo>
                  <a:lnTo>
                    <a:pt x="65038" y="38255"/>
                  </a:lnTo>
                  <a:cubicBezTo>
                    <a:pt x="63663" y="40818"/>
                    <a:pt x="61756" y="42880"/>
                    <a:pt x="59319" y="44443"/>
                  </a:cubicBezTo>
                  <a:cubicBezTo>
                    <a:pt x="56881" y="46006"/>
                    <a:pt x="53974" y="46787"/>
                    <a:pt x="50599" y="46787"/>
                  </a:cubicBezTo>
                  <a:close/>
                  <a:moveTo>
                    <a:pt x="59975" y="25972"/>
                  </a:moveTo>
                  <a:cubicBezTo>
                    <a:pt x="59912" y="24597"/>
                    <a:pt x="59537" y="23253"/>
                    <a:pt x="58850" y="21940"/>
                  </a:cubicBezTo>
                  <a:cubicBezTo>
                    <a:pt x="58162" y="20565"/>
                    <a:pt x="57068" y="19409"/>
                    <a:pt x="55568" y="18471"/>
                  </a:cubicBezTo>
                  <a:cubicBezTo>
                    <a:pt x="54131" y="17533"/>
                    <a:pt x="52318" y="17065"/>
                    <a:pt x="50130" y="17065"/>
                  </a:cubicBezTo>
                  <a:cubicBezTo>
                    <a:pt x="47567" y="17065"/>
                    <a:pt x="45379" y="17877"/>
                    <a:pt x="43567" y="19502"/>
                  </a:cubicBezTo>
                  <a:cubicBezTo>
                    <a:pt x="41816" y="21128"/>
                    <a:pt x="40660" y="23284"/>
                    <a:pt x="40097" y="25972"/>
                  </a:cubicBezTo>
                  <a:lnTo>
                    <a:pt x="59975" y="25972"/>
                  </a:lnTo>
                  <a:close/>
                  <a:moveTo>
                    <a:pt x="72067" y="13127"/>
                  </a:moveTo>
                  <a:lnTo>
                    <a:pt x="77224" y="13127"/>
                  </a:lnTo>
                  <a:lnTo>
                    <a:pt x="77224" y="18377"/>
                  </a:lnTo>
                  <a:lnTo>
                    <a:pt x="77505" y="18377"/>
                  </a:lnTo>
                  <a:cubicBezTo>
                    <a:pt x="78131" y="16565"/>
                    <a:pt x="79350" y="15096"/>
                    <a:pt x="81162" y="13970"/>
                  </a:cubicBezTo>
                  <a:cubicBezTo>
                    <a:pt x="83037" y="12783"/>
                    <a:pt x="84975" y="12189"/>
                    <a:pt x="86975" y="12189"/>
                  </a:cubicBezTo>
                  <a:cubicBezTo>
                    <a:pt x="88476" y="12189"/>
                    <a:pt x="89757" y="12408"/>
                    <a:pt x="90820" y="12845"/>
                  </a:cubicBezTo>
                  <a:lnTo>
                    <a:pt x="90820" y="18752"/>
                  </a:lnTo>
                  <a:cubicBezTo>
                    <a:pt x="89444" y="18065"/>
                    <a:pt x="87913" y="17721"/>
                    <a:pt x="86225" y="17721"/>
                  </a:cubicBezTo>
                  <a:cubicBezTo>
                    <a:pt x="84600" y="17721"/>
                    <a:pt x="83131" y="18159"/>
                    <a:pt x="81818" y="19034"/>
                  </a:cubicBezTo>
                  <a:cubicBezTo>
                    <a:pt x="80506" y="19909"/>
                    <a:pt x="79443" y="21128"/>
                    <a:pt x="78631" y="22690"/>
                  </a:cubicBezTo>
                  <a:cubicBezTo>
                    <a:pt x="77880" y="24191"/>
                    <a:pt x="77505" y="25816"/>
                    <a:pt x="77505" y="27566"/>
                  </a:cubicBezTo>
                  <a:lnTo>
                    <a:pt x="77505" y="45756"/>
                  </a:lnTo>
                  <a:lnTo>
                    <a:pt x="72067" y="45756"/>
                  </a:lnTo>
                  <a:lnTo>
                    <a:pt x="72067" y="13127"/>
                  </a:lnTo>
                  <a:close/>
                  <a:moveTo>
                    <a:pt x="92015" y="45756"/>
                  </a:moveTo>
                  <a:lnTo>
                    <a:pt x="92015" y="45756"/>
                  </a:lnTo>
                  <a:close/>
                  <a:moveTo>
                    <a:pt x="122228" y="46787"/>
                  </a:moveTo>
                  <a:cubicBezTo>
                    <a:pt x="118728" y="46787"/>
                    <a:pt x="115790" y="45975"/>
                    <a:pt x="113414" y="44349"/>
                  </a:cubicBezTo>
                  <a:cubicBezTo>
                    <a:pt x="111101" y="42662"/>
                    <a:pt x="109476" y="40536"/>
                    <a:pt x="108539" y="37973"/>
                  </a:cubicBezTo>
                  <a:lnTo>
                    <a:pt x="113414" y="35817"/>
                  </a:lnTo>
                  <a:cubicBezTo>
                    <a:pt x="114227" y="37817"/>
                    <a:pt x="115414" y="39349"/>
                    <a:pt x="116977" y="40411"/>
                  </a:cubicBezTo>
                  <a:cubicBezTo>
                    <a:pt x="118602" y="41474"/>
                    <a:pt x="120353" y="42005"/>
                    <a:pt x="122228" y="42005"/>
                  </a:cubicBezTo>
                  <a:cubicBezTo>
                    <a:pt x="124291" y="42005"/>
                    <a:pt x="126041" y="41599"/>
                    <a:pt x="127479" y="40786"/>
                  </a:cubicBezTo>
                  <a:cubicBezTo>
                    <a:pt x="128916" y="39911"/>
                    <a:pt x="129635" y="38724"/>
                    <a:pt x="129635" y="37223"/>
                  </a:cubicBezTo>
                  <a:cubicBezTo>
                    <a:pt x="129635" y="35848"/>
                    <a:pt x="129073" y="34754"/>
                    <a:pt x="127947" y="33942"/>
                  </a:cubicBezTo>
                  <a:cubicBezTo>
                    <a:pt x="126822" y="33067"/>
                    <a:pt x="125010" y="32348"/>
                    <a:pt x="122509" y="31785"/>
                  </a:cubicBezTo>
                  <a:lnTo>
                    <a:pt x="118571" y="30754"/>
                  </a:lnTo>
                  <a:cubicBezTo>
                    <a:pt x="115946" y="30066"/>
                    <a:pt x="113789" y="28972"/>
                    <a:pt x="112102" y="27472"/>
                  </a:cubicBezTo>
                  <a:cubicBezTo>
                    <a:pt x="110477" y="25910"/>
                    <a:pt x="109664" y="23941"/>
                    <a:pt x="109664" y="21565"/>
                  </a:cubicBezTo>
                  <a:cubicBezTo>
                    <a:pt x="109664" y="19690"/>
                    <a:pt x="110226" y="18034"/>
                    <a:pt x="111352" y="16596"/>
                  </a:cubicBezTo>
                  <a:cubicBezTo>
                    <a:pt x="112477" y="15158"/>
                    <a:pt x="113977" y="14064"/>
                    <a:pt x="115852" y="13314"/>
                  </a:cubicBezTo>
                  <a:cubicBezTo>
                    <a:pt x="117727" y="12502"/>
                    <a:pt x="119759" y="12095"/>
                    <a:pt x="121947" y="12095"/>
                  </a:cubicBezTo>
                  <a:cubicBezTo>
                    <a:pt x="124822" y="12095"/>
                    <a:pt x="127354" y="12720"/>
                    <a:pt x="129541" y="13970"/>
                  </a:cubicBezTo>
                  <a:cubicBezTo>
                    <a:pt x="131792" y="15221"/>
                    <a:pt x="133386" y="16940"/>
                    <a:pt x="134323" y="19127"/>
                  </a:cubicBezTo>
                  <a:lnTo>
                    <a:pt x="129635" y="21284"/>
                  </a:lnTo>
                  <a:cubicBezTo>
                    <a:pt x="128198" y="18409"/>
                    <a:pt x="125603" y="16971"/>
                    <a:pt x="121853" y="16971"/>
                  </a:cubicBezTo>
                  <a:cubicBezTo>
                    <a:pt x="120103" y="16971"/>
                    <a:pt x="118540" y="17409"/>
                    <a:pt x="117165" y="18284"/>
                  </a:cubicBezTo>
                  <a:cubicBezTo>
                    <a:pt x="115852" y="19096"/>
                    <a:pt x="115196" y="20128"/>
                    <a:pt x="115196" y="21378"/>
                  </a:cubicBezTo>
                  <a:cubicBezTo>
                    <a:pt x="115196" y="22565"/>
                    <a:pt x="115665" y="23534"/>
                    <a:pt x="116602" y="24284"/>
                  </a:cubicBezTo>
                  <a:cubicBezTo>
                    <a:pt x="117540" y="25034"/>
                    <a:pt x="118946" y="25660"/>
                    <a:pt x="120822" y="26160"/>
                  </a:cubicBezTo>
                  <a:lnTo>
                    <a:pt x="125510" y="27378"/>
                  </a:lnTo>
                  <a:cubicBezTo>
                    <a:pt x="128697" y="28191"/>
                    <a:pt x="131104" y="29410"/>
                    <a:pt x="132729" y="31035"/>
                  </a:cubicBezTo>
                  <a:cubicBezTo>
                    <a:pt x="134354" y="32598"/>
                    <a:pt x="135167" y="34536"/>
                    <a:pt x="135167" y="36848"/>
                  </a:cubicBezTo>
                  <a:cubicBezTo>
                    <a:pt x="135167" y="38849"/>
                    <a:pt x="134573" y="40599"/>
                    <a:pt x="133386" y="42099"/>
                  </a:cubicBezTo>
                  <a:cubicBezTo>
                    <a:pt x="132260" y="43599"/>
                    <a:pt x="130729" y="44756"/>
                    <a:pt x="128791" y="45568"/>
                  </a:cubicBezTo>
                  <a:cubicBezTo>
                    <a:pt x="126853" y="46381"/>
                    <a:pt x="124666" y="46787"/>
                    <a:pt x="122228" y="46787"/>
                  </a:cubicBezTo>
                  <a:close/>
                  <a:moveTo>
                    <a:pt x="156263" y="46787"/>
                  </a:moveTo>
                  <a:cubicBezTo>
                    <a:pt x="153076" y="46787"/>
                    <a:pt x="150232" y="46037"/>
                    <a:pt x="147731" y="44537"/>
                  </a:cubicBezTo>
                  <a:cubicBezTo>
                    <a:pt x="145231" y="42974"/>
                    <a:pt x="143262" y="40911"/>
                    <a:pt x="141824" y="38349"/>
                  </a:cubicBezTo>
                  <a:cubicBezTo>
                    <a:pt x="140449" y="35723"/>
                    <a:pt x="139761" y="32754"/>
                    <a:pt x="139761" y="29441"/>
                  </a:cubicBezTo>
                  <a:cubicBezTo>
                    <a:pt x="139761" y="26191"/>
                    <a:pt x="140449" y="23253"/>
                    <a:pt x="141824" y="20628"/>
                  </a:cubicBezTo>
                  <a:cubicBezTo>
                    <a:pt x="143262" y="17940"/>
                    <a:pt x="145231" y="15846"/>
                    <a:pt x="147731" y="14346"/>
                  </a:cubicBezTo>
                  <a:cubicBezTo>
                    <a:pt x="150232" y="12845"/>
                    <a:pt x="153076" y="12095"/>
                    <a:pt x="156263" y="12095"/>
                  </a:cubicBezTo>
                  <a:cubicBezTo>
                    <a:pt x="159764" y="12095"/>
                    <a:pt x="162702" y="12939"/>
                    <a:pt x="165077" y="14627"/>
                  </a:cubicBezTo>
                  <a:cubicBezTo>
                    <a:pt x="167515" y="16252"/>
                    <a:pt x="169265" y="18409"/>
                    <a:pt x="170328" y="21096"/>
                  </a:cubicBezTo>
                  <a:lnTo>
                    <a:pt x="165358" y="23159"/>
                  </a:lnTo>
                  <a:cubicBezTo>
                    <a:pt x="164546" y="21159"/>
                    <a:pt x="163327" y="19659"/>
                    <a:pt x="161702" y="18659"/>
                  </a:cubicBezTo>
                  <a:cubicBezTo>
                    <a:pt x="160139" y="17596"/>
                    <a:pt x="158232" y="17065"/>
                    <a:pt x="155982" y="17065"/>
                  </a:cubicBezTo>
                  <a:cubicBezTo>
                    <a:pt x="154044" y="17065"/>
                    <a:pt x="152232" y="17596"/>
                    <a:pt x="150544" y="18659"/>
                  </a:cubicBezTo>
                  <a:cubicBezTo>
                    <a:pt x="148919" y="19659"/>
                    <a:pt x="147606" y="21096"/>
                    <a:pt x="146606" y="22972"/>
                  </a:cubicBezTo>
                  <a:cubicBezTo>
                    <a:pt x="145606" y="24847"/>
                    <a:pt x="145106" y="27003"/>
                    <a:pt x="145106" y="29441"/>
                  </a:cubicBezTo>
                  <a:cubicBezTo>
                    <a:pt x="145106" y="31879"/>
                    <a:pt x="145606" y="34036"/>
                    <a:pt x="146606" y="35911"/>
                  </a:cubicBezTo>
                  <a:cubicBezTo>
                    <a:pt x="147606" y="37786"/>
                    <a:pt x="148919" y="39255"/>
                    <a:pt x="150544" y="40318"/>
                  </a:cubicBezTo>
                  <a:cubicBezTo>
                    <a:pt x="152232" y="41318"/>
                    <a:pt x="154044" y="41818"/>
                    <a:pt x="155982" y="41818"/>
                  </a:cubicBezTo>
                  <a:cubicBezTo>
                    <a:pt x="158295" y="41818"/>
                    <a:pt x="160264" y="41286"/>
                    <a:pt x="161889" y="40224"/>
                  </a:cubicBezTo>
                  <a:cubicBezTo>
                    <a:pt x="163577" y="39161"/>
                    <a:pt x="164827" y="37661"/>
                    <a:pt x="165640" y="35723"/>
                  </a:cubicBezTo>
                  <a:lnTo>
                    <a:pt x="170515" y="37786"/>
                  </a:lnTo>
                  <a:cubicBezTo>
                    <a:pt x="169390" y="40474"/>
                    <a:pt x="167577" y="42662"/>
                    <a:pt x="165077" y="44349"/>
                  </a:cubicBezTo>
                  <a:cubicBezTo>
                    <a:pt x="162639" y="45975"/>
                    <a:pt x="159701" y="46787"/>
                    <a:pt x="156263" y="46787"/>
                  </a:cubicBezTo>
                  <a:close/>
                  <a:moveTo>
                    <a:pt x="176364" y="0"/>
                  </a:moveTo>
                  <a:lnTo>
                    <a:pt x="181802" y="0"/>
                  </a:lnTo>
                  <a:lnTo>
                    <a:pt x="181802" y="13502"/>
                  </a:lnTo>
                  <a:lnTo>
                    <a:pt x="181521" y="17908"/>
                  </a:lnTo>
                  <a:lnTo>
                    <a:pt x="181802" y="17908"/>
                  </a:lnTo>
                  <a:cubicBezTo>
                    <a:pt x="182677" y="16283"/>
                    <a:pt x="184084" y="14908"/>
                    <a:pt x="186021" y="13783"/>
                  </a:cubicBezTo>
                  <a:cubicBezTo>
                    <a:pt x="187959" y="12658"/>
                    <a:pt x="190084" y="12095"/>
                    <a:pt x="192397" y="12095"/>
                  </a:cubicBezTo>
                  <a:cubicBezTo>
                    <a:pt x="196398" y="12095"/>
                    <a:pt x="199429" y="13283"/>
                    <a:pt x="201492" y="15658"/>
                  </a:cubicBezTo>
                  <a:cubicBezTo>
                    <a:pt x="203555" y="17971"/>
                    <a:pt x="204586" y="21034"/>
                    <a:pt x="204586" y="24847"/>
                  </a:cubicBezTo>
                  <a:lnTo>
                    <a:pt x="204586" y="45756"/>
                  </a:lnTo>
                  <a:lnTo>
                    <a:pt x="199148" y="45756"/>
                  </a:lnTo>
                  <a:lnTo>
                    <a:pt x="199148" y="25691"/>
                  </a:lnTo>
                  <a:cubicBezTo>
                    <a:pt x="199148" y="22753"/>
                    <a:pt x="198398" y="20596"/>
                    <a:pt x="196898" y="19221"/>
                  </a:cubicBezTo>
                  <a:cubicBezTo>
                    <a:pt x="195460" y="17783"/>
                    <a:pt x="193553" y="17065"/>
                    <a:pt x="191178" y="17065"/>
                  </a:cubicBezTo>
                  <a:cubicBezTo>
                    <a:pt x="189428" y="17065"/>
                    <a:pt x="187834" y="17596"/>
                    <a:pt x="186396" y="18659"/>
                  </a:cubicBezTo>
                  <a:cubicBezTo>
                    <a:pt x="185021" y="19659"/>
                    <a:pt x="183896" y="20971"/>
                    <a:pt x="183021" y="22597"/>
                  </a:cubicBezTo>
                  <a:cubicBezTo>
                    <a:pt x="182208" y="24159"/>
                    <a:pt x="181802" y="25816"/>
                    <a:pt x="181802" y="27566"/>
                  </a:cubicBezTo>
                  <a:lnTo>
                    <a:pt x="181802" y="45756"/>
                  </a:lnTo>
                  <a:lnTo>
                    <a:pt x="176364" y="45756"/>
                  </a:lnTo>
                  <a:lnTo>
                    <a:pt x="176364" y="0"/>
                  </a:lnTo>
                  <a:close/>
                  <a:moveTo>
                    <a:pt x="226963" y="46787"/>
                  </a:moveTo>
                  <a:cubicBezTo>
                    <a:pt x="223837" y="46787"/>
                    <a:pt x="221025" y="46037"/>
                    <a:pt x="218524" y="44537"/>
                  </a:cubicBezTo>
                  <a:cubicBezTo>
                    <a:pt x="216086" y="43037"/>
                    <a:pt x="214180" y="40974"/>
                    <a:pt x="212805" y="38349"/>
                  </a:cubicBezTo>
                  <a:cubicBezTo>
                    <a:pt x="211429" y="35723"/>
                    <a:pt x="210742" y="32785"/>
                    <a:pt x="210742" y="29535"/>
                  </a:cubicBezTo>
                  <a:cubicBezTo>
                    <a:pt x="210742" y="26409"/>
                    <a:pt x="211367" y="23534"/>
                    <a:pt x="212617" y="20909"/>
                  </a:cubicBezTo>
                  <a:cubicBezTo>
                    <a:pt x="213930" y="18221"/>
                    <a:pt x="215774" y="16096"/>
                    <a:pt x="218149" y="14533"/>
                  </a:cubicBezTo>
                  <a:cubicBezTo>
                    <a:pt x="220587" y="12908"/>
                    <a:pt x="223369" y="12095"/>
                    <a:pt x="226494" y="12095"/>
                  </a:cubicBezTo>
                  <a:cubicBezTo>
                    <a:pt x="229682" y="12095"/>
                    <a:pt x="232432" y="12814"/>
                    <a:pt x="234745" y="14252"/>
                  </a:cubicBezTo>
                  <a:cubicBezTo>
                    <a:pt x="237120" y="15690"/>
                    <a:pt x="238933" y="17659"/>
                    <a:pt x="240183" y="20159"/>
                  </a:cubicBezTo>
                  <a:cubicBezTo>
                    <a:pt x="241433" y="22659"/>
                    <a:pt x="242058" y="25535"/>
                    <a:pt x="242058" y="28785"/>
                  </a:cubicBezTo>
                  <a:cubicBezTo>
                    <a:pt x="242058" y="29285"/>
                    <a:pt x="242027" y="29848"/>
                    <a:pt x="241965" y="30473"/>
                  </a:cubicBezTo>
                  <a:lnTo>
                    <a:pt x="216180" y="30473"/>
                  </a:lnTo>
                  <a:cubicBezTo>
                    <a:pt x="216305" y="32973"/>
                    <a:pt x="216899" y="35067"/>
                    <a:pt x="217962" y="36755"/>
                  </a:cubicBezTo>
                  <a:cubicBezTo>
                    <a:pt x="219024" y="38442"/>
                    <a:pt x="220368" y="39724"/>
                    <a:pt x="221993" y="40599"/>
                  </a:cubicBezTo>
                  <a:cubicBezTo>
                    <a:pt x="223618" y="41411"/>
                    <a:pt x="225338" y="41818"/>
                    <a:pt x="227150" y="41818"/>
                  </a:cubicBezTo>
                  <a:cubicBezTo>
                    <a:pt x="231401" y="41818"/>
                    <a:pt x="234620" y="39880"/>
                    <a:pt x="236808" y="36005"/>
                  </a:cubicBezTo>
                  <a:lnTo>
                    <a:pt x="241402" y="38255"/>
                  </a:lnTo>
                  <a:cubicBezTo>
                    <a:pt x="240027" y="40818"/>
                    <a:pt x="238120" y="42880"/>
                    <a:pt x="235683" y="44443"/>
                  </a:cubicBezTo>
                  <a:cubicBezTo>
                    <a:pt x="233245" y="46006"/>
                    <a:pt x="230338" y="46787"/>
                    <a:pt x="226963" y="46787"/>
                  </a:cubicBezTo>
                  <a:close/>
                  <a:moveTo>
                    <a:pt x="236339" y="25972"/>
                  </a:moveTo>
                  <a:cubicBezTo>
                    <a:pt x="236276" y="24597"/>
                    <a:pt x="235901" y="23253"/>
                    <a:pt x="235214" y="21940"/>
                  </a:cubicBezTo>
                  <a:cubicBezTo>
                    <a:pt x="234526" y="20565"/>
                    <a:pt x="233432" y="19409"/>
                    <a:pt x="231932" y="18471"/>
                  </a:cubicBezTo>
                  <a:cubicBezTo>
                    <a:pt x="230495" y="17533"/>
                    <a:pt x="228682" y="17065"/>
                    <a:pt x="226494" y="17065"/>
                  </a:cubicBezTo>
                  <a:cubicBezTo>
                    <a:pt x="223931" y="17065"/>
                    <a:pt x="221743" y="17877"/>
                    <a:pt x="219931" y="19502"/>
                  </a:cubicBezTo>
                  <a:cubicBezTo>
                    <a:pt x="218180" y="21128"/>
                    <a:pt x="217024" y="23284"/>
                    <a:pt x="216461" y="25972"/>
                  </a:cubicBezTo>
                  <a:lnTo>
                    <a:pt x="236339" y="25972"/>
                  </a:lnTo>
                  <a:close/>
                  <a:moveTo>
                    <a:pt x="262628" y="46787"/>
                  </a:moveTo>
                  <a:cubicBezTo>
                    <a:pt x="259690" y="46787"/>
                    <a:pt x="257033" y="46037"/>
                    <a:pt x="254658" y="44537"/>
                  </a:cubicBezTo>
                  <a:cubicBezTo>
                    <a:pt x="252283" y="43037"/>
                    <a:pt x="250408" y="40974"/>
                    <a:pt x="249033" y="38349"/>
                  </a:cubicBezTo>
                  <a:cubicBezTo>
                    <a:pt x="247720" y="35723"/>
                    <a:pt x="247064" y="32754"/>
                    <a:pt x="247064" y="29441"/>
                  </a:cubicBezTo>
                  <a:cubicBezTo>
                    <a:pt x="247064" y="26191"/>
                    <a:pt x="247720" y="23253"/>
                    <a:pt x="249033" y="20628"/>
                  </a:cubicBezTo>
                  <a:cubicBezTo>
                    <a:pt x="250408" y="17940"/>
                    <a:pt x="252283" y="15846"/>
                    <a:pt x="254658" y="14346"/>
                  </a:cubicBezTo>
                  <a:cubicBezTo>
                    <a:pt x="257033" y="12845"/>
                    <a:pt x="259690" y="12095"/>
                    <a:pt x="262628" y="12095"/>
                  </a:cubicBezTo>
                  <a:cubicBezTo>
                    <a:pt x="265128" y="12095"/>
                    <a:pt x="267347" y="12658"/>
                    <a:pt x="269285" y="13783"/>
                  </a:cubicBezTo>
                  <a:cubicBezTo>
                    <a:pt x="271223" y="14908"/>
                    <a:pt x="272723" y="16315"/>
                    <a:pt x="273786" y="18002"/>
                  </a:cubicBezTo>
                  <a:lnTo>
                    <a:pt x="273973" y="18002"/>
                  </a:lnTo>
                  <a:lnTo>
                    <a:pt x="273786" y="13502"/>
                  </a:lnTo>
                  <a:lnTo>
                    <a:pt x="273786" y="0"/>
                  </a:lnTo>
                  <a:lnTo>
                    <a:pt x="279224" y="0"/>
                  </a:lnTo>
                  <a:lnTo>
                    <a:pt x="279224" y="45756"/>
                  </a:lnTo>
                  <a:lnTo>
                    <a:pt x="273973" y="45756"/>
                  </a:lnTo>
                  <a:lnTo>
                    <a:pt x="273973" y="40974"/>
                  </a:lnTo>
                  <a:lnTo>
                    <a:pt x="273786" y="40974"/>
                  </a:lnTo>
                  <a:cubicBezTo>
                    <a:pt x="272723" y="42599"/>
                    <a:pt x="271223" y="43974"/>
                    <a:pt x="269285" y="45099"/>
                  </a:cubicBezTo>
                  <a:cubicBezTo>
                    <a:pt x="267347" y="46225"/>
                    <a:pt x="265128" y="46787"/>
                    <a:pt x="262628" y="46787"/>
                  </a:cubicBezTo>
                  <a:close/>
                  <a:moveTo>
                    <a:pt x="263191" y="41818"/>
                  </a:moveTo>
                  <a:cubicBezTo>
                    <a:pt x="265128" y="41818"/>
                    <a:pt x="266910" y="41318"/>
                    <a:pt x="268535" y="40318"/>
                  </a:cubicBezTo>
                  <a:cubicBezTo>
                    <a:pt x="270160" y="39317"/>
                    <a:pt x="271473" y="37880"/>
                    <a:pt x="272473" y="36005"/>
                  </a:cubicBezTo>
                  <a:cubicBezTo>
                    <a:pt x="273473" y="34129"/>
                    <a:pt x="273973" y="31942"/>
                    <a:pt x="273973" y="29441"/>
                  </a:cubicBezTo>
                  <a:cubicBezTo>
                    <a:pt x="273973" y="27003"/>
                    <a:pt x="273473" y="24847"/>
                    <a:pt x="272473" y="22972"/>
                  </a:cubicBezTo>
                  <a:cubicBezTo>
                    <a:pt x="271473" y="21096"/>
                    <a:pt x="270160" y="19659"/>
                    <a:pt x="268535" y="18659"/>
                  </a:cubicBezTo>
                  <a:cubicBezTo>
                    <a:pt x="266910" y="17596"/>
                    <a:pt x="265128" y="17065"/>
                    <a:pt x="263191" y="17065"/>
                  </a:cubicBezTo>
                  <a:cubicBezTo>
                    <a:pt x="261315" y="17065"/>
                    <a:pt x="259534" y="17596"/>
                    <a:pt x="257846" y="18659"/>
                  </a:cubicBezTo>
                  <a:cubicBezTo>
                    <a:pt x="256221" y="19659"/>
                    <a:pt x="254908" y="21096"/>
                    <a:pt x="253908" y="22972"/>
                  </a:cubicBezTo>
                  <a:cubicBezTo>
                    <a:pt x="252908" y="24847"/>
                    <a:pt x="252408" y="27003"/>
                    <a:pt x="252408" y="29441"/>
                  </a:cubicBezTo>
                  <a:cubicBezTo>
                    <a:pt x="252408" y="31879"/>
                    <a:pt x="252908" y="34067"/>
                    <a:pt x="253908" y="36005"/>
                  </a:cubicBezTo>
                  <a:cubicBezTo>
                    <a:pt x="254908" y="37880"/>
                    <a:pt x="256221" y="39317"/>
                    <a:pt x="257846" y="40318"/>
                  </a:cubicBezTo>
                  <a:cubicBezTo>
                    <a:pt x="259534" y="41318"/>
                    <a:pt x="261315" y="41818"/>
                    <a:pt x="263191" y="41818"/>
                  </a:cubicBezTo>
                  <a:close/>
                  <a:moveTo>
                    <a:pt x="299061" y="46787"/>
                  </a:moveTo>
                  <a:cubicBezTo>
                    <a:pt x="295123" y="46787"/>
                    <a:pt x="292122" y="45631"/>
                    <a:pt x="290060" y="43318"/>
                  </a:cubicBezTo>
                  <a:cubicBezTo>
                    <a:pt x="287997" y="41005"/>
                    <a:pt x="286965" y="37786"/>
                    <a:pt x="286965" y="33660"/>
                  </a:cubicBezTo>
                  <a:lnTo>
                    <a:pt x="286965" y="13127"/>
                  </a:lnTo>
                  <a:lnTo>
                    <a:pt x="292404" y="13127"/>
                  </a:lnTo>
                  <a:lnTo>
                    <a:pt x="292404" y="32817"/>
                  </a:lnTo>
                  <a:cubicBezTo>
                    <a:pt x="292404" y="35942"/>
                    <a:pt x="293091" y="38224"/>
                    <a:pt x="294466" y="39661"/>
                  </a:cubicBezTo>
                  <a:cubicBezTo>
                    <a:pt x="295904" y="41099"/>
                    <a:pt x="297811" y="41818"/>
                    <a:pt x="300186" y="41818"/>
                  </a:cubicBezTo>
                  <a:cubicBezTo>
                    <a:pt x="302061" y="41818"/>
                    <a:pt x="303686" y="41349"/>
                    <a:pt x="305061" y="40411"/>
                  </a:cubicBezTo>
                  <a:cubicBezTo>
                    <a:pt x="306499" y="39411"/>
                    <a:pt x="307624" y="38130"/>
                    <a:pt x="308437" y="36567"/>
                  </a:cubicBezTo>
                  <a:cubicBezTo>
                    <a:pt x="309250" y="35004"/>
                    <a:pt x="309656" y="33348"/>
                    <a:pt x="309656" y="31598"/>
                  </a:cubicBezTo>
                  <a:lnTo>
                    <a:pt x="309656" y="13127"/>
                  </a:lnTo>
                  <a:lnTo>
                    <a:pt x="315094" y="13127"/>
                  </a:lnTo>
                  <a:lnTo>
                    <a:pt x="315094" y="45756"/>
                  </a:lnTo>
                  <a:lnTo>
                    <a:pt x="309843" y="45756"/>
                  </a:lnTo>
                  <a:lnTo>
                    <a:pt x="309843" y="41068"/>
                  </a:lnTo>
                  <a:lnTo>
                    <a:pt x="309656" y="41068"/>
                  </a:lnTo>
                  <a:cubicBezTo>
                    <a:pt x="308718" y="42630"/>
                    <a:pt x="307281" y="43974"/>
                    <a:pt x="305343" y="45099"/>
                  </a:cubicBezTo>
                  <a:cubicBezTo>
                    <a:pt x="303405" y="46225"/>
                    <a:pt x="301311" y="46787"/>
                    <a:pt x="299061" y="46787"/>
                  </a:cubicBezTo>
                  <a:close/>
                  <a:moveTo>
                    <a:pt x="323120" y="0"/>
                  </a:moveTo>
                  <a:lnTo>
                    <a:pt x="328559" y="0"/>
                  </a:lnTo>
                  <a:lnTo>
                    <a:pt x="328559" y="45756"/>
                  </a:lnTo>
                  <a:lnTo>
                    <a:pt x="323120" y="45756"/>
                  </a:lnTo>
                  <a:lnTo>
                    <a:pt x="323120" y="0"/>
                  </a:lnTo>
                  <a:close/>
                  <a:moveTo>
                    <a:pt x="350826" y="46787"/>
                  </a:moveTo>
                  <a:cubicBezTo>
                    <a:pt x="347701" y="46787"/>
                    <a:pt x="344888" y="46037"/>
                    <a:pt x="342388" y="44537"/>
                  </a:cubicBezTo>
                  <a:cubicBezTo>
                    <a:pt x="339950" y="43037"/>
                    <a:pt x="338044" y="40974"/>
                    <a:pt x="336668" y="38349"/>
                  </a:cubicBezTo>
                  <a:cubicBezTo>
                    <a:pt x="335293" y="35723"/>
                    <a:pt x="334606" y="32785"/>
                    <a:pt x="334606" y="29535"/>
                  </a:cubicBezTo>
                  <a:cubicBezTo>
                    <a:pt x="334606" y="26409"/>
                    <a:pt x="335231" y="23534"/>
                    <a:pt x="336481" y="20909"/>
                  </a:cubicBezTo>
                  <a:cubicBezTo>
                    <a:pt x="337793" y="18221"/>
                    <a:pt x="339638" y="16096"/>
                    <a:pt x="342013" y="14533"/>
                  </a:cubicBezTo>
                  <a:cubicBezTo>
                    <a:pt x="344451" y="12908"/>
                    <a:pt x="347232" y="12095"/>
                    <a:pt x="350358" y="12095"/>
                  </a:cubicBezTo>
                  <a:cubicBezTo>
                    <a:pt x="353545" y="12095"/>
                    <a:pt x="356296" y="12814"/>
                    <a:pt x="358609" y="14252"/>
                  </a:cubicBezTo>
                  <a:cubicBezTo>
                    <a:pt x="360984" y="15690"/>
                    <a:pt x="362797" y="17659"/>
                    <a:pt x="364047" y="20159"/>
                  </a:cubicBezTo>
                  <a:cubicBezTo>
                    <a:pt x="365297" y="22659"/>
                    <a:pt x="365922" y="25535"/>
                    <a:pt x="365922" y="28785"/>
                  </a:cubicBezTo>
                  <a:cubicBezTo>
                    <a:pt x="365922" y="29285"/>
                    <a:pt x="365891" y="29848"/>
                    <a:pt x="365828" y="30473"/>
                  </a:cubicBezTo>
                  <a:lnTo>
                    <a:pt x="340044" y="30473"/>
                  </a:lnTo>
                  <a:cubicBezTo>
                    <a:pt x="340169" y="32973"/>
                    <a:pt x="340763" y="35067"/>
                    <a:pt x="341825" y="36755"/>
                  </a:cubicBezTo>
                  <a:cubicBezTo>
                    <a:pt x="342888" y="38442"/>
                    <a:pt x="344232" y="39724"/>
                    <a:pt x="345857" y="40599"/>
                  </a:cubicBezTo>
                  <a:cubicBezTo>
                    <a:pt x="347482" y="41411"/>
                    <a:pt x="349201" y="41818"/>
                    <a:pt x="351014" y="41818"/>
                  </a:cubicBezTo>
                  <a:cubicBezTo>
                    <a:pt x="355264" y="41818"/>
                    <a:pt x="358484" y="39880"/>
                    <a:pt x="360671" y="36005"/>
                  </a:cubicBezTo>
                  <a:lnTo>
                    <a:pt x="365266" y="38255"/>
                  </a:lnTo>
                  <a:cubicBezTo>
                    <a:pt x="363890" y="40818"/>
                    <a:pt x="361984" y="42880"/>
                    <a:pt x="359546" y="44443"/>
                  </a:cubicBezTo>
                  <a:cubicBezTo>
                    <a:pt x="357108" y="46006"/>
                    <a:pt x="354202" y="46787"/>
                    <a:pt x="350826" y="46787"/>
                  </a:cubicBezTo>
                  <a:close/>
                  <a:moveTo>
                    <a:pt x="360203" y="25972"/>
                  </a:moveTo>
                  <a:cubicBezTo>
                    <a:pt x="360140" y="24597"/>
                    <a:pt x="359765" y="23253"/>
                    <a:pt x="359077" y="21940"/>
                  </a:cubicBezTo>
                  <a:cubicBezTo>
                    <a:pt x="358390" y="20565"/>
                    <a:pt x="357296" y="19409"/>
                    <a:pt x="355796" y="18471"/>
                  </a:cubicBezTo>
                  <a:cubicBezTo>
                    <a:pt x="354358" y="17533"/>
                    <a:pt x="352545" y="17065"/>
                    <a:pt x="350358" y="17065"/>
                  </a:cubicBezTo>
                  <a:cubicBezTo>
                    <a:pt x="347795" y="17065"/>
                    <a:pt x="345607" y="17877"/>
                    <a:pt x="343794" y="19502"/>
                  </a:cubicBezTo>
                  <a:cubicBezTo>
                    <a:pt x="342044" y="21128"/>
                    <a:pt x="340888" y="23284"/>
                    <a:pt x="340325" y="25972"/>
                  </a:cubicBezTo>
                  <a:lnTo>
                    <a:pt x="360203" y="25972"/>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1" name="Freeform: Shape 240">
              <a:extLst>
                <a:ext uri="{FF2B5EF4-FFF2-40B4-BE49-F238E27FC236}">
                  <a16:creationId xmlns:a16="http://schemas.microsoft.com/office/drawing/2014/main" id="{F4DECBA2-1977-528F-F239-271F387B7458}"/>
                </a:ext>
              </a:extLst>
            </p:cNvPr>
            <p:cNvSpPr/>
            <p:nvPr/>
          </p:nvSpPr>
          <p:spPr>
            <a:xfrm>
              <a:off x="3415809" y="2570159"/>
              <a:ext cx="6000" cy="79932"/>
            </a:xfrm>
            <a:custGeom>
              <a:avLst/>
              <a:gdLst>
                <a:gd name="connsiteX0" fmla="*/ 0 w 6000"/>
                <a:gd name="connsiteY0" fmla="*/ 0 h 79932"/>
                <a:gd name="connsiteX1" fmla="*/ 0 w 6000"/>
                <a:gd name="connsiteY1" fmla="*/ 0 h 79932"/>
                <a:gd name="connsiteX2" fmla="*/ 0 w 6000"/>
                <a:gd name="connsiteY2" fmla="*/ 79933 h 79932"/>
                <a:gd name="connsiteX3" fmla="*/ 0 w 6000"/>
                <a:gd name="connsiteY3" fmla="*/ 79933 h 79932"/>
                <a:gd name="connsiteX4" fmla="*/ 0 w 600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 h="79932">
                  <a:moveTo>
                    <a:pt x="0" y="0"/>
                  </a:moveTo>
                  <a:lnTo>
                    <a:pt x="0" y="0"/>
                  </a:lnTo>
                  <a:lnTo>
                    <a:pt x="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2" name="Freeform: Shape 241">
              <a:extLst>
                <a:ext uri="{FF2B5EF4-FFF2-40B4-BE49-F238E27FC236}">
                  <a16:creationId xmlns:a16="http://schemas.microsoft.com/office/drawing/2014/main" id="{9639DDC5-E566-8594-A454-085818FEB5FE}"/>
                </a:ext>
              </a:extLst>
            </p:cNvPr>
            <p:cNvSpPr/>
            <p:nvPr/>
          </p:nvSpPr>
          <p:spPr>
            <a:xfrm>
              <a:off x="2968886" y="2658687"/>
              <a:ext cx="1145908" cy="76809"/>
            </a:xfrm>
            <a:custGeom>
              <a:avLst/>
              <a:gdLst>
                <a:gd name="connsiteX0" fmla="*/ 0 w 1145908"/>
                <a:gd name="connsiteY0" fmla="*/ 0 h 76809"/>
                <a:gd name="connsiteX1" fmla="*/ 1145908 w 1145908"/>
                <a:gd name="connsiteY1" fmla="*/ 0 h 76809"/>
                <a:gd name="connsiteX2" fmla="*/ 1145908 w 1145908"/>
                <a:gd name="connsiteY2" fmla="*/ 76810 h 76809"/>
                <a:gd name="connsiteX3" fmla="*/ 0 w 1145908"/>
                <a:gd name="connsiteY3" fmla="*/ 76810 h 76809"/>
                <a:gd name="connsiteX4" fmla="*/ 0 w 1145908"/>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908" h="76809">
                  <a:moveTo>
                    <a:pt x="0" y="0"/>
                  </a:moveTo>
                  <a:lnTo>
                    <a:pt x="1145908" y="0"/>
                  </a:lnTo>
                  <a:lnTo>
                    <a:pt x="1145908"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3" name="Freeform: Shape 242">
              <a:extLst>
                <a:ext uri="{FF2B5EF4-FFF2-40B4-BE49-F238E27FC236}">
                  <a16:creationId xmlns:a16="http://schemas.microsoft.com/office/drawing/2014/main" id="{71A4759D-D919-F1C3-C910-5607D571B536}"/>
                </a:ext>
              </a:extLst>
            </p:cNvPr>
            <p:cNvSpPr/>
            <p:nvPr/>
          </p:nvSpPr>
          <p:spPr>
            <a:xfrm>
              <a:off x="2974418" y="2688349"/>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4" name="Freeform: Shape 243">
              <a:extLst>
                <a:ext uri="{FF2B5EF4-FFF2-40B4-BE49-F238E27FC236}">
                  <a16:creationId xmlns:a16="http://schemas.microsoft.com/office/drawing/2014/main" id="{0B175F51-7827-436C-DC2E-148D1BB86E97}"/>
                </a:ext>
              </a:extLst>
            </p:cNvPr>
            <p:cNvSpPr/>
            <p:nvPr/>
          </p:nvSpPr>
          <p:spPr>
            <a:xfrm>
              <a:off x="3043514" y="2658491"/>
              <a:ext cx="1071280" cy="79932"/>
            </a:xfrm>
            <a:custGeom>
              <a:avLst/>
              <a:gdLst>
                <a:gd name="connsiteX0" fmla="*/ 0 w 1071280"/>
                <a:gd name="connsiteY0" fmla="*/ 0 h 79932"/>
                <a:gd name="connsiteX1" fmla="*/ 1071280 w 1071280"/>
                <a:gd name="connsiteY1" fmla="*/ 0 h 79932"/>
                <a:gd name="connsiteX2" fmla="*/ 1071280 w 1071280"/>
                <a:gd name="connsiteY2" fmla="*/ 79933 h 79932"/>
                <a:gd name="connsiteX3" fmla="*/ 0 w 1071280"/>
                <a:gd name="connsiteY3" fmla="*/ 79933 h 79932"/>
                <a:gd name="connsiteX4" fmla="*/ 0 w 107128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280" h="79932">
                  <a:moveTo>
                    <a:pt x="0" y="0"/>
                  </a:moveTo>
                  <a:lnTo>
                    <a:pt x="1071280" y="0"/>
                  </a:lnTo>
                  <a:lnTo>
                    <a:pt x="107128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5" name="Freeform: Shape 244">
              <a:extLst>
                <a:ext uri="{FF2B5EF4-FFF2-40B4-BE49-F238E27FC236}">
                  <a16:creationId xmlns:a16="http://schemas.microsoft.com/office/drawing/2014/main" id="{409AC04F-3AE0-7398-33B6-8982A810C707}"/>
                </a:ext>
              </a:extLst>
            </p:cNvPr>
            <p:cNvSpPr/>
            <p:nvPr/>
          </p:nvSpPr>
          <p:spPr>
            <a:xfrm>
              <a:off x="3044639" y="2673348"/>
              <a:ext cx="1068224" cy="61601"/>
            </a:xfrm>
            <a:custGeom>
              <a:avLst/>
              <a:gdLst>
                <a:gd name="connsiteX0" fmla="*/ 0 w 1068224"/>
                <a:gd name="connsiteY0" fmla="*/ 1031 h 61601"/>
                <a:gd name="connsiteX1" fmla="*/ 6001 w 1068224"/>
                <a:gd name="connsiteY1" fmla="*/ 1031 h 61601"/>
                <a:gd name="connsiteX2" fmla="*/ 14252 w 1068224"/>
                <a:gd name="connsiteY2" fmla="*/ 34598 h 61601"/>
                <a:gd name="connsiteX3" fmla="*/ 15096 w 1068224"/>
                <a:gd name="connsiteY3" fmla="*/ 37786 h 61601"/>
                <a:gd name="connsiteX4" fmla="*/ 15283 w 1068224"/>
                <a:gd name="connsiteY4" fmla="*/ 37786 h 61601"/>
                <a:gd name="connsiteX5" fmla="*/ 16315 w 1068224"/>
                <a:gd name="connsiteY5" fmla="*/ 34598 h 61601"/>
                <a:gd name="connsiteX6" fmla="*/ 26535 w 1068224"/>
                <a:gd name="connsiteY6" fmla="*/ 1031 h 61601"/>
                <a:gd name="connsiteX7" fmla="*/ 32160 w 1068224"/>
                <a:gd name="connsiteY7" fmla="*/ 1031 h 61601"/>
                <a:gd name="connsiteX8" fmla="*/ 41911 w 1068224"/>
                <a:gd name="connsiteY8" fmla="*/ 34598 h 61601"/>
                <a:gd name="connsiteX9" fmla="*/ 42849 w 1068224"/>
                <a:gd name="connsiteY9" fmla="*/ 37786 h 61601"/>
                <a:gd name="connsiteX10" fmla="*/ 43130 w 1068224"/>
                <a:gd name="connsiteY10" fmla="*/ 37786 h 61601"/>
                <a:gd name="connsiteX11" fmla="*/ 52132 w 1068224"/>
                <a:gd name="connsiteY11" fmla="*/ 1031 h 61601"/>
                <a:gd name="connsiteX12" fmla="*/ 58132 w 1068224"/>
                <a:gd name="connsiteY12" fmla="*/ 1031 h 61601"/>
                <a:gd name="connsiteX13" fmla="*/ 45849 w 1068224"/>
                <a:gd name="connsiteY13" fmla="*/ 46787 h 61601"/>
                <a:gd name="connsiteX14" fmla="*/ 40224 w 1068224"/>
                <a:gd name="connsiteY14" fmla="*/ 46787 h 61601"/>
                <a:gd name="connsiteX15" fmla="*/ 30473 w 1068224"/>
                <a:gd name="connsiteY15" fmla="*/ 13689 h 61601"/>
                <a:gd name="connsiteX16" fmla="*/ 29441 w 1068224"/>
                <a:gd name="connsiteY16" fmla="*/ 10126 h 61601"/>
                <a:gd name="connsiteX17" fmla="*/ 29160 w 1068224"/>
                <a:gd name="connsiteY17" fmla="*/ 10126 h 61601"/>
                <a:gd name="connsiteX18" fmla="*/ 28129 w 1068224"/>
                <a:gd name="connsiteY18" fmla="*/ 13689 h 61601"/>
                <a:gd name="connsiteX19" fmla="*/ 18002 w 1068224"/>
                <a:gd name="connsiteY19" fmla="*/ 46787 h 61601"/>
                <a:gd name="connsiteX20" fmla="*/ 12377 w 1068224"/>
                <a:gd name="connsiteY20" fmla="*/ 46787 h 61601"/>
                <a:gd name="connsiteX21" fmla="*/ 0 w 1068224"/>
                <a:gd name="connsiteY21" fmla="*/ 1031 h 61601"/>
                <a:gd name="connsiteX22" fmla="*/ 74625 w 1068224"/>
                <a:gd name="connsiteY22" fmla="*/ 47818 h 61601"/>
                <a:gd name="connsiteX23" fmla="*/ 65999 w 1068224"/>
                <a:gd name="connsiteY23" fmla="*/ 45568 h 61601"/>
                <a:gd name="connsiteX24" fmla="*/ 59998 w 1068224"/>
                <a:gd name="connsiteY24" fmla="*/ 39286 h 61601"/>
                <a:gd name="connsiteX25" fmla="*/ 57936 w 1068224"/>
                <a:gd name="connsiteY25" fmla="*/ 30473 h 61601"/>
                <a:gd name="connsiteX26" fmla="*/ 59998 w 1068224"/>
                <a:gd name="connsiteY26" fmla="*/ 21753 h 61601"/>
                <a:gd name="connsiteX27" fmla="*/ 65999 w 1068224"/>
                <a:gd name="connsiteY27" fmla="*/ 15471 h 61601"/>
                <a:gd name="connsiteX28" fmla="*/ 74625 w 1068224"/>
                <a:gd name="connsiteY28" fmla="*/ 13127 h 61601"/>
                <a:gd name="connsiteX29" fmla="*/ 83251 w 1068224"/>
                <a:gd name="connsiteY29" fmla="*/ 15471 h 61601"/>
                <a:gd name="connsiteX30" fmla="*/ 89252 w 1068224"/>
                <a:gd name="connsiteY30" fmla="*/ 21753 h 61601"/>
                <a:gd name="connsiteX31" fmla="*/ 91409 w 1068224"/>
                <a:gd name="connsiteY31" fmla="*/ 30473 h 61601"/>
                <a:gd name="connsiteX32" fmla="*/ 89252 w 1068224"/>
                <a:gd name="connsiteY32" fmla="*/ 39286 h 61601"/>
                <a:gd name="connsiteX33" fmla="*/ 83251 w 1068224"/>
                <a:gd name="connsiteY33" fmla="*/ 45568 h 61601"/>
                <a:gd name="connsiteX34" fmla="*/ 74625 w 1068224"/>
                <a:gd name="connsiteY34" fmla="*/ 47818 h 61601"/>
                <a:gd name="connsiteX35" fmla="*/ 74625 w 1068224"/>
                <a:gd name="connsiteY35" fmla="*/ 42849 h 61601"/>
                <a:gd name="connsiteX36" fmla="*/ 80251 w 1068224"/>
                <a:gd name="connsiteY36" fmla="*/ 41349 h 61601"/>
                <a:gd name="connsiteX37" fmla="*/ 84376 w 1068224"/>
                <a:gd name="connsiteY37" fmla="*/ 37036 h 61601"/>
                <a:gd name="connsiteX38" fmla="*/ 85970 w 1068224"/>
                <a:gd name="connsiteY38" fmla="*/ 30473 h 61601"/>
                <a:gd name="connsiteX39" fmla="*/ 84376 w 1068224"/>
                <a:gd name="connsiteY39" fmla="*/ 23909 h 61601"/>
                <a:gd name="connsiteX40" fmla="*/ 80251 w 1068224"/>
                <a:gd name="connsiteY40" fmla="*/ 19596 h 61601"/>
                <a:gd name="connsiteX41" fmla="*/ 74625 w 1068224"/>
                <a:gd name="connsiteY41" fmla="*/ 18096 h 61601"/>
                <a:gd name="connsiteX42" fmla="*/ 68999 w 1068224"/>
                <a:gd name="connsiteY42" fmla="*/ 19596 h 61601"/>
                <a:gd name="connsiteX43" fmla="*/ 64780 w 1068224"/>
                <a:gd name="connsiteY43" fmla="*/ 23909 h 61601"/>
                <a:gd name="connsiteX44" fmla="*/ 63280 w 1068224"/>
                <a:gd name="connsiteY44" fmla="*/ 30473 h 61601"/>
                <a:gd name="connsiteX45" fmla="*/ 64780 w 1068224"/>
                <a:gd name="connsiteY45" fmla="*/ 37036 h 61601"/>
                <a:gd name="connsiteX46" fmla="*/ 68999 w 1068224"/>
                <a:gd name="connsiteY46" fmla="*/ 41349 h 61601"/>
                <a:gd name="connsiteX47" fmla="*/ 74625 w 1068224"/>
                <a:gd name="connsiteY47" fmla="*/ 42849 h 61601"/>
                <a:gd name="connsiteX48" fmla="*/ 97095 w 1068224"/>
                <a:gd name="connsiteY48" fmla="*/ 14158 h 61601"/>
                <a:gd name="connsiteX49" fmla="*/ 102252 w 1068224"/>
                <a:gd name="connsiteY49" fmla="*/ 14158 h 61601"/>
                <a:gd name="connsiteX50" fmla="*/ 102252 w 1068224"/>
                <a:gd name="connsiteY50" fmla="*/ 19409 h 61601"/>
                <a:gd name="connsiteX51" fmla="*/ 102533 w 1068224"/>
                <a:gd name="connsiteY51" fmla="*/ 19409 h 61601"/>
                <a:gd name="connsiteX52" fmla="*/ 106190 w 1068224"/>
                <a:gd name="connsiteY52" fmla="*/ 15002 h 61601"/>
                <a:gd name="connsiteX53" fmla="*/ 112003 w 1068224"/>
                <a:gd name="connsiteY53" fmla="*/ 13220 h 61601"/>
                <a:gd name="connsiteX54" fmla="*/ 115847 w 1068224"/>
                <a:gd name="connsiteY54" fmla="*/ 13877 h 61601"/>
                <a:gd name="connsiteX55" fmla="*/ 115847 w 1068224"/>
                <a:gd name="connsiteY55" fmla="*/ 19784 h 61601"/>
                <a:gd name="connsiteX56" fmla="*/ 111253 w 1068224"/>
                <a:gd name="connsiteY56" fmla="*/ 18752 h 61601"/>
                <a:gd name="connsiteX57" fmla="*/ 106846 w 1068224"/>
                <a:gd name="connsiteY57" fmla="*/ 20065 h 61601"/>
                <a:gd name="connsiteX58" fmla="*/ 103658 w 1068224"/>
                <a:gd name="connsiteY58" fmla="*/ 23722 h 61601"/>
                <a:gd name="connsiteX59" fmla="*/ 102533 w 1068224"/>
                <a:gd name="connsiteY59" fmla="*/ 28597 h 61601"/>
                <a:gd name="connsiteX60" fmla="*/ 102533 w 1068224"/>
                <a:gd name="connsiteY60" fmla="*/ 46787 h 61601"/>
                <a:gd name="connsiteX61" fmla="*/ 97095 w 1068224"/>
                <a:gd name="connsiteY61" fmla="*/ 46787 h 61601"/>
                <a:gd name="connsiteX62" fmla="*/ 97095 w 1068224"/>
                <a:gd name="connsiteY62" fmla="*/ 14158 h 61601"/>
                <a:gd name="connsiteX63" fmla="*/ 121075 w 1068224"/>
                <a:gd name="connsiteY63" fmla="*/ 14158 h 61601"/>
                <a:gd name="connsiteX64" fmla="*/ 126232 w 1068224"/>
                <a:gd name="connsiteY64" fmla="*/ 14158 h 61601"/>
                <a:gd name="connsiteX65" fmla="*/ 126232 w 1068224"/>
                <a:gd name="connsiteY65" fmla="*/ 19409 h 61601"/>
                <a:gd name="connsiteX66" fmla="*/ 126513 w 1068224"/>
                <a:gd name="connsiteY66" fmla="*/ 19409 h 61601"/>
                <a:gd name="connsiteX67" fmla="*/ 130170 w 1068224"/>
                <a:gd name="connsiteY67" fmla="*/ 15002 h 61601"/>
                <a:gd name="connsiteX68" fmla="*/ 135983 w 1068224"/>
                <a:gd name="connsiteY68" fmla="*/ 13220 h 61601"/>
                <a:gd name="connsiteX69" fmla="*/ 139827 w 1068224"/>
                <a:gd name="connsiteY69" fmla="*/ 13877 h 61601"/>
                <a:gd name="connsiteX70" fmla="*/ 139827 w 1068224"/>
                <a:gd name="connsiteY70" fmla="*/ 19784 h 61601"/>
                <a:gd name="connsiteX71" fmla="*/ 135233 w 1068224"/>
                <a:gd name="connsiteY71" fmla="*/ 18752 h 61601"/>
                <a:gd name="connsiteX72" fmla="*/ 130826 w 1068224"/>
                <a:gd name="connsiteY72" fmla="*/ 20065 h 61601"/>
                <a:gd name="connsiteX73" fmla="*/ 127638 w 1068224"/>
                <a:gd name="connsiteY73" fmla="*/ 23722 h 61601"/>
                <a:gd name="connsiteX74" fmla="*/ 126513 w 1068224"/>
                <a:gd name="connsiteY74" fmla="*/ 28597 h 61601"/>
                <a:gd name="connsiteX75" fmla="*/ 126513 w 1068224"/>
                <a:gd name="connsiteY75" fmla="*/ 46787 h 61601"/>
                <a:gd name="connsiteX76" fmla="*/ 121075 w 1068224"/>
                <a:gd name="connsiteY76" fmla="*/ 46787 h 61601"/>
                <a:gd name="connsiteX77" fmla="*/ 121075 w 1068224"/>
                <a:gd name="connsiteY77" fmla="*/ 14158 h 61601"/>
                <a:gd name="connsiteX78" fmla="*/ 148243 w 1068224"/>
                <a:gd name="connsiteY78" fmla="*/ 8157 h 61601"/>
                <a:gd name="connsiteX79" fmla="*/ 145430 w 1068224"/>
                <a:gd name="connsiteY79" fmla="*/ 7032 h 61601"/>
                <a:gd name="connsiteX80" fmla="*/ 144305 w 1068224"/>
                <a:gd name="connsiteY80" fmla="*/ 4219 h 61601"/>
                <a:gd name="connsiteX81" fmla="*/ 145430 w 1068224"/>
                <a:gd name="connsiteY81" fmla="*/ 1500 h 61601"/>
                <a:gd name="connsiteX82" fmla="*/ 148243 w 1068224"/>
                <a:gd name="connsiteY82" fmla="*/ 375 h 61601"/>
                <a:gd name="connsiteX83" fmla="*/ 151056 w 1068224"/>
                <a:gd name="connsiteY83" fmla="*/ 1500 h 61601"/>
                <a:gd name="connsiteX84" fmla="*/ 152181 w 1068224"/>
                <a:gd name="connsiteY84" fmla="*/ 4219 h 61601"/>
                <a:gd name="connsiteX85" fmla="*/ 151056 w 1068224"/>
                <a:gd name="connsiteY85" fmla="*/ 7032 h 61601"/>
                <a:gd name="connsiteX86" fmla="*/ 148243 w 1068224"/>
                <a:gd name="connsiteY86" fmla="*/ 8157 h 61601"/>
                <a:gd name="connsiteX87" fmla="*/ 145524 w 1068224"/>
                <a:gd name="connsiteY87" fmla="*/ 14158 h 61601"/>
                <a:gd name="connsiteX88" fmla="*/ 150962 w 1068224"/>
                <a:gd name="connsiteY88" fmla="*/ 14158 h 61601"/>
                <a:gd name="connsiteX89" fmla="*/ 150962 w 1068224"/>
                <a:gd name="connsiteY89" fmla="*/ 46787 h 61601"/>
                <a:gd name="connsiteX90" fmla="*/ 145524 w 1068224"/>
                <a:gd name="connsiteY90" fmla="*/ 46787 h 61601"/>
                <a:gd name="connsiteX91" fmla="*/ 145524 w 1068224"/>
                <a:gd name="connsiteY91" fmla="*/ 14158 h 61601"/>
                <a:gd name="connsiteX92" fmla="*/ 173720 w 1068224"/>
                <a:gd name="connsiteY92" fmla="*/ 47818 h 61601"/>
                <a:gd name="connsiteX93" fmla="*/ 165281 w 1068224"/>
                <a:gd name="connsiteY93" fmla="*/ 45568 h 61601"/>
                <a:gd name="connsiteX94" fmla="*/ 159562 w 1068224"/>
                <a:gd name="connsiteY94" fmla="*/ 39380 h 61601"/>
                <a:gd name="connsiteX95" fmla="*/ 157499 w 1068224"/>
                <a:gd name="connsiteY95" fmla="*/ 30566 h 61601"/>
                <a:gd name="connsiteX96" fmla="*/ 159374 w 1068224"/>
                <a:gd name="connsiteY96" fmla="*/ 21940 h 61601"/>
                <a:gd name="connsiteX97" fmla="*/ 164906 w 1068224"/>
                <a:gd name="connsiteY97" fmla="*/ 15564 h 61601"/>
                <a:gd name="connsiteX98" fmla="*/ 173251 w 1068224"/>
                <a:gd name="connsiteY98" fmla="*/ 13127 h 61601"/>
                <a:gd name="connsiteX99" fmla="*/ 181502 w 1068224"/>
                <a:gd name="connsiteY99" fmla="*/ 15283 h 61601"/>
                <a:gd name="connsiteX100" fmla="*/ 186940 w 1068224"/>
                <a:gd name="connsiteY100" fmla="*/ 21190 h 61601"/>
                <a:gd name="connsiteX101" fmla="*/ 188815 w 1068224"/>
                <a:gd name="connsiteY101" fmla="*/ 29816 h 61601"/>
                <a:gd name="connsiteX102" fmla="*/ 188721 w 1068224"/>
                <a:gd name="connsiteY102" fmla="*/ 31504 h 61601"/>
                <a:gd name="connsiteX103" fmla="*/ 162937 w 1068224"/>
                <a:gd name="connsiteY103" fmla="*/ 31504 h 61601"/>
                <a:gd name="connsiteX104" fmla="*/ 164718 w 1068224"/>
                <a:gd name="connsiteY104" fmla="*/ 37786 h 61601"/>
                <a:gd name="connsiteX105" fmla="*/ 168750 w 1068224"/>
                <a:gd name="connsiteY105" fmla="*/ 41630 h 61601"/>
                <a:gd name="connsiteX106" fmla="*/ 173907 w 1068224"/>
                <a:gd name="connsiteY106" fmla="*/ 42849 h 61601"/>
                <a:gd name="connsiteX107" fmla="*/ 183565 w 1068224"/>
                <a:gd name="connsiteY107" fmla="*/ 37036 h 61601"/>
                <a:gd name="connsiteX108" fmla="*/ 188159 w 1068224"/>
                <a:gd name="connsiteY108" fmla="*/ 39286 h 61601"/>
                <a:gd name="connsiteX109" fmla="*/ 182439 w 1068224"/>
                <a:gd name="connsiteY109" fmla="*/ 45474 h 61601"/>
                <a:gd name="connsiteX110" fmla="*/ 173720 w 1068224"/>
                <a:gd name="connsiteY110" fmla="*/ 47818 h 61601"/>
                <a:gd name="connsiteX111" fmla="*/ 183096 w 1068224"/>
                <a:gd name="connsiteY111" fmla="*/ 27003 h 61601"/>
                <a:gd name="connsiteX112" fmla="*/ 181971 w 1068224"/>
                <a:gd name="connsiteY112" fmla="*/ 22972 h 61601"/>
                <a:gd name="connsiteX113" fmla="*/ 178689 w 1068224"/>
                <a:gd name="connsiteY113" fmla="*/ 19502 h 61601"/>
                <a:gd name="connsiteX114" fmla="*/ 173251 w 1068224"/>
                <a:gd name="connsiteY114" fmla="*/ 18096 h 61601"/>
                <a:gd name="connsiteX115" fmla="*/ 166687 w 1068224"/>
                <a:gd name="connsiteY115" fmla="*/ 20534 h 61601"/>
                <a:gd name="connsiteX116" fmla="*/ 163218 w 1068224"/>
                <a:gd name="connsiteY116" fmla="*/ 27003 h 61601"/>
                <a:gd name="connsiteX117" fmla="*/ 183096 w 1068224"/>
                <a:gd name="connsiteY117" fmla="*/ 27003 h 61601"/>
                <a:gd name="connsiteX118" fmla="*/ 209385 w 1068224"/>
                <a:gd name="connsiteY118" fmla="*/ 47818 h 61601"/>
                <a:gd name="connsiteX119" fmla="*/ 201415 w 1068224"/>
                <a:gd name="connsiteY119" fmla="*/ 45568 h 61601"/>
                <a:gd name="connsiteX120" fmla="*/ 195789 w 1068224"/>
                <a:gd name="connsiteY120" fmla="*/ 39380 h 61601"/>
                <a:gd name="connsiteX121" fmla="*/ 193820 w 1068224"/>
                <a:gd name="connsiteY121" fmla="*/ 30473 h 61601"/>
                <a:gd name="connsiteX122" fmla="*/ 195789 w 1068224"/>
                <a:gd name="connsiteY122" fmla="*/ 21659 h 61601"/>
                <a:gd name="connsiteX123" fmla="*/ 201415 w 1068224"/>
                <a:gd name="connsiteY123" fmla="*/ 15377 h 61601"/>
                <a:gd name="connsiteX124" fmla="*/ 209385 w 1068224"/>
                <a:gd name="connsiteY124" fmla="*/ 13127 h 61601"/>
                <a:gd name="connsiteX125" fmla="*/ 216042 w 1068224"/>
                <a:gd name="connsiteY125" fmla="*/ 14814 h 61601"/>
                <a:gd name="connsiteX126" fmla="*/ 220543 w 1068224"/>
                <a:gd name="connsiteY126" fmla="*/ 19034 h 61601"/>
                <a:gd name="connsiteX127" fmla="*/ 220730 w 1068224"/>
                <a:gd name="connsiteY127" fmla="*/ 19034 h 61601"/>
                <a:gd name="connsiteX128" fmla="*/ 220543 w 1068224"/>
                <a:gd name="connsiteY128" fmla="*/ 14533 h 61601"/>
                <a:gd name="connsiteX129" fmla="*/ 220543 w 1068224"/>
                <a:gd name="connsiteY129" fmla="*/ 1031 h 61601"/>
                <a:gd name="connsiteX130" fmla="*/ 225981 w 1068224"/>
                <a:gd name="connsiteY130" fmla="*/ 1031 h 61601"/>
                <a:gd name="connsiteX131" fmla="*/ 225981 w 1068224"/>
                <a:gd name="connsiteY131" fmla="*/ 46787 h 61601"/>
                <a:gd name="connsiteX132" fmla="*/ 220730 w 1068224"/>
                <a:gd name="connsiteY132" fmla="*/ 46787 h 61601"/>
                <a:gd name="connsiteX133" fmla="*/ 220730 w 1068224"/>
                <a:gd name="connsiteY133" fmla="*/ 42005 h 61601"/>
                <a:gd name="connsiteX134" fmla="*/ 220543 w 1068224"/>
                <a:gd name="connsiteY134" fmla="*/ 42005 h 61601"/>
                <a:gd name="connsiteX135" fmla="*/ 216042 w 1068224"/>
                <a:gd name="connsiteY135" fmla="*/ 46131 h 61601"/>
                <a:gd name="connsiteX136" fmla="*/ 209385 w 1068224"/>
                <a:gd name="connsiteY136" fmla="*/ 47818 h 61601"/>
                <a:gd name="connsiteX137" fmla="*/ 209948 w 1068224"/>
                <a:gd name="connsiteY137" fmla="*/ 42849 h 61601"/>
                <a:gd name="connsiteX138" fmla="*/ 215292 w 1068224"/>
                <a:gd name="connsiteY138" fmla="*/ 41349 h 61601"/>
                <a:gd name="connsiteX139" fmla="*/ 219230 w 1068224"/>
                <a:gd name="connsiteY139" fmla="*/ 37036 h 61601"/>
                <a:gd name="connsiteX140" fmla="*/ 220730 w 1068224"/>
                <a:gd name="connsiteY140" fmla="*/ 30473 h 61601"/>
                <a:gd name="connsiteX141" fmla="*/ 219230 w 1068224"/>
                <a:gd name="connsiteY141" fmla="*/ 24003 h 61601"/>
                <a:gd name="connsiteX142" fmla="*/ 215292 w 1068224"/>
                <a:gd name="connsiteY142" fmla="*/ 19690 h 61601"/>
                <a:gd name="connsiteX143" fmla="*/ 209948 w 1068224"/>
                <a:gd name="connsiteY143" fmla="*/ 18096 h 61601"/>
                <a:gd name="connsiteX144" fmla="*/ 204603 w 1068224"/>
                <a:gd name="connsiteY144" fmla="*/ 19690 h 61601"/>
                <a:gd name="connsiteX145" fmla="*/ 200665 w 1068224"/>
                <a:gd name="connsiteY145" fmla="*/ 24003 h 61601"/>
                <a:gd name="connsiteX146" fmla="*/ 199165 w 1068224"/>
                <a:gd name="connsiteY146" fmla="*/ 30473 h 61601"/>
                <a:gd name="connsiteX147" fmla="*/ 200665 w 1068224"/>
                <a:gd name="connsiteY147" fmla="*/ 37036 h 61601"/>
                <a:gd name="connsiteX148" fmla="*/ 204603 w 1068224"/>
                <a:gd name="connsiteY148" fmla="*/ 41349 h 61601"/>
                <a:gd name="connsiteX149" fmla="*/ 209948 w 1068224"/>
                <a:gd name="connsiteY149" fmla="*/ 42849 h 61601"/>
                <a:gd name="connsiteX150" fmla="*/ 229972 w 1068224"/>
                <a:gd name="connsiteY150" fmla="*/ 46787 h 61601"/>
                <a:gd name="connsiteX151" fmla="*/ 229972 w 1068224"/>
                <a:gd name="connsiteY151" fmla="*/ 46787 h 61601"/>
                <a:gd name="connsiteX152" fmla="*/ 259247 w 1068224"/>
                <a:gd name="connsiteY152" fmla="*/ 47818 h 61601"/>
                <a:gd name="connsiteX153" fmla="*/ 252871 w 1068224"/>
                <a:gd name="connsiteY153" fmla="*/ 46412 h 61601"/>
                <a:gd name="connsiteX154" fmla="*/ 248465 w 1068224"/>
                <a:gd name="connsiteY154" fmla="*/ 42568 h 61601"/>
                <a:gd name="connsiteX155" fmla="*/ 246964 w 1068224"/>
                <a:gd name="connsiteY155" fmla="*/ 36942 h 61601"/>
                <a:gd name="connsiteX156" fmla="*/ 250809 w 1068224"/>
                <a:gd name="connsiteY156" fmla="*/ 28879 h 61601"/>
                <a:gd name="connsiteX157" fmla="*/ 260747 w 1068224"/>
                <a:gd name="connsiteY157" fmla="*/ 25972 h 61601"/>
                <a:gd name="connsiteX158" fmla="*/ 266186 w 1068224"/>
                <a:gd name="connsiteY158" fmla="*/ 26628 h 61601"/>
                <a:gd name="connsiteX159" fmla="*/ 270030 w 1068224"/>
                <a:gd name="connsiteY159" fmla="*/ 28035 h 61601"/>
                <a:gd name="connsiteX160" fmla="*/ 270030 w 1068224"/>
                <a:gd name="connsiteY160" fmla="*/ 26066 h 61601"/>
                <a:gd name="connsiteX161" fmla="*/ 267498 w 1068224"/>
                <a:gd name="connsiteY161" fmla="*/ 20253 h 61601"/>
                <a:gd name="connsiteX162" fmla="*/ 261029 w 1068224"/>
                <a:gd name="connsiteY162" fmla="*/ 18002 h 61601"/>
                <a:gd name="connsiteX163" fmla="*/ 256059 w 1068224"/>
                <a:gd name="connsiteY163" fmla="*/ 19221 h 61601"/>
                <a:gd name="connsiteX164" fmla="*/ 252309 w 1068224"/>
                <a:gd name="connsiteY164" fmla="*/ 22503 h 61601"/>
                <a:gd name="connsiteX165" fmla="*/ 248277 w 1068224"/>
                <a:gd name="connsiteY165" fmla="*/ 19409 h 61601"/>
                <a:gd name="connsiteX166" fmla="*/ 253528 w 1068224"/>
                <a:gd name="connsiteY166" fmla="*/ 14814 h 61601"/>
                <a:gd name="connsiteX167" fmla="*/ 261029 w 1068224"/>
                <a:gd name="connsiteY167" fmla="*/ 13127 h 61601"/>
                <a:gd name="connsiteX168" fmla="*/ 271436 w 1068224"/>
                <a:gd name="connsiteY168" fmla="*/ 16690 h 61601"/>
                <a:gd name="connsiteX169" fmla="*/ 275280 w 1068224"/>
                <a:gd name="connsiteY169" fmla="*/ 26160 h 61601"/>
                <a:gd name="connsiteX170" fmla="*/ 275280 w 1068224"/>
                <a:gd name="connsiteY170" fmla="*/ 46787 h 61601"/>
                <a:gd name="connsiteX171" fmla="*/ 270030 w 1068224"/>
                <a:gd name="connsiteY171" fmla="*/ 46787 h 61601"/>
                <a:gd name="connsiteX172" fmla="*/ 270030 w 1068224"/>
                <a:gd name="connsiteY172" fmla="*/ 42099 h 61601"/>
                <a:gd name="connsiteX173" fmla="*/ 269842 w 1068224"/>
                <a:gd name="connsiteY173" fmla="*/ 42099 h 61601"/>
                <a:gd name="connsiteX174" fmla="*/ 265623 w 1068224"/>
                <a:gd name="connsiteY174" fmla="*/ 46131 h 61601"/>
                <a:gd name="connsiteX175" fmla="*/ 259247 w 1068224"/>
                <a:gd name="connsiteY175" fmla="*/ 47818 h 61601"/>
                <a:gd name="connsiteX176" fmla="*/ 259810 w 1068224"/>
                <a:gd name="connsiteY176" fmla="*/ 43037 h 61601"/>
                <a:gd name="connsiteX177" fmla="*/ 264873 w 1068224"/>
                <a:gd name="connsiteY177" fmla="*/ 41630 h 61601"/>
                <a:gd name="connsiteX178" fmla="*/ 268623 w 1068224"/>
                <a:gd name="connsiteY178" fmla="*/ 37880 h 61601"/>
                <a:gd name="connsiteX179" fmla="*/ 270030 w 1068224"/>
                <a:gd name="connsiteY179" fmla="*/ 32629 h 61601"/>
                <a:gd name="connsiteX180" fmla="*/ 266279 w 1068224"/>
                <a:gd name="connsiteY180" fmla="*/ 31035 h 61601"/>
                <a:gd name="connsiteX181" fmla="*/ 261591 w 1068224"/>
                <a:gd name="connsiteY181" fmla="*/ 30379 h 61601"/>
                <a:gd name="connsiteX182" fmla="*/ 254840 w 1068224"/>
                <a:gd name="connsiteY182" fmla="*/ 32254 h 61601"/>
                <a:gd name="connsiteX183" fmla="*/ 252590 w 1068224"/>
                <a:gd name="connsiteY183" fmla="*/ 37036 h 61601"/>
                <a:gd name="connsiteX184" fmla="*/ 254559 w 1068224"/>
                <a:gd name="connsiteY184" fmla="*/ 41349 h 61601"/>
                <a:gd name="connsiteX185" fmla="*/ 259810 w 1068224"/>
                <a:gd name="connsiteY185" fmla="*/ 43037 h 61601"/>
                <a:gd name="connsiteX186" fmla="*/ 299391 w 1068224"/>
                <a:gd name="connsiteY186" fmla="*/ 47818 h 61601"/>
                <a:gd name="connsiteX187" fmla="*/ 292640 w 1068224"/>
                <a:gd name="connsiteY187" fmla="*/ 46131 h 61601"/>
                <a:gd name="connsiteX188" fmla="*/ 288233 w 1068224"/>
                <a:gd name="connsiteY188" fmla="*/ 42005 h 61601"/>
                <a:gd name="connsiteX189" fmla="*/ 287952 w 1068224"/>
                <a:gd name="connsiteY189" fmla="*/ 42005 h 61601"/>
                <a:gd name="connsiteX190" fmla="*/ 287952 w 1068224"/>
                <a:gd name="connsiteY190" fmla="*/ 46787 h 61601"/>
                <a:gd name="connsiteX191" fmla="*/ 282795 w 1068224"/>
                <a:gd name="connsiteY191" fmla="*/ 46787 h 61601"/>
                <a:gd name="connsiteX192" fmla="*/ 282795 w 1068224"/>
                <a:gd name="connsiteY192" fmla="*/ 1031 h 61601"/>
                <a:gd name="connsiteX193" fmla="*/ 288233 w 1068224"/>
                <a:gd name="connsiteY193" fmla="*/ 1031 h 61601"/>
                <a:gd name="connsiteX194" fmla="*/ 288233 w 1068224"/>
                <a:gd name="connsiteY194" fmla="*/ 14533 h 61601"/>
                <a:gd name="connsiteX195" fmla="*/ 287952 w 1068224"/>
                <a:gd name="connsiteY195" fmla="*/ 19034 h 61601"/>
                <a:gd name="connsiteX196" fmla="*/ 288233 w 1068224"/>
                <a:gd name="connsiteY196" fmla="*/ 19034 h 61601"/>
                <a:gd name="connsiteX197" fmla="*/ 292640 w 1068224"/>
                <a:gd name="connsiteY197" fmla="*/ 14814 h 61601"/>
                <a:gd name="connsiteX198" fmla="*/ 299391 w 1068224"/>
                <a:gd name="connsiteY198" fmla="*/ 13127 h 61601"/>
                <a:gd name="connsiteX199" fmla="*/ 307267 w 1068224"/>
                <a:gd name="connsiteY199" fmla="*/ 15377 h 61601"/>
                <a:gd name="connsiteX200" fmla="*/ 312892 w 1068224"/>
                <a:gd name="connsiteY200" fmla="*/ 21659 h 61601"/>
                <a:gd name="connsiteX201" fmla="*/ 314955 w 1068224"/>
                <a:gd name="connsiteY201" fmla="*/ 30473 h 61601"/>
                <a:gd name="connsiteX202" fmla="*/ 312892 w 1068224"/>
                <a:gd name="connsiteY202" fmla="*/ 39380 h 61601"/>
                <a:gd name="connsiteX203" fmla="*/ 307267 w 1068224"/>
                <a:gd name="connsiteY203" fmla="*/ 45568 h 61601"/>
                <a:gd name="connsiteX204" fmla="*/ 299391 w 1068224"/>
                <a:gd name="connsiteY204" fmla="*/ 47818 h 61601"/>
                <a:gd name="connsiteX205" fmla="*/ 298734 w 1068224"/>
                <a:gd name="connsiteY205" fmla="*/ 42849 h 61601"/>
                <a:gd name="connsiteX206" fmla="*/ 304079 w 1068224"/>
                <a:gd name="connsiteY206" fmla="*/ 41349 h 61601"/>
                <a:gd name="connsiteX207" fmla="*/ 308017 w 1068224"/>
                <a:gd name="connsiteY207" fmla="*/ 37036 h 61601"/>
                <a:gd name="connsiteX208" fmla="*/ 309517 w 1068224"/>
                <a:gd name="connsiteY208" fmla="*/ 30473 h 61601"/>
                <a:gd name="connsiteX209" fmla="*/ 308017 w 1068224"/>
                <a:gd name="connsiteY209" fmla="*/ 24003 h 61601"/>
                <a:gd name="connsiteX210" fmla="*/ 304079 w 1068224"/>
                <a:gd name="connsiteY210" fmla="*/ 19690 h 61601"/>
                <a:gd name="connsiteX211" fmla="*/ 298734 w 1068224"/>
                <a:gd name="connsiteY211" fmla="*/ 18096 h 61601"/>
                <a:gd name="connsiteX212" fmla="*/ 293390 w 1068224"/>
                <a:gd name="connsiteY212" fmla="*/ 19690 h 61601"/>
                <a:gd name="connsiteX213" fmla="*/ 289452 w 1068224"/>
                <a:gd name="connsiteY213" fmla="*/ 24003 h 61601"/>
                <a:gd name="connsiteX214" fmla="*/ 287952 w 1068224"/>
                <a:gd name="connsiteY214" fmla="*/ 30473 h 61601"/>
                <a:gd name="connsiteX215" fmla="*/ 289452 w 1068224"/>
                <a:gd name="connsiteY215" fmla="*/ 37036 h 61601"/>
                <a:gd name="connsiteX216" fmla="*/ 293390 w 1068224"/>
                <a:gd name="connsiteY216" fmla="*/ 41349 h 61601"/>
                <a:gd name="connsiteX217" fmla="*/ 298734 w 1068224"/>
                <a:gd name="connsiteY217" fmla="*/ 42849 h 61601"/>
                <a:gd name="connsiteX218" fmla="*/ 336292 w 1068224"/>
                <a:gd name="connsiteY218" fmla="*/ 47818 h 61601"/>
                <a:gd name="connsiteX219" fmla="*/ 327666 w 1068224"/>
                <a:gd name="connsiteY219" fmla="*/ 45568 h 61601"/>
                <a:gd name="connsiteX220" fmla="*/ 321665 w 1068224"/>
                <a:gd name="connsiteY220" fmla="*/ 39286 h 61601"/>
                <a:gd name="connsiteX221" fmla="*/ 319603 w 1068224"/>
                <a:gd name="connsiteY221" fmla="*/ 30473 h 61601"/>
                <a:gd name="connsiteX222" fmla="*/ 321665 w 1068224"/>
                <a:gd name="connsiteY222" fmla="*/ 21753 h 61601"/>
                <a:gd name="connsiteX223" fmla="*/ 327666 w 1068224"/>
                <a:gd name="connsiteY223" fmla="*/ 15471 h 61601"/>
                <a:gd name="connsiteX224" fmla="*/ 336292 w 1068224"/>
                <a:gd name="connsiteY224" fmla="*/ 13127 h 61601"/>
                <a:gd name="connsiteX225" fmla="*/ 344918 w 1068224"/>
                <a:gd name="connsiteY225" fmla="*/ 15471 h 61601"/>
                <a:gd name="connsiteX226" fmla="*/ 350919 w 1068224"/>
                <a:gd name="connsiteY226" fmla="*/ 21753 h 61601"/>
                <a:gd name="connsiteX227" fmla="*/ 353076 w 1068224"/>
                <a:gd name="connsiteY227" fmla="*/ 30473 h 61601"/>
                <a:gd name="connsiteX228" fmla="*/ 350919 w 1068224"/>
                <a:gd name="connsiteY228" fmla="*/ 39286 h 61601"/>
                <a:gd name="connsiteX229" fmla="*/ 344918 w 1068224"/>
                <a:gd name="connsiteY229" fmla="*/ 45568 h 61601"/>
                <a:gd name="connsiteX230" fmla="*/ 336292 w 1068224"/>
                <a:gd name="connsiteY230" fmla="*/ 47818 h 61601"/>
                <a:gd name="connsiteX231" fmla="*/ 336292 w 1068224"/>
                <a:gd name="connsiteY231" fmla="*/ 42849 h 61601"/>
                <a:gd name="connsiteX232" fmla="*/ 341918 w 1068224"/>
                <a:gd name="connsiteY232" fmla="*/ 41349 h 61601"/>
                <a:gd name="connsiteX233" fmla="*/ 346043 w 1068224"/>
                <a:gd name="connsiteY233" fmla="*/ 37036 h 61601"/>
                <a:gd name="connsiteX234" fmla="*/ 347637 w 1068224"/>
                <a:gd name="connsiteY234" fmla="*/ 30473 h 61601"/>
                <a:gd name="connsiteX235" fmla="*/ 346043 w 1068224"/>
                <a:gd name="connsiteY235" fmla="*/ 23909 h 61601"/>
                <a:gd name="connsiteX236" fmla="*/ 341918 w 1068224"/>
                <a:gd name="connsiteY236" fmla="*/ 19596 h 61601"/>
                <a:gd name="connsiteX237" fmla="*/ 336292 w 1068224"/>
                <a:gd name="connsiteY237" fmla="*/ 18096 h 61601"/>
                <a:gd name="connsiteX238" fmla="*/ 330666 w 1068224"/>
                <a:gd name="connsiteY238" fmla="*/ 19596 h 61601"/>
                <a:gd name="connsiteX239" fmla="*/ 326447 w 1068224"/>
                <a:gd name="connsiteY239" fmla="*/ 23909 h 61601"/>
                <a:gd name="connsiteX240" fmla="*/ 324947 w 1068224"/>
                <a:gd name="connsiteY240" fmla="*/ 30473 h 61601"/>
                <a:gd name="connsiteX241" fmla="*/ 326447 w 1068224"/>
                <a:gd name="connsiteY241" fmla="*/ 37036 h 61601"/>
                <a:gd name="connsiteX242" fmla="*/ 330666 w 1068224"/>
                <a:gd name="connsiteY242" fmla="*/ 41349 h 61601"/>
                <a:gd name="connsiteX243" fmla="*/ 336292 w 1068224"/>
                <a:gd name="connsiteY243" fmla="*/ 42849 h 61601"/>
                <a:gd name="connsiteX244" fmla="*/ 370896 w 1068224"/>
                <a:gd name="connsiteY244" fmla="*/ 47818 h 61601"/>
                <a:gd name="connsiteX245" fmla="*/ 361895 w 1068224"/>
                <a:gd name="connsiteY245" fmla="*/ 44349 h 61601"/>
                <a:gd name="connsiteX246" fmla="*/ 358801 w 1068224"/>
                <a:gd name="connsiteY246" fmla="*/ 34692 h 61601"/>
                <a:gd name="connsiteX247" fmla="*/ 358801 w 1068224"/>
                <a:gd name="connsiteY247" fmla="*/ 14158 h 61601"/>
                <a:gd name="connsiteX248" fmla="*/ 364239 w 1068224"/>
                <a:gd name="connsiteY248" fmla="*/ 14158 h 61601"/>
                <a:gd name="connsiteX249" fmla="*/ 364239 w 1068224"/>
                <a:gd name="connsiteY249" fmla="*/ 33848 h 61601"/>
                <a:gd name="connsiteX250" fmla="*/ 366302 w 1068224"/>
                <a:gd name="connsiteY250" fmla="*/ 40693 h 61601"/>
                <a:gd name="connsiteX251" fmla="*/ 372022 w 1068224"/>
                <a:gd name="connsiteY251" fmla="*/ 42849 h 61601"/>
                <a:gd name="connsiteX252" fmla="*/ 376897 w 1068224"/>
                <a:gd name="connsiteY252" fmla="*/ 41443 h 61601"/>
                <a:gd name="connsiteX253" fmla="*/ 380273 w 1068224"/>
                <a:gd name="connsiteY253" fmla="*/ 37598 h 61601"/>
                <a:gd name="connsiteX254" fmla="*/ 381492 w 1068224"/>
                <a:gd name="connsiteY254" fmla="*/ 32629 h 61601"/>
                <a:gd name="connsiteX255" fmla="*/ 381492 w 1068224"/>
                <a:gd name="connsiteY255" fmla="*/ 14158 h 61601"/>
                <a:gd name="connsiteX256" fmla="*/ 386930 w 1068224"/>
                <a:gd name="connsiteY256" fmla="*/ 14158 h 61601"/>
                <a:gd name="connsiteX257" fmla="*/ 386930 w 1068224"/>
                <a:gd name="connsiteY257" fmla="*/ 46787 h 61601"/>
                <a:gd name="connsiteX258" fmla="*/ 381679 w 1068224"/>
                <a:gd name="connsiteY258" fmla="*/ 46787 h 61601"/>
                <a:gd name="connsiteX259" fmla="*/ 381679 w 1068224"/>
                <a:gd name="connsiteY259" fmla="*/ 42099 h 61601"/>
                <a:gd name="connsiteX260" fmla="*/ 381492 w 1068224"/>
                <a:gd name="connsiteY260" fmla="*/ 42099 h 61601"/>
                <a:gd name="connsiteX261" fmla="*/ 377179 w 1068224"/>
                <a:gd name="connsiteY261" fmla="*/ 46131 h 61601"/>
                <a:gd name="connsiteX262" fmla="*/ 370896 w 1068224"/>
                <a:gd name="connsiteY262" fmla="*/ 47818 h 61601"/>
                <a:gd name="connsiteX263" fmla="*/ 407840 w 1068224"/>
                <a:gd name="connsiteY263" fmla="*/ 47256 h 61601"/>
                <a:gd name="connsiteX264" fmla="*/ 404090 w 1068224"/>
                <a:gd name="connsiteY264" fmla="*/ 46693 h 61601"/>
                <a:gd name="connsiteX265" fmla="*/ 401277 w 1068224"/>
                <a:gd name="connsiteY265" fmla="*/ 44912 h 61601"/>
                <a:gd name="connsiteX266" fmla="*/ 398745 w 1068224"/>
                <a:gd name="connsiteY266" fmla="*/ 38255 h 61601"/>
                <a:gd name="connsiteX267" fmla="*/ 398745 w 1068224"/>
                <a:gd name="connsiteY267" fmla="*/ 19127 h 61601"/>
                <a:gd name="connsiteX268" fmla="*/ 393026 w 1068224"/>
                <a:gd name="connsiteY268" fmla="*/ 19127 h 61601"/>
                <a:gd name="connsiteX269" fmla="*/ 393026 w 1068224"/>
                <a:gd name="connsiteY269" fmla="*/ 14158 h 61601"/>
                <a:gd name="connsiteX270" fmla="*/ 398745 w 1068224"/>
                <a:gd name="connsiteY270" fmla="*/ 14158 h 61601"/>
                <a:gd name="connsiteX271" fmla="*/ 398745 w 1068224"/>
                <a:gd name="connsiteY271" fmla="*/ 4969 h 61601"/>
                <a:gd name="connsiteX272" fmla="*/ 404183 w 1068224"/>
                <a:gd name="connsiteY272" fmla="*/ 4969 h 61601"/>
                <a:gd name="connsiteX273" fmla="*/ 404183 w 1068224"/>
                <a:gd name="connsiteY273" fmla="*/ 14158 h 61601"/>
                <a:gd name="connsiteX274" fmla="*/ 412153 w 1068224"/>
                <a:gd name="connsiteY274" fmla="*/ 14158 h 61601"/>
                <a:gd name="connsiteX275" fmla="*/ 412153 w 1068224"/>
                <a:gd name="connsiteY275" fmla="*/ 19127 h 61601"/>
                <a:gd name="connsiteX276" fmla="*/ 404183 w 1068224"/>
                <a:gd name="connsiteY276" fmla="*/ 19127 h 61601"/>
                <a:gd name="connsiteX277" fmla="*/ 404183 w 1068224"/>
                <a:gd name="connsiteY277" fmla="*/ 36848 h 61601"/>
                <a:gd name="connsiteX278" fmla="*/ 405215 w 1068224"/>
                <a:gd name="connsiteY278" fmla="*/ 40880 h 61601"/>
                <a:gd name="connsiteX279" fmla="*/ 408684 w 1068224"/>
                <a:gd name="connsiteY279" fmla="*/ 42287 h 61601"/>
                <a:gd name="connsiteX280" fmla="*/ 412247 w 1068224"/>
                <a:gd name="connsiteY280" fmla="*/ 41161 h 61601"/>
                <a:gd name="connsiteX281" fmla="*/ 412247 w 1068224"/>
                <a:gd name="connsiteY281" fmla="*/ 46506 h 61601"/>
                <a:gd name="connsiteX282" fmla="*/ 410278 w 1068224"/>
                <a:gd name="connsiteY282" fmla="*/ 47068 h 61601"/>
                <a:gd name="connsiteX283" fmla="*/ 407840 w 1068224"/>
                <a:gd name="connsiteY283" fmla="*/ 47256 h 61601"/>
                <a:gd name="connsiteX284" fmla="*/ 414649 w 1068224"/>
                <a:gd name="connsiteY284" fmla="*/ 46787 h 61601"/>
                <a:gd name="connsiteX285" fmla="*/ 414649 w 1068224"/>
                <a:gd name="connsiteY285" fmla="*/ 46787 h 61601"/>
                <a:gd name="connsiteX286" fmla="*/ 433516 w 1068224"/>
                <a:gd name="connsiteY286" fmla="*/ 1031 h 61601"/>
                <a:gd name="connsiteX287" fmla="*/ 438954 w 1068224"/>
                <a:gd name="connsiteY287" fmla="*/ 1031 h 61601"/>
                <a:gd name="connsiteX288" fmla="*/ 438954 w 1068224"/>
                <a:gd name="connsiteY288" fmla="*/ 14533 h 61601"/>
                <a:gd name="connsiteX289" fmla="*/ 438673 w 1068224"/>
                <a:gd name="connsiteY289" fmla="*/ 18940 h 61601"/>
                <a:gd name="connsiteX290" fmla="*/ 438954 w 1068224"/>
                <a:gd name="connsiteY290" fmla="*/ 18940 h 61601"/>
                <a:gd name="connsiteX291" fmla="*/ 443173 w 1068224"/>
                <a:gd name="connsiteY291" fmla="*/ 14814 h 61601"/>
                <a:gd name="connsiteX292" fmla="*/ 449549 w 1068224"/>
                <a:gd name="connsiteY292" fmla="*/ 13127 h 61601"/>
                <a:gd name="connsiteX293" fmla="*/ 458644 w 1068224"/>
                <a:gd name="connsiteY293" fmla="*/ 16690 h 61601"/>
                <a:gd name="connsiteX294" fmla="*/ 461738 w 1068224"/>
                <a:gd name="connsiteY294" fmla="*/ 25878 h 61601"/>
                <a:gd name="connsiteX295" fmla="*/ 461738 w 1068224"/>
                <a:gd name="connsiteY295" fmla="*/ 46787 h 61601"/>
                <a:gd name="connsiteX296" fmla="*/ 456300 w 1068224"/>
                <a:gd name="connsiteY296" fmla="*/ 46787 h 61601"/>
                <a:gd name="connsiteX297" fmla="*/ 456300 w 1068224"/>
                <a:gd name="connsiteY297" fmla="*/ 26722 h 61601"/>
                <a:gd name="connsiteX298" fmla="*/ 454050 w 1068224"/>
                <a:gd name="connsiteY298" fmla="*/ 20253 h 61601"/>
                <a:gd name="connsiteX299" fmla="*/ 448330 w 1068224"/>
                <a:gd name="connsiteY299" fmla="*/ 18096 h 61601"/>
                <a:gd name="connsiteX300" fmla="*/ 443548 w 1068224"/>
                <a:gd name="connsiteY300" fmla="*/ 19690 h 61601"/>
                <a:gd name="connsiteX301" fmla="*/ 440173 w 1068224"/>
                <a:gd name="connsiteY301" fmla="*/ 23628 h 61601"/>
                <a:gd name="connsiteX302" fmla="*/ 438954 w 1068224"/>
                <a:gd name="connsiteY302" fmla="*/ 28597 h 61601"/>
                <a:gd name="connsiteX303" fmla="*/ 438954 w 1068224"/>
                <a:gd name="connsiteY303" fmla="*/ 46787 h 61601"/>
                <a:gd name="connsiteX304" fmla="*/ 433516 w 1068224"/>
                <a:gd name="connsiteY304" fmla="*/ 46787 h 61601"/>
                <a:gd name="connsiteX305" fmla="*/ 433516 w 1068224"/>
                <a:gd name="connsiteY305" fmla="*/ 1031 h 61601"/>
                <a:gd name="connsiteX306" fmla="*/ 484114 w 1068224"/>
                <a:gd name="connsiteY306" fmla="*/ 47818 h 61601"/>
                <a:gd name="connsiteX307" fmla="*/ 475676 w 1068224"/>
                <a:gd name="connsiteY307" fmla="*/ 45568 h 61601"/>
                <a:gd name="connsiteX308" fmla="*/ 469956 w 1068224"/>
                <a:gd name="connsiteY308" fmla="*/ 39380 h 61601"/>
                <a:gd name="connsiteX309" fmla="*/ 467894 w 1068224"/>
                <a:gd name="connsiteY309" fmla="*/ 30566 h 61601"/>
                <a:gd name="connsiteX310" fmla="*/ 469769 w 1068224"/>
                <a:gd name="connsiteY310" fmla="*/ 21940 h 61601"/>
                <a:gd name="connsiteX311" fmla="*/ 475301 w 1068224"/>
                <a:gd name="connsiteY311" fmla="*/ 15564 h 61601"/>
                <a:gd name="connsiteX312" fmla="*/ 483646 w 1068224"/>
                <a:gd name="connsiteY312" fmla="*/ 13127 h 61601"/>
                <a:gd name="connsiteX313" fmla="*/ 491897 w 1068224"/>
                <a:gd name="connsiteY313" fmla="*/ 15283 h 61601"/>
                <a:gd name="connsiteX314" fmla="*/ 497335 w 1068224"/>
                <a:gd name="connsiteY314" fmla="*/ 21190 h 61601"/>
                <a:gd name="connsiteX315" fmla="*/ 499210 w 1068224"/>
                <a:gd name="connsiteY315" fmla="*/ 29816 h 61601"/>
                <a:gd name="connsiteX316" fmla="*/ 499116 w 1068224"/>
                <a:gd name="connsiteY316" fmla="*/ 31504 h 61601"/>
                <a:gd name="connsiteX317" fmla="*/ 473332 w 1068224"/>
                <a:gd name="connsiteY317" fmla="*/ 31504 h 61601"/>
                <a:gd name="connsiteX318" fmla="*/ 475113 w 1068224"/>
                <a:gd name="connsiteY318" fmla="*/ 37786 h 61601"/>
                <a:gd name="connsiteX319" fmla="*/ 479145 w 1068224"/>
                <a:gd name="connsiteY319" fmla="*/ 41630 h 61601"/>
                <a:gd name="connsiteX320" fmla="*/ 484302 w 1068224"/>
                <a:gd name="connsiteY320" fmla="*/ 42849 h 61601"/>
                <a:gd name="connsiteX321" fmla="*/ 493959 w 1068224"/>
                <a:gd name="connsiteY321" fmla="*/ 37036 h 61601"/>
                <a:gd name="connsiteX322" fmla="*/ 498554 w 1068224"/>
                <a:gd name="connsiteY322" fmla="*/ 39286 h 61601"/>
                <a:gd name="connsiteX323" fmla="*/ 492834 w 1068224"/>
                <a:gd name="connsiteY323" fmla="*/ 45474 h 61601"/>
                <a:gd name="connsiteX324" fmla="*/ 484114 w 1068224"/>
                <a:gd name="connsiteY324" fmla="*/ 47818 h 61601"/>
                <a:gd name="connsiteX325" fmla="*/ 493491 w 1068224"/>
                <a:gd name="connsiteY325" fmla="*/ 27003 h 61601"/>
                <a:gd name="connsiteX326" fmla="*/ 492366 w 1068224"/>
                <a:gd name="connsiteY326" fmla="*/ 22972 h 61601"/>
                <a:gd name="connsiteX327" fmla="*/ 489084 w 1068224"/>
                <a:gd name="connsiteY327" fmla="*/ 19502 h 61601"/>
                <a:gd name="connsiteX328" fmla="*/ 483646 w 1068224"/>
                <a:gd name="connsiteY328" fmla="*/ 18096 h 61601"/>
                <a:gd name="connsiteX329" fmla="*/ 477082 w 1068224"/>
                <a:gd name="connsiteY329" fmla="*/ 20534 h 61601"/>
                <a:gd name="connsiteX330" fmla="*/ 473613 w 1068224"/>
                <a:gd name="connsiteY330" fmla="*/ 27003 h 61601"/>
                <a:gd name="connsiteX331" fmla="*/ 493491 w 1068224"/>
                <a:gd name="connsiteY331" fmla="*/ 27003 h 61601"/>
                <a:gd name="connsiteX332" fmla="*/ 505583 w 1068224"/>
                <a:gd name="connsiteY332" fmla="*/ 14158 h 61601"/>
                <a:gd name="connsiteX333" fmla="*/ 510740 w 1068224"/>
                <a:gd name="connsiteY333" fmla="*/ 14158 h 61601"/>
                <a:gd name="connsiteX334" fmla="*/ 510740 w 1068224"/>
                <a:gd name="connsiteY334" fmla="*/ 19409 h 61601"/>
                <a:gd name="connsiteX335" fmla="*/ 511022 w 1068224"/>
                <a:gd name="connsiteY335" fmla="*/ 19409 h 61601"/>
                <a:gd name="connsiteX336" fmla="*/ 514678 w 1068224"/>
                <a:gd name="connsiteY336" fmla="*/ 15002 h 61601"/>
                <a:gd name="connsiteX337" fmla="*/ 520491 w 1068224"/>
                <a:gd name="connsiteY337" fmla="*/ 13220 h 61601"/>
                <a:gd name="connsiteX338" fmla="*/ 524336 w 1068224"/>
                <a:gd name="connsiteY338" fmla="*/ 13877 h 61601"/>
                <a:gd name="connsiteX339" fmla="*/ 524336 w 1068224"/>
                <a:gd name="connsiteY339" fmla="*/ 19784 h 61601"/>
                <a:gd name="connsiteX340" fmla="*/ 519741 w 1068224"/>
                <a:gd name="connsiteY340" fmla="*/ 18752 h 61601"/>
                <a:gd name="connsiteX341" fmla="*/ 515335 w 1068224"/>
                <a:gd name="connsiteY341" fmla="*/ 20065 h 61601"/>
                <a:gd name="connsiteX342" fmla="*/ 512147 w 1068224"/>
                <a:gd name="connsiteY342" fmla="*/ 23722 h 61601"/>
                <a:gd name="connsiteX343" fmla="*/ 511022 w 1068224"/>
                <a:gd name="connsiteY343" fmla="*/ 28597 h 61601"/>
                <a:gd name="connsiteX344" fmla="*/ 511022 w 1068224"/>
                <a:gd name="connsiteY344" fmla="*/ 46787 h 61601"/>
                <a:gd name="connsiteX345" fmla="*/ 505583 w 1068224"/>
                <a:gd name="connsiteY345" fmla="*/ 46787 h 61601"/>
                <a:gd name="connsiteX346" fmla="*/ 505583 w 1068224"/>
                <a:gd name="connsiteY346" fmla="*/ 14158 h 61601"/>
                <a:gd name="connsiteX347" fmla="*/ 525531 w 1068224"/>
                <a:gd name="connsiteY347" fmla="*/ 46787 h 61601"/>
                <a:gd name="connsiteX348" fmla="*/ 525531 w 1068224"/>
                <a:gd name="connsiteY348" fmla="*/ 46787 h 61601"/>
                <a:gd name="connsiteX349" fmla="*/ 544399 w 1068224"/>
                <a:gd name="connsiteY349" fmla="*/ 1031 h 61601"/>
                <a:gd name="connsiteX350" fmla="*/ 549837 w 1068224"/>
                <a:gd name="connsiteY350" fmla="*/ 1031 h 61601"/>
                <a:gd name="connsiteX351" fmla="*/ 549837 w 1068224"/>
                <a:gd name="connsiteY351" fmla="*/ 46787 h 61601"/>
                <a:gd name="connsiteX352" fmla="*/ 544399 w 1068224"/>
                <a:gd name="connsiteY352" fmla="*/ 46787 h 61601"/>
                <a:gd name="connsiteX353" fmla="*/ 544399 w 1068224"/>
                <a:gd name="connsiteY353" fmla="*/ 1031 h 61601"/>
                <a:gd name="connsiteX354" fmla="*/ 567979 w 1068224"/>
                <a:gd name="connsiteY354" fmla="*/ 47818 h 61601"/>
                <a:gd name="connsiteX355" fmla="*/ 561603 w 1068224"/>
                <a:gd name="connsiteY355" fmla="*/ 46412 h 61601"/>
                <a:gd name="connsiteX356" fmla="*/ 557196 w 1068224"/>
                <a:gd name="connsiteY356" fmla="*/ 42568 h 61601"/>
                <a:gd name="connsiteX357" fmla="*/ 555696 w 1068224"/>
                <a:gd name="connsiteY357" fmla="*/ 36942 h 61601"/>
                <a:gd name="connsiteX358" fmla="*/ 559540 w 1068224"/>
                <a:gd name="connsiteY358" fmla="*/ 28879 h 61601"/>
                <a:gd name="connsiteX359" fmla="*/ 569479 w 1068224"/>
                <a:gd name="connsiteY359" fmla="*/ 25972 h 61601"/>
                <a:gd name="connsiteX360" fmla="*/ 574917 w 1068224"/>
                <a:gd name="connsiteY360" fmla="*/ 26628 h 61601"/>
                <a:gd name="connsiteX361" fmla="*/ 578761 w 1068224"/>
                <a:gd name="connsiteY361" fmla="*/ 28035 h 61601"/>
                <a:gd name="connsiteX362" fmla="*/ 578761 w 1068224"/>
                <a:gd name="connsiteY362" fmla="*/ 26066 h 61601"/>
                <a:gd name="connsiteX363" fmla="*/ 576230 w 1068224"/>
                <a:gd name="connsiteY363" fmla="*/ 20253 h 61601"/>
                <a:gd name="connsiteX364" fmla="*/ 569760 w 1068224"/>
                <a:gd name="connsiteY364" fmla="*/ 18002 h 61601"/>
                <a:gd name="connsiteX365" fmla="*/ 564791 w 1068224"/>
                <a:gd name="connsiteY365" fmla="*/ 19221 h 61601"/>
                <a:gd name="connsiteX366" fmla="*/ 561040 w 1068224"/>
                <a:gd name="connsiteY366" fmla="*/ 22503 h 61601"/>
                <a:gd name="connsiteX367" fmla="*/ 557009 w 1068224"/>
                <a:gd name="connsiteY367" fmla="*/ 19409 h 61601"/>
                <a:gd name="connsiteX368" fmla="*/ 562259 w 1068224"/>
                <a:gd name="connsiteY368" fmla="*/ 14814 h 61601"/>
                <a:gd name="connsiteX369" fmla="*/ 569760 w 1068224"/>
                <a:gd name="connsiteY369" fmla="*/ 13127 h 61601"/>
                <a:gd name="connsiteX370" fmla="*/ 580168 w 1068224"/>
                <a:gd name="connsiteY370" fmla="*/ 16690 h 61601"/>
                <a:gd name="connsiteX371" fmla="*/ 584012 w 1068224"/>
                <a:gd name="connsiteY371" fmla="*/ 26160 h 61601"/>
                <a:gd name="connsiteX372" fmla="*/ 584012 w 1068224"/>
                <a:gd name="connsiteY372" fmla="*/ 46787 h 61601"/>
                <a:gd name="connsiteX373" fmla="*/ 578761 w 1068224"/>
                <a:gd name="connsiteY373" fmla="*/ 46787 h 61601"/>
                <a:gd name="connsiteX374" fmla="*/ 578761 w 1068224"/>
                <a:gd name="connsiteY374" fmla="*/ 42099 h 61601"/>
                <a:gd name="connsiteX375" fmla="*/ 578574 w 1068224"/>
                <a:gd name="connsiteY375" fmla="*/ 42099 h 61601"/>
                <a:gd name="connsiteX376" fmla="*/ 574355 w 1068224"/>
                <a:gd name="connsiteY376" fmla="*/ 46131 h 61601"/>
                <a:gd name="connsiteX377" fmla="*/ 567979 w 1068224"/>
                <a:gd name="connsiteY377" fmla="*/ 47818 h 61601"/>
                <a:gd name="connsiteX378" fmla="*/ 568541 w 1068224"/>
                <a:gd name="connsiteY378" fmla="*/ 43037 h 61601"/>
                <a:gd name="connsiteX379" fmla="*/ 573605 w 1068224"/>
                <a:gd name="connsiteY379" fmla="*/ 41630 h 61601"/>
                <a:gd name="connsiteX380" fmla="*/ 577355 w 1068224"/>
                <a:gd name="connsiteY380" fmla="*/ 37880 h 61601"/>
                <a:gd name="connsiteX381" fmla="*/ 578761 w 1068224"/>
                <a:gd name="connsiteY381" fmla="*/ 32629 h 61601"/>
                <a:gd name="connsiteX382" fmla="*/ 575011 w 1068224"/>
                <a:gd name="connsiteY382" fmla="*/ 31035 h 61601"/>
                <a:gd name="connsiteX383" fmla="*/ 570323 w 1068224"/>
                <a:gd name="connsiteY383" fmla="*/ 30379 h 61601"/>
                <a:gd name="connsiteX384" fmla="*/ 563572 w 1068224"/>
                <a:gd name="connsiteY384" fmla="*/ 32254 h 61601"/>
                <a:gd name="connsiteX385" fmla="*/ 561322 w 1068224"/>
                <a:gd name="connsiteY385" fmla="*/ 37036 h 61601"/>
                <a:gd name="connsiteX386" fmla="*/ 563291 w 1068224"/>
                <a:gd name="connsiteY386" fmla="*/ 41349 h 61601"/>
                <a:gd name="connsiteX387" fmla="*/ 568541 w 1068224"/>
                <a:gd name="connsiteY387" fmla="*/ 43037 h 61601"/>
                <a:gd name="connsiteX388" fmla="*/ 591527 w 1068224"/>
                <a:gd name="connsiteY388" fmla="*/ 14158 h 61601"/>
                <a:gd name="connsiteX389" fmla="*/ 596683 w 1068224"/>
                <a:gd name="connsiteY389" fmla="*/ 14158 h 61601"/>
                <a:gd name="connsiteX390" fmla="*/ 596683 w 1068224"/>
                <a:gd name="connsiteY390" fmla="*/ 19409 h 61601"/>
                <a:gd name="connsiteX391" fmla="*/ 596965 w 1068224"/>
                <a:gd name="connsiteY391" fmla="*/ 19409 h 61601"/>
                <a:gd name="connsiteX392" fmla="*/ 600621 w 1068224"/>
                <a:gd name="connsiteY392" fmla="*/ 15002 h 61601"/>
                <a:gd name="connsiteX393" fmla="*/ 606435 w 1068224"/>
                <a:gd name="connsiteY393" fmla="*/ 13220 h 61601"/>
                <a:gd name="connsiteX394" fmla="*/ 610279 w 1068224"/>
                <a:gd name="connsiteY394" fmla="*/ 13877 h 61601"/>
                <a:gd name="connsiteX395" fmla="*/ 610279 w 1068224"/>
                <a:gd name="connsiteY395" fmla="*/ 19784 h 61601"/>
                <a:gd name="connsiteX396" fmla="*/ 605685 w 1068224"/>
                <a:gd name="connsiteY396" fmla="*/ 18752 h 61601"/>
                <a:gd name="connsiteX397" fmla="*/ 601278 w 1068224"/>
                <a:gd name="connsiteY397" fmla="*/ 20065 h 61601"/>
                <a:gd name="connsiteX398" fmla="*/ 598090 w 1068224"/>
                <a:gd name="connsiteY398" fmla="*/ 23722 h 61601"/>
                <a:gd name="connsiteX399" fmla="*/ 596965 w 1068224"/>
                <a:gd name="connsiteY399" fmla="*/ 28597 h 61601"/>
                <a:gd name="connsiteX400" fmla="*/ 596965 w 1068224"/>
                <a:gd name="connsiteY400" fmla="*/ 46787 h 61601"/>
                <a:gd name="connsiteX401" fmla="*/ 591527 w 1068224"/>
                <a:gd name="connsiteY401" fmla="*/ 46787 h 61601"/>
                <a:gd name="connsiteX402" fmla="*/ 591527 w 1068224"/>
                <a:gd name="connsiteY402" fmla="*/ 14158 h 61601"/>
                <a:gd name="connsiteX403" fmla="*/ 628252 w 1068224"/>
                <a:gd name="connsiteY403" fmla="*/ 61601 h 61601"/>
                <a:gd name="connsiteX404" fmla="*/ 618688 w 1068224"/>
                <a:gd name="connsiteY404" fmla="*/ 58882 h 61601"/>
                <a:gd name="connsiteX405" fmla="*/ 613719 w 1068224"/>
                <a:gd name="connsiteY405" fmla="*/ 52507 h 61601"/>
                <a:gd name="connsiteX406" fmla="*/ 618688 w 1068224"/>
                <a:gd name="connsiteY406" fmla="*/ 50350 h 61601"/>
                <a:gd name="connsiteX407" fmla="*/ 622251 w 1068224"/>
                <a:gd name="connsiteY407" fmla="*/ 54944 h 61601"/>
                <a:gd name="connsiteX408" fmla="*/ 628252 w 1068224"/>
                <a:gd name="connsiteY408" fmla="*/ 56726 h 61601"/>
                <a:gd name="connsiteX409" fmla="*/ 636034 w 1068224"/>
                <a:gd name="connsiteY409" fmla="*/ 53725 h 61601"/>
                <a:gd name="connsiteX410" fmla="*/ 638847 w 1068224"/>
                <a:gd name="connsiteY410" fmla="*/ 45474 h 61601"/>
                <a:gd name="connsiteX411" fmla="*/ 638847 w 1068224"/>
                <a:gd name="connsiteY411" fmla="*/ 41818 h 61601"/>
                <a:gd name="connsiteX412" fmla="*/ 638566 w 1068224"/>
                <a:gd name="connsiteY412" fmla="*/ 41818 h 61601"/>
                <a:gd name="connsiteX413" fmla="*/ 634065 w 1068224"/>
                <a:gd name="connsiteY413" fmla="*/ 45849 h 61601"/>
                <a:gd name="connsiteX414" fmla="*/ 627502 w 1068224"/>
                <a:gd name="connsiteY414" fmla="*/ 47443 h 61601"/>
                <a:gd name="connsiteX415" fmla="*/ 619720 w 1068224"/>
                <a:gd name="connsiteY415" fmla="*/ 45287 h 61601"/>
                <a:gd name="connsiteX416" fmla="*/ 614188 w 1068224"/>
                <a:gd name="connsiteY416" fmla="*/ 39192 h 61601"/>
                <a:gd name="connsiteX417" fmla="*/ 612219 w 1068224"/>
                <a:gd name="connsiteY417" fmla="*/ 30285 h 61601"/>
                <a:gd name="connsiteX418" fmla="*/ 614188 w 1068224"/>
                <a:gd name="connsiteY418" fmla="*/ 21471 h 61601"/>
                <a:gd name="connsiteX419" fmla="*/ 619720 w 1068224"/>
                <a:gd name="connsiteY419" fmla="*/ 15377 h 61601"/>
                <a:gd name="connsiteX420" fmla="*/ 627502 w 1068224"/>
                <a:gd name="connsiteY420" fmla="*/ 13127 h 61601"/>
                <a:gd name="connsiteX421" fmla="*/ 634065 w 1068224"/>
                <a:gd name="connsiteY421" fmla="*/ 14721 h 61601"/>
                <a:gd name="connsiteX422" fmla="*/ 638566 w 1068224"/>
                <a:gd name="connsiteY422" fmla="*/ 18846 h 61601"/>
                <a:gd name="connsiteX423" fmla="*/ 638847 w 1068224"/>
                <a:gd name="connsiteY423" fmla="*/ 18846 h 61601"/>
                <a:gd name="connsiteX424" fmla="*/ 638847 w 1068224"/>
                <a:gd name="connsiteY424" fmla="*/ 14158 h 61601"/>
                <a:gd name="connsiteX425" fmla="*/ 644004 w 1068224"/>
                <a:gd name="connsiteY425" fmla="*/ 14158 h 61601"/>
                <a:gd name="connsiteX426" fmla="*/ 644004 w 1068224"/>
                <a:gd name="connsiteY426" fmla="*/ 45474 h 61601"/>
                <a:gd name="connsiteX427" fmla="*/ 639597 w 1068224"/>
                <a:gd name="connsiteY427" fmla="*/ 57476 h 61601"/>
                <a:gd name="connsiteX428" fmla="*/ 628252 w 1068224"/>
                <a:gd name="connsiteY428" fmla="*/ 61601 h 61601"/>
                <a:gd name="connsiteX429" fmla="*/ 628252 w 1068224"/>
                <a:gd name="connsiteY429" fmla="*/ 42474 h 61601"/>
                <a:gd name="connsiteX430" fmla="*/ 633503 w 1068224"/>
                <a:gd name="connsiteY430" fmla="*/ 41068 h 61601"/>
                <a:gd name="connsiteX431" fmla="*/ 637347 w 1068224"/>
                <a:gd name="connsiteY431" fmla="*/ 36848 h 61601"/>
                <a:gd name="connsiteX432" fmla="*/ 638847 w 1068224"/>
                <a:gd name="connsiteY432" fmla="*/ 30285 h 61601"/>
                <a:gd name="connsiteX433" fmla="*/ 637347 w 1068224"/>
                <a:gd name="connsiteY433" fmla="*/ 23722 h 61601"/>
                <a:gd name="connsiteX434" fmla="*/ 633503 w 1068224"/>
                <a:gd name="connsiteY434" fmla="*/ 19502 h 61601"/>
                <a:gd name="connsiteX435" fmla="*/ 628252 w 1068224"/>
                <a:gd name="connsiteY435" fmla="*/ 18096 h 61601"/>
                <a:gd name="connsiteX436" fmla="*/ 622814 w 1068224"/>
                <a:gd name="connsiteY436" fmla="*/ 19596 h 61601"/>
                <a:gd name="connsiteX437" fmla="*/ 618969 w 1068224"/>
                <a:gd name="connsiteY437" fmla="*/ 23815 h 61601"/>
                <a:gd name="connsiteX438" fmla="*/ 617563 w 1068224"/>
                <a:gd name="connsiteY438" fmla="*/ 30285 h 61601"/>
                <a:gd name="connsiteX439" fmla="*/ 618969 w 1068224"/>
                <a:gd name="connsiteY439" fmla="*/ 36848 h 61601"/>
                <a:gd name="connsiteX440" fmla="*/ 622814 w 1068224"/>
                <a:gd name="connsiteY440" fmla="*/ 41068 h 61601"/>
                <a:gd name="connsiteX441" fmla="*/ 628252 w 1068224"/>
                <a:gd name="connsiteY441" fmla="*/ 42474 h 61601"/>
                <a:gd name="connsiteX442" fmla="*/ 666295 w 1068224"/>
                <a:gd name="connsiteY442" fmla="*/ 47818 h 61601"/>
                <a:gd name="connsiteX443" fmla="*/ 657856 w 1068224"/>
                <a:gd name="connsiteY443" fmla="*/ 45568 h 61601"/>
                <a:gd name="connsiteX444" fmla="*/ 652137 w 1068224"/>
                <a:gd name="connsiteY444" fmla="*/ 39380 h 61601"/>
                <a:gd name="connsiteX445" fmla="*/ 650074 w 1068224"/>
                <a:gd name="connsiteY445" fmla="*/ 30566 h 61601"/>
                <a:gd name="connsiteX446" fmla="*/ 651949 w 1068224"/>
                <a:gd name="connsiteY446" fmla="*/ 21940 h 61601"/>
                <a:gd name="connsiteX447" fmla="*/ 657481 w 1068224"/>
                <a:gd name="connsiteY447" fmla="*/ 15564 h 61601"/>
                <a:gd name="connsiteX448" fmla="*/ 665826 w 1068224"/>
                <a:gd name="connsiteY448" fmla="*/ 13127 h 61601"/>
                <a:gd name="connsiteX449" fmla="*/ 674077 w 1068224"/>
                <a:gd name="connsiteY449" fmla="*/ 15283 h 61601"/>
                <a:gd name="connsiteX450" fmla="*/ 679515 w 1068224"/>
                <a:gd name="connsiteY450" fmla="*/ 21190 h 61601"/>
                <a:gd name="connsiteX451" fmla="*/ 681391 w 1068224"/>
                <a:gd name="connsiteY451" fmla="*/ 29816 h 61601"/>
                <a:gd name="connsiteX452" fmla="*/ 681297 w 1068224"/>
                <a:gd name="connsiteY452" fmla="*/ 31504 h 61601"/>
                <a:gd name="connsiteX453" fmla="*/ 655512 w 1068224"/>
                <a:gd name="connsiteY453" fmla="*/ 31504 h 61601"/>
                <a:gd name="connsiteX454" fmla="*/ 657294 w 1068224"/>
                <a:gd name="connsiteY454" fmla="*/ 37786 h 61601"/>
                <a:gd name="connsiteX455" fmla="*/ 661326 w 1068224"/>
                <a:gd name="connsiteY455" fmla="*/ 41630 h 61601"/>
                <a:gd name="connsiteX456" fmla="*/ 666483 w 1068224"/>
                <a:gd name="connsiteY456" fmla="*/ 42849 h 61601"/>
                <a:gd name="connsiteX457" fmla="*/ 676140 w 1068224"/>
                <a:gd name="connsiteY457" fmla="*/ 37036 h 61601"/>
                <a:gd name="connsiteX458" fmla="*/ 680734 w 1068224"/>
                <a:gd name="connsiteY458" fmla="*/ 39286 h 61601"/>
                <a:gd name="connsiteX459" fmla="*/ 675015 w 1068224"/>
                <a:gd name="connsiteY459" fmla="*/ 45474 h 61601"/>
                <a:gd name="connsiteX460" fmla="*/ 666295 w 1068224"/>
                <a:gd name="connsiteY460" fmla="*/ 47818 h 61601"/>
                <a:gd name="connsiteX461" fmla="*/ 675671 w 1068224"/>
                <a:gd name="connsiteY461" fmla="*/ 27003 h 61601"/>
                <a:gd name="connsiteX462" fmla="*/ 674546 w 1068224"/>
                <a:gd name="connsiteY462" fmla="*/ 22972 h 61601"/>
                <a:gd name="connsiteX463" fmla="*/ 671264 w 1068224"/>
                <a:gd name="connsiteY463" fmla="*/ 19502 h 61601"/>
                <a:gd name="connsiteX464" fmla="*/ 665826 w 1068224"/>
                <a:gd name="connsiteY464" fmla="*/ 18096 h 61601"/>
                <a:gd name="connsiteX465" fmla="*/ 659263 w 1068224"/>
                <a:gd name="connsiteY465" fmla="*/ 20534 h 61601"/>
                <a:gd name="connsiteX466" fmla="*/ 655794 w 1068224"/>
                <a:gd name="connsiteY466" fmla="*/ 27003 h 61601"/>
                <a:gd name="connsiteX467" fmla="*/ 675671 w 1068224"/>
                <a:gd name="connsiteY467" fmla="*/ 27003 h 61601"/>
                <a:gd name="connsiteX468" fmla="*/ 687764 w 1068224"/>
                <a:gd name="connsiteY468" fmla="*/ 14158 h 61601"/>
                <a:gd name="connsiteX469" fmla="*/ 692921 w 1068224"/>
                <a:gd name="connsiteY469" fmla="*/ 14158 h 61601"/>
                <a:gd name="connsiteX470" fmla="*/ 692921 w 1068224"/>
                <a:gd name="connsiteY470" fmla="*/ 19409 h 61601"/>
                <a:gd name="connsiteX471" fmla="*/ 693202 w 1068224"/>
                <a:gd name="connsiteY471" fmla="*/ 19409 h 61601"/>
                <a:gd name="connsiteX472" fmla="*/ 696859 w 1068224"/>
                <a:gd name="connsiteY472" fmla="*/ 15002 h 61601"/>
                <a:gd name="connsiteX473" fmla="*/ 702672 w 1068224"/>
                <a:gd name="connsiteY473" fmla="*/ 13220 h 61601"/>
                <a:gd name="connsiteX474" fmla="*/ 706516 w 1068224"/>
                <a:gd name="connsiteY474" fmla="*/ 13877 h 61601"/>
                <a:gd name="connsiteX475" fmla="*/ 706516 w 1068224"/>
                <a:gd name="connsiteY475" fmla="*/ 19784 h 61601"/>
                <a:gd name="connsiteX476" fmla="*/ 701922 w 1068224"/>
                <a:gd name="connsiteY476" fmla="*/ 18752 h 61601"/>
                <a:gd name="connsiteX477" fmla="*/ 697515 w 1068224"/>
                <a:gd name="connsiteY477" fmla="*/ 20065 h 61601"/>
                <a:gd name="connsiteX478" fmla="*/ 694327 w 1068224"/>
                <a:gd name="connsiteY478" fmla="*/ 23722 h 61601"/>
                <a:gd name="connsiteX479" fmla="*/ 693202 w 1068224"/>
                <a:gd name="connsiteY479" fmla="*/ 28597 h 61601"/>
                <a:gd name="connsiteX480" fmla="*/ 693202 w 1068224"/>
                <a:gd name="connsiteY480" fmla="*/ 46787 h 61601"/>
                <a:gd name="connsiteX481" fmla="*/ 687764 w 1068224"/>
                <a:gd name="connsiteY481" fmla="*/ 46787 h 61601"/>
                <a:gd name="connsiteX482" fmla="*/ 687764 w 1068224"/>
                <a:gd name="connsiteY482" fmla="*/ 14158 h 61601"/>
                <a:gd name="connsiteX483" fmla="*/ 707712 w 1068224"/>
                <a:gd name="connsiteY483" fmla="*/ 46787 h 61601"/>
                <a:gd name="connsiteX484" fmla="*/ 707712 w 1068224"/>
                <a:gd name="connsiteY484" fmla="*/ 46787 h 61601"/>
                <a:gd name="connsiteX485" fmla="*/ 740456 w 1068224"/>
                <a:gd name="connsiteY485" fmla="*/ 47818 h 61601"/>
                <a:gd name="connsiteX486" fmla="*/ 732486 w 1068224"/>
                <a:gd name="connsiteY486" fmla="*/ 45568 h 61601"/>
                <a:gd name="connsiteX487" fmla="*/ 726860 w 1068224"/>
                <a:gd name="connsiteY487" fmla="*/ 39380 h 61601"/>
                <a:gd name="connsiteX488" fmla="*/ 724891 w 1068224"/>
                <a:gd name="connsiteY488" fmla="*/ 30473 h 61601"/>
                <a:gd name="connsiteX489" fmla="*/ 726860 w 1068224"/>
                <a:gd name="connsiteY489" fmla="*/ 21659 h 61601"/>
                <a:gd name="connsiteX490" fmla="*/ 732486 w 1068224"/>
                <a:gd name="connsiteY490" fmla="*/ 15377 h 61601"/>
                <a:gd name="connsiteX491" fmla="*/ 740456 w 1068224"/>
                <a:gd name="connsiteY491" fmla="*/ 13127 h 61601"/>
                <a:gd name="connsiteX492" fmla="*/ 747113 w 1068224"/>
                <a:gd name="connsiteY492" fmla="*/ 14814 h 61601"/>
                <a:gd name="connsiteX493" fmla="*/ 751613 w 1068224"/>
                <a:gd name="connsiteY493" fmla="*/ 19034 h 61601"/>
                <a:gd name="connsiteX494" fmla="*/ 751801 w 1068224"/>
                <a:gd name="connsiteY494" fmla="*/ 19034 h 61601"/>
                <a:gd name="connsiteX495" fmla="*/ 751613 w 1068224"/>
                <a:gd name="connsiteY495" fmla="*/ 14533 h 61601"/>
                <a:gd name="connsiteX496" fmla="*/ 751613 w 1068224"/>
                <a:gd name="connsiteY496" fmla="*/ 1031 h 61601"/>
                <a:gd name="connsiteX497" fmla="*/ 757052 w 1068224"/>
                <a:gd name="connsiteY497" fmla="*/ 1031 h 61601"/>
                <a:gd name="connsiteX498" fmla="*/ 757052 w 1068224"/>
                <a:gd name="connsiteY498" fmla="*/ 46787 h 61601"/>
                <a:gd name="connsiteX499" fmla="*/ 751801 w 1068224"/>
                <a:gd name="connsiteY499" fmla="*/ 46787 h 61601"/>
                <a:gd name="connsiteX500" fmla="*/ 751801 w 1068224"/>
                <a:gd name="connsiteY500" fmla="*/ 42005 h 61601"/>
                <a:gd name="connsiteX501" fmla="*/ 751613 w 1068224"/>
                <a:gd name="connsiteY501" fmla="*/ 42005 h 61601"/>
                <a:gd name="connsiteX502" fmla="*/ 747113 w 1068224"/>
                <a:gd name="connsiteY502" fmla="*/ 46131 h 61601"/>
                <a:gd name="connsiteX503" fmla="*/ 740456 w 1068224"/>
                <a:gd name="connsiteY503" fmla="*/ 47818 h 61601"/>
                <a:gd name="connsiteX504" fmla="*/ 741018 w 1068224"/>
                <a:gd name="connsiteY504" fmla="*/ 42849 h 61601"/>
                <a:gd name="connsiteX505" fmla="*/ 746363 w 1068224"/>
                <a:gd name="connsiteY505" fmla="*/ 41349 h 61601"/>
                <a:gd name="connsiteX506" fmla="*/ 750301 w 1068224"/>
                <a:gd name="connsiteY506" fmla="*/ 37036 h 61601"/>
                <a:gd name="connsiteX507" fmla="*/ 751801 w 1068224"/>
                <a:gd name="connsiteY507" fmla="*/ 30473 h 61601"/>
                <a:gd name="connsiteX508" fmla="*/ 750301 w 1068224"/>
                <a:gd name="connsiteY508" fmla="*/ 24003 h 61601"/>
                <a:gd name="connsiteX509" fmla="*/ 746363 w 1068224"/>
                <a:gd name="connsiteY509" fmla="*/ 19690 h 61601"/>
                <a:gd name="connsiteX510" fmla="*/ 741018 w 1068224"/>
                <a:gd name="connsiteY510" fmla="*/ 18096 h 61601"/>
                <a:gd name="connsiteX511" fmla="*/ 735674 w 1068224"/>
                <a:gd name="connsiteY511" fmla="*/ 19690 h 61601"/>
                <a:gd name="connsiteX512" fmla="*/ 731736 w 1068224"/>
                <a:gd name="connsiteY512" fmla="*/ 24003 h 61601"/>
                <a:gd name="connsiteX513" fmla="*/ 730236 w 1068224"/>
                <a:gd name="connsiteY513" fmla="*/ 30473 h 61601"/>
                <a:gd name="connsiteX514" fmla="*/ 731736 w 1068224"/>
                <a:gd name="connsiteY514" fmla="*/ 37036 h 61601"/>
                <a:gd name="connsiteX515" fmla="*/ 735674 w 1068224"/>
                <a:gd name="connsiteY515" fmla="*/ 41349 h 61601"/>
                <a:gd name="connsiteX516" fmla="*/ 741018 w 1068224"/>
                <a:gd name="connsiteY516" fmla="*/ 42849 h 61601"/>
                <a:gd name="connsiteX517" fmla="*/ 779757 w 1068224"/>
                <a:gd name="connsiteY517" fmla="*/ 47818 h 61601"/>
                <a:gd name="connsiteX518" fmla="*/ 771130 w 1068224"/>
                <a:gd name="connsiteY518" fmla="*/ 45568 h 61601"/>
                <a:gd name="connsiteX519" fmla="*/ 765130 w 1068224"/>
                <a:gd name="connsiteY519" fmla="*/ 39286 h 61601"/>
                <a:gd name="connsiteX520" fmla="*/ 763067 w 1068224"/>
                <a:gd name="connsiteY520" fmla="*/ 30473 h 61601"/>
                <a:gd name="connsiteX521" fmla="*/ 765130 w 1068224"/>
                <a:gd name="connsiteY521" fmla="*/ 21753 h 61601"/>
                <a:gd name="connsiteX522" fmla="*/ 771130 w 1068224"/>
                <a:gd name="connsiteY522" fmla="*/ 15471 h 61601"/>
                <a:gd name="connsiteX523" fmla="*/ 779757 w 1068224"/>
                <a:gd name="connsiteY523" fmla="*/ 13127 h 61601"/>
                <a:gd name="connsiteX524" fmla="*/ 788383 w 1068224"/>
                <a:gd name="connsiteY524" fmla="*/ 15471 h 61601"/>
                <a:gd name="connsiteX525" fmla="*/ 794383 w 1068224"/>
                <a:gd name="connsiteY525" fmla="*/ 21753 h 61601"/>
                <a:gd name="connsiteX526" fmla="*/ 796540 w 1068224"/>
                <a:gd name="connsiteY526" fmla="*/ 30473 h 61601"/>
                <a:gd name="connsiteX527" fmla="*/ 794383 w 1068224"/>
                <a:gd name="connsiteY527" fmla="*/ 39286 h 61601"/>
                <a:gd name="connsiteX528" fmla="*/ 788383 w 1068224"/>
                <a:gd name="connsiteY528" fmla="*/ 45568 h 61601"/>
                <a:gd name="connsiteX529" fmla="*/ 779757 w 1068224"/>
                <a:gd name="connsiteY529" fmla="*/ 47818 h 61601"/>
                <a:gd name="connsiteX530" fmla="*/ 779757 w 1068224"/>
                <a:gd name="connsiteY530" fmla="*/ 42849 h 61601"/>
                <a:gd name="connsiteX531" fmla="*/ 785382 w 1068224"/>
                <a:gd name="connsiteY531" fmla="*/ 41349 h 61601"/>
                <a:gd name="connsiteX532" fmla="*/ 789508 w 1068224"/>
                <a:gd name="connsiteY532" fmla="*/ 37036 h 61601"/>
                <a:gd name="connsiteX533" fmla="*/ 791102 w 1068224"/>
                <a:gd name="connsiteY533" fmla="*/ 30473 h 61601"/>
                <a:gd name="connsiteX534" fmla="*/ 789508 w 1068224"/>
                <a:gd name="connsiteY534" fmla="*/ 23909 h 61601"/>
                <a:gd name="connsiteX535" fmla="*/ 785382 w 1068224"/>
                <a:gd name="connsiteY535" fmla="*/ 19596 h 61601"/>
                <a:gd name="connsiteX536" fmla="*/ 779757 w 1068224"/>
                <a:gd name="connsiteY536" fmla="*/ 18096 h 61601"/>
                <a:gd name="connsiteX537" fmla="*/ 774131 w 1068224"/>
                <a:gd name="connsiteY537" fmla="*/ 19596 h 61601"/>
                <a:gd name="connsiteX538" fmla="*/ 769912 w 1068224"/>
                <a:gd name="connsiteY538" fmla="*/ 23909 h 61601"/>
                <a:gd name="connsiteX539" fmla="*/ 768411 w 1068224"/>
                <a:gd name="connsiteY539" fmla="*/ 30473 h 61601"/>
                <a:gd name="connsiteX540" fmla="*/ 769912 w 1068224"/>
                <a:gd name="connsiteY540" fmla="*/ 37036 h 61601"/>
                <a:gd name="connsiteX541" fmla="*/ 774131 w 1068224"/>
                <a:gd name="connsiteY541" fmla="*/ 41349 h 61601"/>
                <a:gd name="connsiteX542" fmla="*/ 779757 w 1068224"/>
                <a:gd name="connsiteY542" fmla="*/ 42849 h 61601"/>
                <a:gd name="connsiteX543" fmla="*/ 817212 w 1068224"/>
                <a:gd name="connsiteY543" fmla="*/ 61601 h 61601"/>
                <a:gd name="connsiteX544" fmla="*/ 807648 w 1068224"/>
                <a:gd name="connsiteY544" fmla="*/ 58882 h 61601"/>
                <a:gd name="connsiteX545" fmla="*/ 802679 w 1068224"/>
                <a:gd name="connsiteY545" fmla="*/ 52507 h 61601"/>
                <a:gd name="connsiteX546" fmla="*/ 807648 w 1068224"/>
                <a:gd name="connsiteY546" fmla="*/ 50350 h 61601"/>
                <a:gd name="connsiteX547" fmla="*/ 811211 w 1068224"/>
                <a:gd name="connsiteY547" fmla="*/ 54944 h 61601"/>
                <a:gd name="connsiteX548" fmla="*/ 817212 w 1068224"/>
                <a:gd name="connsiteY548" fmla="*/ 56726 h 61601"/>
                <a:gd name="connsiteX549" fmla="*/ 824994 w 1068224"/>
                <a:gd name="connsiteY549" fmla="*/ 53725 h 61601"/>
                <a:gd name="connsiteX550" fmla="*/ 827807 w 1068224"/>
                <a:gd name="connsiteY550" fmla="*/ 45474 h 61601"/>
                <a:gd name="connsiteX551" fmla="*/ 827807 w 1068224"/>
                <a:gd name="connsiteY551" fmla="*/ 41818 h 61601"/>
                <a:gd name="connsiteX552" fmla="*/ 827526 w 1068224"/>
                <a:gd name="connsiteY552" fmla="*/ 41818 h 61601"/>
                <a:gd name="connsiteX553" fmla="*/ 823025 w 1068224"/>
                <a:gd name="connsiteY553" fmla="*/ 45849 h 61601"/>
                <a:gd name="connsiteX554" fmla="*/ 816462 w 1068224"/>
                <a:gd name="connsiteY554" fmla="*/ 47443 h 61601"/>
                <a:gd name="connsiteX555" fmla="*/ 808680 w 1068224"/>
                <a:gd name="connsiteY555" fmla="*/ 45287 h 61601"/>
                <a:gd name="connsiteX556" fmla="*/ 803148 w 1068224"/>
                <a:gd name="connsiteY556" fmla="*/ 39192 h 61601"/>
                <a:gd name="connsiteX557" fmla="*/ 801179 w 1068224"/>
                <a:gd name="connsiteY557" fmla="*/ 30285 h 61601"/>
                <a:gd name="connsiteX558" fmla="*/ 803148 w 1068224"/>
                <a:gd name="connsiteY558" fmla="*/ 21471 h 61601"/>
                <a:gd name="connsiteX559" fmla="*/ 808680 w 1068224"/>
                <a:gd name="connsiteY559" fmla="*/ 15377 h 61601"/>
                <a:gd name="connsiteX560" fmla="*/ 816462 w 1068224"/>
                <a:gd name="connsiteY560" fmla="*/ 13127 h 61601"/>
                <a:gd name="connsiteX561" fmla="*/ 823025 w 1068224"/>
                <a:gd name="connsiteY561" fmla="*/ 14721 h 61601"/>
                <a:gd name="connsiteX562" fmla="*/ 827526 w 1068224"/>
                <a:gd name="connsiteY562" fmla="*/ 18846 h 61601"/>
                <a:gd name="connsiteX563" fmla="*/ 827807 w 1068224"/>
                <a:gd name="connsiteY563" fmla="*/ 18846 h 61601"/>
                <a:gd name="connsiteX564" fmla="*/ 827807 w 1068224"/>
                <a:gd name="connsiteY564" fmla="*/ 14158 h 61601"/>
                <a:gd name="connsiteX565" fmla="*/ 832964 w 1068224"/>
                <a:gd name="connsiteY565" fmla="*/ 14158 h 61601"/>
                <a:gd name="connsiteX566" fmla="*/ 832964 w 1068224"/>
                <a:gd name="connsiteY566" fmla="*/ 45474 h 61601"/>
                <a:gd name="connsiteX567" fmla="*/ 828557 w 1068224"/>
                <a:gd name="connsiteY567" fmla="*/ 57476 h 61601"/>
                <a:gd name="connsiteX568" fmla="*/ 817212 w 1068224"/>
                <a:gd name="connsiteY568" fmla="*/ 61601 h 61601"/>
                <a:gd name="connsiteX569" fmla="*/ 817212 w 1068224"/>
                <a:gd name="connsiteY569" fmla="*/ 42474 h 61601"/>
                <a:gd name="connsiteX570" fmla="*/ 822463 w 1068224"/>
                <a:gd name="connsiteY570" fmla="*/ 41068 h 61601"/>
                <a:gd name="connsiteX571" fmla="*/ 826307 w 1068224"/>
                <a:gd name="connsiteY571" fmla="*/ 36848 h 61601"/>
                <a:gd name="connsiteX572" fmla="*/ 827807 w 1068224"/>
                <a:gd name="connsiteY572" fmla="*/ 30285 h 61601"/>
                <a:gd name="connsiteX573" fmla="*/ 826307 w 1068224"/>
                <a:gd name="connsiteY573" fmla="*/ 23722 h 61601"/>
                <a:gd name="connsiteX574" fmla="*/ 822463 w 1068224"/>
                <a:gd name="connsiteY574" fmla="*/ 19502 h 61601"/>
                <a:gd name="connsiteX575" fmla="*/ 817212 w 1068224"/>
                <a:gd name="connsiteY575" fmla="*/ 18096 h 61601"/>
                <a:gd name="connsiteX576" fmla="*/ 811774 w 1068224"/>
                <a:gd name="connsiteY576" fmla="*/ 19596 h 61601"/>
                <a:gd name="connsiteX577" fmla="*/ 807930 w 1068224"/>
                <a:gd name="connsiteY577" fmla="*/ 23815 h 61601"/>
                <a:gd name="connsiteX578" fmla="*/ 806523 w 1068224"/>
                <a:gd name="connsiteY578" fmla="*/ 30285 h 61601"/>
                <a:gd name="connsiteX579" fmla="*/ 807930 w 1068224"/>
                <a:gd name="connsiteY579" fmla="*/ 36848 h 61601"/>
                <a:gd name="connsiteX580" fmla="*/ 811774 w 1068224"/>
                <a:gd name="connsiteY580" fmla="*/ 41068 h 61601"/>
                <a:gd name="connsiteX581" fmla="*/ 817212 w 1068224"/>
                <a:gd name="connsiteY581" fmla="*/ 42474 h 61601"/>
                <a:gd name="connsiteX582" fmla="*/ 840011 w 1068224"/>
                <a:gd name="connsiteY582" fmla="*/ 12470 h 61601"/>
                <a:gd name="connsiteX583" fmla="*/ 843386 w 1068224"/>
                <a:gd name="connsiteY583" fmla="*/ 7688 h 61601"/>
                <a:gd name="connsiteX584" fmla="*/ 841136 w 1068224"/>
                <a:gd name="connsiteY584" fmla="*/ 6563 h 61601"/>
                <a:gd name="connsiteX585" fmla="*/ 840198 w 1068224"/>
                <a:gd name="connsiteY585" fmla="*/ 4032 h 61601"/>
                <a:gd name="connsiteX586" fmla="*/ 841324 w 1068224"/>
                <a:gd name="connsiteY586" fmla="*/ 1219 h 61601"/>
                <a:gd name="connsiteX587" fmla="*/ 844230 w 1068224"/>
                <a:gd name="connsiteY587" fmla="*/ 0 h 61601"/>
                <a:gd name="connsiteX588" fmla="*/ 847137 w 1068224"/>
                <a:gd name="connsiteY588" fmla="*/ 1219 h 61601"/>
                <a:gd name="connsiteX589" fmla="*/ 848356 w 1068224"/>
                <a:gd name="connsiteY589" fmla="*/ 4032 h 61601"/>
                <a:gd name="connsiteX590" fmla="*/ 847887 w 1068224"/>
                <a:gd name="connsiteY590" fmla="*/ 6095 h 61601"/>
                <a:gd name="connsiteX591" fmla="*/ 846574 w 1068224"/>
                <a:gd name="connsiteY591" fmla="*/ 8345 h 61601"/>
                <a:gd name="connsiteX592" fmla="*/ 842542 w 1068224"/>
                <a:gd name="connsiteY592" fmla="*/ 14158 h 61601"/>
                <a:gd name="connsiteX593" fmla="*/ 840011 w 1068224"/>
                <a:gd name="connsiteY593" fmla="*/ 12470 h 61601"/>
                <a:gd name="connsiteX594" fmla="*/ 863511 w 1068224"/>
                <a:gd name="connsiteY594" fmla="*/ 47818 h 61601"/>
                <a:gd name="connsiteX595" fmla="*/ 854697 w 1068224"/>
                <a:gd name="connsiteY595" fmla="*/ 45381 h 61601"/>
                <a:gd name="connsiteX596" fmla="*/ 849822 w 1068224"/>
                <a:gd name="connsiteY596" fmla="*/ 39005 h 61601"/>
                <a:gd name="connsiteX597" fmla="*/ 854697 w 1068224"/>
                <a:gd name="connsiteY597" fmla="*/ 36848 h 61601"/>
                <a:gd name="connsiteX598" fmla="*/ 858260 w 1068224"/>
                <a:gd name="connsiteY598" fmla="*/ 41443 h 61601"/>
                <a:gd name="connsiteX599" fmla="*/ 863511 w 1068224"/>
                <a:gd name="connsiteY599" fmla="*/ 43037 h 61601"/>
                <a:gd name="connsiteX600" fmla="*/ 868762 w 1068224"/>
                <a:gd name="connsiteY600" fmla="*/ 41818 h 61601"/>
                <a:gd name="connsiteX601" fmla="*/ 870918 w 1068224"/>
                <a:gd name="connsiteY601" fmla="*/ 38255 h 61601"/>
                <a:gd name="connsiteX602" fmla="*/ 869230 w 1068224"/>
                <a:gd name="connsiteY602" fmla="*/ 34973 h 61601"/>
                <a:gd name="connsiteX603" fmla="*/ 863792 w 1068224"/>
                <a:gd name="connsiteY603" fmla="*/ 32817 h 61601"/>
                <a:gd name="connsiteX604" fmla="*/ 859854 w 1068224"/>
                <a:gd name="connsiteY604" fmla="*/ 31785 h 61601"/>
                <a:gd name="connsiteX605" fmla="*/ 853385 w 1068224"/>
                <a:gd name="connsiteY605" fmla="*/ 28504 h 61601"/>
                <a:gd name="connsiteX606" fmla="*/ 850947 w 1068224"/>
                <a:gd name="connsiteY606" fmla="*/ 22597 h 61601"/>
                <a:gd name="connsiteX607" fmla="*/ 852635 w 1068224"/>
                <a:gd name="connsiteY607" fmla="*/ 17627 h 61601"/>
                <a:gd name="connsiteX608" fmla="*/ 857135 w 1068224"/>
                <a:gd name="connsiteY608" fmla="*/ 14346 h 61601"/>
                <a:gd name="connsiteX609" fmla="*/ 863230 w 1068224"/>
                <a:gd name="connsiteY609" fmla="*/ 13127 h 61601"/>
                <a:gd name="connsiteX610" fmla="*/ 870824 w 1068224"/>
                <a:gd name="connsiteY610" fmla="*/ 15002 h 61601"/>
                <a:gd name="connsiteX611" fmla="*/ 875606 w 1068224"/>
                <a:gd name="connsiteY611" fmla="*/ 20159 h 61601"/>
                <a:gd name="connsiteX612" fmla="*/ 870918 w 1068224"/>
                <a:gd name="connsiteY612" fmla="*/ 22315 h 61601"/>
                <a:gd name="connsiteX613" fmla="*/ 863136 w 1068224"/>
                <a:gd name="connsiteY613" fmla="*/ 18002 h 61601"/>
                <a:gd name="connsiteX614" fmla="*/ 858448 w 1068224"/>
                <a:gd name="connsiteY614" fmla="*/ 19315 h 61601"/>
                <a:gd name="connsiteX615" fmla="*/ 856479 w 1068224"/>
                <a:gd name="connsiteY615" fmla="*/ 22409 h 61601"/>
                <a:gd name="connsiteX616" fmla="*/ 857885 w 1068224"/>
                <a:gd name="connsiteY616" fmla="*/ 25316 h 61601"/>
                <a:gd name="connsiteX617" fmla="*/ 862105 w 1068224"/>
                <a:gd name="connsiteY617" fmla="*/ 27191 h 61601"/>
                <a:gd name="connsiteX618" fmla="*/ 866793 w 1068224"/>
                <a:gd name="connsiteY618" fmla="*/ 28410 h 61601"/>
                <a:gd name="connsiteX619" fmla="*/ 874012 w 1068224"/>
                <a:gd name="connsiteY619" fmla="*/ 32067 h 61601"/>
                <a:gd name="connsiteX620" fmla="*/ 876450 w 1068224"/>
                <a:gd name="connsiteY620" fmla="*/ 37880 h 61601"/>
                <a:gd name="connsiteX621" fmla="*/ 874669 w 1068224"/>
                <a:gd name="connsiteY621" fmla="*/ 43130 h 61601"/>
                <a:gd name="connsiteX622" fmla="*/ 870074 w 1068224"/>
                <a:gd name="connsiteY622" fmla="*/ 46600 h 61601"/>
                <a:gd name="connsiteX623" fmla="*/ 863511 w 1068224"/>
                <a:gd name="connsiteY623" fmla="*/ 47818 h 61601"/>
                <a:gd name="connsiteX624" fmla="*/ 878381 w 1068224"/>
                <a:gd name="connsiteY624" fmla="*/ 46787 h 61601"/>
                <a:gd name="connsiteX625" fmla="*/ 878381 w 1068224"/>
                <a:gd name="connsiteY625" fmla="*/ 46787 h 61601"/>
                <a:gd name="connsiteX626" fmla="*/ 897248 w 1068224"/>
                <a:gd name="connsiteY626" fmla="*/ 14158 h 61601"/>
                <a:gd name="connsiteX627" fmla="*/ 902405 w 1068224"/>
                <a:gd name="connsiteY627" fmla="*/ 14158 h 61601"/>
                <a:gd name="connsiteX628" fmla="*/ 902405 w 1068224"/>
                <a:gd name="connsiteY628" fmla="*/ 18940 h 61601"/>
                <a:gd name="connsiteX629" fmla="*/ 902686 w 1068224"/>
                <a:gd name="connsiteY629" fmla="*/ 18940 h 61601"/>
                <a:gd name="connsiteX630" fmla="*/ 906905 w 1068224"/>
                <a:gd name="connsiteY630" fmla="*/ 14814 h 61601"/>
                <a:gd name="connsiteX631" fmla="*/ 913188 w 1068224"/>
                <a:gd name="connsiteY631" fmla="*/ 13127 h 61601"/>
                <a:gd name="connsiteX632" fmla="*/ 922189 w 1068224"/>
                <a:gd name="connsiteY632" fmla="*/ 16596 h 61601"/>
                <a:gd name="connsiteX633" fmla="*/ 925283 w 1068224"/>
                <a:gd name="connsiteY633" fmla="*/ 25878 h 61601"/>
                <a:gd name="connsiteX634" fmla="*/ 925283 w 1068224"/>
                <a:gd name="connsiteY634" fmla="*/ 46787 h 61601"/>
                <a:gd name="connsiteX635" fmla="*/ 919845 w 1068224"/>
                <a:gd name="connsiteY635" fmla="*/ 46787 h 61601"/>
                <a:gd name="connsiteX636" fmla="*/ 919845 w 1068224"/>
                <a:gd name="connsiteY636" fmla="*/ 26722 h 61601"/>
                <a:gd name="connsiteX637" fmla="*/ 917688 w 1068224"/>
                <a:gd name="connsiteY637" fmla="*/ 20159 h 61601"/>
                <a:gd name="connsiteX638" fmla="*/ 911781 w 1068224"/>
                <a:gd name="connsiteY638" fmla="*/ 18096 h 61601"/>
                <a:gd name="connsiteX639" fmla="*/ 906999 w 1068224"/>
                <a:gd name="connsiteY639" fmla="*/ 19596 h 61601"/>
                <a:gd name="connsiteX640" fmla="*/ 903811 w 1068224"/>
                <a:gd name="connsiteY640" fmla="*/ 23440 h 61601"/>
                <a:gd name="connsiteX641" fmla="*/ 902686 w 1068224"/>
                <a:gd name="connsiteY641" fmla="*/ 28410 h 61601"/>
                <a:gd name="connsiteX642" fmla="*/ 902686 w 1068224"/>
                <a:gd name="connsiteY642" fmla="*/ 46787 h 61601"/>
                <a:gd name="connsiteX643" fmla="*/ 897248 w 1068224"/>
                <a:gd name="connsiteY643" fmla="*/ 46787 h 61601"/>
                <a:gd name="connsiteX644" fmla="*/ 897248 w 1068224"/>
                <a:gd name="connsiteY644" fmla="*/ 14158 h 61601"/>
                <a:gd name="connsiteX645" fmla="*/ 947655 w 1068224"/>
                <a:gd name="connsiteY645" fmla="*/ 47818 h 61601"/>
                <a:gd name="connsiteX646" fmla="*/ 939216 w 1068224"/>
                <a:gd name="connsiteY646" fmla="*/ 45568 h 61601"/>
                <a:gd name="connsiteX647" fmla="*/ 933497 w 1068224"/>
                <a:gd name="connsiteY647" fmla="*/ 39380 h 61601"/>
                <a:gd name="connsiteX648" fmla="*/ 931434 w 1068224"/>
                <a:gd name="connsiteY648" fmla="*/ 30566 h 61601"/>
                <a:gd name="connsiteX649" fmla="*/ 933309 w 1068224"/>
                <a:gd name="connsiteY649" fmla="*/ 21940 h 61601"/>
                <a:gd name="connsiteX650" fmla="*/ 938841 w 1068224"/>
                <a:gd name="connsiteY650" fmla="*/ 15564 h 61601"/>
                <a:gd name="connsiteX651" fmla="*/ 947186 w 1068224"/>
                <a:gd name="connsiteY651" fmla="*/ 13127 h 61601"/>
                <a:gd name="connsiteX652" fmla="*/ 955437 w 1068224"/>
                <a:gd name="connsiteY652" fmla="*/ 15283 h 61601"/>
                <a:gd name="connsiteX653" fmla="*/ 960875 w 1068224"/>
                <a:gd name="connsiteY653" fmla="*/ 21190 h 61601"/>
                <a:gd name="connsiteX654" fmla="*/ 962750 w 1068224"/>
                <a:gd name="connsiteY654" fmla="*/ 29816 h 61601"/>
                <a:gd name="connsiteX655" fmla="*/ 962657 w 1068224"/>
                <a:gd name="connsiteY655" fmla="*/ 31504 h 61601"/>
                <a:gd name="connsiteX656" fmla="*/ 936872 w 1068224"/>
                <a:gd name="connsiteY656" fmla="*/ 31504 h 61601"/>
                <a:gd name="connsiteX657" fmla="*/ 938654 w 1068224"/>
                <a:gd name="connsiteY657" fmla="*/ 37786 h 61601"/>
                <a:gd name="connsiteX658" fmla="*/ 942685 w 1068224"/>
                <a:gd name="connsiteY658" fmla="*/ 41630 h 61601"/>
                <a:gd name="connsiteX659" fmla="*/ 947842 w 1068224"/>
                <a:gd name="connsiteY659" fmla="*/ 42849 h 61601"/>
                <a:gd name="connsiteX660" fmla="*/ 957500 w 1068224"/>
                <a:gd name="connsiteY660" fmla="*/ 37036 h 61601"/>
                <a:gd name="connsiteX661" fmla="*/ 962094 w 1068224"/>
                <a:gd name="connsiteY661" fmla="*/ 39286 h 61601"/>
                <a:gd name="connsiteX662" fmla="*/ 956375 w 1068224"/>
                <a:gd name="connsiteY662" fmla="*/ 45474 h 61601"/>
                <a:gd name="connsiteX663" fmla="*/ 947655 w 1068224"/>
                <a:gd name="connsiteY663" fmla="*/ 47818 h 61601"/>
                <a:gd name="connsiteX664" fmla="*/ 957031 w 1068224"/>
                <a:gd name="connsiteY664" fmla="*/ 27003 h 61601"/>
                <a:gd name="connsiteX665" fmla="*/ 955906 w 1068224"/>
                <a:gd name="connsiteY665" fmla="*/ 22972 h 61601"/>
                <a:gd name="connsiteX666" fmla="*/ 952624 w 1068224"/>
                <a:gd name="connsiteY666" fmla="*/ 19502 h 61601"/>
                <a:gd name="connsiteX667" fmla="*/ 947186 w 1068224"/>
                <a:gd name="connsiteY667" fmla="*/ 18096 h 61601"/>
                <a:gd name="connsiteX668" fmla="*/ 940623 w 1068224"/>
                <a:gd name="connsiteY668" fmla="*/ 20534 h 61601"/>
                <a:gd name="connsiteX669" fmla="*/ 937154 w 1068224"/>
                <a:gd name="connsiteY669" fmla="*/ 27003 h 61601"/>
                <a:gd name="connsiteX670" fmla="*/ 957031 w 1068224"/>
                <a:gd name="connsiteY670" fmla="*/ 27003 h 61601"/>
                <a:gd name="connsiteX671" fmla="*/ 983977 w 1068224"/>
                <a:gd name="connsiteY671" fmla="*/ 47818 h 61601"/>
                <a:gd name="connsiteX672" fmla="*/ 975538 w 1068224"/>
                <a:gd name="connsiteY672" fmla="*/ 45568 h 61601"/>
                <a:gd name="connsiteX673" fmla="*/ 969819 w 1068224"/>
                <a:gd name="connsiteY673" fmla="*/ 39380 h 61601"/>
                <a:gd name="connsiteX674" fmla="*/ 967756 w 1068224"/>
                <a:gd name="connsiteY674" fmla="*/ 30566 h 61601"/>
                <a:gd name="connsiteX675" fmla="*/ 969631 w 1068224"/>
                <a:gd name="connsiteY675" fmla="*/ 21940 h 61601"/>
                <a:gd name="connsiteX676" fmla="*/ 975163 w 1068224"/>
                <a:gd name="connsiteY676" fmla="*/ 15564 h 61601"/>
                <a:gd name="connsiteX677" fmla="*/ 983508 w 1068224"/>
                <a:gd name="connsiteY677" fmla="*/ 13127 h 61601"/>
                <a:gd name="connsiteX678" fmla="*/ 991759 w 1068224"/>
                <a:gd name="connsiteY678" fmla="*/ 15283 h 61601"/>
                <a:gd name="connsiteX679" fmla="*/ 997197 w 1068224"/>
                <a:gd name="connsiteY679" fmla="*/ 21190 h 61601"/>
                <a:gd name="connsiteX680" fmla="*/ 999072 w 1068224"/>
                <a:gd name="connsiteY680" fmla="*/ 29816 h 61601"/>
                <a:gd name="connsiteX681" fmla="*/ 998978 w 1068224"/>
                <a:gd name="connsiteY681" fmla="*/ 31504 h 61601"/>
                <a:gd name="connsiteX682" fmla="*/ 973194 w 1068224"/>
                <a:gd name="connsiteY682" fmla="*/ 31504 h 61601"/>
                <a:gd name="connsiteX683" fmla="*/ 974975 w 1068224"/>
                <a:gd name="connsiteY683" fmla="*/ 37786 h 61601"/>
                <a:gd name="connsiteX684" fmla="*/ 979007 w 1068224"/>
                <a:gd name="connsiteY684" fmla="*/ 41630 h 61601"/>
                <a:gd name="connsiteX685" fmla="*/ 984164 w 1068224"/>
                <a:gd name="connsiteY685" fmla="*/ 42849 h 61601"/>
                <a:gd name="connsiteX686" fmla="*/ 993822 w 1068224"/>
                <a:gd name="connsiteY686" fmla="*/ 37036 h 61601"/>
                <a:gd name="connsiteX687" fmla="*/ 998416 w 1068224"/>
                <a:gd name="connsiteY687" fmla="*/ 39286 h 61601"/>
                <a:gd name="connsiteX688" fmla="*/ 992696 w 1068224"/>
                <a:gd name="connsiteY688" fmla="*/ 45474 h 61601"/>
                <a:gd name="connsiteX689" fmla="*/ 983977 w 1068224"/>
                <a:gd name="connsiteY689" fmla="*/ 47818 h 61601"/>
                <a:gd name="connsiteX690" fmla="*/ 993353 w 1068224"/>
                <a:gd name="connsiteY690" fmla="*/ 27003 h 61601"/>
                <a:gd name="connsiteX691" fmla="*/ 992228 w 1068224"/>
                <a:gd name="connsiteY691" fmla="*/ 22972 h 61601"/>
                <a:gd name="connsiteX692" fmla="*/ 988946 w 1068224"/>
                <a:gd name="connsiteY692" fmla="*/ 19502 h 61601"/>
                <a:gd name="connsiteX693" fmla="*/ 983508 w 1068224"/>
                <a:gd name="connsiteY693" fmla="*/ 18096 h 61601"/>
                <a:gd name="connsiteX694" fmla="*/ 976944 w 1068224"/>
                <a:gd name="connsiteY694" fmla="*/ 20534 h 61601"/>
                <a:gd name="connsiteX695" fmla="*/ 973475 w 1068224"/>
                <a:gd name="connsiteY695" fmla="*/ 27003 h 61601"/>
                <a:gd name="connsiteX696" fmla="*/ 993353 w 1068224"/>
                <a:gd name="connsiteY696" fmla="*/ 27003 h 61601"/>
                <a:gd name="connsiteX697" fmla="*/ 1019642 w 1068224"/>
                <a:gd name="connsiteY697" fmla="*/ 47818 h 61601"/>
                <a:gd name="connsiteX698" fmla="*/ 1011672 w 1068224"/>
                <a:gd name="connsiteY698" fmla="*/ 45568 h 61601"/>
                <a:gd name="connsiteX699" fmla="*/ 1006046 w 1068224"/>
                <a:gd name="connsiteY699" fmla="*/ 39380 h 61601"/>
                <a:gd name="connsiteX700" fmla="*/ 1004077 w 1068224"/>
                <a:gd name="connsiteY700" fmla="*/ 30473 h 61601"/>
                <a:gd name="connsiteX701" fmla="*/ 1006046 w 1068224"/>
                <a:gd name="connsiteY701" fmla="*/ 21659 h 61601"/>
                <a:gd name="connsiteX702" fmla="*/ 1011672 w 1068224"/>
                <a:gd name="connsiteY702" fmla="*/ 15377 h 61601"/>
                <a:gd name="connsiteX703" fmla="*/ 1019642 w 1068224"/>
                <a:gd name="connsiteY703" fmla="*/ 13127 h 61601"/>
                <a:gd name="connsiteX704" fmla="*/ 1026299 w 1068224"/>
                <a:gd name="connsiteY704" fmla="*/ 14814 h 61601"/>
                <a:gd name="connsiteX705" fmla="*/ 1030800 w 1068224"/>
                <a:gd name="connsiteY705" fmla="*/ 19034 h 61601"/>
                <a:gd name="connsiteX706" fmla="*/ 1030987 w 1068224"/>
                <a:gd name="connsiteY706" fmla="*/ 19034 h 61601"/>
                <a:gd name="connsiteX707" fmla="*/ 1030800 w 1068224"/>
                <a:gd name="connsiteY707" fmla="*/ 14533 h 61601"/>
                <a:gd name="connsiteX708" fmla="*/ 1030800 w 1068224"/>
                <a:gd name="connsiteY708" fmla="*/ 1031 h 61601"/>
                <a:gd name="connsiteX709" fmla="*/ 1036238 w 1068224"/>
                <a:gd name="connsiteY709" fmla="*/ 1031 h 61601"/>
                <a:gd name="connsiteX710" fmla="*/ 1036238 w 1068224"/>
                <a:gd name="connsiteY710" fmla="*/ 46787 h 61601"/>
                <a:gd name="connsiteX711" fmla="*/ 1030987 w 1068224"/>
                <a:gd name="connsiteY711" fmla="*/ 46787 h 61601"/>
                <a:gd name="connsiteX712" fmla="*/ 1030987 w 1068224"/>
                <a:gd name="connsiteY712" fmla="*/ 42005 h 61601"/>
                <a:gd name="connsiteX713" fmla="*/ 1030800 w 1068224"/>
                <a:gd name="connsiteY713" fmla="*/ 42005 h 61601"/>
                <a:gd name="connsiteX714" fmla="*/ 1026299 w 1068224"/>
                <a:gd name="connsiteY714" fmla="*/ 46131 h 61601"/>
                <a:gd name="connsiteX715" fmla="*/ 1019642 w 1068224"/>
                <a:gd name="connsiteY715" fmla="*/ 47818 h 61601"/>
                <a:gd name="connsiteX716" fmla="*/ 1020204 w 1068224"/>
                <a:gd name="connsiteY716" fmla="*/ 42849 h 61601"/>
                <a:gd name="connsiteX717" fmla="*/ 1025549 w 1068224"/>
                <a:gd name="connsiteY717" fmla="*/ 41349 h 61601"/>
                <a:gd name="connsiteX718" fmla="*/ 1029487 w 1068224"/>
                <a:gd name="connsiteY718" fmla="*/ 37036 h 61601"/>
                <a:gd name="connsiteX719" fmla="*/ 1030987 w 1068224"/>
                <a:gd name="connsiteY719" fmla="*/ 30473 h 61601"/>
                <a:gd name="connsiteX720" fmla="*/ 1029487 w 1068224"/>
                <a:gd name="connsiteY720" fmla="*/ 24003 h 61601"/>
                <a:gd name="connsiteX721" fmla="*/ 1025549 w 1068224"/>
                <a:gd name="connsiteY721" fmla="*/ 19690 h 61601"/>
                <a:gd name="connsiteX722" fmla="*/ 1020204 w 1068224"/>
                <a:gd name="connsiteY722" fmla="*/ 18096 h 61601"/>
                <a:gd name="connsiteX723" fmla="*/ 1014860 w 1068224"/>
                <a:gd name="connsiteY723" fmla="*/ 19690 h 61601"/>
                <a:gd name="connsiteX724" fmla="*/ 1010922 w 1068224"/>
                <a:gd name="connsiteY724" fmla="*/ 24003 h 61601"/>
                <a:gd name="connsiteX725" fmla="*/ 1009422 w 1068224"/>
                <a:gd name="connsiteY725" fmla="*/ 30473 h 61601"/>
                <a:gd name="connsiteX726" fmla="*/ 1010922 w 1068224"/>
                <a:gd name="connsiteY726" fmla="*/ 37036 h 61601"/>
                <a:gd name="connsiteX727" fmla="*/ 1014860 w 1068224"/>
                <a:gd name="connsiteY727" fmla="*/ 41349 h 61601"/>
                <a:gd name="connsiteX728" fmla="*/ 1020204 w 1068224"/>
                <a:gd name="connsiteY728" fmla="*/ 42849 h 61601"/>
                <a:gd name="connsiteX729" fmla="*/ 1055286 w 1068224"/>
                <a:gd name="connsiteY729" fmla="*/ 47818 h 61601"/>
                <a:gd name="connsiteX730" fmla="*/ 1046472 w 1068224"/>
                <a:gd name="connsiteY730" fmla="*/ 45381 h 61601"/>
                <a:gd name="connsiteX731" fmla="*/ 1041596 w 1068224"/>
                <a:gd name="connsiteY731" fmla="*/ 39005 h 61601"/>
                <a:gd name="connsiteX732" fmla="*/ 1046472 w 1068224"/>
                <a:gd name="connsiteY732" fmla="*/ 36848 h 61601"/>
                <a:gd name="connsiteX733" fmla="*/ 1050035 w 1068224"/>
                <a:gd name="connsiteY733" fmla="*/ 41443 h 61601"/>
                <a:gd name="connsiteX734" fmla="*/ 1055286 w 1068224"/>
                <a:gd name="connsiteY734" fmla="*/ 43037 h 61601"/>
                <a:gd name="connsiteX735" fmla="*/ 1060536 w 1068224"/>
                <a:gd name="connsiteY735" fmla="*/ 41818 h 61601"/>
                <a:gd name="connsiteX736" fmla="*/ 1062693 w 1068224"/>
                <a:gd name="connsiteY736" fmla="*/ 38255 h 61601"/>
                <a:gd name="connsiteX737" fmla="*/ 1061005 w 1068224"/>
                <a:gd name="connsiteY737" fmla="*/ 34973 h 61601"/>
                <a:gd name="connsiteX738" fmla="*/ 1055567 w 1068224"/>
                <a:gd name="connsiteY738" fmla="*/ 32817 h 61601"/>
                <a:gd name="connsiteX739" fmla="*/ 1051629 w 1068224"/>
                <a:gd name="connsiteY739" fmla="*/ 31785 h 61601"/>
                <a:gd name="connsiteX740" fmla="*/ 1045159 w 1068224"/>
                <a:gd name="connsiteY740" fmla="*/ 28504 h 61601"/>
                <a:gd name="connsiteX741" fmla="*/ 1042722 w 1068224"/>
                <a:gd name="connsiteY741" fmla="*/ 22597 h 61601"/>
                <a:gd name="connsiteX742" fmla="*/ 1044409 w 1068224"/>
                <a:gd name="connsiteY742" fmla="*/ 17627 h 61601"/>
                <a:gd name="connsiteX743" fmla="*/ 1048910 w 1068224"/>
                <a:gd name="connsiteY743" fmla="*/ 14346 h 61601"/>
                <a:gd name="connsiteX744" fmla="*/ 1055004 w 1068224"/>
                <a:gd name="connsiteY744" fmla="*/ 13127 h 61601"/>
                <a:gd name="connsiteX745" fmla="*/ 1062599 w 1068224"/>
                <a:gd name="connsiteY745" fmla="*/ 15002 h 61601"/>
                <a:gd name="connsiteX746" fmla="*/ 1067381 w 1068224"/>
                <a:gd name="connsiteY746" fmla="*/ 20159 h 61601"/>
                <a:gd name="connsiteX747" fmla="*/ 1062693 w 1068224"/>
                <a:gd name="connsiteY747" fmla="*/ 22315 h 61601"/>
                <a:gd name="connsiteX748" fmla="*/ 1054911 w 1068224"/>
                <a:gd name="connsiteY748" fmla="*/ 18002 h 61601"/>
                <a:gd name="connsiteX749" fmla="*/ 1050223 w 1068224"/>
                <a:gd name="connsiteY749" fmla="*/ 19315 h 61601"/>
                <a:gd name="connsiteX750" fmla="*/ 1048253 w 1068224"/>
                <a:gd name="connsiteY750" fmla="*/ 22409 h 61601"/>
                <a:gd name="connsiteX751" fmla="*/ 1049660 w 1068224"/>
                <a:gd name="connsiteY751" fmla="*/ 25316 h 61601"/>
                <a:gd name="connsiteX752" fmla="*/ 1053879 w 1068224"/>
                <a:gd name="connsiteY752" fmla="*/ 27191 h 61601"/>
                <a:gd name="connsiteX753" fmla="*/ 1058567 w 1068224"/>
                <a:gd name="connsiteY753" fmla="*/ 28410 h 61601"/>
                <a:gd name="connsiteX754" fmla="*/ 1065787 w 1068224"/>
                <a:gd name="connsiteY754" fmla="*/ 32067 h 61601"/>
                <a:gd name="connsiteX755" fmla="*/ 1068225 w 1068224"/>
                <a:gd name="connsiteY755" fmla="*/ 37880 h 61601"/>
                <a:gd name="connsiteX756" fmla="*/ 1066443 w 1068224"/>
                <a:gd name="connsiteY756" fmla="*/ 43130 h 61601"/>
                <a:gd name="connsiteX757" fmla="*/ 1061849 w 1068224"/>
                <a:gd name="connsiteY757" fmla="*/ 46600 h 61601"/>
                <a:gd name="connsiteX758" fmla="*/ 1055286 w 1068224"/>
                <a:gd name="connsiteY758" fmla="*/ 47818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Lst>
              <a:rect l="l" t="t" r="r" b="b"/>
              <a:pathLst>
                <a:path w="1068224" h="61601">
                  <a:moveTo>
                    <a:pt x="0" y="1031"/>
                  </a:moveTo>
                  <a:lnTo>
                    <a:pt x="6001" y="1031"/>
                  </a:lnTo>
                  <a:lnTo>
                    <a:pt x="14252" y="34598"/>
                  </a:lnTo>
                  <a:lnTo>
                    <a:pt x="15096" y="37786"/>
                  </a:lnTo>
                  <a:lnTo>
                    <a:pt x="15283" y="37786"/>
                  </a:lnTo>
                  <a:lnTo>
                    <a:pt x="16315" y="34598"/>
                  </a:lnTo>
                  <a:lnTo>
                    <a:pt x="26535" y="1031"/>
                  </a:lnTo>
                  <a:lnTo>
                    <a:pt x="32160" y="1031"/>
                  </a:lnTo>
                  <a:lnTo>
                    <a:pt x="41911" y="34598"/>
                  </a:lnTo>
                  <a:lnTo>
                    <a:pt x="42849" y="37786"/>
                  </a:lnTo>
                  <a:lnTo>
                    <a:pt x="43130" y="37786"/>
                  </a:lnTo>
                  <a:lnTo>
                    <a:pt x="52132" y="1031"/>
                  </a:lnTo>
                  <a:lnTo>
                    <a:pt x="58132" y="1031"/>
                  </a:lnTo>
                  <a:lnTo>
                    <a:pt x="45849" y="46787"/>
                  </a:lnTo>
                  <a:lnTo>
                    <a:pt x="40224" y="46787"/>
                  </a:lnTo>
                  <a:lnTo>
                    <a:pt x="30473" y="13689"/>
                  </a:lnTo>
                  <a:lnTo>
                    <a:pt x="29441" y="10126"/>
                  </a:lnTo>
                  <a:lnTo>
                    <a:pt x="29160" y="10126"/>
                  </a:lnTo>
                  <a:lnTo>
                    <a:pt x="28129" y="13689"/>
                  </a:lnTo>
                  <a:lnTo>
                    <a:pt x="18002" y="46787"/>
                  </a:lnTo>
                  <a:lnTo>
                    <a:pt x="12377" y="46787"/>
                  </a:lnTo>
                  <a:lnTo>
                    <a:pt x="0" y="1031"/>
                  </a:lnTo>
                  <a:close/>
                  <a:moveTo>
                    <a:pt x="74625" y="47818"/>
                  </a:moveTo>
                  <a:cubicBezTo>
                    <a:pt x="71437" y="47818"/>
                    <a:pt x="68562" y="47068"/>
                    <a:pt x="65999" y="45568"/>
                  </a:cubicBezTo>
                  <a:cubicBezTo>
                    <a:pt x="63436" y="44006"/>
                    <a:pt x="61436" y="41911"/>
                    <a:pt x="59998" y="39286"/>
                  </a:cubicBezTo>
                  <a:cubicBezTo>
                    <a:pt x="58623" y="36598"/>
                    <a:pt x="57936" y="33660"/>
                    <a:pt x="57936" y="30473"/>
                  </a:cubicBezTo>
                  <a:cubicBezTo>
                    <a:pt x="57936" y="27285"/>
                    <a:pt x="58623" y="24378"/>
                    <a:pt x="59998" y="21753"/>
                  </a:cubicBezTo>
                  <a:cubicBezTo>
                    <a:pt x="61436" y="19065"/>
                    <a:pt x="63436" y="16971"/>
                    <a:pt x="65999" y="15471"/>
                  </a:cubicBezTo>
                  <a:cubicBezTo>
                    <a:pt x="68562" y="13908"/>
                    <a:pt x="71437" y="13127"/>
                    <a:pt x="74625" y="13127"/>
                  </a:cubicBezTo>
                  <a:cubicBezTo>
                    <a:pt x="77813" y="13127"/>
                    <a:pt x="80689" y="13908"/>
                    <a:pt x="83251" y="15471"/>
                  </a:cubicBezTo>
                  <a:cubicBezTo>
                    <a:pt x="85814" y="16971"/>
                    <a:pt x="87814" y="19065"/>
                    <a:pt x="89252" y="21753"/>
                  </a:cubicBezTo>
                  <a:cubicBezTo>
                    <a:pt x="90690" y="24378"/>
                    <a:pt x="91409" y="27285"/>
                    <a:pt x="91409" y="30473"/>
                  </a:cubicBezTo>
                  <a:cubicBezTo>
                    <a:pt x="91409" y="33660"/>
                    <a:pt x="90690" y="36598"/>
                    <a:pt x="89252" y="39286"/>
                  </a:cubicBezTo>
                  <a:cubicBezTo>
                    <a:pt x="87814" y="41911"/>
                    <a:pt x="85814" y="44006"/>
                    <a:pt x="83251" y="45568"/>
                  </a:cubicBezTo>
                  <a:cubicBezTo>
                    <a:pt x="80689" y="47068"/>
                    <a:pt x="77813" y="47818"/>
                    <a:pt x="74625" y="47818"/>
                  </a:cubicBezTo>
                  <a:close/>
                  <a:moveTo>
                    <a:pt x="74625" y="42849"/>
                  </a:moveTo>
                  <a:cubicBezTo>
                    <a:pt x="76625" y="42849"/>
                    <a:pt x="78501" y="42349"/>
                    <a:pt x="80251" y="41349"/>
                  </a:cubicBezTo>
                  <a:cubicBezTo>
                    <a:pt x="82001" y="40349"/>
                    <a:pt x="83376" y="38911"/>
                    <a:pt x="84376" y="37036"/>
                  </a:cubicBezTo>
                  <a:cubicBezTo>
                    <a:pt x="85439" y="35161"/>
                    <a:pt x="85970" y="32973"/>
                    <a:pt x="85970" y="30473"/>
                  </a:cubicBezTo>
                  <a:cubicBezTo>
                    <a:pt x="85970" y="27972"/>
                    <a:pt x="85439" y="25784"/>
                    <a:pt x="84376" y="23909"/>
                  </a:cubicBezTo>
                  <a:cubicBezTo>
                    <a:pt x="83376" y="22034"/>
                    <a:pt x="82001" y="20596"/>
                    <a:pt x="80251" y="19596"/>
                  </a:cubicBezTo>
                  <a:cubicBezTo>
                    <a:pt x="78501" y="18596"/>
                    <a:pt x="76625" y="18096"/>
                    <a:pt x="74625" y="18096"/>
                  </a:cubicBezTo>
                  <a:cubicBezTo>
                    <a:pt x="72625" y="18096"/>
                    <a:pt x="70750" y="18596"/>
                    <a:pt x="68999" y="19596"/>
                  </a:cubicBezTo>
                  <a:cubicBezTo>
                    <a:pt x="67249" y="20596"/>
                    <a:pt x="65843" y="22034"/>
                    <a:pt x="64780" y="23909"/>
                  </a:cubicBezTo>
                  <a:cubicBezTo>
                    <a:pt x="63780" y="25784"/>
                    <a:pt x="63280" y="27972"/>
                    <a:pt x="63280" y="30473"/>
                  </a:cubicBezTo>
                  <a:cubicBezTo>
                    <a:pt x="63280" y="32973"/>
                    <a:pt x="63780" y="35161"/>
                    <a:pt x="64780" y="37036"/>
                  </a:cubicBezTo>
                  <a:cubicBezTo>
                    <a:pt x="65843" y="38911"/>
                    <a:pt x="67249" y="40349"/>
                    <a:pt x="68999" y="41349"/>
                  </a:cubicBezTo>
                  <a:cubicBezTo>
                    <a:pt x="70750" y="42349"/>
                    <a:pt x="72625" y="42849"/>
                    <a:pt x="74625" y="42849"/>
                  </a:cubicBezTo>
                  <a:close/>
                  <a:moveTo>
                    <a:pt x="97095" y="14158"/>
                  </a:moveTo>
                  <a:lnTo>
                    <a:pt x="102252" y="14158"/>
                  </a:lnTo>
                  <a:lnTo>
                    <a:pt x="102252" y="19409"/>
                  </a:lnTo>
                  <a:lnTo>
                    <a:pt x="102533" y="19409"/>
                  </a:lnTo>
                  <a:cubicBezTo>
                    <a:pt x="103158" y="17596"/>
                    <a:pt x="104377" y="16127"/>
                    <a:pt x="106190" y="15002"/>
                  </a:cubicBezTo>
                  <a:cubicBezTo>
                    <a:pt x="108065" y="13814"/>
                    <a:pt x="110003" y="13220"/>
                    <a:pt x="112003" y="13220"/>
                  </a:cubicBezTo>
                  <a:cubicBezTo>
                    <a:pt x="113503" y="13220"/>
                    <a:pt x="114785" y="13439"/>
                    <a:pt x="115847" y="13877"/>
                  </a:cubicBezTo>
                  <a:lnTo>
                    <a:pt x="115847" y="19784"/>
                  </a:lnTo>
                  <a:cubicBezTo>
                    <a:pt x="114472" y="19096"/>
                    <a:pt x="112941" y="18752"/>
                    <a:pt x="111253" y="18752"/>
                  </a:cubicBezTo>
                  <a:cubicBezTo>
                    <a:pt x="109628" y="18752"/>
                    <a:pt x="108159" y="19190"/>
                    <a:pt x="106846" y="20065"/>
                  </a:cubicBezTo>
                  <a:cubicBezTo>
                    <a:pt x="105534" y="20940"/>
                    <a:pt x="104471" y="22159"/>
                    <a:pt x="103658" y="23722"/>
                  </a:cubicBezTo>
                  <a:cubicBezTo>
                    <a:pt x="102908" y="25222"/>
                    <a:pt x="102533" y="26847"/>
                    <a:pt x="102533" y="28597"/>
                  </a:cubicBezTo>
                  <a:lnTo>
                    <a:pt x="102533" y="46787"/>
                  </a:lnTo>
                  <a:lnTo>
                    <a:pt x="97095" y="46787"/>
                  </a:lnTo>
                  <a:lnTo>
                    <a:pt x="97095" y="14158"/>
                  </a:lnTo>
                  <a:close/>
                  <a:moveTo>
                    <a:pt x="121075" y="14158"/>
                  </a:moveTo>
                  <a:lnTo>
                    <a:pt x="126232" y="14158"/>
                  </a:lnTo>
                  <a:lnTo>
                    <a:pt x="126232" y="19409"/>
                  </a:lnTo>
                  <a:lnTo>
                    <a:pt x="126513" y="19409"/>
                  </a:lnTo>
                  <a:cubicBezTo>
                    <a:pt x="127138" y="17596"/>
                    <a:pt x="128357" y="16127"/>
                    <a:pt x="130170" y="15002"/>
                  </a:cubicBezTo>
                  <a:cubicBezTo>
                    <a:pt x="132045" y="13814"/>
                    <a:pt x="133983" y="13220"/>
                    <a:pt x="135983" y="13220"/>
                  </a:cubicBezTo>
                  <a:cubicBezTo>
                    <a:pt x="137483" y="13220"/>
                    <a:pt x="138765" y="13439"/>
                    <a:pt x="139827" y="13877"/>
                  </a:cubicBezTo>
                  <a:lnTo>
                    <a:pt x="139827" y="19784"/>
                  </a:lnTo>
                  <a:cubicBezTo>
                    <a:pt x="138452" y="19096"/>
                    <a:pt x="136921" y="18752"/>
                    <a:pt x="135233" y="18752"/>
                  </a:cubicBezTo>
                  <a:cubicBezTo>
                    <a:pt x="133608" y="18752"/>
                    <a:pt x="132139" y="19190"/>
                    <a:pt x="130826" y="20065"/>
                  </a:cubicBezTo>
                  <a:cubicBezTo>
                    <a:pt x="129514" y="20940"/>
                    <a:pt x="128451" y="22159"/>
                    <a:pt x="127638" y="23722"/>
                  </a:cubicBezTo>
                  <a:cubicBezTo>
                    <a:pt x="126888" y="25222"/>
                    <a:pt x="126513" y="26847"/>
                    <a:pt x="126513" y="28597"/>
                  </a:cubicBezTo>
                  <a:lnTo>
                    <a:pt x="126513" y="46787"/>
                  </a:lnTo>
                  <a:lnTo>
                    <a:pt x="121075" y="46787"/>
                  </a:lnTo>
                  <a:lnTo>
                    <a:pt x="121075" y="14158"/>
                  </a:lnTo>
                  <a:close/>
                  <a:moveTo>
                    <a:pt x="148243" y="8157"/>
                  </a:moveTo>
                  <a:cubicBezTo>
                    <a:pt x="147180" y="8157"/>
                    <a:pt x="146243" y="7782"/>
                    <a:pt x="145430" y="7032"/>
                  </a:cubicBezTo>
                  <a:cubicBezTo>
                    <a:pt x="144680" y="6282"/>
                    <a:pt x="144305" y="5344"/>
                    <a:pt x="144305" y="4219"/>
                  </a:cubicBezTo>
                  <a:cubicBezTo>
                    <a:pt x="144305" y="3157"/>
                    <a:pt x="144680" y="2250"/>
                    <a:pt x="145430" y="1500"/>
                  </a:cubicBezTo>
                  <a:cubicBezTo>
                    <a:pt x="146243" y="750"/>
                    <a:pt x="147180" y="375"/>
                    <a:pt x="148243" y="375"/>
                  </a:cubicBezTo>
                  <a:cubicBezTo>
                    <a:pt x="149368" y="375"/>
                    <a:pt x="150306" y="750"/>
                    <a:pt x="151056" y="1500"/>
                  </a:cubicBezTo>
                  <a:cubicBezTo>
                    <a:pt x="151806" y="2250"/>
                    <a:pt x="152181" y="3157"/>
                    <a:pt x="152181" y="4219"/>
                  </a:cubicBezTo>
                  <a:cubicBezTo>
                    <a:pt x="152181" y="5344"/>
                    <a:pt x="151806" y="6282"/>
                    <a:pt x="151056" y="7032"/>
                  </a:cubicBezTo>
                  <a:cubicBezTo>
                    <a:pt x="150306" y="7782"/>
                    <a:pt x="149368" y="8157"/>
                    <a:pt x="148243" y="8157"/>
                  </a:cubicBezTo>
                  <a:close/>
                  <a:moveTo>
                    <a:pt x="145524" y="14158"/>
                  </a:moveTo>
                  <a:lnTo>
                    <a:pt x="150962" y="14158"/>
                  </a:lnTo>
                  <a:lnTo>
                    <a:pt x="150962" y="46787"/>
                  </a:lnTo>
                  <a:lnTo>
                    <a:pt x="145524" y="46787"/>
                  </a:lnTo>
                  <a:lnTo>
                    <a:pt x="145524" y="14158"/>
                  </a:lnTo>
                  <a:close/>
                  <a:moveTo>
                    <a:pt x="173720" y="47818"/>
                  </a:moveTo>
                  <a:cubicBezTo>
                    <a:pt x="170594" y="47818"/>
                    <a:pt x="167781" y="47068"/>
                    <a:pt x="165281" y="45568"/>
                  </a:cubicBezTo>
                  <a:cubicBezTo>
                    <a:pt x="162843" y="44068"/>
                    <a:pt x="160937" y="42005"/>
                    <a:pt x="159562" y="39380"/>
                  </a:cubicBezTo>
                  <a:cubicBezTo>
                    <a:pt x="158186" y="36755"/>
                    <a:pt x="157499" y="33817"/>
                    <a:pt x="157499" y="30566"/>
                  </a:cubicBezTo>
                  <a:cubicBezTo>
                    <a:pt x="157499" y="27441"/>
                    <a:pt x="158124" y="24566"/>
                    <a:pt x="159374" y="21940"/>
                  </a:cubicBezTo>
                  <a:cubicBezTo>
                    <a:pt x="160687" y="19252"/>
                    <a:pt x="162531" y="17127"/>
                    <a:pt x="164906" y="15564"/>
                  </a:cubicBezTo>
                  <a:cubicBezTo>
                    <a:pt x="167344" y="13939"/>
                    <a:pt x="170126" y="13127"/>
                    <a:pt x="173251" y="13127"/>
                  </a:cubicBezTo>
                  <a:cubicBezTo>
                    <a:pt x="176439" y="13127"/>
                    <a:pt x="179189" y="13846"/>
                    <a:pt x="181502" y="15283"/>
                  </a:cubicBezTo>
                  <a:cubicBezTo>
                    <a:pt x="183877" y="16721"/>
                    <a:pt x="185690" y="18690"/>
                    <a:pt x="186940" y="21190"/>
                  </a:cubicBezTo>
                  <a:cubicBezTo>
                    <a:pt x="188190" y="23690"/>
                    <a:pt x="188815" y="26566"/>
                    <a:pt x="188815" y="29816"/>
                  </a:cubicBezTo>
                  <a:cubicBezTo>
                    <a:pt x="188815" y="30316"/>
                    <a:pt x="188784" y="30879"/>
                    <a:pt x="188721" y="31504"/>
                  </a:cubicBezTo>
                  <a:lnTo>
                    <a:pt x="162937" y="31504"/>
                  </a:lnTo>
                  <a:cubicBezTo>
                    <a:pt x="163062" y="34004"/>
                    <a:pt x="163656" y="36098"/>
                    <a:pt x="164718" y="37786"/>
                  </a:cubicBezTo>
                  <a:cubicBezTo>
                    <a:pt x="165781" y="39474"/>
                    <a:pt x="167125" y="40755"/>
                    <a:pt x="168750" y="41630"/>
                  </a:cubicBezTo>
                  <a:cubicBezTo>
                    <a:pt x="170375" y="42443"/>
                    <a:pt x="172095" y="42849"/>
                    <a:pt x="173907" y="42849"/>
                  </a:cubicBezTo>
                  <a:cubicBezTo>
                    <a:pt x="178158" y="42849"/>
                    <a:pt x="181377" y="40911"/>
                    <a:pt x="183565" y="37036"/>
                  </a:cubicBezTo>
                  <a:lnTo>
                    <a:pt x="188159" y="39286"/>
                  </a:lnTo>
                  <a:cubicBezTo>
                    <a:pt x="186784" y="41849"/>
                    <a:pt x="184877" y="43912"/>
                    <a:pt x="182439" y="45474"/>
                  </a:cubicBezTo>
                  <a:cubicBezTo>
                    <a:pt x="180002" y="47037"/>
                    <a:pt x="177095" y="47818"/>
                    <a:pt x="173720" y="47818"/>
                  </a:cubicBezTo>
                  <a:close/>
                  <a:moveTo>
                    <a:pt x="183096" y="27003"/>
                  </a:moveTo>
                  <a:cubicBezTo>
                    <a:pt x="183033" y="25628"/>
                    <a:pt x="182658" y="24284"/>
                    <a:pt x="181971" y="22972"/>
                  </a:cubicBezTo>
                  <a:cubicBezTo>
                    <a:pt x="181283" y="21597"/>
                    <a:pt x="180189" y="20440"/>
                    <a:pt x="178689" y="19502"/>
                  </a:cubicBezTo>
                  <a:cubicBezTo>
                    <a:pt x="177251" y="18565"/>
                    <a:pt x="175438" y="18096"/>
                    <a:pt x="173251" y="18096"/>
                  </a:cubicBezTo>
                  <a:cubicBezTo>
                    <a:pt x="170688" y="18096"/>
                    <a:pt x="168500" y="18909"/>
                    <a:pt x="166687" y="20534"/>
                  </a:cubicBezTo>
                  <a:cubicBezTo>
                    <a:pt x="164937" y="22159"/>
                    <a:pt x="163781" y="24316"/>
                    <a:pt x="163218" y="27003"/>
                  </a:cubicBezTo>
                  <a:lnTo>
                    <a:pt x="183096" y="27003"/>
                  </a:lnTo>
                  <a:close/>
                  <a:moveTo>
                    <a:pt x="209385" y="47818"/>
                  </a:moveTo>
                  <a:cubicBezTo>
                    <a:pt x="206447" y="47818"/>
                    <a:pt x="203790" y="47068"/>
                    <a:pt x="201415" y="45568"/>
                  </a:cubicBezTo>
                  <a:cubicBezTo>
                    <a:pt x="199040" y="44068"/>
                    <a:pt x="197165" y="42005"/>
                    <a:pt x="195789" y="39380"/>
                  </a:cubicBezTo>
                  <a:cubicBezTo>
                    <a:pt x="194477" y="36755"/>
                    <a:pt x="193820" y="33786"/>
                    <a:pt x="193820" y="30473"/>
                  </a:cubicBezTo>
                  <a:cubicBezTo>
                    <a:pt x="193820" y="27222"/>
                    <a:pt x="194477" y="24284"/>
                    <a:pt x="195789" y="21659"/>
                  </a:cubicBezTo>
                  <a:cubicBezTo>
                    <a:pt x="197165" y="18971"/>
                    <a:pt x="199040" y="16877"/>
                    <a:pt x="201415" y="15377"/>
                  </a:cubicBezTo>
                  <a:cubicBezTo>
                    <a:pt x="203790" y="13877"/>
                    <a:pt x="206447" y="13127"/>
                    <a:pt x="209385" y="13127"/>
                  </a:cubicBezTo>
                  <a:cubicBezTo>
                    <a:pt x="211885" y="13127"/>
                    <a:pt x="214104" y="13689"/>
                    <a:pt x="216042" y="14814"/>
                  </a:cubicBezTo>
                  <a:cubicBezTo>
                    <a:pt x="217980" y="15939"/>
                    <a:pt x="219480" y="17346"/>
                    <a:pt x="220543" y="19034"/>
                  </a:cubicBezTo>
                  <a:lnTo>
                    <a:pt x="220730" y="19034"/>
                  </a:lnTo>
                  <a:lnTo>
                    <a:pt x="220543" y="14533"/>
                  </a:lnTo>
                  <a:lnTo>
                    <a:pt x="220543" y="1031"/>
                  </a:lnTo>
                  <a:lnTo>
                    <a:pt x="225981" y="1031"/>
                  </a:lnTo>
                  <a:lnTo>
                    <a:pt x="225981" y="46787"/>
                  </a:lnTo>
                  <a:lnTo>
                    <a:pt x="220730" y="46787"/>
                  </a:lnTo>
                  <a:lnTo>
                    <a:pt x="220730" y="42005"/>
                  </a:lnTo>
                  <a:lnTo>
                    <a:pt x="220543" y="42005"/>
                  </a:lnTo>
                  <a:cubicBezTo>
                    <a:pt x="219480" y="43631"/>
                    <a:pt x="217980" y="45006"/>
                    <a:pt x="216042" y="46131"/>
                  </a:cubicBezTo>
                  <a:cubicBezTo>
                    <a:pt x="214104" y="47256"/>
                    <a:pt x="211885" y="47818"/>
                    <a:pt x="209385" y="47818"/>
                  </a:cubicBezTo>
                  <a:close/>
                  <a:moveTo>
                    <a:pt x="209948" y="42849"/>
                  </a:moveTo>
                  <a:cubicBezTo>
                    <a:pt x="211885" y="42849"/>
                    <a:pt x="213667" y="42349"/>
                    <a:pt x="215292" y="41349"/>
                  </a:cubicBezTo>
                  <a:cubicBezTo>
                    <a:pt x="216917" y="40349"/>
                    <a:pt x="218230" y="38911"/>
                    <a:pt x="219230" y="37036"/>
                  </a:cubicBezTo>
                  <a:cubicBezTo>
                    <a:pt x="220230" y="35161"/>
                    <a:pt x="220730" y="32973"/>
                    <a:pt x="220730" y="30473"/>
                  </a:cubicBezTo>
                  <a:cubicBezTo>
                    <a:pt x="220730" y="28035"/>
                    <a:pt x="220230" y="25878"/>
                    <a:pt x="219230" y="24003"/>
                  </a:cubicBezTo>
                  <a:cubicBezTo>
                    <a:pt x="218230" y="22128"/>
                    <a:pt x="216917" y="20690"/>
                    <a:pt x="215292" y="19690"/>
                  </a:cubicBezTo>
                  <a:cubicBezTo>
                    <a:pt x="213667" y="18627"/>
                    <a:pt x="211885" y="18096"/>
                    <a:pt x="209948" y="18096"/>
                  </a:cubicBezTo>
                  <a:cubicBezTo>
                    <a:pt x="208072" y="18096"/>
                    <a:pt x="206291" y="18627"/>
                    <a:pt x="204603" y="19690"/>
                  </a:cubicBezTo>
                  <a:cubicBezTo>
                    <a:pt x="202978" y="20690"/>
                    <a:pt x="201665" y="22128"/>
                    <a:pt x="200665" y="24003"/>
                  </a:cubicBezTo>
                  <a:cubicBezTo>
                    <a:pt x="199665" y="25878"/>
                    <a:pt x="199165" y="28035"/>
                    <a:pt x="199165" y="30473"/>
                  </a:cubicBezTo>
                  <a:cubicBezTo>
                    <a:pt x="199165" y="32910"/>
                    <a:pt x="199665" y="35098"/>
                    <a:pt x="200665" y="37036"/>
                  </a:cubicBezTo>
                  <a:cubicBezTo>
                    <a:pt x="201665" y="38911"/>
                    <a:pt x="202978" y="40349"/>
                    <a:pt x="204603" y="41349"/>
                  </a:cubicBezTo>
                  <a:cubicBezTo>
                    <a:pt x="206291" y="42349"/>
                    <a:pt x="208072" y="42849"/>
                    <a:pt x="209948" y="42849"/>
                  </a:cubicBezTo>
                  <a:close/>
                  <a:moveTo>
                    <a:pt x="229972" y="46787"/>
                  </a:moveTo>
                  <a:lnTo>
                    <a:pt x="229972" y="46787"/>
                  </a:lnTo>
                  <a:close/>
                  <a:moveTo>
                    <a:pt x="259247" y="47818"/>
                  </a:moveTo>
                  <a:cubicBezTo>
                    <a:pt x="256872" y="47818"/>
                    <a:pt x="254747" y="47350"/>
                    <a:pt x="252871" y="46412"/>
                  </a:cubicBezTo>
                  <a:cubicBezTo>
                    <a:pt x="250996" y="45474"/>
                    <a:pt x="249527" y="44193"/>
                    <a:pt x="248465" y="42568"/>
                  </a:cubicBezTo>
                  <a:cubicBezTo>
                    <a:pt x="247464" y="40880"/>
                    <a:pt x="246964" y="39005"/>
                    <a:pt x="246964" y="36942"/>
                  </a:cubicBezTo>
                  <a:cubicBezTo>
                    <a:pt x="246964" y="33504"/>
                    <a:pt x="248246" y="30816"/>
                    <a:pt x="250809" y="28879"/>
                  </a:cubicBezTo>
                  <a:cubicBezTo>
                    <a:pt x="253434" y="26941"/>
                    <a:pt x="256747" y="25972"/>
                    <a:pt x="260747" y="25972"/>
                  </a:cubicBezTo>
                  <a:cubicBezTo>
                    <a:pt x="262685" y="25972"/>
                    <a:pt x="264498" y="26191"/>
                    <a:pt x="266186" y="26628"/>
                  </a:cubicBezTo>
                  <a:cubicBezTo>
                    <a:pt x="267873" y="27003"/>
                    <a:pt x="269155" y="27472"/>
                    <a:pt x="270030" y="28035"/>
                  </a:cubicBezTo>
                  <a:lnTo>
                    <a:pt x="270030" y="26066"/>
                  </a:lnTo>
                  <a:cubicBezTo>
                    <a:pt x="270030" y="23628"/>
                    <a:pt x="269186" y="21690"/>
                    <a:pt x="267498" y="20253"/>
                  </a:cubicBezTo>
                  <a:cubicBezTo>
                    <a:pt x="265810" y="18752"/>
                    <a:pt x="263654" y="18002"/>
                    <a:pt x="261029" y="18002"/>
                  </a:cubicBezTo>
                  <a:cubicBezTo>
                    <a:pt x="259278" y="18002"/>
                    <a:pt x="257622" y="18409"/>
                    <a:pt x="256059" y="19221"/>
                  </a:cubicBezTo>
                  <a:cubicBezTo>
                    <a:pt x="254496" y="19971"/>
                    <a:pt x="253246" y="21065"/>
                    <a:pt x="252309" y="22503"/>
                  </a:cubicBezTo>
                  <a:lnTo>
                    <a:pt x="248277" y="19409"/>
                  </a:lnTo>
                  <a:cubicBezTo>
                    <a:pt x="249527" y="17471"/>
                    <a:pt x="251277" y="15939"/>
                    <a:pt x="253528" y="14814"/>
                  </a:cubicBezTo>
                  <a:cubicBezTo>
                    <a:pt x="255841" y="13689"/>
                    <a:pt x="258341" y="13127"/>
                    <a:pt x="261029" y="13127"/>
                  </a:cubicBezTo>
                  <a:cubicBezTo>
                    <a:pt x="265467" y="13127"/>
                    <a:pt x="268936" y="14314"/>
                    <a:pt x="271436" y="16690"/>
                  </a:cubicBezTo>
                  <a:cubicBezTo>
                    <a:pt x="273999" y="19002"/>
                    <a:pt x="275280" y="22159"/>
                    <a:pt x="275280" y="26160"/>
                  </a:cubicBezTo>
                  <a:lnTo>
                    <a:pt x="275280" y="46787"/>
                  </a:lnTo>
                  <a:lnTo>
                    <a:pt x="270030" y="46787"/>
                  </a:lnTo>
                  <a:lnTo>
                    <a:pt x="270030" y="42099"/>
                  </a:lnTo>
                  <a:lnTo>
                    <a:pt x="269842" y="42099"/>
                  </a:lnTo>
                  <a:cubicBezTo>
                    <a:pt x="268905" y="43662"/>
                    <a:pt x="267498" y="45006"/>
                    <a:pt x="265623" y="46131"/>
                  </a:cubicBezTo>
                  <a:cubicBezTo>
                    <a:pt x="263748" y="47256"/>
                    <a:pt x="261622" y="47818"/>
                    <a:pt x="259247" y="47818"/>
                  </a:cubicBezTo>
                  <a:close/>
                  <a:moveTo>
                    <a:pt x="259810" y="43037"/>
                  </a:moveTo>
                  <a:cubicBezTo>
                    <a:pt x="261622" y="43037"/>
                    <a:pt x="263310" y="42568"/>
                    <a:pt x="264873" y="41630"/>
                  </a:cubicBezTo>
                  <a:cubicBezTo>
                    <a:pt x="266436" y="40693"/>
                    <a:pt x="267686" y="39443"/>
                    <a:pt x="268623" y="37880"/>
                  </a:cubicBezTo>
                  <a:cubicBezTo>
                    <a:pt x="269561" y="36254"/>
                    <a:pt x="270030" y="34504"/>
                    <a:pt x="270030" y="32629"/>
                  </a:cubicBezTo>
                  <a:cubicBezTo>
                    <a:pt x="269029" y="31941"/>
                    <a:pt x="267779" y="31410"/>
                    <a:pt x="266279" y="31035"/>
                  </a:cubicBezTo>
                  <a:cubicBezTo>
                    <a:pt x="264779" y="30598"/>
                    <a:pt x="263216" y="30379"/>
                    <a:pt x="261591" y="30379"/>
                  </a:cubicBezTo>
                  <a:cubicBezTo>
                    <a:pt x="258591" y="30379"/>
                    <a:pt x="256341" y="31004"/>
                    <a:pt x="254840" y="32254"/>
                  </a:cubicBezTo>
                  <a:cubicBezTo>
                    <a:pt x="253340" y="33442"/>
                    <a:pt x="252590" y="35036"/>
                    <a:pt x="252590" y="37036"/>
                  </a:cubicBezTo>
                  <a:cubicBezTo>
                    <a:pt x="252590" y="38786"/>
                    <a:pt x="253246" y="40224"/>
                    <a:pt x="254559" y="41349"/>
                  </a:cubicBezTo>
                  <a:cubicBezTo>
                    <a:pt x="255934" y="42474"/>
                    <a:pt x="257684" y="43037"/>
                    <a:pt x="259810" y="43037"/>
                  </a:cubicBezTo>
                  <a:close/>
                  <a:moveTo>
                    <a:pt x="299391" y="47818"/>
                  </a:moveTo>
                  <a:cubicBezTo>
                    <a:pt x="296890" y="47818"/>
                    <a:pt x="294640" y="47256"/>
                    <a:pt x="292640" y="46131"/>
                  </a:cubicBezTo>
                  <a:cubicBezTo>
                    <a:pt x="290702" y="45006"/>
                    <a:pt x="289233" y="43631"/>
                    <a:pt x="288233" y="42005"/>
                  </a:cubicBezTo>
                  <a:lnTo>
                    <a:pt x="287952" y="42005"/>
                  </a:lnTo>
                  <a:lnTo>
                    <a:pt x="287952" y="46787"/>
                  </a:lnTo>
                  <a:lnTo>
                    <a:pt x="282795" y="46787"/>
                  </a:lnTo>
                  <a:lnTo>
                    <a:pt x="282795" y="1031"/>
                  </a:lnTo>
                  <a:lnTo>
                    <a:pt x="288233" y="1031"/>
                  </a:lnTo>
                  <a:lnTo>
                    <a:pt x="288233" y="14533"/>
                  </a:lnTo>
                  <a:lnTo>
                    <a:pt x="287952" y="19034"/>
                  </a:lnTo>
                  <a:lnTo>
                    <a:pt x="288233" y="19034"/>
                  </a:lnTo>
                  <a:cubicBezTo>
                    <a:pt x="289233" y="17346"/>
                    <a:pt x="290702" y="15939"/>
                    <a:pt x="292640" y="14814"/>
                  </a:cubicBezTo>
                  <a:cubicBezTo>
                    <a:pt x="294640" y="13689"/>
                    <a:pt x="296890" y="13127"/>
                    <a:pt x="299391" y="13127"/>
                  </a:cubicBezTo>
                  <a:cubicBezTo>
                    <a:pt x="302328" y="13127"/>
                    <a:pt x="304954" y="13877"/>
                    <a:pt x="307267" y="15377"/>
                  </a:cubicBezTo>
                  <a:cubicBezTo>
                    <a:pt x="309642" y="16877"/>
                    <a:pt x="311517" y="18971"/>
                    <a:pt x="312892" y="21659"/>
                  </a:cubicBezTo>
                  <a:cubicBezTo>
                    <a:pt x="314268" y="24284"/>
                    <a:pt x="314955" y="27222"/>
                    <a:pt x="314955" y="30473"/>
                  </a:cubicBezTo>
                  <a:cubicBezTo>
                    <a:pt x="314955" y="33786"/>
                    <a:pt x="314268" y="36755"/>
                    <a:pt x="312892" y="39380"/>
                  </a:cubicBezTo>
                  <a:cubicBezTo>
                    <a:pt x="311517" y="42005"/>
                    <a:pt x="309642" y="44068"/>
                    <a:pt x="307267" y="45568"/>
                  </a:cubicBezTo>
                  <a:cubicBezTo>
                    <a:pt x="304954" y="47068"/>
                    <a:pt x="302328" y="47818"/>
                    <a:pt x="299391" y="47818"/>
                  </a:cubicBezTo>
                  <a:close/>
                  <a:moveTo>
                    <a:pt x="298734" y="42849"/>
                  </a:moveTo>
                  <a:cubicBezTo>
                    <a:pt x="300610" y="42849"/>
                    <a:pt x="302391" y="42349"/>
                    <a:pt x="304079" y="41349"/>
                  </a:cubicBezTo>
                  <a:cubicBezTo>
                    <a:pt x="305767" y="40349"/>
                    <a:pt x="307079" y="38911"/>
                    <a:pt x="308017" y="37036"/>
                  </a:cubicBezTo>
                  <a:cubicBezTo>
                    <a:pt x="309017" y="35161"/>
                    <a:pt x="309517" y="32973"/>
                    <a:pt x="309517" y="30473"/>
                  </a:cubicBezTo>
                  <a:cubicBezTo>
                    <a:pt x="309517" y="28035"/>
                    <a:pt x="309017" y="25878"/>
                    <a:pt x="308017" y="24003"/>
                  </a:cubicBezTo>
                  <a:cubicBezTo>
                    <a:pt x="307079" y="22128"/>
                    <a:pt x="305767" y="20690"/>
                    <a:pt x="304079" y="19690"/>
                  </a:cubicBezTo>
                  <a:cubicBezTo>
                    <a:pt x="302391" y="18627"/>
                    <a:pt x="300610" y="18096"/>
                    <a:pt x="298734" y="18096"/>
                  </a:cubicBezTo>
                  <a:cubicBezTo>
                    <a:pt x="296859" y="18096"/>
                    <a:pt x="295078" y="18627"/>
                    <a:pt x="293390" y="19690"/>
                  </a:cubicBezTo>
                  <a:cubicBezTo>
                    <a:pt x="291765" y="20690"/>
                    <a:pt x="290452" y="22128"/>
                    <a:pt x="289452" y="24003"/>
                  </a:cubicBezTo>
                  <a:cubicBezTo>
                    <a:pt x="288452" y="25878"/>
                    <a:pt x="287952" y="28035"/>
                    <a:pt x="287952" y="30473"/>
                  </a:cubicBezTo>
                  <a:cubicBezTo>
                    <a:pt x="287952" y="32973"/>
                    <a:pt x="288452" y="35161"/>
                    <a:pt x="289452" y="37036"/>
                  </a:cubicBezTo>
                  <a:cubicBezTo>
                    <a:pt x="290452" y="38911"/>
                    <a:pt x="291765" y="40349"/>
                    <a:pt x="293390" y="41349"/>
                  </a:cubicBezTo>
                  <a:cubicBezTo>
                    <a:pt x="295078" y="42349"/>
                    <a:pt x="296859" y="42849"/>
                    <a:pt x="298734" y="42849"/>
                  </a:cubicBezTo>
                  <a:close/>
                  <a:moveTo>
                    <a:pt x="336292" y="47818"/>
                  </a:moveTo>
                  <a:cubicBezTo>
                    <a:pt x="333104" y="47818"/>
                    <a:pt x="330229" y="47068"/>
                    <a:pt x="327666" y="45568"/>
                  </a:cubicBezTo>
                  <a:cubicBezTo>
                    <a:pt x="325103" y="44006"/>
                    <a:pt x="323103" y="41911"/>
                    <a:pt x="321665" y="39286"/>
                  </a:cubicBezTo>
                  <a:cubicBezTo>
                    <a:pt x="320290" y="36598"/>
                    <a:pt x="319603" y="33660"/>
                    <a:pt x="319603" y="30473"/>
                  </a:cubicBezTo>
                  <a:cubicBezTo>
                    <a:pt x="319603" y="27285"/>
                    <a:pt x="320290" y="24378"/>
                    <a:pt x="321665" y="21753"/>
                  </a:cubicBezTo>
                  <a:cubicBezTo>
                    <a:pt x="323103" y="19065"/>
                    <a:pt x="325103" y="16971"/>
                    <a:pt x="327666" y="15471"/>
                  </a:cubicBezTo>
                  <a:cubicBezTo>
                    <a:pt x="330229" y="13908"/>
                    <a:pt x="333104" y="13127"/>
                    <a:pt x="336292" y="13127"/>
                  </a:cubicBezTo>
                  <a:cubicBezTo>
                    <a:pt x="339480" y="13127"/>
                    <a:pt x="342356" y="13908"/>
                    <a:pt x="344918" y="15471"/>
                  </a:cubicBezTo>
                  <a:cubicBezTo>
                    <a:pt x="347481" y="16971"/>
                    <a:pt x="349481" y="19065"/>
                    <a:pt x="350919" y="21753"/>
                  </a:cubicBezTo>
                  <a:cubicBezTo>
                    <a:pt x="352357" y="24378"/>
                    <a:pt x="353076" y="27285"/>
                    <a:pt x="353076" y="30473"/>
                  </a:cubicBezTo>
                  <a:cubicBezTo>
                    <a:pt x="353076" y="33660"/>
                    <a:pt x="352357" y="36598"/>
                    <a:pt x="350919" y="39286"/>
                  </a:cubicBezTo>
                  <a:cubicBezTo>
                    <a:pt x="349481" y="41911"/>
                    <a:pt x="347481" y="44006"/>
                    <a:pt x="344918" y="45568"/>
                  </a:cubicBezTo>
                  <a:cubicBezTo>
                    <a:pt x="342356" y="47068"/>
                    <a:pt x="339480" y="47818"/>
                    <a:pt x="336292" y="47818"/>
                  </a:cubicBezTo>
                  <a:close/>
                  <a:moveTo>
                    <a:pt x="336292" y="42849"/>
                  </a:moveTo>
                  <a:cubicBezTo>
                    <a:pt x="338292" y="42849"/>
                    <a:pt x="340168" y="42349"/>
                    <a:pt x="341918" y="41349"/>
                  </a:cubicBezTo>
                  <a:cubicBezTo>
                    <a:pt x="343668" y="40349"/>
                    <a:pt x="345043" y="38911"/>
                    <a:pt x="346043" y="37036"/>
                  </a:cubicBezTo>
                  <a:cubicBezTo>
                    <a:pt x="347106" y="35161"/>
                    <a:pt x="347637" y="32973"/>
                    <a:pt x="347637" y="30473"/>
                  </a:cubicBezTo>
                  <a:cubicBezTo>
                    <a:pt x="347637" y="27972"/>
                    <a:pt x="347106" y="25784"/>
                    <a:pt x="346043" y="23909"/>
                  </a:cubicBezTo>
                  <a:cubicBezTo>
                    <a:pt x="345043" y="22034"/>
                    <a:pt x="343668" y="20596"/>
                    <a:pt x="341918" y="19596"/>
                  </a:cubicBezTo>
                  <a:cubicBezTo>
                    <a:pt x="340168" y="18596"/>
                    <a:pt x="338292" y="18096"/>
                    <a:pt x="336292" y="18096"/>
                  </a:cubicBezTo>
                  <a:cubicBezTo>
                    <a:pt x="334292" y="18096"/>
                    <a:pt x="332417" y="18596"/>
                    <a:pt x="330666" y="19596"/>
                  </a:cubicBezTo>
                  <a:cubicBezTo>
                    <a:pt x="328916" y="20596"/>
                    <a:pt x="327510" y="22034"/>
                    <a:pt x="326447" y="23909"/>
                  </a:cubicBezTo>
                  <a:cubicBezTo>
                    <a:pt x="325447" y="25784"/>
                    <a:pt x="324947" y="27972"/>
                    <a:pt x="324947" y="30473"/>
                  </a:cubicBezTo>
                  <a:cubicBezTo>
                    <a:pt x="324947" y="32973"/>
                    <a:pt x="325447" y="35161"/>
                    <a:pt x="326447" y="37036"/>
                  </a:cubicBezTo>
                  <a:cubicBezTo>
                    <a:pt x="327510" y="38911"/>
                    <a:pt x="328916" y="40349"/>
                    <a:pt x="330666" y="41349"/>
                  </a:cubicBezTo>
                  <a:cubicBezTo>
                    <a:pt x="332417" y="42349"/>
                    <a:pt x="334292" y="42849"/>
                    <a:pt x="336292" y="42849"/>
                  </a:cubicBezTo>
                  <a:close/>
                  <a:moveTo>
                    <a:pt x="370896" y="47818"/>
                  </a:moveTo>
                  <a:cubicBezTo>
                    <a:pt x="366958" y="47818"/>
                    <a:pt x="363958" y="46662"/>
                    <a:pt x="361895" y="44349"/>
                  </a:cubicBezTo>
                  <a:cubicBezTo>
                    <a:pt x="359833" y="42037"/>
                    <a:pt x="358801" y="38817"/>
                    <a:pt x="358801" y="34692"/>
                  </a:cubicBezTo>
                  <a:lnTo>
                    <a:pt x="358801" y="14158"/>
                  </a:lnTo>
                  <a:lnTo>
                    <a:pt x="364239" y="14158"/>
                  </a:lnTo>
                  <a:lnTo>
                    <a:pt x="364239" y="33848"/>
                  </a:lnTo>
                  <a:cubicBezTo>
                    <a:pt x="364239" y="36973"/>
                    <a:pt x="364927" y="39255"/>
                    <a:pt x="366302" y="40693"/>
                  </a:cubicBezTo>
                  <a:cubicBezTo>
                    <a:pt x="367740" y="42130"/>
                    <a:pt x="369646" y="42849"/>
                    <a:pt x="372022" y="42849"/>
                  </a:cubicBezTo>
                  <a:cubicBezTo>
                    <a:pt x="373897" y="42849"/>
                    <a:pt x="375522" y="42380"/>
                    <a:pt x="376897" y="41443"/>
                  </a:cubicBezTo>
                  <a:cubicBezTo>
                    <a:pt x="378335" y="40443"/>
                    <a:pt x="379460" y="39161"/>
                    <a:pt x="380273" y="37598"/>
                  </a:cubicBezTo>
                  <a:cubicBezTo>
                    <a:pt x="381085" y="36036"/>
                    <a:pt x="381492" y="34379"/>
                    <a:pt x="381492" y="32629"/>
                  </a:cubicBezTo>
                  <a:lnTo>
                    <a:pt x="381492" y="14158"/>
                  </a:lnTo>
                  <a:lnTo>
                    <a:pt x="386930" y="14158"/>
                  </a:lnTo>
                  <a:lnTo>
                    <a:pt x="386930" y="46787"/>
                  </a:lnTo>
                  <a:lnTo>
                    <a:pt x="381679" y="46787"/>
                  </a:lnTo>
                  <a:lnTo>
                    <a:pt x="381679" y="42099"/>
                  </a:lnTo>
                  <a:lnTo>
                    <a:pt x="381492" y="42099"/>
                  </a:lnTo>
                  <a:cubicBezTo>
                    <a:pt x="380554" y="43662"/>
                    <a:pt x="379116" y="45006"/>
                    <a:pt x="377179" y="46131"/>
                  </a:cubicBezTo>
                  <a:cubicBezTo>
                    <a:pt x="375241" y="47256"/>
                    <a:pt x="373147" y="47818"/>
                    <a:pt x="370896" y="47818"/>
                  </a:cubicBezTo>
                  <a:close/>
                  <a:moveTo>
                    <a:pt x="407840" y="47256"/>
                  </a:moveTo>
                  <a:cubicBezTo>
                    <a:pt x="406465" y="47256"/>
                    <a:pt x="405215" y="47068"/>
                    <a:pt x="404090" y="46693"/>
                  </a:cubicBezTo>
                  <a:cubicBezTo>
                    <a:pt x="402964" y="46256"/>
                    <a:pt x="402027" y="45662"/>
                    <a:pt x="401277" y="44912"/>
                  </a:cubicBezTo>
                  <a:cubicBezTo>
                    <a:pt x="399589" y="43287"/>
                    <a:pt x="398745" y="41068"/>
                    <a:pt x="398745" y="38255"/>
                  </a:cubicBezTo>
                  <a:lnTo>
                    <a:pt x="398745" y="19127"/>
                  </a:lnTo>
                  <a:lnTo>
                    <a:pt x="393026" y="19127"/>
                  </a:lnTo>
                  <a:lnTo>
                    <a:pt x="393026" y="14158"/>
                  </a:lnTo>
                  <a:lnTo>
                    <a:pt x="398745" y="14158"/>
                  </a:lnTo>
                  <a:lnTo>
                    <a:pt x="398745" y="4969"/>
                  </a:lnTo>
                  <a:lnTo>
                    <a:pt x="404183" y="4969"/>
                  </a:lnTo>
                  <a:lnTo>
                    <a:pt x="404183" y="14158"/>
                  </a:lnTo>
                  <a:lnTo>
                    <a:pt x="412153" y="14158"/>
                  </a:lnTo>
                  <a:lnTo>
                    <a:pt x="412153" y="19127"/>
                  </a:lnTo>
                  <a:lnTo>
                    <a:pt x="404183" y="19127"/>
                  </a:lnTo>
                  <a:lnTo>
                    <a:pt x="404183" y="36848"/>
                  </a:lnTo>
                  <a:cubicBezTo>
                    <a:pt x="404183" y="38661"/>
                    <a:pt x="404527" y="40005"/>
                    <a:pt x="405215" y="40880"/>
                  </a:cubicBezTo>
                  <a:cubicBezTo>
                    <a:pt x="406027" y="41818"/>
                    <a:pt x="407184" y="42287"/>
                    <a:pt x="408684" y="42287"/>
                  </a:cubicBezTo>
                  <a:cubicBezTo>
                    <a:pt x="409997" y="42287"/>
                    <a:pt x="411184" y="41911"/>
                    <a:pt x="412247" y="41161"/>
                  </a:cubicBezTo>
                  <a:lnTo>
                    <a:pt x="412247" y="46506"/>
                  </a:lnTo>
                  <a:cubicBezTo>
                    <a:pt x="411622" y="46756"/>
                    <a:pt x="410965" y="46943"/>
                    <a:pt x="410278" y="47068"/>
                  </a:cubicBezTo>
                  <a:cubicBezTo>
                    <a:pt x="409653" y="47193"/>
                    <a:pt x="408840" y="47256"/>
                    <a:pt x="407840" y="47256"/>
                  </a:cubicBezTo>
                  <a:close/>
                  <a:moveTo>
                    <a:pt x="414649" y="46787"/>
                  </a:moveTo>
                  <a:lnTo>
                    <a:pt x="414649" y="46787"/>
                  </a:lnTo>
                  <a:close/>
                  <a:moveTo>
                    <a:pt x="433516" y="1031"/>
                  </a:moveTo>
                  <a:lnTo>
                    <a:pt x="438954" y="1031"/>
                  </a:lnTo>
                  <a:lnTo>
                    <a:pt x="438954" y="14533"/>
                  </a:lnTo>
                  <a:lnTo>
                    <a:pt x="438673" y="18940"/>
                  </a:lnTo>
                  <a:lnTo>
                    <a:pt x="438954" y="18940"/>
                  </a:lnTo>
                  <a:cubicBezTo>
                    <a:pt x="439829" y="17315"/>
                    <a:pt x="441235" y="15939"/>
                    <a:pt x="443173" y="14814"/>
                  </a:cubicBezTo>
                  <a:cubicBezTo>
                    <a:pt x="445111" y="13689"/>
                    <a:pt x="447236" y="13127"/>
                    <a:pt x="449549" y="13127"/>
                  </a:cubicBezTo>
                  <a:cubicBezTo>
                    <a:pt x="453550" y="13127"/>
                    <a:pt x="456581" y="14314"/>
                    <a:pt x="458644" y="16690"/>
                  </a:cubicBezTo>
                  <a:cubicBezTo>
                    <a:pt x="460707" y="19002"/>
                    <a:pt x="461738" y="22065"/>
                    <a:pt x="461738" y="25878"/>
                  </a:cubicBezTo>
                  <a:lnTo>
                    <a:pt x="461738" y="46787"/>
                  </a:lnTo>
                  <a:lnTo>
                    <a:pt x="456300" y="46787"/>
                  </a:lnTo>
                  <a:lnTo>
                    <a:pt x="456300" y="26722"/>
                  </a:lnTo>
                  <a:cubicBezTo>
                    <a:pt x="456300" y="23784"/>
                    <a:pt x="455550" y="21628"/>
                    <a:pt x="454050" y="20253"/>
                  </a:cubicBezTo>
                  <a:cubicBezTo>
                    <a:pt x="452612" y="18815"/>
                    <a:pt x="450705" y="18096"/>
                    <a:pt x="448330" y="18096"/>
                  </a:cubicBezTo>
                  <a:cubicBezTo>
                    <a:pt x="446580" y="18096"/>
                    <a:pt x="444986" y="18627"/>
                    <a:pt x="443548" y="19690"/>
                  </a:cubicBezTo>
                  <a:cubicBezTo>
                    <a:pt x="442173" y="20690"/>
                    <a:pt x="441048" y="22003"/>
                    <a:pt x="440173" y="23628"/>
                  </a:cubicBezTo>
                  <a:cubicBezTo>
                    <a:pt x="439360" y="25191"/>
                    <a:pt x="438954" y="26847"/>
                    <a:pt x="438954" y="28597"/>
                  </a:cubicBezTo>
                  <a:lnTo>
                    <a:pt x="438954" y="46787"/>
                  </a:lnTo>
                  <a:lnTo>
                    <a:pt x="433516" y="46787"/>
                  </a:lnTo>
                  <a:lnTo>
                    <a:pt x="433516" y="1031"/>
                  </a:lnTo>
                  <a:close/>
                  <a:moveTo>
                    <a:pt x="484114" y="47818"/>
                  </a:moveTo>
                  <a:cubicBezTo>
                    <a:pt x="480989" y="47818"/>
                    <a:pt x="478176" y="47068"/>
                    <a:pt x="475676" y="45568"/>
                  </a:cubicBezTo>
                  <a:cubicBezTo>
                    <a:pt x="473238" y="44068"/>
                    <a:pt x="471332" y="42005"/>
                    <a:pt x="469956" y="39380"/>
                  </a:cubicBezTo>
                  <a:cubicBezTo>
                    <a:pt x="468581" y="36755"/>
                    <a:pt x="467894" y="33817"/>
                    <a:pt x="467894" y="30566"/>
                  </a:cubicBezTo>
                  <a:cubicBezTo>
                    <a:pt x="467894" y="27441"/>
                    <a:pt x="468519" y="24566"/>
                    <a:pt x="469769" y="21940"/>
                  </a:cubicBezTo>
                  <a:cubicBezTo>
                    <a:pt x="471082" y="19252"/>
                    <a:pt x="472926" y="17127"/>
                    <a:pt x="475301" y="15564"/>
                  </a:cubicBezTo>
                  <a:cubicBezTo>
                    <a:pt x="477739" y="13939"/>
                    <a:pt x="480520" y="13127"/>
                    <a:pt x="483646" y="13127"/>
                  </a:cubicBezTo>
                  <a:cubicBezTo>
                    <a:pt x="486834" y="13127"/>
                    <a:pt x="489584" y="13846"/>
                    <a:pt x="491897" y="15283"/>
                  </a:cubicBezTo>
                  <a:cubicBezTo>
                    <a:pt x="494272" y="16721"/>
                    <a:pt x="496085" y="18690"/>
                    <a:pt x="497335" y="21190"/>
                  </a:cubicBezTo>
                  <a:cubicBezTo>
                    <a:pt x="498585" y="23690"/>
                    <a:pt x="499210" y="26566"/>
                    <a:pt x="499210" y="29816"/>
                  </a:cubicBezTo>
                  <a:cubicBezTo>
                    <a:pt x="499210" y="30316"/>
                    <a:pt x="499179" y="30879"/>
                    <a:pt x="499116" y="31504"/>
                  </a:cubicBezTo>
                  <a:lnTo>
                    <a:pt x="473332" y="31504"/>
                  </a:lnTo>
                  <a:cubicBezTo>
                    <a:pt x="473457" y="34004"/>
                    <a:pt x="474051" y="36098"/>
                    <a:pt x="475113" y="37786"/>
                  </a:cubicBezTo>
                  <a:cubicBezTo>
                    <a:pt x="476176" y="39474"/>
                    <a:pt x="477520" y="40755"/>
                    <a:pt x="479145" y="41630"/>
                  </a:cubicBezTo>
                  <a:cubicBezTo>
                    <a:pt x="480770" y="42443"/>
                    <a:pt x="482489" y="42849"/>
                    <a:pt x="484302" y="42849"/>
                  </a:cubicBezTo>
                  <a:cubicBezTo>
                    <a:pt x="488552" y="42849"/>
                    <a:pt x="491772" y="40911"/>
                    <a:pt x="493959" y="37036"/>
                  </a:cubicBezTo>
                  <a:lnTo>
                    <a:pt x="498554" y="39286"/>
                  </a:lnTo>
                  <a:cubicBezTo>
                    <a:pt x="497178" y="41849"/>
                    <a:pt x="495272" y="43912"/>
                    <a:pt x="492834" y="45474"/>
                  </a:cubicBezTo>
                  <a:cubicBezTo>
                    <a:pt x="490397" y="47037"/>
                    <a:pt x="487490" y="47818"/>
                    <a:pt x="484114" y="47818"/>
                  </a:cubicBezTo>
                  <a:close/>
                  <a:moveTo>
                    <a:pt x="493491" y="27003"/>
                  </a:moveTo>
                  <a:cubicBezTo>
                    <a:pt x="493428" y="25628"/>
                    <a:pt x="493053" y="24284"/>
                    <a:pt x="492366" y="22972"/>
                  </a:cubicBezTo>
                  <a:cubicBezTo>
                    <a:pt x="491678" y="21597"/>
                    <a:pt x="490584" y="20440"/>
                    <a:pt x="489084" y="19502"/>
                  </a:cubicBezTo>
                  <a:cubicBezTo>
                    <a:pt x="487646" y="18565"/>
                    <a:pt x="485833" y="18096"/>
                    <a:pt x="483646" y="18096"/>
                  </a:cubicBezTo>
                  <a:cubicBezTo>
                    <a:pt x="481083" y="18096"/>
                    <a:pt x="478895" y="18909"/>
                    <a:pt x="477082" y="20534"/>
                  </a:cubicBezTo>
                  <a:cubicBezTo>
                    <a:pt x="475332" y="22159"/>
                    <a:pt x="474176" y="24316"/>
                    <a:pt x="473613" y="27003"/>
                  </a:cubicBezTo>
                  <a:lnTo>
                    <a:pt x="493491" y="27003"/>
                  </a:lnTo>
                  <a:close/>
                  <a:moveTo>
                    <a:pt x="505583" y="14158"/>
                  </a:moveTo>
                  <a:lnTo>
                    <a:pt x="510740" y="14158"/>
                  </a:lnTo>
                  <a:lnTo>
                    <a:pt x="510740" y="19409"/>
                  </a:lnTo>
                  <a:lnTo>
                    <a:pt x="511022" y="19409"/>
                  </a:lnTo>
                  <a:cubicBezTo>
                    <a:pt x="511647" y="17596"/>
                    <a:pt x="512866" y="16127"/>
                    <a:pt x="514678" y="15002"/>
                  </a:cubicBezTo>
                  <a:cubicBezTo>
                    <a:pt x="516553" y="13814"/>
                    <a:pt x="518491" y="13220"/>
                    <a:pt x="520491" y="13220"/>
                  </a:cubicBezTo>
                  <a:cubicBezTo>
                    <a:pt x="521992" y="13220"/>
                    <a:pt x="523273" y="13439"/>
                    <a:pt x="524336" y="13877"/>
                  </a:cubicBezTo>
                  <a:lnTo>
                    <a:pt x="524336" y="19784"/>
                  </a:lnTo>
                  <a:cubicBezTo>
                    <a:pt x="522960" y="19096"/>
                    <a:pt x="521429" y="18752"/>
                    <a:pt x="519741" y="18752"/>
                  </a:cubicBezTo>
                  <a:cubicBezTo>
                    <a:pt x="518116" y="18752"/>
                    <a:pt x="516647" y="19190"/>
                    <a:pt x="515335" y="20065"/>
                  </a:cubicBezTo>
                  <a:cubicBezTo>
                    <a:pt x="514022" y="20940"/>
                    <a:pt x="512959" y="22159"/>
                    <a:pt x="512147" y="23722"/>
                  </a:cubicBezTo>
                  <a:cubicBezTo>
                    <a:pt x="511397" y="25222"/>
                    <a:pt x="511022" y="26847"/>
                    <a:pt x="511022" y="28597"/>
                  </a:cubicBezTo>
                  <a:lnTo>
                    <a:pt x="511022" y="46787"/>
                  </a:lnTo>
                  <a:lnTo>
                    <a:pt x="505583" y="46787"/>
                  </a:lnTo>
                  <a:lnTo>
                    <a:pt x="505583" y="14158"/>
                  </a:lnTo>
                  <a:close/>
                  <a:moveTo>
                    <a:pt x="525531" y="46787"/>
                  </a:moveTo>
                  <a:lnTo>
                    <a:pt x="525531" y="46787"/>
                  </a:lnTo>
                  <a:close/>
                  <a:moveTo>
                    <a:pt x="544399" y="1031"/>
                  </a:moveTo>
                  <a:lnTo>
                    <a:pt x="549837" y="1031"/>
                  </a:lnTo>
                  <a:lnTo>
                    <a:pt x="549837" y="46787"/>
                  </a:lnTo>
                  <a:lnTo>
                    <a:pt x="544399" y="46787"/>
                  </a:lnTo>
                  <a:lnTo>
                    <a:pt x="544399" y="1031"/>
                  </a:lnTo>
                  <a:close/>
                  <a:moveTo>
                    <a:pt x="567979" y="47818"/>
                  </a:moveTo>
                  <a:cubicBezTo>
                    <a:pt x="565604" y="47818"/>
                    <a:pt x="563478" y="47350"/>
                    <a:pt x="561603" y="46412"/>
                  </a:cubicBezTo>
                  <a:cubicBezTo>
                    <a:pt x="559728" y="45474"/>
                    <a:pt x="558259" y="44193"/>
                    <a:pt x="557196" y="42568"/>
                  </a:cubicBezTo>
                  <a:cubicBezTo>
                    <a:pt x="556196" y="40880"/>
                    <a:pt x="555696" y="39005"/>
                    <a:pt x="555696" y="36942"/>
                  </a:cubicBezTo>
                  <a:cubicBezTo>
                    <a:pt x="555696" y="33504"/>
                    <a:pt x="556978" y="30816"/>
                    <a:pt x="559540" y="28879"/>
                  </a:cubicBezTo>
                  <a:cubicBezTo>
                    <a:pt x="562166" y="26941"/>
                    <a:pt x="565478" y="25972"/>
                    <a:pt x="569479" y="25972"/>
                  </a:cubicBezTo>
                  <a:cubicBezTo>
                    <a:pt x="571417" y="25972"/>
                    <a:pt x="573230" y="26191"/>
                    <a:pt x="574917" y="26628"/>
                  </a:cubicBezTo>
                  <a:cubicBezTo>
                    <a:pt x="576605" y="27003"/>
                    <a:pt x="577886" y="27472"/>
                    <a:pt x="578761" y="28035"/>
                  </a:cubicBezTo>
                  <a:lnTo>
                    <a:pt x="578761" y="26066"/>
                  </a:lnTo>
                  <a:cubicBezTo>
                    <a:pt x="578761" y="23628"/>
                    <a:pt x="577918" y="21690"/>
                    <a:pt x="576230" y="20253"/>
                  </a:cubicBezTo>
                  <a:cubicBezTo>
                    <a:pt x="574542" y="18752"/>
                    <a:pt x="572386" y="18002"/>
                    <a:pt x="569760" y="18002"/>
                  </a:cubicBezTo>
                  <a:cubicBezTo>
                    <a:pt x="568010" y="18002"/>
                    <a:pt x="566354" y="18409"/>
                    <a:pt x="564791" y="19221"/>
                  </a:cubicBezTo>
                  <a:cubicBezTo>
                    <a:pt x="563228" y="19971"/>
                    <a:pt x="561978" y="21065"/>
                    <a:pt x="561040" y="22503"/>
                  </a:cubicBezTo>
                  <a:lnTo>
                    <a:pt x="557009" y="19409"/>
                  </a:lnTo>
                  <a:cubicBezTo>
                    <a:pt x="558259" y="17471"/>
                    <a:pt x="560009" y="15939"/>
                    <a:pt x="562259" y="14814"/>
                  </a:cubicBezTo>
                  <a:cubicBezTo>
                    <a:pt x="564572" y="13689"/>
                    <a:pt x="567072" y="13127"/>
                    <a:pt x="569760" y="13127"/>
                  </a:cubicBezTo>
                  <a:cubicBezTo>
                    <a:pt x="574198" y="13127"/>
                    <a:pt x="577667" y="14314"/>
                    <a:pt x="580168" y="16690"/>
                  </a:cubicBezTo>
                  <a:cubicBezTo>
                    <a:pt x="582731" y="19002"/>
                    <a:pt x="584012" y="22159"/>
                    <a:pt x="584012" y="26160"/>
                  </a:cubicBezTo>
                  <a:lnTo>
                    <a:pt x="584012" y="46787"/>
                  </a:lnTo>
                  <a:lnTo>
                    <a:pt x="578761" y="46787"/>
                  </a:lnTo>
                  <a:lnTo>
                    <a:pt x="578761" y="42099"/>
                  </a:lnTo>
                  <a:lnTo>
                    <a:pt x="578574" y="42099"/>
                  </a:lnTo>
                  <a:cubicBezTo>
                    <a:pt x="577636" y="43662"/>
                    <a:pt x="576230" y="45006"/>
                    <a:pt x="574355" y="46131"/>
                  </a:cubicBezTo>
                  <a:cubicBezTo>
                    <a:pt x="572479" y="47256"/>
                    <a:pt x="570354" y="47818"/>
                    <a:pt x="567979" y="47818"/>
                  </a:cubicBezTo>
                  <a:close/>
                  <a:moveTo>
                    <a:pt x="568541" y="43037"/>
                  </a:moveTo>
                  <a:cubicBezTo>
                    <a:pt x="570354" y="43037"/>
                    <a:pt x="572042" y="42568"/>
                    <a:pt x="573605" y="41630"/>
                  </a:cubicBezTo>
                  <a:cubicBezTo>
                    <a:pt x="575167" y="40693"/>
                    <a:pt x="576417" y="39443"/>
                    <a:pt x="577355" y="37880"/>
                  </a:cubicBezTo>
                  <a:cubicBezTo>
                    <a:pt x="578293" y="36254"/>
                    <a:pt x="578761" y="34504"/>
                    <a:pt x="578761" y="32629"/>
                  </a:cubicBezTo>
                  <a:cubicBezTo>
                    <a:pt x="577761" y="31941"/>
                    <a:pt x="576511" y="31410"/>
                    <a:pt x="575011" y="31035"/>
                  </a:cubicBezTo>
                  <a:cubicBezTo>
                    <a:pt x="573511" y="30598"/>
                    <a:pt x="571948" y="30379"/>
                    <a:pt x="570323" y="30379"/>
                  </a:cubicBezTo>
                  <a:cubicBezTo>
                    <a:pt x="567323" y="30379"/>
                    <a:pt x="565072" y="31004"/>
                    <a:pt x="563572" y="32254"/>
                  </a:cubicBezTo>
                  <a:cubicBezTo>
                    <a:pt x="562072" y="33442"/>
                    <a:pt x="561322" y="35036"/>
                    <a:pt x="561322" y="37036"/>
                  </a:cubicBezTo>
                  <a:cubicBezTo>
                    <a:pt x="561322" y="38786"/>
                    <a:pt x="561978" y="40224"/>
                    <a:pt x="563291" y="41349"/>
                  </a:cubicBezTo>
                  <a:cubicBezTo>
                    <a:pt x="564666" y="42474"/>
                    <a:pt x="566416" y="43037"/>
                    <a:pt x="568541" y="43037"/>
                  </a:cubicBezTo>
                  <a:close/>
                  <a:moveTo>
                    <a:pt x="591527" y="14158"/>
                  </a:moveTo>
                  <a:lnTo>
                    <a:pt x="596683" y="14158"/>
                  </a:lnTo>
                  <a:lnTo>
                    <a:pt x="596683" y="19409"/>
                  </a:lnTo>
                  <a:lnTo>
                    <a:pt x="596965" y="19409"/>
                  </a:lnTo>
                  <a:cubicBezTo>
                    <a:pt x="597590" y="17596"/>
                    <a:pt x="598809" y="16127"/>
                    <a:pt x="600621" y="15002"/>
                  </a:cubicBezTo>
                  <a:cubicBezTo>
                    <a:pt x="602497" y="13814"/>
                    <a:pt x="604435" y="13220"/>
                    <a:pt x="606435" y="13220"/>
                  </a:cubicBezTo>
                  <a:cubicBezTo>
                    <a:pt x="607935" y="13220"/>
                    <a:pt x="609216" y="13439"/>
                    <a:pt x="610279" y="13877"/>
                  </a:cubicBezTo>
                  <a:lnTo>
                    <a:pt x="610279" y="19784"/>
                  </a:lnTo>
                  <a:cubicBezTo>
                    <a:pt x="608904" y="19096"/>
                    <a:pt x="607372" y="18752"/>
                    <a:pt x="605685" y="18752"/>
                  </a:cubicBezTo>
                  <a:cubicBezTo>
                    <a:pt x="604060" y="18752"/>
                    <a:pt x="602590" y="19190"/>
                    <a:pt x="601278" y="20065"/>
                  </a:cubicBezTo>
                  <a:cubicBezTo>
                    <a:pt x="599965" y="20940"/>
                    <a:pt x="598903" y="22159"/>
                    <a:pt x="598090" y="23722"/>
                  </a:cubicBezTo>
                  <a:cubicBezTo>
                    <a:pt x="597340" y="25222"/>
                    <a:pt x="596965" y="26847"/>
                    <a:pt x="596965" y="28597"/>
                  </a:cubicBezTo>
                  <a:lnTo>
                    <a:pt x="596965" y="46787"/>
                  </a:lnTo>
                  <a:lnTo>
                    <a:pt x="591527" y="46787"/>
                  </a:lnTo>
                  <a:lnTo>
                    <a:pt x="591527" y="14158"/>
                  </a:lnTo>
                  <a:close/>
                  <a:moveTo>
                    <a:pt x="628252" y="61601"/>
                  </a:moveTo>
                  <a:cubicBezTo>
                    <a:pt x="624377" y="61601"/>
                    <a:pt x="621189" y="60695"/>
                    <a:pt x="618688" y="58882"/>
                  </a:cubicBezTo>
                  <a:cubicBezTo>
                    <a:pt x="616250" y="57132"/>
                    <a:pt x="614594" y="55007"/>
                    <a:pt x="613719" y="52507"/>
                  </a:cubicBezTo>
                  <a:lnTo>
                    <a:pt x="618688" y="50350"/>
                  </a:lnTo>
                  <a:cubicBezTo>
                    <a:pt x="619376" y="52225"/>
                    <a:pt x="620563" y="53757"/>
                    <a:pt x="622251" y="54944"/>
                  </a:cubicBezTo>
                  <a:cubicBezTo>
                    <a:pt x="623939" y="56132"/>
                    <a:pt x="625939" y="56726"/>
                    <a:pt x="628252" y="56726"/>
                  </a:cubicBezTo>
                  <a:cubicBezTo>
                    <a:pt x="631627" y="56726"/>
                    <a:pt x="634222" y="55726"/>
                    <a:pt x="636034" y="53725"/>
                  </a:cubicBezTo>
                  <a:cubicBezTo>
                    <a:pt x="637909" y="51788"/>
                    <a:pt x="638847" y="49037"/>
                    <a:pt x="638847" y="45474"/>
                  </a:cubicBezTo>
                  <a:lnTo>
                    <a:pt x="638847" y="41818"/>
                  </a:lnTo>
                  <a:lnTo>
                    <a:pt x="638566" y="41818"/>
                  </a:lnTo>
                  <a:cubicBezTo>
                    <a:pt x="637503" y="43443"/>
                    <a:pt x="636003" y="44787"/>
                    <a:pt x="634065" y="45849"/>
                  </a:cubicBezTo>
                  <a:cubicBezTo>
                    <a:pt x="632127" y="46912"/>
                    <a:pt x="629940" y="47443"/>
                    <a:pt x="627502" y="47443"/>
                  </a:cubicBezTo>
                  <a:cubicBezTo>
                    <a:pt x="624689" y="47443"/>
                    <a:pt x="622095" y="46725"/>
                    <a:pt x="619720" y="45287"/>
                  </a:cubicBezTo>
                  <a:cubicBezTo>
                    <a:pt x="617407" y="43787"/>
                    <a:pt x="615563" y="41755"/>
                    <a:pt x="614188" y="39192"/>
                  </a:cubicBezTo>
                  <a:cubicBezTo>
                    <a:pt x="612875" y="36567"/>
                    <a:pt x="612219" y="33598"/>
                    <a:pt x="612219" y="30285"/>
                  </a:cubicBezTo>
                  <a:cubicBezTo>
                    <a:pt x="612219" y="27035"/>
                    <a:pt x="612875" y="24097"/>
                    <a:pt x="614188" y="21471"/>
                  </a:cubicBezTo>
                  <a:cubicBezTo>
                    <a:pt x="615563" y="18846"/>
                    <a:pt x="617407" y="16815"/>
                    <a:pt x="619720" y="15377"/>
                  </a:cubicBezTo>
                  <a:cubicBezTo>
                    <a:pt x="622095" y="13877"/>
                    <a:pt x="624689" y="13127"/>
                    <a:pt x="627502" y="13127"/>
                  </a:cubicBezTo>
                  <a:cubicBezTo>
                    <a:pt x="629940" y="13127"/>
                    <a:pt x="632127" y="13658"/>
                    <a:pt x="634065" y="14721"/>
                  </a:cubicBezTo>
                  <a:cubicBezTo>
                    <a:pt x="636003" y="15783"/>
                    <a:pt x="637503" y="17158"/>
                    <a:pt x="638566" y="18846"/>
                  </a:cubicBezTo>
                  <a:lnTo>
                    <a:pt x="638847" y="18846"/>
                  </a:lnTo>
                  <a:lnTo>
                    <a:pt x="638847" y="14158"/>
                  </a:lnTo>
                  <a:lnTo>
                    <a:pt x="644004" y="14158"/>
                  </a:lnTo>
                  <a:lnTo>
                    <a:pt x="644004" y="45474"/>
                  </a:lnTo>
                  <a:cubicBezTo>
                    <a:pt x="644004" y="50725"/>
                    <a:pt x="642535" y="54726"/>
                    <a:pt x="639597" y="57476"/>
                  </a:cubicBezTo>
                  <a:cubicBezTo>
                    <a:pt x="636722" y="60226"/>
                    <a:pt x="632940" y="61601"/>
                    <a:pt x="628252" y="61601"/>
                  </a:cubicBezTo>
                  <a:close/>
                  <a:moveTo>
                    <a:pt x="628252" y="42474"/>
                  </a:moveTo>
                  <a:cubicBezTo>
                    <a:pt x="630190" y="42474"/>
                    <a:pt x="631940" y="42005"/>
                    <a:pt x="633503" y="41068"/>
                  </a:cubicBezTo>
                  <a:cubicBezTo>
                    <a:pt x="635128" y="40068"/>
                    <a:pt x="636409" y="38661"/>
                    <a:pt x="637347" y="36848"/>
                  </a:cubicBezTo>
                  <a:cubicBezTo>
                    <a:pt x="638347" y="34973"/>
                    <a:pt x="638847" y="32785"/>
                    <a:pt x="638847" y="30285"/>
                  </a:cubicBezTo>
                  <a:cubicBezTo>
                    <a:pt x="638847" y="27722"/>
                    <a:pt x="638347" y="25535"/>
                    <a:pt x="637347" y="23722"/>
                  </a:cubicBezTo>
                  <a:cubicBezTo>
                    <a:pt x="636409" y="21846"/>
                    <a:pt x="635128" y="20440"/>
                    <a:pt x="633503" y="19502"/>
                  </a:cubicBezTo>
                  <a:cubicBezTo>
                    <a:pt x="631940" y="18565"/>
                    <a:pt x="630190" y="18096"/>
                    <a:pt x="628252" y="18096"/>
                  </a:cubicBezTo>
                  <a:cubicBezTo>
                    <a:pt x="626252" y="18096"/>
                    <a:pt x="624439" y="18596"/>
                    <a:pt x="622814" y="19596"/>
                  </a:cubicBezTo>
                  <a:cubicBezTo>
                    <a:pt x="621251" y="20534"/>
                    <a:pt x="619970" y="21940"/>
                    <a:pt x="618969" y="23815"/>
                  </a:cubicBezTo>
                  <a:cubicBezTo>
                    <a:pt x="618032" y="25628"/>
                    <a:pt x="617563" y="27785"/>
                    <a:pt x="617563" y="30285"/>
                  </a:cubicBezTo>
                  <a:cubicBezTo>
                    <a:pt x="617563" y="32785"/>
                    <a:pt x="618032" y="34973"/>
                    <a:pt x="618969" y="36848"/>
                  </a:cubicBezTo>
                  <a:cubicBezTo>
                    <a:pt x="619970" y="38724"/>
                    <a:pt x="621251" y="40130"/>
                    <a:pt x="622814" y="41068"/>
                  </a:cubicBezTo>
                  <a:cubicBezTo>
                    <a:pt x="624439" y="42005"/>
                    <a:pt x="626252" y="42474"/>
                    <a:pt x="628252" y="42474"/>
                  </a:cubicBezTo>
                  <a:close/>
                  <a:moveTo>
                    <a:pt x="666295" y="47818"/>
                  </a:moveTo>
                  <a:cubicBezTo>
                    <a:pt x="663170" y="47818"/>
                    <a:pt x="660357" y="47068"/>
                    <a:pt x="657856" y="45568"/>
                  </a:cubicBezTo>
                  <a:cubicBezTo>
                    <a:pt x="655419" y="44068"/>
                    <a:pt x="653512" y="42005"/>
                    <a:pt x="652137" y="39380"/>
                  </a:cubicBezTo>
                  <a:cubicBezTo>
                    <a:pt x="650762" y="36755"/>
                    <a:pt x="650074" y="33817"/>
                    <a:pt x="650074" y="30566"/>
                  </a:cubicBezTo>
                  <a:cubicBezTo>
                    <a:pt x="650074" y="27441"/>
                    <a:pt x="650699" y="24566"/>
                    <a:pt x="651949" y="21940"/>
                  </a:cubicBezTo>
                  <a:cubicBezTo>
                    <a:pt x="653262" y="19252"/>
                    <a:pt x="655106" y="17127"/>
                    <a:pt x="657481" y="15564"/>
                  </a:cubicBezTo>
                  <a:cubicBezTo>
                    <a:pt x="659919" y="13939"/>
                    <a:pt x="662701" y="13127"/>
                    <a:pt x="665826" y="13127"/>
                  </a:cubicBezTo>
                  <a:cubicBezTo>
                    <a:pt x="669014" y="13127"/>
                    <a:pt x="671764" y="13846"/>
                    <a:pt x="674077" y="15283"/>
                  </a:cubicBezTo>
                  <a:cubicBezTo>
                    <a:pt x="676452" y="16721"/>
                    <a:pt x="678265" y="18690"/>
                    <a:pt x="679515" y="21190"/>
                  </a:cubicBezTo>
                  <a:cubicBezTo>
                    <a:pt x="680765" y="23690"/>
                    <a:pt x="681391" y="26566"/>
                    <a:pt x="681391" y="29816"/>
                  </a:cubicBezTo>
                  <a:cubicBezTo>
                    <a:pt x="681391" y="30316"/>
                    <a:pt x="681359" y="30879"/>
                    <a:pt x="681297" y="31504"/>
                  </a:cubicBezTo>
                  <a:lnTo>
                    <a:pt x="655512" y="31504"/>
                  </a:lnTo>
                  <a:cubicBezTo>
                    <a:pt x="655637" y="34004"/>
                    <a:pt x="656231" y="36098"/>
                    <a:pt x="657294" y="37786"/>
                  </a:cubicBezTo>
                  <a:cubicBezTo>
                    <a:pt x="658356" y="39474"/>
                    <a:pt x="659701" y="40755"/>
                    <a:pt x="661326" y="41630"/>
                  </a:cubicBezTo>
                  <a:cubicBezTo>
                    <a:pt x="662951" y="42443"/>
                    <a:pt x="664670" y="42849"/>
                    <a:pt x="666483" y="42849"/>
                  </a:cubicBezTo>
                  <a:cubicBezTo>
                    <a:pt x="670733" y="42849"/>
                    <a:pt x="673952" y="40911"/>
                    <a:pt x="676140" y="37036"/>
                  </a:cubicBezTo>
                  <a:lnTo>
                    <a:pt x="680734" y="39286"/>
                  </a:lnTo>
                  <a:cubicBezTo>
                    <a:pt x="679359" y="41849"/>
                    <a:pt x="677453" y="43912"/>
                    <a:pt x="675015" y="45474"/>
                  </a:cubicBezTo>
                  <a:cubicBezTo>
                    <a:pt x="672577" y="47037"/>
                    <a:pt x="669670" y="47818"/>
                    <a:pt x="666295" y="47818"/>
                  </a:cubicBezTo>
                  <a:close/>
                  <a:moveTo>
                    <a:pt x="675671" y="27003"/>
                  </a:moveTo>
                  <a:cubicBezTo>
                    <a:pt x="675609" y="25628"/>
                    <a:pt x="675233" y="24284"/>
                    <a:pt x="674546" y="22972"/>
                  </a:cubicBezTo>
                  <a:cubicBezTo>
                    <a:pt x="673859" y="21597"/>
                    <a:pt x="672765" y="20440"/>
                    <a:pt x="671264" y="19502"/>
                  </a:cubicBezTo>
                  <a:cubicBezTo>
                    <a:pt x="669827" y="18565"/>
                    <a:pt x="668014" y="18096"/>
                    <a:pt x="665826" y="18096"/>
                  </a:cubicBezTo>
                  <a:cubicBezTo>
                    <a:pt x="663263" y="18096"/>
                    <a:pt x="661075" y="18909"/>
                    <a:pt x="659263" y="20534"/>
                  </a:cubicBezTo>
                  <a:cubicBezTo>
                    <a:pt x="657513" y="22159"/>
                    <a:pt x="656356" y="24316"/>
                    <a:pt x="655794" y="27003"/>
                  </a:cubicBezTo>
                  <a:lnTo>
                    <a:pt x="675671" y="27003"/>
                  </a:lnTo>
                  <a:close/>
                  <a:moveTo>
                    <a:pt x="687764" y="14158"/>
                  </a:moveTo>
                  <a:lnTo>
                    <a:pt x="692921" y="14158"/>
                  </a:lnTo>
                  <a:lnTo>
                    <a:pt x="692921" y="19409"/>
                  </a:lnTo>
                  <a:lnTo>
                    <a:pt x="693202" y="19409"/>
                  </a:lnTo>
                  <a:cubicBezTo>
                    <a:pt x="693827" y="17596"/>
                    <a:pt x="695046" y="16127"/>
                    <a:pt x="696859" y="15002"/>
                  </a:cubicBezTo>
                  <a:cubicBezTo>
                    <a:pt x="698734" y="13814"/>
                    <a:pt x="700672" y="13220"/>
                    <a:pt x="702672" y="13220"/>
                  </a:cubicBezTo>
                  <a:cubicBezTo>
                    <a:pt x="704172" y="13220"/>
                    <a:pt x="705454" y="13439"/>
                    <a:pt x="706516" y="13877"/>
                  </a:cubicBezTo>
                  <a:lnTo>
                    <a:pt x="706516" y="19784"/>
                  </a:lnTo>
                  <a:cubicBezTo>
                    <a:pt x="705141" y="19096"/>
                    <a:pt x="703610" y="18752"/>
                    <a:pt x="701922" y="18752"/>
                  </a:cubicBezTo>
                  <a:cubicBezTo>
                    <a:pt x="700297" y="18752"/>
                    <a:pt x="698828" y="19190"/>
                    <a:pt x="697515" y="20065"/>
                  </a:cubicBezTo>
                  <a:cubicBezTo>
                    <a:pt x="696202" y="20940"/>
                    <a:pt x="695140" y="22159"/>
                    <a:pt x="694327" y="23722"/>
                  </a:cubicBezTo>
                  <a:cubicBezTo>
                    <a:pt x="693577" y="25222"/>
                    <a:pt x="693202" y="26847"/>
                    <a:pt x="693202" y="28597"/>
                  </a:cubicBezTo>
                  <a:lnTo>
                    <a:pt x="693202" y="46787"/>
                  </a:lnTo>
                  <a:lnTo>
                    <a:pt x="687764" y="46787"/>
                  </a:lnTo>
                  <a:lnTo>
                    <a:pt x="687764" y="14158"/>
                  </a:lnTo>
                  <a:close/>
                  <a:moveTo>
                    <a:pt x="707712" y="46787"/>
                  </a:moveTo>
                  <a:lnTo>
                    <a:pt x="707712" y="46787"/>
                  </a:lnTo>
                  <a:close/>
                  <a:moveTo>
                    <a:pt x="740456" y="47818"/>
                  </a:moveTo>
                  <a:cubicBezTo>
                    <a:pt x="737518" y="47818"/>
                    <a:pt x="734861" y="47068"/>
                    <a:pt x="732486" y="45568"/>
                  </a:cubicBezTo>
                  <a:cubicBezTo>
                    <a:pt x="730111" y="44068"/>
                    <a:pt x="728236" y="42005"/>
                    <a:pt x="726860" y="39380"/>
                  </a:cubicBezTo>
                  <a:cubicBezTo>
                    <a:pt x="725548" y="36755"/>
                    <a:pt x="724891" y="33786"/>
                    <a:pt x="724891" y="30473"/>
                  </a:cubicBezTo>
                  <a:cubicBezTo>
                    <a:pt x="724891" y="27222"/>
                    <a:pt x="725548" y="24284"/>
                    <a:pt x="726860" y="21659"/>
                  </a:cubicBezTo>
                  <a:cubicBezTo>
                    <a:pt x="728236" y="18971"/>
                    <a:pt x="730111" y="16877"/>
                    <a:pt x="732486" y="15377"/>
                  </a:cubicBezTo>
                  <a:cubicBezTo>
                    <a:pt x="734861" y="13877"/>
                    <a:pt x="737518" y="13127"/>
                    <a:pt x="740456" y="13127"/>
                  </a:cubicBezTo>
                  <a:cubicBezTo>
                    <a:pt x="742956" y="13127"/>
                    <a:pt x="745175" y="13689"/>
                    <a:pt x="747113" y="14814"/>
                  </a:cubicBezTo>
                  <a:cubicBezTo>
                    <a:pt x="749051" y="15939"/>
                    <a:pt x="750551" y="17346"/>
                    <a:pt x="751613" y="19034"/>
                  </a:cubicBezTo>
                  <a:lnTo>
                    <a:pt x="751801" y="19034"/>
                  </a:lnTo>
                  <a:lnTo>
                    <a:pt x="751613" y="14533"/>
                  </a:lnTo>
                  <a:lnTo>
                    <a:pt x="751613" y="1031"/>
                  </a:lnTo>
                  <a:lnTo>
                    <a:pt x="757052" y="1031"/>
                  </a:lnTo>
                  <a:lnTo>
                    <a:pt x="757052" y="46787"/>
                  </a:lnTo>
                  <a:lnTo>
                    <a:pt x="751801" y="46787"/>
                  </a:lnTo>
                  <a:lnTo>
                    <a:pt x="751801" y="42005"/>
                  </a:lnTo>
                  <a:lnTo>
                    <a:pt x="751613" y="42005"/>
                  </a:lnTo>
                  <a:cubicBezTo>
                    <a:pt x="750551" y="43631"/>
                    <a:pt x="749051" y="45006"/>
                    <a:pt x="747113" y="46131"/>
                  </a:cubicBezTo>
                  <a:cubicBezTo>
                    <a:pt x="745175" y="47256"/>
                    <a:pt x="742956" y="47818"/>
                    <a:pt x="740456" y="47818"/>
                  </a:cubicBezTo>
                  <a:close/>
                  <a:moveTo>
                    <a:pt x="741018" y="42849"/>
                  </a:moveTo>
                  <a:cubicBezTo>
                    <a:pt x="742956" y="42849"/>
                    <a:pt x="744738" y="42349"/>
                    <a:pt x="746363" y="41349"/>
                  </a:cubicBezTo>
                  <a:cubicBezTo>
                    <a:pt x="747988" y="40349"/>
                    <a:pt x="749300" y="38911"/>
                    <a:pt x="750301" y="37036"/>
                  </a:cubicBezTo>
                  <a:cubicBezTo>
                    <a:pt x="751301" y="35161"/>
                    <a:pt x="751801" y="32973"/>
                    <a:pt x="751801" y="30473"/>
                  </a:cubicBezTo>
                  <a:cubicBezTo>
                    <a:pt x="751801" y="28035"/>
                    <a:pt x="751301" y="25878"/>
                    <a:pt x="750301" y="24003"/>
                  </a:cubicBezTo>
                  <a:cubicBezTo>
                    <a:pt x="749300" y="22128"/>
                    <a:pt x="747988" y="20690"/>
                    <a:pt x="746363" y="19690"/>
                  </a:cubicBezTo>
                  <a:cubicBezTo>
                    <a:pt x="744738" y="18627"/>
                    <a:pt x="742956" y="18096"/>
                    <a:pt x="741018" y="18096"/>
                  </a:cubicBezTo>
                  <a:cubicBezTo>
                    <a:pt x="739143" y="18096"/>
                    <a:pt x="737362" y="18627"/>
                    <a:pt x="735674" y="19690"/>
                  </a:cubicBezTo>
                  <a:cubicBezTo>
                    <a:pt x="734049" y="20690"/>
                    <a:pt x="732736" y="22128"/>
                    <a:pt x="731736" y="24003"/>
                  </a:cubicBezTo>
                  <a:cubicBezTo>
                    <a:pt x="730736" y="25878"/>
                    <a:pt x="730236" y="28035"/>
                    <a:pt x="730236" y="30473"/>
                  </a:cubicBezTo>
                  <a:cubicBezTo>
                    <a:pt x="730236" y="32910"/>
                    <a:pt x="730736" y="35098"/>
                    <a:pt x="731736" y="37036"/>
                  </a:cubicBezTo>
                  <a:cubicBezTo>
                    <a:pt x="732736" y="38911"/>
                    <a:pt x="734049" y="40349"/>
                    <a:pt x="735674" y="41349"/>
                  </a:cubicBezTo>
                  <a:cubicBezTo>
                    <a:pt x="737362" y="42349"/>
                    <a:pt x="739143" y="42849"/>
                    <a:pt x="741018" y="42849"/>
                  </a:cubicBezTo>
                  <a:close/>
                  <a:moveTo>
                    <a:pt x="779757" y="47818"/>
                  </a:moveTo>
                  <a:cubicBezTo>
                    <a:pt x="776569" y="47818"/>
                    <a:pt x="773693" y="47068"/>
                    <a:pt x="771130" y="45568"/>
                  </a:cubicBezTo>
                  <a:cubicBezTo>
                    <a:pt x="768568" y="44006"/>
                    <a:pt x="766567" y="41911"/>
                    <a:pt x="765130" y="39286"/>
                  </a:cubicBezTo>
                  <a:cubicBezTo>
                    <a:pt x="763754" y="36598"/>
                    <a:pt x="763067" y="33660"/>
                    <a:pt x="763067" y="30473"/>
                  </a:cubicBezTo>
                  <a:cubicBezTo>
                    <a:pt x="763067" y="27285"/>
                    <a:pt x="763754" y="24378"/>
                    <a:pt x="765130" y="21753"/>
                  </a:cubicBezTo>
                  <a:cubicBezTo>
                    <a:pt x="766567" y="19065"/>
                    <a:pt x="768568" y="16971"/>
                    <a:pt x="771130" y="15471"/>
                  </a:cubicBezTo>
                  <a:cubicBezTo>
                    <a:pt x="773693" y="13908"/>
                    <a:pt x="776569" y="13127"/>
                    <a:pt x="779757" y="13127"/>
                  </a:cubicBezTo>
                  <a:cubicBezTo>
                    <a:pt x="782944" y="13127"/>
                    <a:pt x="785820" y="13908"/>
                    <a:pt x="788383" y="15471"/>
                  </a:cubicBezTo>
                  <a:cubicBezTo>
                    <a:pt x="790945" y="16971"/>
                    <a:pt x="792946" y="19065"/>
                    <a:pt x="794383" y="21753"/>
                  </a:cubicBezTo>
                  <a:cubicBezTo>
                    <a:pt x="795821" y="24378"/>
                    <a:pt x="796540" y="27285"/>
                    <a:pt x="796540" y="30473"/>
                  </a:cubicBezTo>
                  <a:cubicBezTo>
                    <a:pt x="796540" y="33660"/>
                    <a:pt x="795821" y="36598"/>
                    <a:pt x="794383" y="39286"/>
                  </a:cubicBezTo>
                  <a:cubicBezTo>
                    <a:pt x="792946" y="41911"/>
                    <a:pt x="790945" y="44006"/>
                    <a:pt x="788383" y="45568"/>
                  </a:cubicBezTo>
                  <a:cubicBezTo>
                    <a:pt x="785820" y="47068"/>
                    <a:pt x="782944" y="47818"/>
                    <a:pt x="779757" y="47818"/>
                  </a:cubicBezTo>
                  <a:close/>
                  <a:moveTo>
                    <a:pt x="779757" y="42849"/>
                  </a:moveTo>
                  <a:cubicBezTo>
                    <a:pt x="781757" y="42849"/>
                    <a:pt x="783632" y="42349"/>
                    <a:pt x="785382" y="41349"/>
                  </a:cubicBezTo>
                  <a:cubicBezTo>
                    <a:pt x="787133" y="40349"/>
                    <a:pt x="788508" y="38911"/>
                    <a:pt x="789508" y="37036"/>
                  </a:cubicBezTo>
                  <a:cubicBezTo>
                    <a:pt x="790570" y="35161"/>
                    <a:pt x="791102" y="32973"/>
                    <a:pt x="791102" y="30473"/>
                  </a:cubicBezTo>
                  <a:cubicBezTo>
                    <a:pt x="791102" y="27972"/>
                    <a:pt x="790570" y="25784"/>
                    <a:pt x="789508" y="23909"/>
                  </a:cubicBezTo>
                  <a:cubicBezTo>
                    <a:pt x="788508" y="22034"/>
                    <a:pt x="787133" y="20596"/>
                    <a:pt x="785382" y="19596"/>
                  </a:cubicBezTo>
                  <a:cubicBezTo>
                    <a:pt x="783632" y="18596"/>
                    <a:pt x="781757" y="18096"/>
                    <a:pt x="779757" y="18096"/>
                  </a:cubicBezTo>
                  <a:cubicBezTo>
                    <a:pt x="777756" y="18096"/>
                    <a:pt x="775881" y="18596"/>
                    <a:pt x="774131" y="19596"/>
                  </a:cubicBezTo>
                  <a:cubicBezTo>
                    <a:pt x="772381" y="20596"/>
                    <a:pt x="770974" y="22034"/>
                    <a:pt x="769912" y="23909"/>
                  </a:cubicBezTo>
                  <a:cubicBezTo>
                    <a:pt x="768911" y="25784"/>
                    <a:pt x="768411" y="27972"/>
                    <a:pt x="768411" y="30473"/>
                  </a:cubicBezTo>
                  <a:cubicBezTo>
                    <a:pt x="768411" y="32973"/>
                    <a:pt x="768911" y="35161"/>
                    <a:pt x="769912" y="37036"/>
                  </a:cubicBezTo>
                  <a:cubicBezTo>
                    <a:pt x="770974" y="38911"/>
                    <a:pt x="772381" y="40349"/>
                    <a:pt x="774131" y="41349"/>
                  </a:cubicBezTo>
                  <a:cubicBezTo>
                    <a:pt x="775881" y="42349"/>
                    <a:pt x="777756" y="42849"/>
                    <a:pt x="779757" y="42849"/>
                  </a:cubicBezTo>
                  <a:close/>
                  <a:moveTo>
                    <a:pt x="817212" y="61601"/>
                  </a:moveTo>
                  <a:cubicBezTo>
                    <a:pt x="813337" y="61601"/>
                    <a:pt x="810149" y="60695"/>
                    <a:pt x="807648" y="58882"/>
                  </a:cubicBezTo>
                  <a:cubicBezTo>
                    <a:pt x="805211" y="57132"/>
                    <a:pt x="803554" y="55007"/>
                    <a:pt x="802679" y="52507"/>
                  </a:cubicBezTo>
                  <a:lnTo>
                    <a:pt x="807648" y="50350"/>
                  </a:lnTo>
                  <a:cubicBezTo>
                    <a:pt x="808336" y="52225"/>
                    <a:pt x="809524" y="53757"/>
                    <a:pt x="811211" y="54944"/>
                  </a:cubicBezTo>
                  <a:cubicBezTo>
                    <a:pt x="812899" y="56132"/>
                    <a:pt x="814899" y="56726"/>
                    <a:pt x="817212" y="56726"/>
                  </a:cubicBezTo>
                  <a:cubicBezTo>
                    <a:pt x="820588" y="56726"/>
                    <a:pt x="823182" y="55726"/>
                    <a:pt x="824994" y="53725"/>
                  </a:cubicBezTo>
                  <a:cubicBezTo>
                    <a:pt x="826870" y="51788"/>
                    <a:pt x="827807" y="49037"/>
                    <a:pt x="827807" y="45474"/>
                  </a:cubicBezTo>
                  <a:lnTo>
                    <a:pt x="827807" y="41818"/>
                  </a:lnTo>
                  <a:lnTo>
                    <a:pt x="827526" y="41818"/>
                  </a:lnTo>
                  <a:cubicBezTo>
                    <a:pt x="826463" y="43443"/>
                    <a:pt x="824963" y="44787"/>
                    <a:pt x="823025" y="45849"/>
                  </a:cubicBezTo>
                  <a:cubicBezTo>
                    <a:pt x="821088" y="46912"/>
                    <a:pt x="818900" y="47443"/>
                    <a:pt x="816462" y="47443"/>
                  </a:cubicBezTo>
                  <a:cubicBezTo>
                    <a:pt x="813649" y="47443"/>
                    <a:pt x="811055" y="46725"/>
                    <a:pt x="808680" y="45287"/>
                  </a:cubicBezTo>
                  <a:cubicBezTo>
                    <a:pt x="806367" y="43787"/>
                    <a:pt x="804523" y="41755"/>
                    <a:pt x="803148" y="39192"/>
                  </a:cubicBezTo>
                  <a:cubicBezTo>
                    <a:pt x="801835" y="36567"/>
                    <a:pt x="801179" y="33598"/>
                    <a:pt x="801179" y="30285"/>
                  </a:cubicBezTo>
                  <a:cubicBezTo>
                    <a:pt x="801179" y="27035"/>
                    <a:pt x="801835" y="24097"/>
                    <a:pt x="803148" y="21471"/>
                  </a:cubicBezTo>
                  <a:cubicBezTo>
                    <a:pt x="804523" y="18846"/>
                    <a:pt x="806367" y="16815"/>
                    <a:pt x="808680" y="15377"/>
                  </a:cubicBezTo>
                  <a:cubicBezTo>
                    <a:pt x="811055" y="13877"/>
                    <a:pt x="813649" y="13127"/>
                    <a:pt x="816462" y="13127"/>
                  </a:cubicBezTo>
                  <a:cubicBezTo>
                    <a:pt x="818900" y="13127"/>
                    <a:pt x="821088" y="13658"/>
                    <a:pt x="823025" y="14721"/>
                  </a:cubicBezTo>
                  <a:cubicBezTo>
                    <a:pt x="824963" y="15783"/>
                    <a:pt x="826463" y="17158"/>
                    <a:pt x="827526" y="18846"/>
                  </a:cubicBezTo>
                  <a:lnTo>
                    <a:pt x="827807" y="18846"/>
                  </a:lnTo>
                  <a:lnTo>
                    <a:pt x="827807" y="14158"/>
                  </a:lnTo>
                  <a:lnTo>
                    <a:pt x="832964" y="14158"/>
                  </a:lnTo>
                  <a:lnTo>
                    <a:pt x="832964" y="45474"/>
                  </a:lnTo>
                  <a:cubicBezTo>
                    <a:pt x="832964" y="50725"/>
                    <a:pt x="831495" y="54726"/>
                    <a:pt x="828557" y="57476"/>
                  </a:cubicBezTo>
                  <a:cubicBezTo>
                    <a:pt x="825682" y="60226"/>
                    <a:pt x="821900" y="61601"/>
                    <a:pt x="817212" y="61601"/>
                  </a:cubicBezTo>
                  <a:close/>
                  <a:moveTo>
                    <a:pt x="817212" y="42474"/>
                  </a:moveTo>
                  <a:cubicBezTo>
                    <a:pt x="819150" y="42474"/>
                    <a:pt x="820900" y="42005"/>
                    <a:pt x="822463" y="41068"/>
                  </a:cubicBezTo>
                  <a:cubicBezTo>
                    <a:pt x="824088" y="40068"/>
                    <a:pt x="825369" y="38661"/>
                    <a:pt x="826307" y="36848"/>
                  </a:cubicBezTo>
                  <a:cubicBezTo>
                    <a:pt x="827307" y="34973"/>
                    <a:pt x="827807" y="32785"/>
                    <a:pt x="827807" y="30285"/>
                  </a:cubicBezTo>
                  <a:cubicBezTo>
                    <a:pt x="827807" y="27722"/>
                    <a:pt x="827307" y="25535"/>
                    <a:pt x="826307" y="23722"/>
                  </a:cubicBezTo>
                  <a:cubicBezTo>
                    <a:pt x="825369" y="21846"/>
                    <a:pt x="824088" y="20440"/>
                    <a:pt x="822463" y="19502"/>
                  </a:cubicBezTo>
                  <a:cubicBezTo>
                    <a:pt x="820900" y="18565"/>
                    <a:pt x="819150" y="18096"/>
                    <a:pt x="817212" y="18096"/>
                  </a:cubicBezTo>
                  <a:cubicBezTo>
                    <a:pt x="815212" y="18096"/>
                    <a:pt x="813399" y="18596"/>
                    <a:pt x="811774" y="19596"/>
                  </a:cubicBezTo>
                  <a:cubicBezTo>
                    <a:pt x="810211" y="20534"/>
                    <a:pt x="808930" y="21940"/>
                    <a:pt x="807930" y="23815"/>
                  </a:cubicBezTo>
                  <a:cubicBezTo>
                    <a:pt x="806992" y="25628"/>
                    <a:pt x="806523" y="27785"/>
                    <a:pt x="806523" y="30285"/>
                  </a:cubicBezTo>
                  <a:cubicBezTo>
                    <a:pt x="806523" y="32785"/>
                    <a:pt x="806992" y="34973"/>
                    <a:pt x="807930" y="36848"/>
                  </a:cubicBezTo>
                  <a:cubicBezTo>
                    <a:pt x="808930" y="38724"/>
                    <a:pt x="810211" y="40130"/>
                    <a:pt x="811774" y="41068"/>
                  </a:cubicBezTo>
                  <a:cubicBezTo>
                    <a:pt x="813399" y="42005"/>
                    <a:pt x="815212" y="42474"/>
                    <a:pt x="817212" y="42474"/>
                  </a:cubicBezTo>
                  <a:close/>
                  <a:moveTo>
                    <a:pt x="840011" y="12470"/>
                  </a:moveTo>
                  <a:lnTo>
                    <a:pt x="843386" y="7688"/>
                  </a:lnTo>
                  <a:cubicBezTo>
                    <a:pt x="842511" y="7563"/>
                    <a:pt x="841761" y="7189"/>
                    <a:pt x="841136" y="6563"/>
                  </a:cubicBezTo>
                  <a:cubicBezTo>
                    <a:pt x="840511" y="5876"/>
                    <a:pt x="840198" y="5032"/>
                    <a:pt x="840198" y="4032"/>
                  </a:cubicBezTo>
                  <a:cubicBezTo>
                    <a:pt x="840198" y="2907"/>
                    <a:pt x="840573" y="1969"/>
                    <a:pt x="841324" y="1219"/>
                  </a:cubicBezTo>
                  <a:cubicBezTo>
                    <a:pt x="842136" y="406"/>
                    <a:pt x="843105" y="0"/>
                    <a:pt x="844230" y="0"/>
                  </a:cubicBezTo>
                  <a:cubicBezTo>
                    <a:pt x="845355" y="0"/>
                    <a:pt x="846324" y="406"/>
                    <a:pt x="847137" y="1219"/>
                  </a:cubicBezTo>
                  <a:cubicBezTo>
                    <a:pt x="847950" y="1969"/>
                    <a:pt x="848356" y="2907"/>
                    <a:pt x="848356" y="4032"/>
                  </a:cubicBezTo>
                  <a:cubicBezTo>
                    <a:pt x="848356" y="4719"/>
                    <a:pt x="848199" y="5407"/>
                    <a:pt x="847887" y="6095"/>
                  </a:cubicBezTo>
                  <a:cubicBezTo>
                    <a:pt x="847637" y="6720"/>
                    <a:pt x="847199" y="7470"/>
                    <a:pt x="846574" y="8345"/>
                  </a:cubicBezTo>
                  <a:lnTo>
                    <a:pt x="842542" y="14158"/>
                  </a:lnTo>
                  <a:lnTo>
                    <a:pt x="840011" y="12470"/>
                  </a:lnTo>
                  <a:close/>
                  <a:moveTo>
                    <a:pt x="863511" y="47818"/>
                  </a:moveTo>
                  <a:cubicBezTo>
                    <a:pt x="860011" y="47818"/>
                    <a:pt x="857073" y="47006"/>
                    <a:pt x="854697" y="45381"/>
                  </a:cubicBezTo>
                  <a:cubicBezTo>
                    <a:pt x="852385" y="43693"/>
                    <a:pt x="850759" y="41568"/>
                    <a:pt x="849822" y="39005"/>
                  </a:cubicBezTo>
                  <a:lnTo>
                    <a:pt x="854697" y="36848"/>
                  </a:lnTo>
                  <a:cubicBezTo>
                    <a:pt x="855510" y="38849"/>
                    <a:pt x="856698" y="40380"/>
                    <a:pt x="858260" y="41443"/>
                  </a:cubicBezTo>
                  <a:cubicBezTo>
                    <a:pt x="859885" y="42505"/>
                    <a:pt x="861636" y="43037"/>
                    <a:pt x="863511" y="43037"/>
                  </a:cubicBezTo>
                  <a:cubicBezTo>
                    <a:pt x="865574" y="43037"/>
                    <a:pt x="867324" y="42630"/>
                    <a:pt x="868762" y="41818"/>
                  </a:cubicBezTo>
                  <a:cubicBezTo>
                    <a:pt x="870199" y="40943"/>
                    <a:pt x="870918" y="39755"/>
                    <a:pt x="870918" y="38255"/>
                  </a:cubicBezTo>
                  <a:cubicBezTo>
                    <a:pt x="870918" y="36880"/>
                    <a:pt x="870356" y="35786"/>
                    <a:pt x="869230" y="34973"/>
                  </a:cubicBezTo>
                  <a:cubicBezTo>
                    <a:pt x="868105" y="34098"/>
                    <a:pt x="866293" y="33379"/>
                    <a:pt x="863792" y="32817"/>
                  </a:cubicBezTo>
                  <a:lnTo>
                    <a:pt x="859854" y="31785"/>
                  </a:lnTo>
                  <a:cubicBezTo>
                    <a:pt x="857229" y="31098"/>
                    <a:pt x="855072" y="30004"/>
                    <a:pt x="853385" y="28504"/>
                  </a:cubicBezTo>
                  <a:cubicBezTo>
                    <a:pt x="851760" y="26941"/>
                    <a:pt x="850947" y="24972"/>
                    <a:pt x="850947" y="22597"/>
                  </a:cubicBezTo>
                  <a:cubicBezTo>
                    <a:pt x="850947" y="20721"/>
                    <a:pt x="851510" y="19065"/>
                    <a:pt x="852635" y="17627"/>
                  </a:cubicBezTo>
                  <a:cubicBezTo>
                    <a:pt x="853760" y="16189"/>
                    <a:pt x="855260" y="15096"/>
                    <a:pt x="857135" y="14346"/>
                  </a:cubicBezTo>
                  <a:cubicBezTo>
                    <a:pt x="859010" y="13533"/>
                    <a:pt x="861042" y="13127"/>
                    <a:pt x="863230" y="13127"/>
                  </a:cubicBezTo>
                  <a:cubicBezTo>
                    <a:pt x="866105" y="13127"/>
                    <a:pt x="868637" y="13752"/>
                    <a:pt x="870824" y="15002"/>
                  </a:cubicBezTo>
                  <a:cubicBezTo>
                    <a:pt x="873075" y="16252"/>
                    <a:pt x="874669" y="17971"/>
                    <a:pt x="875606" y="20159"/>
                  </a:cubicBezTo>
                  <a:lnTo>
                    <a:pt x="870918" y="22315"/>
                  </a:lnTo>
                  <a:cubicBezTo>
                    <a:pt x="869481" y="19440"/>
                    <a:pt x="866886" y="18002"/>
                    <a:pt x="863136" y="18002"/>
                  </a:cubicBezTo>
                  <a:cubicBezTo>
                    <a:pt x="861386" y="18002"/>
                    <a:pt x="859823" y="18440"/>
                    <a:pt x="858448" y="19315"/>
                  </a:cubicBezTo>
                  <a:cubicBezTo>
                    <a:pt x="857135" y="20127"/>
                    <a:pt x="856479" y="21159"/>
                    <a:pt x="856479" y="22409"/>
                  </a:cubicBezTo>
                  <a:cubicBezTo>
                    <a:pt x="856479" y="23597"/>
                    <a:pt x="856948" y="24566"/>
                    <a:pt x="857885" y="25316"/>
                  </a:cubicBezTo>
                  <a:cubicBezTo>
                    <a:pt x="858823" y="26066"/>
                    <a:pt x="860229" y="26691"/>
                    <a:pt x="862105" y="27191"/>
                  </a:cubicBezTo>
                  <a:lnTo>
                    <a:pt x="866793" y="28410"/>
                  </a:lnTo>
                  <a:cubicBezTo>
                    <a:pt x="869981" y="29222"/>
                    <a:pt x="872387" y="30441"/>
                    <a:pt x="874012" y="32067"/>
                  </a:cubicBezTo>
                  <a:cubicBezTo>
                    <a:pt x="875637" y="33629"/>
                    <a:pt x="876450" y="35567"/>
                    <a:pt x="876450" y="37880"/>
                  </a:cubicBezTo>
                  <a:cubicBezTo>
                    <a:pt x="876450" y="39880"/>
                    <a:pt x="875856" y="41630"/>
                    <a:pt x="874669" y="43130"/>
                  </a:cubicBezTo>
                  <a:cubicBezTo>
                    <a:pt x="873544" y="44631"/>
                    <a:pt x="872012" y="45787"/>
                    <a:pt x="870074" y="46600"/>
                  </a:cubicBezTo>
                  <a:cubicBezTo>
                    <a:pt x="868136" y="47412"/>
                    <a:pt x="865949" y="47818"/>
                    <a:pt x="863511" y="47818"/>
                  </a:cubicBezTo>
                  <a:close/>
                  <a:moveTo>
                    <a:pt x="878381" y="46787"/>
                  </a:moveTo>
                  <a:lnTo>
                    <a:pt x="878381" y="46787"/>
                  </a:lnTo>
                  <a:close/>
                  <a:moveTo>
                    <a:pt x="897248" y="14158"/>
                  </a:moveTo>
                  <a:lnTo>
                    <a:pt x="902405" y="14158"/>
                  </a:lnTo>
                  <a:lnTo>
                    <a:pt x="902405" y="18940"/>
                  </a:lnTo>
                  <a:lnTo>
                    <a:pt x="902686" y="18940"/>
                  </a:lnTo>
                  <a:cubicBezTo>
                    <a:pt x="903561" y="17315"/>
                    <a:pt x="904968" y="15939"/>
                    <a:pt x="906905" y="14814"/>
                  </a:cubicBezTo>
                  <a:cubicBezTo>
                    <a:pt x="908906" y="13689"/>
                    <a:pt x="911000" y="13127"/>
                    <a:pt x="913188" y="13127"/>
                  </a:cubicBezTo>
                  <a:cubicBezTo>
                    <a:pt x="917126" y="13127"/>
                    <a:pt x="920126" y="14283"/>
                    <a:pt x="922189" y="16596"/>
                  </a:cubicBezTo>
                  <a:cubicBezTo>
                    <a:pt x="924251" y="18846"/>
                    <a:pt x="925283" y="21940"/>
                    <a:pt x="925283" y="25878"/>
                  </a:cubicBezTo>
                  <a:lnTo>
                    <a:pt x="925283" y="46787"/>
                  </a:lnTo>
                  <a:lnTo>
                    <a:pt x="919845" y="46787"/>
                  </a:lnTo>
                  <a:lnTo>
                    <a:pt x="919845" y="26722"/>
                  </a:lnTo>
                  <a:cubicBezTo>
                    <a:pt x="919845" y="23659"/>
                    <a:pt x="919126" y="21471"/>
                    <a:pt x="917688" y="20159"/>
                  </a:cubicBezTo>
                  <a:cubicBezTo>
                    <a:pt x="916251" y="18784"/>
                    <a:pt x="914282" y="18096"/>
                    <a:pt x="911781" y="18096"/>
                  </a:cubicBezTo>
                  <a:cubicBezTo>
                    <a:pt x="910031" y="18096"/>
                    <a:pt x="908437" y="18596"/>
                    <a:pt x="906999" y="19596"/>
                  </a:cubicBezTo>
                  <a:cubicBezTo>
                    <a:pt x="905624" y="20534"/>
                    <a:pt x="904561" y="21815"/>
                    <a:pt x="903811" y="23440"/>
                  </a:cubicBezTo>
                  <a:cubicBezTo>
                    <a:pt x="903061" y="25003"/>
                    <a:pt x="902686" y="26660"/>
                    <a:pt x="902686" y="28410"/>
                  </a:cubicBezTo>
                  <a:lnTo>
                    <a:pt x="902686" y="46787"/>
                  </a:lnTo>
                  <a:lnTo>
                    <a:pt x="897248" y="46787"/>
                  </a:lnTo>
                  <a:lnTo>
                    <a:pt x="897248" y="14158"/>
                  </a:lnTo>
                  <a:close/>
                  <a:moveTo>
                    <a:pt x="947655" y="47818"/>
                  </a:moveTo>
                  <a:cubicBezTo>
                    <a:pt x="944530" y="47818"/>
                    <a:pt x="941717" y="47068"/>
                    <a:pt x="939216" y="45568"/>
                  </a:cubicBezTo>
                  <a:cubicBezTo>
                    <a:pt x="936778" y="44068"/>
                    <a:pt x="934872" y="42005"/>
                    <a:pt x="933497" y="39380"/>
                  </a:cubicBezTo>
                  <a:cubicBezTo>
                    <a:pt x="932122" y="36755"/>
                    <a:pt x="931434" y="33817"/>
                    <a:pt x="931434" y="30566"/>
                  </a:cubicBezTo>
                  <a:cubicBezTo>
                    <a:pt x="931434" y="27441"/>
                    <a:pt x="932059" y="24566"/>
                    <a:pt x="933309" y="21940"/>
                  </a:cubicBezTo>
                  <a:cubicBezTo>
                    <a:pt x="934622" y="19252"/>
                    <a:pt x="936466" y="17127"/>
                    <a:pt x="938841" y="15564"/>
                  </a:cubicBezTo>
                  <a:cubicBezTo>
                    <a:pt x="941279" y="13939"/>
                    <a:pt x="944061" y="13127"/>
                    <a:pt x="947186" y="13127"/>
                  </a:cubicBezTo>
                  <a:cubicBezTo>
                    <a:pt x="950374" y="13127"/>
                    <a:pt x="953124" y="13846"/>
                    <a:pt x="955437" y="15283"/>
                  </a:cubicBezTo>
                  <a:cubicBezTo>
                    <a:pt x="957812" y="16721"/>
                    <a:pt x="959625" y="18690"/>
                    <a:pt x="960875" y="21190"/>
                  </a:cubicBezTo>
                  <a:cubicBezTo>
                    <a:pt x="962125" y="23690"/>
                    <a:pt x="962750" y="26566"/>
                    <a:pt x="962750" y="29816"/>
                  </a:cubicBezTo>
                  <a:cubicBezTo>
                    <a:pt x="962750" y="30316"/>
                    <a:pt x="962719" y="30879"/>
                    <a:pt x="962657" y="31504"/>
                  </a:cubicBezTo>
                  <a:lnTo>
                    <a:pt x="936872" y="31504"/>
                  </a:lnTo>
                  <a:cubicBezTo>
                    <a:pt x="936997" y="34004"/>
                    <a:pt x="937591" y="36098"/>
                    <a:pt x="938654" y="37786"/>
                  </a:cubicBezTo>
                  <a:cubicBezTo>
                    <a:pt x="939716" y="39474"/>
                    <a:pt x="941060" y="40755"/>
                    <a:pt x="942685" y="41630"/>
                  </a:cubicBezTo>
                  <a:cubicBezTo>
                    <a:pt x="944311" y="42443"/>
                    <a:pt x="946030" y="42849"/>
                    <a:pt x="947842" y="42849"/>
                  </a:cubicBezTo>
                  <a:cubicBezTo>
                    <a:pt x="952093" y="42849"/>
                    <a:pt x="955312" y="40911"/>
                    <a:pt x="957500" y="37036"/>
                  </a:cubicBezTo>
                  <a:lnTo>
                    <a:pt x="962094" y="39286"/>
                  </a:lnTo>
                  <a:cubicBezTo>
                    <a:pt x="960719" y="41849"/>
                    <a:pt x="958812" y="43912"/>
                    <a:pt x="956375" y="45474"/>
                  </a:cubicBezTo>
                  <a:cubicBezTo>
                    <a:pt x="953937" y="47037"/>
                    <a:pt x="951030" y="47818"/>
                    <a:pt x="947655" y="47818"/>
                  </a:cubicBezTo>
                  <a:close/>
                  <a:moveTo>
                    <a:pt x="957031" y="27003"/>
                  </a:moveTo>
                  <a:cubicBezTo>
                    <a:pt x="956968" y="25628"/>
                    <a:pt x="956593" y="24284"/>
                    <a:pt x="955906" y="22972"/>
                  </a:cubicBezTo>
                  <a:cubicBezTo>
                    <a:pt x="955218" y="21597"/>
                    <a:pt x="954124" y="20440"/>
                    <a:pt x="952624" y="19502"/>
                  </a:cubicBezTo>
                  <a:cubicBezTo>
                    <a:pt x="951187" y="18565"/>
                    <a:pt x="949374" y="18096"/>
                    <a:pt x="947186" y="18096"/>
                  </a:cubicBezTo>
                  <a:cubicBezTo>
                    <a:pt x="944623" y="18096"/>
                    <a:pt x="942435" y="18909"/>
                    <a:pt x="940623" y="20534"/>
                  </a:cubicBezTo>
                  <a:cubicBezTo>
                    <a:pt x="938872" y="22159"/>
                    <a:pt x="937716" y="24316"/>
                    <a:pt x="937154" y="27003"/>
                  </a:cubicBezTo>
                  <a:lnTo>
                    <a:pt x="957031" y="27003"/>
                  </a:lnTo>
                  <a:close/>
                  <a:moveTo>
                    <a:pt x="983977" y="47818"/>
                  </a:moveTo>
                  <a:cubicBezTo>
                    <a:pt x="980851" y="47818"/>
                    <a:pt x="978038" y="47068"/>
                    <a:pt x="975538" y="45568"/>
                  </a:cubicBezTo>
                  <a:cubicBezTo>
                    <a:pt x="973100" y="44068"/>
                    <a:pt x="971194" y="42005"/>
                    <a:pt x="969819" y="39380"/>
                  </a:cubicBezTo>
                  <a:cubicBezTo>
                    <a:pt x="968443" y="36755"/>
                    <a:pt x="967756" y="33817"/>
                    <a:pt x="967756" y="30566"/>
                  </a:cubicBezTo>
                  <a:cubicBezTo>
                    <a:pt x="967756" y="27441"/>
                    <a:pt x="968381" y="24566"/>
                    <a:pt x="969631" y="21940"/>
                  </a:cubicBezTo>
                  <a:cubicBezTo>
                    <a:pt x="970944" y="19252"/>
                    <a:pt x="972788" y="17127"/>
                    <a:pt x="975163" y="15564"/>
                  </a:cubicBezTo>
                  <a:cubicBezTo>
                    <a:pt x="977601" y="13939"/>
                    <a:pt x="980382" y="13127"/>
                    <a:pt x="983508" y="13127"/>
                  </a:cubicBezTo>
                  <a:cubicBezTo>
                    <a:pt x="986696" y="13127"/>
                    <a:pt x="989446" y="13846"/>
                    <a:pt x="991759" y="15283"/>
                  </a:cubicBezTo>
                  <a:cubicBezTo>
                    <a:pt x="994134" y="16721"/>
                    <a:pt x="995947" y="18690"/>
                    <a:pt x="997197" y="21190"/>
                  </a:cubicBezTo>
                  <a:cubicBezTo>
                    <a:pt x="998447" y="23690"/>
                    <a:pt x="999072" y="26566"/>
                    <a:pt x="999072" y="29816"/>
                  </a:cubicBezTo>
                  <a:cubicBezTo>
                    <a:pt x="999072" y="30316"/>
                    <a:pt x="999041" y="30879"/>
                    <a:pt x="998978" y="31504"/>
                  </a:cubicBezTo>
                  <a:lnTo>
                    <a:pt x="973194" y="31504"/>
                  </a:lnTo>
                  <a:cubicBezTo>
                    <a:pt x="973319" y="34004"/>
                    <a:pt x="973913" y="36098"/>
                    <a:pt x="974975" y="37786"/>
                  </a:cubicBezTo>
                  <a:cubicBezTo>
                    <a:pt x="976038" y="39474"/>
                    <a:pt x="977382" y="40755"/>
                    <a:pt x="979007" y="41630"/>
                  </a:cubicBezTo>
                  <a:cubicBezTo>
                    <a:pt x="980632" y="42443"/>
                    <a:pt x="982351" y="42849"/>
                    <a:pt x="984164" y="42849"/>
                  </a:cubicBezTo>
                  <a:cubicBezTo>
                    <a:pt x="988414" y="42849"/>
                    <a:pt x="991634" y="40911"/>
                    <a:pt x="993822" y="37036"/>
                  </a:cubicBezTo>
                  <a:lnTo>
                    <a:pt x="998416" y="39286"/>
                  </a:lnTo>
                  <a:cubicBezTo>
                    <a:pt x="997041" y="41849"/>
                    <a:pt x="995134" y="43912"/>
                    <a:pt x="992696" y="45474"/>
                  </a:cubicBezTo>
                  <a:cubicBezTo>
                    <a:pt x="990259" y="47037"/>
                    <a:pt x="987352" y="47818"/>
                    <a:pt x="983977" y="47818"/>
                  </a:cubicBezTo>
                  <a:close/>
                  <a:moveTo>
                    <a:pt x="993353" y="27003"/>
                  </a:moveTo>
                  <a:cubicBezTo>
                    <a:pt x="993290" y="25628"/>
                    <a:pt x="992915" y="24284"/>
                    <a:pt x="992228" y="22972"/>
                  </a:cubicBezTo>
                  <a:cubicBezTo>
                    <a:pt x="991540" y="21597"/>
                    <a:pt x="990446" y="20440"/>
                    <a:pt x="988946" y="19502"/>
                  </a:cubicBezTo>
                  <a:cubicBezTo>
                    <a:pt x="987508" y="18565"/>
                    <a:pt x="985695" y="18096"/>
                    <a:pt x="983508" y="18096"/>
                  </a:cubicBezTo>
                  <a:cubicBezTo>
                    <a:pt x="980945" y="18096"/>
                    <a:pt x="978757" y="18909"/>
                    <a:pt x="976944" y="20534"/>
                  </a:cubicBezTo>
                  <a:cubicBezTo>
                    <a:pt x="975194" y="22159"/>
                    <a:pt x="974038" y="24316"/>
                    <a:pt x="973475" y="27003"/>
                  </a:cubicBezTo>
                  <a:lnTo>
                    <a:pt x="993353" y="27003"/>
                  </a:lnTo>
                  <a:close/>
                  <a:moveTo>
                    <a:pt x="1019642" y="47818"/>
                  </a:moveTo>
                  <a:cubicBezTo>
                    <a:pt x="1016704" y="47818"/>
                    <a:pt x="1014047" y="47068"/>
                    <a:pt x="1011672" y="45568"/>
                  </a:cubicBezTo>
                  <a:cubicBezTo>
                    <a:pt x="1009297" y="44068"/>
                    <a:pt x="1007422" y="42005"/>
                    <a:pt x="1006046" y="39380"/>
                  </a:cubicBezTo>
                  <a:cubicBezTo>
                    <a:pt x="1004734" y="36755"/>
                    <a:pt x="1004077" y="33786"/>
                    <a:pt x="1004077" y="30473"/>
                  </a:cubicBezTo>
                  <a:cubicBezTo>
                    <a:pt x="1004077" y="27222"/>
                    <a:pt x="1004734" y="24284"/>
                    <a:pt x="1006046" y="21659"/>
                  </a:cubicBezTo>
                  <a:cubicBezTo>
                    <a:pt x="1007422" y="18971"/>
                    <a:pt x="1009297" y="16877"/>
                    <a:pt x="1011672" y="15377"/>
                  </a:cubicBezTo>
                  <a:cubicBezTo>
                    <a:pt x="1014047" y="13877"/>
                    <a:pt x="1016704" y="13127"/>
                    <a:pt x="1019642" y="13127"/>
                  </a:cubicBezTo>
                  <a:cubicBezTo>
                    <a:pt x="1022142" y="13127"/>
                    <a:pt x="1024361" y="13689"/>
                    <a:pt x="1026299" y="14814"/>
                  </a:cubicBezTo>
                  <a:cubicBezTo>
                    <a:pt x="1028237" y="15939"/>
                    <a:pt x="1029737" y="17346"/>
                    <a:pt x="1030800" y="19034"/>
                  </a:cubicBezTo>
                  <a:lnTo>
                    <a:pt x="1030987" y="19034"/>
                  </a:lnTo>
                  <a:lnTo>
                    <a:pt x="1030800" y="14533"/>
                  </a:lnTo>
                  <a:lnTo>
                    <a:pt x="1030800" y="1031"/>
                  </a:lnTo>
                  <a:lnTo>
                    <a:pt x="1036238" y="1031"/>
                  </a:lnTo>
                  <a:lnTo>
                    <a:pt x="1036238" y="46787"/>
                  </a:lnTo>
                  <a:lnTo>
                    <a:pt x="1030987" y="46787"/>
                  </a:lnTo>
                  <a:lnTo>
                    <a:pt x="1030987" y="42005"/>
                  </a:lnTo>
                  <a:lnTo>
                    <a:pt x="1030800" y="42005"/>
                  </a:lnTo>
                  <a:cubicBezTo>
                    <a:pt x="1029737" y="43631"/>
                    <a:pt x="1028237" y="45006"/>
                    <a:pt x="1026299" y="46131"/>
                  </a:cubicBezTo>
                  <a:cubicBezTo>
                    <a:pt x="1024361" y="47256"/>
                    <a:pt x="1022142" y="47818"/>
                    <a:pt x="1019642" y="47818"/>
                  </a:cubicBezTo>
                  <a:close/>
                  <a:moveTo>
                    <a:pt x="1020204" y="42849"/>
                  </a:moveTo>
                  <a:cubicBezTo>
                    <a:pt x="1022142" y="42849"/>
                    <a:pt x="1023924" y="42349"/>
                    <a:pt x="1025549" y="41349"/>
                  </a:cubicBezTo>
                  <a:cubicBezTo>
                    <a:pt x="1027174" y="40349"/>
                    <a:pt x="1028487" y="38911"/>
                    <a:pt x="1029487" y="37036"/>
                  </a:cubicBezTo>
                  <a:cubicBezTo>
                    <a:pt x="1030487" y="35161"/>
                    <a:pt x="1030987" y="32973"/>
                    <a:pt x="1030987" y="30473"/>
                  </a:cubicBezTo>
                  <a:cubicBezTo>
                    <a:pt x="1030987" y="28035"/>
                    <a:pt x="1030487" y="25878"/>
                    <a:pt x="1029487" y="24003"/>
                  </a:cubicBezTo>
                  <a:cubicBezTo>
                    <a:pt x="1028487" y="22128"/>
                    <a:pt x="1027174" y="20690"/>
                    <a:pt x="1025549" y="19690"/>
                  </a:cubicBezTo>
                  <a:cubicBezTo>
                    <a:pt x="1023924" y="18627"/>
                    <a:pt x="1022142" y="18096"/>
                    <a:pt x="1020204" y="18096"/>
                  </a:cubicBezTo>
                  <a:cubicBezTo>
                    <a:pt x="1018329" y="18096"/>
                    <a:pt x="1016548" y="18627"/>
                    <a:pt x="1014860" y="19690"/>
                  </a:cubicBezTo>
                  <a:cubicBezTo>
                    <a:pt x="1013235" y="20690"/>
                    <a:pt x="1011922" y="22128"/>
                    <a:pt x="1010922" y="24003"/>
                  </a:cubicBezTo>
                  <a:cubicBezTo>
                    <a:pt x="1009922" y="25878"/>
                    <a:pt x="1009422" y="28035"/>
                    <a:pt x="1009422" y="30473"/>
                  </a:cubicBezTo>
                  <a:cubicBezTo>
                    <a:pt x="1009422" y="32910"/>
                    <a:pt x="1009922" y="35098"/>
                    <a:pt x="1010922" y="37036"/>
                  </a:cubicBezTo>
                  <a:cubicBezTo>
                    <a:pt x="1011922" y="38911"/>
                    <a:pt x="1013235" y="40349"/>
                    <a:pt x="1014860" y="41349"/>
                  </a:cubicBezTo>
                  <a:cubicBezTo>
                    <a:pt x="1016548" y="42349"/>
                    <a:pt x="1018329" y="42849"/>
                    <a:pt x="1020204" y="42849"/>
                  </a:cubicBezTo>
                  <a:close/>
                  <a:moveTo>
                    <a:pt x="1055286" y="47818"/>
                  </a:moveTo>
                  <a:cubicBezTo>
                    <a:pt x="1051785" y="47818"/>
                    <a:pt x="1048847" y="47006"/>
                    <a:pt x="1046472" y="45381"/>
                  </a:cubicBezTo>
                  <a:cubicBezTo>
                    <a:pt x="1044159" y="43693"/>
                    <a:pt x="1042534" y="41568"/>
                    <a:pt x="1041596" y="39005"/>
                  </a:cubicBezTo>
                  <a:lnTo>
                    <a:pt x="1046472" y="36848"/>
                  </a:lnTo>
                  <a:cubicBezTo>
                    <a:pt x="1047285" y="38849"/>
                    <a:pt x="1048472" y="40380"/>
                    <a:pt x="1050035" y="41443"/>
                  </a:cubicBezTo>
                  <a:cubicBezTo>
                    <a:pt x="1051660" y="42505"/>
                    <a:pt x="1053410" y="43037"/>
                    <a:pt x="1055286" y="43037"/>
                  </a:cubicBezTo>
                  <a:cubicBezTo>
                    <a:pt x="1057348" y="43037"/>
                    <a:pt x="1059099" y="42630"/>
                    <a:pt x="1060536" y="41818"/>
                  </a:cubicBezTo>
                  <a:cubicBezTo>
                    <a:pt x="1061974" y="40943"/>
                    <a:pt x="1062693" y="39755"/>
                    <a:pt x="1062693" y="38255"/>
                  </a:cubicBezTo>
                  <a:cubicBezTo>
                    <a:pt x="1062693" y="36880"/>
                    <a:pt x="1062130" y="35786"/>
                    <a:pt x="1061005" y="34973"/>
                  </a:cubicBezTo>
                  <a:cubicBezTo>
                    <a:pt x="1059880" y="34098"/>
                    <a:pt x="1058067" y="33379"/>
                    <a:pt x="1055567" y="32817"/>
                  </a:cubicBezTo>
                  <a:lnTo>
                    <a:pt x="1051629" y="31785"/>
                  </a:lnTo>
                  <a:cubicBezTo>
                    <a:pt x="1049004" y="31098"/>
                    <a:pt x="1046847" y="30004"/>
                    <a:pt x="1045159" y="28504"/>
                  </a:cubicBezTo>
                  <a:cubicBezTo>
                    <a:pt x="1043534" y="26941"/>
                    <a:pt x="1042722" y="24972"/>
                    <a:pt x="1042722" y="22597"/>
                  </a:cubicBezTo>
                  <a:cubicBezTo>
                    <a:pt x="1042722" y="20721"/>
                    <a:pt x="1043284" y="19065"/>
                    <a:pt x="1044409" y="17627"/>
                  </a:cubicBezTo>
                  <a:cubicBezTo>
                    <a:pt x="1045534" y="16189"/>
                    <a:pt x="1047035" y="15096"/>
                    <a:pt x="1048910" y="14346"/>
                  </a:cubicBezTo>
                  <a:cubicBezTo>
                    <a:pt x="1050785" y="13533"/>
                    <a:pt x="1052817" y="13127"/>
                    <a:pt x="1055004" y="13127"/>
                  </a:cubicBezTo>
                  <a:cubicBezTo>
                    <a:pt x="1057880" y="13127"/>
                    <a:pt x="1060411" y="13752"/>
                    <a:pt x="1062599" y="15002"/>
                  </a:cubicBezTo>
                  <a:cubicBezTo>
                    <a:pt x="1064849" y="16252"/>
                    <a:pt x="1066443" y="17971"/>
                    <a:pt x="1067381" y="20159"/>
                  </a:cubicBezTo>
                  <a:lnTo>
                    <a:pt x="1062693" y="22315"/>
                  </a:lnTo>
                  <a:cubicBezTo>
                    <a:pt x="1061255" y="19440"/>
                    <a:pt x="1058661" y="18002"/>
                    <a:pt x="1054911" y="18002"/>
                  </a:cubicBezTo>
                  <a:cubicBezTo>
                    <a:pt x="1053160" y="18002"/>
                    <a:pt x="1051598" y="18440"/>
                    <a:pt x="1050223" y="19315"/>
                  </a:cubicBezTo>
                  <a:cubicBezTo>
                    <a:pt x="1048910" y="20127"/>
                    <a:pt x="1048253" y="21159"/>
                    <a:pt x="1048253" y="22409"/>
                  </a:cubicBezTo>
                  <a:cubicBezTo>
                    <a:pt x="1048253" y="23597"/>
                    <a:pt x="1048722" y="24566"/>
                    <a:pt x="1049660" y="25316"/>
                  </a:cubicBezTo>
                  <a:cubicBezTo>
                    <a:pt x="1050598" y="26066"/>
                    <a:pt x="1052004" y="26691"/>
                    <a:pt x="1053879" y="27191"/>
                  </a:cubicBezTo>
                  <a:lnTo>
                    <a:pt x="1058567" y="28410"/>
                  </a:lnTo>
                  <a:cubicBezTo>
                    <a:pt x="1061755" y="29222"/>
                    <a:pt x="1064162" y="30441"/>
                    <a:pt x="1065787" y="32067"/>
                  </a:cubicBezTo>
                  <a:cubicBezTo>
                    <a:pt x="1067412" y="33629"/>
                    <a:pt x="1068225" y="35567"/>
                    <a:pt x="1068225" y="37880"/>
                  </a:cubicBezTo>
                  <a:cubicBezTo>
                    <a:pt x="1068225" y="39880"/>
                    <a:pt x="1067631" y="41630"/>
                    <a:pt x="1066443" y="43130"/>
                  </a:cubicBezTo>
                  <a:cubicBezTo>
                    <a:pt x="1065318" y="44631"/>
                    <a:pt x="1063787" y="45787"/>
                    <a:pt x="1061849" y="46600"/>
                  </a:cubicBezTo>
                  <a:cubicBezTo>
                    <a:pt x="1059911" y="47412"/>
                    <a:pt x="1057723" y="47818"/>
                    <a:pt x="1055286" y="47818"/>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6" name="Freeform: Shape 245">
              <a:extLst>
                <a:ext uri="{FF2B5EF4-FFF2-40B4-BE49-F238E27FC236}">
                  <a16:creationId xmlns:a16="http://schemas.microsoft.com/office/drawing/2014/main" id="{89FD3C8A-E39D-FC0A-992B-560EDBD44FAD}"/>
                </a:ext>
              </a:extLst>
            </p:cNvPr>
            <p:cNvSpPr/>
            <p:nvPr/>
          </p:nvSpPr>
          <p:spPr>
            <a:xfrm>
              <a:off x="4114794" y="2658491"/>
              <a:ext cx="14835" cy="79932"/>
            </a:xfrm>
            <a:custGeom>
              <a:avLst/>
              <a:gdLst>
                <a:gd name="connsiteX0" fmla="*/ 0 w 14835"/>
                <a:gd name="connsiteY0" fmla="*/ 0 h 79932"/>
                <a:gd name="connsiteX1" fmla="*/ 14836 w 14835"/>
                <a:gd name="connsiteY1" fmla="*/ 0 h 79932"/>
                <a:gd name="connsiteX2" fmla="*/ 14836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6" y="0"/>
                  </a:lnTo>
                  <a:lnTo>
                    <a:pt x="14836"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7" name="Freeform: Shape 246">
              <a:extLst>
                <a:ext uri="{FF2B5EF4-FFF2-40B4-BE49-F238E27FC236}">
                  <a16:creationId xmlns:a16="http://schemas.microsoft.com/office/drawing/2014/main" id="{96A7201A-72D8-ECCB-6194-EF5EF377D69E}"/>
                </a:ext>
              </a:extLst>
            </p:cNvPr>
            <p:cNvSpPr/>
            <p:nvPr/>
          </p:nvSpPr>
          <p:spPr>
            <a:xfrm>
              <a:off x="4114794" y="2720135"/>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8" name="Freeform: Shape 247">
              <a:extLst>
                <a:ext uri="{FF2B5EF4-FFF2-40B4-BE49-F238E27FC236}">
                  <a16:creationId xmlns:a16="http://schemas.microsoft.com/office/drawing/2014/main" id="{28FF2265-73F6-6342-41F4-BA9385EE1FA3}"/>
                </a:ext>
              </a:extLst>
            </p:cNvPr>
            <p:cNvSpPr/>
            <p:nvPr/>
          </p:nvSpPr>
          <p:spPr>
            <a:xfrm>
              <a:off x="4129630" y="2658491"/>
              <a:ext cx="6000" cy="79932"/>
            </a:xfrm>
            <a:custGeom>
              <a:avLst/>
              <a:gdLst>
                <a:gd name="connsiteX0" fmla="*/ 0 w 6000"/>
                <a:gd name="connsiteY0" fmla="*/ 0 h 79932"/>
                <a:gd name="connsiteX1" fmla="*/ 0 w 6000"/>
                <a:gd name="connsiteY1" fmla="*/ 0 h 79932"/>
                <a:gd name="connsiteX2" fmla="*/ 0 w 6000"/>
                <a:gd name="connsiteY2" fmla="*/ 79933 h 79932"/>
                <a:gd name="connsiteX3" fmla="*/ 0 w 6000"/>
                <a:gd name="connsiteY3" fmla="*/ 79933 h 79932"/>
                <a:gd name="connsiteX4" fmla="*/ 0 w 6000"/>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 h="79932">
                  <a:moveTo>
                    <a:pt x="0" y="0"/>
                  </a:moveTo>
                  <a:lnTo>
                    <a:pt x="0" y="0"/>
                  </a:lnTo>
                  <a:lnTo>
                    <a:pt x="0"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9" name="Freeform: Shape 248">
              <a:extLst>
                <a:ext uri="{FF2B5EF4-FFF2-40B4-BE49-F238E27FC236}">
                  <a16:creationId xmlns:a16="http://schemas.microsoft.com/office/drawing/2014/main" id="{D9C9C1BC-7D04-1655-88AA-E8CC0A36F138}"/>
                </a:ext>
              </a:extLst>
            </p:cNvPr>
            <p:cNvSpPr/>
            <p:nvPr/>
          </p:nvSpPr>
          <p:spPr>
            <a:xfrm>
              <a:off x="2968886" y="2747018"/>
              <a:ext cx="1199939" cy="76809"/>
            </a:xfrm>
            <a:custGeom>
              <a:avLst/>
              <a:gdLst>
                <a:gd name="connsiteX0" fmla="*/ 0 w 1199939"/>
                <a:gd name="connsiteY0" fmla="*/ 0 h 76809"/>
                <a:gd name="connsiteX1" fmla="*/ 1199939 w 1199939"/>
                <a:gd name="connsiteY1" fmla="*/ 0 h 76809"/>
                <a:gd name="connsiteX2" fmla="*/ 1199939 w 1199939"/>
                <a:gd name="connsiteY2" fmla="*/ 76810 h 76809"/>
                <a:gd name="connsiteX3" fmla="*/ 0 w 1199939"/>
                <a:gd name="connsiteY3" fmla="*/ 76810 h 76809"/>
                <a:gd name="connsiteX4" fmla="*/ 0 w 1199939"/>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939" h="76809">
                  <a:moveTo>
                    <a:pt x="0" y="0"/>
                  </a:moveTo>
                  <a:lnTo>
                    <a:pt x="1199939" y="0"/>
                  </a:lnTo>
                  <a:lnTo>
                    <a:pt x="1199939"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0" name="Freeform: Shape 249">
              <a:extLst>
                <a:ext uri="{FF2B5EF4-FFF2-40B4-BE49-F238E27FC236}">
                  <a16:creationId xmlns:a16="http://schemas.microsoft.com/office/drawing/2014/main" id="{31F61985-8114-1C82-77F7-55180BB43D43}"/>
                </a:ext>
              </a:extLst>
            </p:cNvPr>
            <p:cNvSpPr/>
            <p:nvPr/>
          </p:nvSpPr>
          <p:spPr>
            <a:xfrm>
              <a:off x="2974418" y="2776680"/>
              <a:ext cx="27565" cy="27472"/>
            </a:xfrm>
            <a:custGeom>
              <a:avLst/>
              <a:gdLst>
                <a:gd name="connsiteX0" fmla="*/ 13783 w 27565"/>
                <a:gd name="connsiteY0" fmla="*/ 0 h 27472"/>
                <a:gd name="connsiteX1" fmla="*/ 20534 w 27565"/>
                <a:gd name="connsiteY1" fmla="*/ 1781 h 27472"/>
                <a:gd name="connsiteX2" fmla="*/ 25691 w 27565"/>
                <a:gd name="connsiteY2" fmla="*/ 6938 h 27472"/>
                <a:gd name="connsiteX3" fmla="*/ 27566 w 27565"/>
                <a:gd name="connsiteY3" fmla="*/ 13783 h 27472"/>
                <a:gd name="connsiteX4" fmla="*/ 23534 w 27565"/>
                <a:gd name="connsiteY4" fmla="*/ 23440 h 27472"/>
                <a:gd name="connsiteX5" fmla="*/ 13783 w 27565"/>
                <a:gd name="connsiteY5" fmla="*/ 27472 h 27472"/>
                <a:gd name="connsiteX6" fmla="*/ 4032 w 27565"/>
                <a:gd name="connsiteY6" fmla="*/ 23440 h 27472"/>
                <a:gd name="connsiteX7" fmla="*/ 0 w 27565"/>
                <a:gd name="connsiteY7" fmla="*/ 13783 h 27472"/>
                <a:gd name="connsiteX8" fmla="*/ 1875 w 27565"/>
                <a:gd name="connsiteY8" fmla="*/ 6845 h 27472"/>
                <a:gd name="connsiteX9" fmla="*/ 7032 w 27565"/>
                <a:gd name="connsiteY9" fmla="*/ 1781 h 27472"/>
                <a:gd name="connsiteX10" fmla="*/ 13783 w 27565"/>
                <a:gd name="connsiteY10" fmla="*/ 0 h 2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65" h="27472">
                  <a:moveTo>
                    <a:pt x="13783" y="0"/>
                  </a:moveTo>
                  <a:cubicBezTo>
                    <a:pt x="16096" y="0"/>
                    <a:pt x="18346" y="594"/>
                    <a:pt x="20534" y="1781"/>
                  </a:cubicBezTo>
                  <a:cubicBezTo>
                    <a:pt x="22721" y="2969"/>
                    <a:pt x="24440" y="4688"/>
                    <a:pt x="25691" y="6938"/>
                  </a:cubicBezTo>
                  <a:cubicBezTo>
                    <a:pt x="26941" y="9126"/>
                    <a:pt x="27566" y="11408"/>
                    <a:pt x="27566" y="13783"/>
                  </a:cubicBezTo>
                  <a:cubicBezTo>
                    <a:pt x="27566" y="17533"/>
                    <a:pt x="26222" y="20753"/>
                    <a:pt x="23534" y="23440"/>
                  </a:cubicBezTo>
                  <a:cubicBezTo>
                    <a:pt x="20846" y="26128"/>
                    <a:pt x="17596" y="27472"/>
                    <a:pt x="13783" y="27472"/>
                  </a:cubicBezTo>
                  <a:cubicBezTo>
                    <a:pt x="9970" y="27472"/>
                    <a:pt x="6720" y="26128"/>
                    <a:pt x="4032" y="23440"/>
                  </a:cubicBezTo>
                  <a:cubicBezTo>
                    <a:pt x="1344" y="20753"/>
                    <a:pt x="0" y="17533"/>
                    <a:pt x="0" y="13783"/>
                  </a:cubicBezTo>
                  <a:cubicBezTo>
                    <a:pt x="0" y="11345"/>
                    <a:pt x="625" y="9032"/>
                    <a:pt x="1875" y="6845"/>
                  </a:cubicBezTo>
                  <a:cubicBezTo>
                    <a:pt x="3125" y="4657"/>
                    <a:pt x="4844" y="2969"/>
                    <a:pt x="7032" y="1781"/>
                  </a:cubicBezTo>
                  <a:cubicBezTo>
                    <a:pt x="9220" y="594"/>
                    <a:pt x="11470" y="0"/>
                    <a:pt x="13783" y="0"/>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1" name="Freeform: Shape 250">
              <a:extLst>
                <a:ext uri="{FF2B5EF4-FFF2-40B4-BE49-F238E27FC236}">
                  <a16:creationId xmlns:a16="http://schemas.microsoft.com/office/drawing/2014/main" id="{278458F3-307A-E0E9-F26F-2DDFC3380866}"/>
                </a:ext>
              </a:extLst>
            </p:cNvPr>
            <p:cNvSpPr/>
            <p:nvPr/>
          </p:nvSpPr>
          <p:spPr>
            <a:xfrm>
              <a:off x="3043514" y="2746822"/>
              <a:ext cx="1125311" cy="79932"/>
            </a:xfrm>
            <a:custGeom>
              <a:avLst/>
              <a:gdLst>
                <a:gd name="connsiteX0" fmla="*/ 0 w 1125311"/>
                <a:gd name="connsiteY0" fmla="*/ 0 h 79932"/>
                <a:gd name="connsiteX1" fmla="*/ 1125312 w 1125311"/>
                <a:gd name="connsiteY1" fmla="*/ 0 h 79932"/>
                <a:gd name="connsiteX2" fmla="*/ 1125312 w 1125311"/>
                <a:gd name="connsiteY2" fmla="*/ 79933 h 79932"/>
                <a:gd name="connsiteX3" fmla="*/ 0 w 1125311"/>
                <a:gd name="connsiteY3" fmla="*/ 79933 h 79932"/>
                <a:gd name="connsiteX4" fmla="*/ 0 w 1125311"/>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5311" h="79932">
                  <a:moveTo>
                    <a:pt x="0" y="0"/>
                  </a:moveTo>
                  <a:lnTo>
                    <a:pt x="1125312" y="0"/>
                  </a:lnTo>
                  <a:lnTo>
                    <a:pt x="1125312"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2" name="Freeform: Shape 251">
              <a:extLst>
                <a:ext uri="{FF2B5EF4-FFF2-40B4-BE49-F238E27FC236}">
                  <a16:creationId xmlns:a16="http://schemas.microsoft.com/office/drawing/2014/main" id="{5906727C-A135-921C-CF98-6D4CCA5DA22C}"/>
                </a:ext>
              </a:extLst>
            </p:cNvPr>
            <p:cNvSpPr/>
            <p:nvPr/>
          </p:nvSpPr>
          <p:spPr>
            <a:xfrm>
              <a:off x="3044639" y="2761679"/>
              <a:ext cx="1122255" cy="61601"/>
            </a:xfrm>
            <a:custGeom>
              <a:avLst/>
              <a:gdLst>
                <a:gd name="connsiteX0" fmla="*/ 0 w 1122255"/>
                <a:gd name="connsiteY0" fmla="*/ 1031 h 61601"/>
                <a:gd name="connsiteX1" fmla="*/ 6001 w 1122255"/>
                <a:gd name="connsiteY1" fmla="*/ 1031 h 61601"/>
                <a:gd name="connsiteX2" fmla="*/ 14252 w 1122255"/>
                <a:gd name="connsiteY2" fmla="*/ 34598 h 61601"/>
                <a:gd name="connsiteX3" fmla="*/ 15096 w 1122255"/>
                <a:gd name="connsiteY3" fmla="*/ 37786 h 61601"/>
                <a:gd name="connsiteX4" fmla="*/ 15283 w 1122255"/>
                <a:gd name="connsiteY4" fmla="*/ 37786 h 61601"/>
                <a:gd name="connsiteX5" fmla="*/ 16315 w 1122255"/>
                <a:gd name="connsiteY5" fmla="*/ 34598 h 61601"/>
                <a:gd name="connsiteX6" fmla="*/ 26535 w 1122255"/>
                <a:gd name="connsiteY6" fmla="*/ 1031 h 61601"/>
                <a:gd name="connsiteX7" fmla="*/ 32160 w 1122255"/>
                <a:gd name="connsiteY7" fmla="*/ 1031 h 61601"/>
                <a:gd name="connsiteX8" fmla="*/ 41911 w 1122255"/>
                <a:gd name="connsiteY8" fmla="*/ 34598 h 61601"/>
                <a:gd name="connsiteX9" fmla="*/ 42849 w 1122255"/>
                <a:gd name="connsiteY9" fmla="*/ 37786 h 61601"/>
                <a:gd name="connsiteX10" fmla="*/ 43130 w 1122255"/>
                <a:gd name="connsiteY10" fmla="*/ 37786 h 61601"/>
                <a:gd name="connsiteX11" fmla="*/ 52132 w 1122255"/>
                <a:gd name="connsiteY11" fmla="*/ 1031 h 61601"/>
                <a:gd name="connsiteX12" fmla="*/ 58132 w 1122255"/>
                <a:gd name="connsiteY12" fmla="*/ 1031 h 61601"/>
                <a:gd name="connsiteX13" fmla="*/ 45849 w 1122255"/>
                <a:gd name="connsiteY13" fmla="*/ 46787 h 61601"/>
                <a:gd name="connsiteX14" fmla="*/ 40224 w 1122255"/>
                <a:gd name="connsiteY14" fmla="*/ 46787 h 61601"/>
                <a:gd name="connsiteX15" fmla="*/ 30473 w 1122255"/>
                <a:gd name="connsiteY15" fmla="*/ 13689 h 61601"/>
                <a:gd name="connsiteX16" fmla="*/ 29441 w 1122255"/>
                <a:gd name="connsiteY16" fmla="*/ 10126 h 61601"/>
                <a:gd name="connsiteX17" fmla="*/ 29160 w 1122255"/>
                <a:gd name="connsiteY17" fmla="*/ 10126 h 61601"/>
                <a:gd name="connsiteX18" fmla="*/ 28129 w 1122255"/>
                <a:gd name="connsiteY18" fmla="*/ 13689 h 61601"/>
                <a:gd name="connsiteX19" fmla="*/ 18002 w 1122255"/>
                <a:gd name="connsiteY19" fmla="*/ 46787 h 61601"/>
                <a:gd name="connsiteX20" fmla="*/ 12377 w 1122255"/>
                <a:gd name="connsiteY20" fmla="*/ 46787 h 61601"/>
                <a:gd name="connsiteX21" fmla="*/ 0 w 1122255"/>
                <a:gd name="connsiteY21" fmla="*/ 1031 h 61601"/>
                <a:gd name="connsiteX22" fmla="*/ 74625 w 1122255"/>
                <a:gd name="connsiteY22" fmla="*/ 47818 h 61601"/>
                <a:gd name="connsiteX23" fmla="*/ 65999 w 1122255"/>
                <a:gd name="connsiteY23" fmla="*/ 45568 h 61601"/>
                <a:gd name="connsiteX24" fmla="*/ 59998 w 1122255"/>
                <a:gd name="connsiteY24" fmla="*/ 39286 h 61601"/>
                <a:gd name="connsiteX25" fmla="*/ 57936 w 1122255"/>
                <a:gd name="connsiteY25" fmla="*/ 30473 h 61601"/>
                <a:gd name="connsiteX26" fmla="*/ 59998 w 1122255"/>
                <a:gd name="connsiteY26" fmla="*/ 21753 h 61601"/>
                <a:gd name="connsiteX27" fmla="*/ 65999 w 1122255"/>
                <a:gd name="connsiteY27" fmla="*/ 15471 h 61601"/>
                <a:gd name="connsiteX28" fmla="*/ 74625 w 1122255"/>
                <a:gd name="connsiteY28" fmla="*/ 13127 h 61601"/>
                <a:gd name="connsiteX29" fmla="*/ 83251 w 1122255"/>
                <a:gd name="connsiteY29" fmla="*/ 15471 h 61601"/>
                <a:gd name="connsiteX30" fmla="*/ 89252 w 1122255"/>
                <a:gd name="connsiteY30" fmla="*/ 21753 h 61601"/>
                <a:gd name="connsiteX31" fmla="*/ 91409 w 1122255"/>
                <a:gd name="connsiteY31" fmla="*/ 30473 h 61601"/>
                <a:gd name="connsiteX32" fmla="*/ 89252 w 1122255"/>
                <a:gd name="connsiteY32" fmla="*/ 39286 h 61601"/>
                <a:gd name="connsiteX33" fmla="*/ 83251 w 1122255"/>
                <a:gd name="connsiteY33" fmla="*/ 45568 h 61601"/>
                <a:gd name="connsiteX34" fmla="*/ 74625 w 1122255"/>
                <a:gd name="connsiteY34" fmla="*/ 47818 h 61601"/>
                <a:gd name="connsiteX35" fmla="*/ 74625 w 1122255"/>
                <a:gd name="connsiteY35" fmla="*/ 42849 h 61601"/>
                <a:gd name="connsiteX36" fmla="*/ 80251 w 1122255"/>
                <a:gd name="connsiteY36" fmla="*/ 41349 h 61601"/>
                <a:gd name="connsiteX37" fmla="*/ 84376 w 1122255"/>
                <a:gd name="connsiteY37" fmla="*/ 37036 h 61601"/>
                <a:gd name="connsiteX38" fmla="*/ 85970 w 1122255"/>
                <a:gd name="connsiteY38" fmla="*/ 30473 h 61601"/>
                <a:gd name="connsiteX39" fmla="*/ 84376 w 1122255"/>
                <a:gd name="connsiteY39" fmla="*/ 23909 h 61601"/>
                <a:gd name="connsiteX40" fmla="*/ 80251 w 1122255"/>
                <a:gd name="connsiteY40" fmla="*/ 19596 h 61601"/>
                <a:gd name="connsiteX41" fmla="*/ 74625 w 1122255"/>
                <a:gd name="connsiteY41" fmla="*/ 18096 h 61601"/>
                <a:gd name="connsiteX42" fmla="*/ 68999 w 1122255"/>
                <a:gd name="connsiteY42" fmla="*/ 19596 h 61601"/>
                <a:gd name="connsiteX43" fmla="*/ 64780 w 1122255"/>
                <a:gd name="connsiteY43" fmla="*/ 23909 h 61601"/>
                <a:gd name="connsiteX44" fmla="*/ 63280 w 1122255"/>
                <a:gd name="connsiteY44" fmla="*/ 30473 h 61601"/>
                <a:gd name="connsiteX45" fmla="*/ 64780 w 1122255"/>
                <a:gd name="connsiteY45" fmla="*/ 37036 h 61601"/>
                <a:gd name="connsiteX46" fmla="*/ 68999 w 1122255"/>
                <a:gd name="connsiteY46" fmla="*/ 41349 h 61601"/>
                <a:gd name="connsiteX47" fmla="*/ 74625 w 1122255"/>
                <a:gd name="connsiteY47" fmla="*/ 42849 h 61601"/>
                <a:gd name="connsiteX48" fmla="*/ 97095 w 1122255"/>
                <a:gd name="connsiteY48" fmla="*/ 14158 h 61601"/>
                <a:gd name="connsiteX49" fmla="*/ 102252 w 1122255"/>
                <a:gd name="connsiteY49" fmla="*/ 14158 h 61601"/>
                <a:gd name="connsiteX50" fmla="*/ 102252 w 1122255"/>
                <a:gd name="connsiteY50" fmla="*/ 19409 h 61601"/>
                <a:gd name="connsiteX51" fmla="*/ 102533 w 1122255"/>
                <a:gd name="connsiteY51" fmla="*/ 19409 h 61601"/>
                <a:gd name="connsiteX52" fmla="*/ 106190 w 1122255"/>
                <a:gd name="connsiteY52" fmla="*/ 15002 h 61601"/>
                <a:gd name="connsiteX53" fmla="*/ 112003 w 1122255"/>
                <a:gd name="connsiteY53" fmla="*/ 13220 h 61601"/>
                <a:gd name="connsiteX54" fmla="*/ 115847 w 1122255"/>
                <a:gd name="connsiteY54" fmla="*/ 13877 h 61601"/>
                <a:gd name="connsiteX55" fmla="*/ 115847 w 1122255"/>
                <a:gd name="connsiteY55" fmla="*/ 19784 h 61601"/>
                <a:gd name="connsiteX56" fmla="*/ 111253 w 1122255"/>
                <a:gd name="connsiteY56" fmla="*/ 18752 h 61601"/>
                <a:gd name="connsiteX57" fmla="*/ 106846 w 1122255"/>
                <a:gd name="connsiteY57" fmla="*/ 20065 h 61601"/>
                <a:gd name="connsiteX58" fmla="*/ 103658 w 1122255"/>
                <a:gd name="connsiteY58" fmla="*/ 23722 h 61601"/>
                <a:gd name="connsiteX59" fmla="*/ 102533 w 1122255"/>
                <a:gd name="connsiteY59" fmla="*/ 28597 h 61601"/>
                <a:gd name="connsiteX60" fmla="*/ 102533 w 1122255"/>
                <a:gd name="connsiteY60" fmla="*/ 46787 h 61601"/>
                <a:gd name="connsiteX61" fmla="*/ 97095 w 1122255"/>
                <a:gd name="connsiteY61" fmla="*/ 46787 h 61601"/>
                <a:gd name="connsiteX62" fmla="*/ 97095 w 1122255"/>
                <a:gd name="connsiteY62" fmla="*/ 14158 h 61601"/>
                <a:gd name="connsiteX63" fmla="*/ 121075 w 1122255"/>
                <a:gd name="connsiteY63" fmla="*/ 14158 h 61601"/>
                <a:gd name="connsiteX64" fmla="*/ 126232 w 1122255"/>
                <a:gd name="connsiteY64" fmla="*/ 14158 h 61601"/>
                <a:gd name="connsiteX65" fmla="*/ 126232 w 1122255"/>
                <a:gd name="connsiteY65" fmla="*/ 19409 h 61601"/>
                <a:gd name="connsiteX66" fmla="*/ 126513 w 1122255"/>
                <a:gd name="connsiteY66" fmla="*/ 19409 h 61601"/>
                <a:gd name="connsiteX67" fmla="*/ 130170 w 1122255"/>
                <a:gd name="connsiteY67" fmla="*/ 15002 h 61601"/>
                <a:gd name="connsiteX68" fmla="*/ 135983 w 1122255"/>
                <a:gd name="connsiteY68" fmla="*/ 13220 h 61601"/>
                <a:gd name="connsiteX69" fmla="*/ 139827 w 1122255"/>
                <a:gd name="connsiteY69" fmla="*/ 13877 h 61601"/>
                <a:gd name="connsiteX70" fmla="*/ 139827 w 1122255"/>
                <a:gd name="connsiteY70" fmla="*/ 19784 h 61601"/>
                <a:gd name="connsiteX71" fmla="*/ 135233 w 1122255"/>
                <a:gd name="connsiteY71" fmla="*/ 18752 h 61601"/>
                <a:gd name="connsiteX72" fmla="*/ 130826 w 1122255"/>
                <a:gd name="connsiteY72" fmla="*/ 20065 h 61601"/>
                <a:gd name="connsiteX73" fmla="*/ 127638 w 1122255"/>
                <a:gd name="connsiteY73" fmla="*/ 23722 h 61601"/>
                <a:gd name="connsiteX74" fmla="*/ 126513 w 1122255"/>
                <a:gd name="connsiteY74" fmla="*/ 28597 h 61601"/>
                <a:gd name="connsiteX75" fmla="*/ 126513 w 1122255"/>
                <a:gd name="connsiteY75" fmla="*/ 46787 h 61601"/>
                <a:gd name="connsiteX76" fmla="*/ 121075 w 1122255"/>
                <a:gd name="connsiteY76" fmla="*/ 46787 h 61601"/>
                <a:gd name="connsiteX77" fmla="*/ 121075 w 1122255"/>
                <a:gd name="connsiteY77" fmla="*/ 14158 h 61601"/>
                <a:gd name="connsiteX78" fmla="*/ 148243 w 1122255"/>
                <a:gd name="connsiteY78" fmla="*/ 8157 h 61601"/>
                <a:gd name="connsiteX79" fmla="*/ 145430 w 1122255"/>
                <a:gd name="connsiteY79" fmla="*/ 7032 h 61601"/>
                <a:gd name="connsiteX80" fmla="*/ 144305 w 1122255"/>
                <a:gd name="connsiteY80" fmla="*/ 4219 h 61601"/>
                <a:gd name="connsiteX81" fmla="*/ 145430 w 1122255"/>
                <a:gd name="connsiteY81" fmla="*/ 1500 h 61601"/>
                <a:gd name="connsiteX82" fmla="*/ 148243 w 1122255"/>
                <a:gd name="connsiteY82" fmla="*/ 375 h 61601"/>
                <a:gd name="connsiteX83" fmla="*/ 151056 w 1122255"/>
                <a:gd name="connsiteY83" fmla="*/ 1500 h 61601"/>
                <a:gd name="connsiteX84" fmla="*/ 152181 w 1122255"/>
                <a:gd name="connsiteY84" fmla="*/ 4219 h 61601"/>
                <a:gd name="connsiteX85" fmla="*/ 151056 w 1122255"/>
                <a:gd name="connsiteY85" fmla="*/ 7032 h 61601"/>
                <a:gd name="connsiteX86" fmla="*/ 148243 w 1122255"/>
                <a:gd name="connsiteY86" fmla="*/ 8157 h 61601"/>
                <a:gd name="connsiteX87" fmla="*/ 145524 w 1122255"/>
                <a:gd name="connsiteY87" fmla="*/ 14158 h 61601"/>
                <a:gd name="connsiteX88" fmla="*/ 150962 w 1122255"/>
                <a:gd name="connsiteY88" fmla="*/ 14158 h 61601"/>
                <a:gd name="connsiteX89" fmla="*/ 150962 w 1122255"/>
                <a:gd name="connsiteY89" fmla="*/ 46787 h 61601"/>
                <a:gd name="connsiteX90" fmla="*/ 145524 w 1122255"/>
                <a:gd name="connsiteY90" fmla="*/ 46787 h 61601"/>
                <a:gd name="connsiteX91" fmla="*/ 145524 w 1122255"/>
                <a:gd name="connsiteY91" fmla="*/ 14158 h 61601"/>
                <a:gd name="connsiteX92" fmla="*/ 173720 w 1122255"/>
                <a:gd name="connsiteY92" fmla="*/ 47818 h 61601"/>
                <a:gd name="connsiteX93" fmla="*/ 165281 w 1122255"/>
                <a:gd name="connsiteY93" fmla="*/ 45568 h 61601"/>
                <a:gd name="connsiteX94" fmla="*/ 159562 w 1122255"/>
                <a:gd name="connsiteY94" fmla="*/ 39380 h 61601"/>
                <a:gd name="connsiteX95" fmla="*/ 157499 w 1122255"/>
                <a:gd name="connsiteY95" fmla="*/ 30566 h 61601"/>
                <a:gd name="connsiteX96" fmla="*/ 159374 w 1122255"/>
                <a:gd name="connsiteY96" fmla="*/ 21940 h 61601"/>
                <a:gd name="connsiteX97" fmla="*/ 164906 w 1122255"/>
                <a:gd name="connsiteY97" fmla="*/ 15564 h 61601"/>
                <a:gd name="connsiteX98" fmla="*/ 173251 w 1122255"/>
                <a:gd name="connsiteY98" fmla="*/ 13127 h 61601"/>
                <a:gd name="connsiteX99" fmla="*/ 181502 w 1122255"/>
                <a:gd name="connsiteY99" fmla="*/ 15283 h 61601"/>
                <a:gd name="connsiteX100" fmla="*/ 186940 w 1122255"/>
                <a:gd name="connsiteY100" fmla="*/ 21190 h 61601"/>
                <a:gd name="connsiteX101" fmla="*/ 188815 w 1122255"/>
                <a:gd name="connsiteY101" fmla="*/ 29816 h 61601"/>
                <a:gd name="connsiteX102" fmla="*/ 188721 w 1122255"/>
                <a:gd name="connsiteY102" fmla="*/ 31504 h 61601"/>
                <a:gd name="connsiteX103" fmla="*/ 162937 w 1122255"/>
                <a:gd name="connsiteY103" fmla="*/ 31504 h 61601"/>
                <a:gd name="connsiteX104" fmla="*/ 164718 w 1122255"/>
                <a:gd name="connsiteY104" fmla="*/ 37786 h 61601"/>
                <a:gd name="connsiteX105" fmla="*/ 168750 w 1122255"/>
                <a:gd name="connsiteY105" fmla="*/ 41630 h 61601"/>
                <a:gd name="connsiteX106" fmla="*/ 173907 w 1122255"/>
                <a:gd name="connsiteY106" fmla="*/ 42849 h 61601"/>
                <a:gd name="connsiteX107" fmla="*/ 183565 w 1122255"/>
                <a:gd name="connsiteY107" fmla="*/ 37036 h 61601"/>
                <a:gd name="connsiteX108" fmla="*/ 188159 w 1122255"/>
                <a:gd name="connsiteY108" fmla="*/ 39286 h 61601"/>
                <a:gd name="connsiteX109" fmla="*/ 182439 w 1122255"/>
                <a:gd name="connsiteY109" fmla="*/ 45474 h 61601"/>
                <a:gd name="connsiteX110" fmla="*/ 173720 w 1122255"/>
                <a:gd name="connsiteY110" fmla="*/ 47818 h 61601"/>
                <a:gd name="connsiteX111" fmla="*/ 183096 w 1122255"/>
                <a:gd name="connsiteY111" fmla="*/ 27003 h 61601"/>
                <a:gd name="connsiteX112" fmla="*/ 181971 w 1122255"/>
                <a:gd name="connsiteY112" fmla="*/ 22972 h 61601"/>
                <a:gd name="connsiteX113" fmla="*/ 178689 w 1122255"/>
                <a:gd name="connsiteY113" fmla="*/ 19502 h 61601"/>
                <a:gd name="connsiteX114" fmla="*/ 173251 w 1122255"/>
                <a:gd name="connsiteY114" fmla="*/ 18096 h 61601"/>
                <a:gd name="connsiteX115" fmla="*/ 166687 w 1122255"/>
                <a:gd name="connsiteY115" fmla="*/ 20534 h 61601"/>
                <a:gd name="connsiteX116" fmla="*/ 163218 w 1122255"/>
                <a:gd name="connsiteY116" fmla="*/ 27003 h 61601"/>
                <a:gd name="connsiteX117" fmla="*/ 183096 w 1122255"/>
                <a:gd name="connsiteY117" fmla="*/ 27003 h 61601"/>
                <a:gd name="connsiteX118" fmla="*/ 209385 w 1122255"/>
                <a:gd name="connsiteY118" fmla="*/ 47818 h 61601"/>
                <a:gd name="connsiteX119" fmla="*/ 201415 w 1122255"/>
                <a:gd name="connsiteY119" fmla="*/ 45568 h 61601"/>
                <a:gd name="connsiteX120" fmla="*/ 195789 w 1122255"/>
                <a:gd name="connsiteY120" fmla="*/ 39380 h 61601"/>
                <a:gd name="connsiteX121" fmla="*/ 193820 w 1122255"/>
                <a:gd name="connsiteY121" fmla="*/ 30473 h 61601"/>
                <a:gd name="connsiteX122" fmla="*/ 195789 w 1122255"/>
                <a:gd name="connsiteY122" fmla="*/ 21659 h 61601"/>
                <a:gd name="connsiteX123" fmla="*/ 201415 w 1122255"/>
                <a:gd name="connsiteY123" fmla="*/ 15377 h 61601"/>
                <a:gd name="connsiteX124" fmla="*/ 209385 w 1122255"/>
                <a:gd name="connsiteY124" fmla="*/ 13127 h 61601"/>
                <a:gd name="connsiteX125" fmla="*/ 216042 w 1122255"/>
                <a:gd name="connsiteY125" fmla="*/ 14814 h 61601"/>
                <a:gd name="connsiteX126" fmla="*/ 220543 w 1122255"/>
                <a:gd name="connsiteY126" fmla="*/ 19034 h 61601"/>
                <a:gd name="connsiteX127" fmla="*/ 220730 w 1122255"/>
                <a:gd name="connsiteY127" fmla="*/ 19034 h 61601"/>
                <a:gd name="connsiteX128" fmla="*/ 220543 w 1122255"/>
                <a:gd name="connsiteY128" fmla="*/ 14533 h 61601"/>
                <a:gd name="connsiteX129" fmla="*/ 220543 w 1122255"/>
                <a:gd name="connsiteY129" fmla="*/ 1031 h 61601"/>
                <a:gd name="connsiteX130" fmla="*/ 225981 w 1122255"/>
                <a:gd name="connsiteY130" fmla="*/ 1031 h 61601"/>
                <a:gd name="connsiteX131" fmla="*/ 225981 w 1122255"/>
                <a:gd name="connsiteY131" fmla="*/ 46787 h 61601"/>
                <a:gd name="connsiteX132" fmla="*/ 220730 w 1122255"/>
                <a:gd name="connsiteY132" fmla="*/ 46787 h 61601"/>
                <a:gd name="connsiteX133" fmla="*/ 220730 w 1122255"/>
                <a:gd name="connsiteY133" fmla="*/ 42005 h 61601"/>
                <a:gd name="connsiteX134" fmla="*/ 220543 w 1122255"/>
                <a:gd name="connsiteY134" fmla="*/ 42005 h 61601"/>
                <a:gd name="connsiteX135" fmla="*/ 216042 w 1122255"/>
                <a:gd name="connsiteY135" fmla="*/ 46131 h 61601"/>
                <a:gd name="connsiteX136" fmla="*/ 209385 w 1122255"/>
                <a:gd name="connsiteY136" fmla="*/ 47818 h 61601"/>
                <a:gd name="connsiteX137" fmla="*/ 209948 w 1122255"/>
                <a:gd name="connsiteY137" fmla="*/ 42849 h 61601"/>
                <a:gd name="connsiteX138" fmla="*/ 215292 w 1122255"/>
                <a:gd name="connsiteY138" fmla="*/ 41349 h 61601"/>
                <a:gd name="connsiteX139" fmla="*/ 219230 w 1122255"/>
                <a:gd name="connsiteY139" fmla="*/ 37036 h 61601"/>
                <a:gd name="connsiteX140" fmla="*/ 220730 w 1122255"/>
                <a:gd name="connsiteY140" fmla="*/ 30473 h 61601"/>
                <a:gd name="connsiteX141" fmla="*/ 219230 w 1122255"/>
                <a:gd name="connsiteY141" fmla="*/ 24003 h 61601"/>
                <a:gd name="connsiteX142" fmla="*/ 215292 w 1122255"/>
                <a:gd name="connsiteY142" fmla="*/ 19690 h 61601"/>
                <a:gd name="connsiteX143" fmla="*/ 209948 w 1122255"/>
                <a:gd name="connsiteY143" fmla="*/ 18096 h 61601"/>
                <a:gd name="connsiteX144" fmla="*/ 204603 w 1122255"/>
                <a:gd name="connsiteY144" fmla="*/ 19690 h 61601"/>
                <a:gd name="connsiteX145" fmla="*/ 200665 w 1122255"/>
                <a:gd name="connsiteY145" fmla="*/ 24003 h 61601"/>
                <a:gd name="connsiteX146" fmla="*/ 199165 w 1122255"/>
                <a:gd name="connsiteY146" fmla="*/ 30473 h 61601"/>
                <a:gd name="connsiteX147" fmla="*/ 200665 w 1122255"/>
                <a:gd name="connsiteY147" fmla="*/ 37036 h 61601"/>
                <a:gd name="connsiteX148" fmla="*/ 204603 w 1122255"/>
                <a:gd name="connsiteY148" fmla="*/ 41349 h 61601"/>
                <a:gd name="connsiteX149" fmla="*/ 209948 w 1122255"/>
                <a:gd name="connsiteY149" fmla="*/ 42849 h 61601"/>
                <a:gd name="connsiteX150" fmla="*/ 229972 w 1122255"/>
                <a:gd name="connsiteY150" fmla="*/ 46787 h 61601"/>
                <a:gd name="connsiteX151" fmla="*/ 229972 w 1122255"/>
                <a:gd name="connsiteY151" fmla="*/ 46787 h 61601"/>
                <a:gd name="connsiteX152" fmla="*/ 259247 w 1122255"/>
                <a:gd name="connsiteY152" fmla="*/ 47818 h 61601"/>
                <a:gd name="connsiteX153" fmla="*/ 252871 w 1122255"/>
                <a:gd name="connsiteY153" fmla="*/ 46412 h 61601"/>
                <a:gd name="connsiteX154" fmla="*/ 248465 w 1122255"/>
                <a:gd name="connsiteY154" fmla="*/ 42568 h 61601"/>
                <a:gd name="connsiteX155" fmla="*/ 246964 w 1122255"/>
                <a:gd name="connsiteY155" fmla="*/ 36942 h 61601"/>
                <a:gd name="connsiteX156" fmla="*/ 250809 w 1122255"/>
                <a:gd name="connsiteY156" fmla="*/ 28879 h 61601"/>
                <a:gd name="connsiteX157" fmla="*/ 260747 w 1122255"/>
                <a:gd name="connsiteY157" fmla="*/ 25972 h 61601"/>
                <a:gd name="connsiteX158" fmla="*/ 266186 w 1122255"/>
                <a:gd name="connsiteY158" fmla="*/ 26628 h 61601"/>
                <a:gd name="connsiteX159" fmla="*/ 270030 w 1122255"/>
                <a:gd name="connsiteY159" fmla="*/ 28035 h 61601"/>
                <a:gd name="connsiteX160" fmla="*/ 270030 w 1122255"/>
                <a:gd name="connsiteY160" fmla="*/ 26066 h 61601"/>
                <a:gd name="connsiteX161" fmla="*/ 267498 w 1122255"/>
                <a:gd name="connsiteY161" fmla="*/ 20253 h 61601"/>
                <a:gd name="connsiteX162" fmla="*/ 261029 w 1122255"/>
                <a:gd name="connsiteY162" fmla="*/ 18002 h 61601"/>
                <a:gd name="connsiteX163" fmla="*/ 256059 w 1122255"/>
                <a:gd name="connsiteY163" fmla="*/ 19221 h 61601"/>
                <a:gd name="connsiteX164" fmla="*/ 252309 w 1122255"/>
                <a:gd name="connsiteY164" fmla="*/ 22503 h 61601"/>
                <a:gd name="connsiteX165" fmla="*/ 248277 w 1122255"/>
                <a:gd name="connsiteY165" fmla="*/ 19409 h 61601"/>
                <a:gd name="connsiteX166" fmla="*/ 253528 w 1122255"/>
                <a:gd name="connsiteY166" fmla="*/ 14814 h 61601"/>
                <a:gd name="connsiteX167" fmla="*/ 261029 w 1122255"/>
                <a:gd name="connsiteY167" fmla="*/ 13127 h 61601"/>
                <a:gd name="connsiteX168" fmla="*/ 271436 w 1122255"/>
                <a:gd name="connsiteY168" fmla="*/ 16690 h 61601"/>
                <a:gd name="connsiteX169" fmla="*/ 275280 w 1122255"/>
                <a:gd name="connsiteY169" fmla="*/ 26160 h 61601"/>
                <a:gd name="connsiteX170" fmla="*/ 275280 w 1122255"/>
                <a:gd name="connsiteY170" fmla="*/ 46787 h 61601"/>
                <a:gd name="connsiteX171" fmla="*/ 270030 w 1122255"/>
                <a:gd name="connsiteY171" fmla="*/ 46787 h 61601"/>
                <a:gd name="connsiteX172" fmla="*/ 270030 w 1122255"/>
                <a:gd name="connsiteY172" fmla="*/ 42099 h 61601"/>
                <a:gd name="connsiteX173" fmla="*/ 269842 w 1122255"/>
                <a:gd name="connsiteY173" fmla="*/ 42099 h 61601"/>
                <a:gd name="connsiteX174" fmla="*/ 265623 w 1122255"/>
                <a:gd name="connsiteY174" fmla="*/ 46131 h 61601"/>
                <a:gd name="connsiteX175" fmla="*/ 259247 w 1122255"/>
                <a:gd name="connsiteY175" fmla="*/ 47818 h 61601"/>
                <a:gd name="connsiteX176" fmla="*/ 259810 w 1122255"/>
                <a:gd name="connsiteY176" fmla="*/ 43037 h 61601"/>
                <a:gd name="connsiteX177" fmla="*/ 264873 w 1122255"/>
                <a:gd name="connsiteY177" fmla="*/ 41630 h 61601"/>
                <a:gd name="connsiteX178" fmla="*/ 268623 w 1122255"/>
                <a:gd name="connsiteY178" fmla="*/ 37880 h 61601"/>
                <a:gd name="connsiteX179" fmla="*/ 270030 w 1122255"/>
                <a:gd name="connsiteY179" fmla="*/ 32629 h 61601"/>
                <a:gd name="connsiteX180" fmla="*/ 266279 w 1122255"/>
                <a:gd name="connsiteY180" fmla="*/ 31035 h 61601"/>
                <a:gd name="connsiteX181" fmla="*/ 261591 w 1122255"/>
                <a:gd name="connsiteY181" fmla="*/ 30379 h 61601"/>
                <a:gd name="connsiteX182" fmla="*/ 254840 w 1122255"/>
                <a:gd name="connsiteY182" fmla="*/ 32254 h 61601"/>
                <a:gd name="connsiteX183" fmla="*/ 252590 w 1122255"/>
                <a:gd name="connsiteY183" fmla="*/ 37036 h 61601"/>
                <a:gd name="connsiteX184" fmla="*/ 254559 w 1122255"/>
                <a:gd name="connsiteY184" fmla="*/ 41349 h 61601"/>
                <a:gd name="connsiteX185" fmla="*/ 259810 w 1122255"/>
                <a:gd name="connsiteY185" fmla="*/ 43037 h 61601"/>
                <a:gd name="connsiteX186" fmla="*/ 299391 w 1122255"/>
                <a:gd name="connsiteY186" fmla="*/ 47818 h 61601"/>
                <a:gd name="connsiteX187" fmla="*/ 292640 w 1122255"/>
                <a:gd name="connsiteY187" fmla="*/ 46131 h 61601"/>
                <a:gd name="connsiteX188" fmla="*/ 288233 w 1122255"/>
                <a:gd name="connsiteY188" fmla="*/ 42005 h 61601"/>
                <a:gd name="connsiteX189" fmla="*/ 287952 w 1122255"/>
                <a:gd name="connsiteY189" fmla="*/ 42005 h 61601"/>
                <a:gd name="connsiteX190" fmla="*/ 287952 w 1122255"/>
                <a:gd name="connsiteY190" fmla="*/ 46787 h 61601"/>
                <a:gd name="connsiteX191" fmla="*/ 282795 w 1122255"/>
                <a:gd name="connsiteY191" fmla="*/ 46787 h 61601"/>
                <a:gd name="connsiteX192" fmla="*/ 282795 w 1122255"/>
                <a:gd name="connsiteY192" fmla="*/ 1031 h 61601"/>
                <a:gd name="connsiteX193" fmla="*/ 288233 w 1122255"/>
                <a:gd name="connsiteY193" fmla="*/ 1031 h 61601"/>
                <a:gd name="connsiteX194" fmla="*/ 288233 w 1122255"/>
                <a:gd name="connsiteY194" fmla="*/ 14533 h 61601"/>
                <a:gd name="connsiteX195" fmla="*/ 287952 w 1122255"/>
                <a:gd name="connsiteY195" fmla="*/ 19034 h 61601"/>
                <a:gd name="connsiteX196" fmla="*/ 288233 w 1122255"/>
                <a:gd name="connsiteY196" fmla="*/ 19034 h 61601"/>
                <a:gd name="connsiteX197" fmla="*/ 292640 w 1122255"/>
                <a:gd name="connsiteY197" fmla="*/ 14814 h 61601"/>
                <a:gd name="connsiteX198" fmla="*/ 299391 w 1122255"/>
                <a:gd name="connsiteY198" fmla="*/ 13127 h 61601"/>
                <a:gd name="connsiteX199" fmla="*/ 307267 w 1122255"/>
                <a:gd name="connsiteY199" fmla="*/ 15377 h 61601"/>
                <a:gd name="connsiteX200" fmla="*/ 312892 w 1122255"/>
                <a:gd name="connsiteY200" fmla="*/ 21659 h 61601"/>
                <a:gd name="connsiteX201" fmla="*/ 314955 w 1122255"/>
                <a:gd name="connsiteY201" fmla="*/ 30473 h 61601"/>
                <a:gd name="connsiteX202" fmla="*/ 312892 w 1122255"/>
                <a:gd name="connsiteY202" fmla="*/ 39380 h 61601"/>
                <a:gd name="connsiteX203" fmla="*/ 307267 w 1122255"/>
                <a:gd name="connsiteY203" fmla="*/ 45568 h 61601"/>
                <a:gd name="connsiteX204" fmla="*/ 299391 w 1122255"/>
                <a:gd name="connsiteY204" fmla="*/ 47818 h 61601"/>
                <a:gd name="connsiteX205" fmla="*/ 298734 w 1122255"/>
                <a:gd name="connsiteY205" fmla="*/ 42849 h 61601"/>
                <a:gd name="connsiteX206" fmla="*/ 304079 w 1122255"/>
                <a:gd name="connsiteY206" fmla="*/ 41349 h 61601"/>
                <a:gd name="connsiteX207" fmla="*/ 308017 w 1122255"/>
                <a:gd name="connsiteY207" fmla="*/ 37036 h 61601"/>
                <a:gd name="connsiteX208" fmla="*/ 309517 w 1122255"/>
                <a:gd name="connsiteY208" fmla="*/ 30473 h 61601"/>
                <a:gd name="connsiteX209" fmla="*/ 308017 w 1122255"/>
                <a:gd name="connsiteY209" fmla="*/ 24003 h 61601"/>
                <a:gd name="connsiteX210" fmla="*/ 304079 w 1122255"/>
                <a:gd name="connsiteY210" fmla="*/ 19690 h 61601"/>
                <a:gd name="connsiteX211" fmla="*/ 298734 w 1122255"/>
                <a:gd name="connsiteY211" fmla="*/ 18096 h 61601"/>
                <a:gd name="connsiteX212" fmla="*/ 293390 w 1122255"/>
                <a:gd name="connsiteY212" fmla="*/ 19690 h 61601"/>
                <a:gd name="connsiteX213" fmla="*/ 289452 w 1122255"/>
                <a:gd name="connsiteY213" fmla="*/ 24003 h 61601"/>
                <a:gd name="connsiteX214" fmla="*/ 287952 w 1122255"/>
                <a:gd name="connsiteY214" fmla="*/ 30473 h 61601"/>
                <a:gd name="connsiteX215" fmla="*/ 289452 w 1122255"/>
                <a:gd name="connsiteY215" fmla="*/ 37036 h 61601"/>
                <a:gd name="connsiteX216" fmla="*/ 293390 w 1122255"/>
                <a:gd name="connsiteY216" fmla="*/ 41349 h 61601"/>
                <a:gd name="connsiteX217" fmla="*/ 298734 w 1122255"/>
                <a:gd name="connsiteY217" fmla="*/ 42849 h 61601"/>
                <a:gd name="connsiteX218" fmla="*/ 336292 w 1122255"/>
                <a:gd name="connsiteY218" fmla="*/ 47818 h 61601"/>
                <a:gd name="connsiteX219" fmla="*/ 327666 w 1122255"/>
                <a:gd name="connsiteY219" fmla="*/ 45568 h 61601"/>
                <a:gd name="connsiteX220" fmla="*/ 321665 w 1122255"/>
                <a:gd name="connsiteY220" fmla="*/ 39286 h 61601"/>
                <a:gd name="connsiteX221" fmla="*/ 319603 w 1122255"/>
                <a:gd name="connsiteY221" fmla="*/ 30473 h 61601"/>
                <a:gd name="connsiteX222" fmla="*/ 321665 w 1122255"/>
                <a:gd name="connsiteY222" fmla="*/ 21753 h 61601"/>
                <a:gd name="connsiteX223" fmla="*/ 327666 w 1122255"/>
                <a:gd name="connsiteY223" fmla="*/ 15471 h 61601"/>
                <a:gd name="connsiteX224" fmla="*/ 336292 w 1122255"/>
                <a:gd name="connsiteY224" fmla="*/ 13127 h 61601"/>
                <a:gd name="connsiteX225" fmla="*/ 344918 w 1122255"/>
                <a:gd name="connsiteY225" fmla="*/ 15471 h 61601"/>
                <a:gd name="connsiteX226" fmla="*/ 350919 w 1122255"/>
                <a:gd name="connsiteY226" fmla="*/ 21753 h 61601"/>
                <a:gd name="connsiteX227" fmla="*/ 353076 w 1122255"/>
                <a:gd name="connsiteY227" fmla="*/ 30473 h 61601"/>
                <a:gd name="connsiteX228" fmla="*/ 350919 w 1122255"/>
                <a:gd name="connsiteY228" fmla="*/ 39286 h 61601"/>
                <a:gd name="connsiteX229" fmla="*/ 344918 w 1122255"/>
                <a:gd name="connsiteY229" fmla="*/ 45568 h 61601"/>
                <a:gd name="connsiteX230" fmla="*/ 336292 w 1122255"/>
                <a:gd name="connsiteY230" fmla="*/ 47818 h 61601"/>
                <a:gd name="connsiteX231" fmla="*/ 336292 w 1122255"/>
                <a:gd name="connsiteY231" fmla="*/ 42849 h 61601"/>
                <a:gd name="connsiteX232" fmla="*/ 341918 w 1122255"/>
                <a:gd name="connsiteY232" fmla="*/ 41349 h 61601"/>
                <a:gd name="connsiteX233" fmla="*/ 346043 w 1122255"/>
                <a:gd name="connsiteY233" fmla="*/ 37036 h 61601"/>
                <a:gd name="connsiteX234" fmla="*/ 347637 w 1122255"/>
                <a:gd name="connsiteY234" fmla="*/ 30473 h 61601"/>
                <a:gd name="connsiteX235" fmla="*/ 346043 w 1122255"/>
                <a:gd name="connsiteY235" fmla="*/ 23909 h 61601"/>
                <a:gd name="connsiteX236" fmla="*/ 341918 w 1122255"/>
                <a:gd name="connsiteY236" fmla="*/ 19596 h 61601"/>
                <a:gd name="connsiteX237" fmla="*/ 336292 w 1122255"/>
                <a:gd name="connsiteY237" fmla="*/ 18096 h 61601"/>
                <a:gd name="connsiteX238" fmla="*/ 330666 w 1122255"/>
                <a:gd name="connsiteY238" fmla="*/ 19596 h 61601"/>
                <a:gd name="connsiteX239" fmla="*/ 326447 w 1122255"/>
                <a:gd name="connsiteY239" fmla="*/ 23909 h 61601"/>
                <a:gd name="connsiteX240" fmla="*/ 324947 w 1122255"/>
                <a:gd name="connsiteY240" fmla="*/ 30473 h 61601"/>
                <a:gd name="connsiteX241" fmla="*/ 326447 w 1122255"/>
                <a:gd name="connsiteY241" fmla="*/ 37036 h 61601"/>
                <a:gd name="connsiteX242" fmla="*/ 330666 w 1122255"/>
                <a:gd name="connsiteY242" fmla="*/ 41349 h 61601"/>
                <a:gd name="connsiteX243" fmla="*/ 336292 w 1122255"/>
                <a:gd name="connsiteY243" fmla="*/ 42849 h 61601"/>
                <a:gd name="connsiteX244" fmla="*/ 370896 w 1122255"/>
                <a:gd name="connsiteY244" fmla="*/ 47818 h 61601"/>
                <a:gd name="connsiteX245" fmla="*/ 361895 w 1122255"/>
                <a:gd name="connsiteY245" fmla="*/ 44349 h 61601"/>
                <a:gd name="connsiteX246" fmla="*/ 358801 w 1122255"/>
                <a:gd name="connsiteY246" fmla="*/ 34692 h 61601"/>
                <a:gd name="connsiteX247" fmla="*/ 358801 w 1122255"/>
                <a:gd name="connsiteY247" fmla="*/ 14158 h 61601"/>
                <a:gd name="connsiteX248" fmla="*/ 364239 w 1122255"/>
                <a:gd name="connsiteY248" fmla="*/ 14158 h 61601"/>
                <a:gd name="connsiteX249" fmla="*/ 364239 w 1122255"/>
                <a:gd name="connsiteY249" fmla="*/ 33848 h 61601"/>
                <a:gd name="connsiteX250" fmla="*/ 366302 w 1122255"/>
                <a:gd name="connsiteY250" fmla="*/ 40693 h 61601"/>
                <a:gd name="connsiteX251" fmla="*/ 372022 w 1122255"/>
                <a:gd name="connsiteY251" fmla="*/ 42849 h 61601"/>
                <a:gd name="connsiteX252" fmla="*/ 376897 w 1122255"/>
                <a:gd name="connsiteY252" fmla="*/ 41443 h 61601"/>
                <a:gd name="connsiteX253" fmla="*/ 380273 w 1122255"/>
                <a:gd name="connsiteY253" fmla="*/ 37598 h 61601"/>
                <a:gd name="connsiteX254" fmla="*/ 381492 w 1122255"/>
                <a:gd name="connsiteY254" fmla="*/ 32629 h 61601"/>
                <a:gd name="connsiteX255" fmla="*/ 381492 w 1122255"/>
                <a:gd name="connsiteY255" fmla="*/ 14158 h 61601"/>
                <a:gd name="connsiteX256" fmla="*/ 386930 w 1122255"/>
                <a:gd name="connsiteY256" fmla="*/ 14158 h 61601"/>
                <a:gd name="connsiteX257" fmla="*/ 386930 w 1122255"/>
                <a:gd name="connsiteY257" fmla="*/ 46787 h 61601"/>
                <a:gd name="connsiteX258" fmla="*/ 381679 w 1122255"/>
                <a:gd name="connsiteY258" fmla="*/ 46787 h 61601"/>
                <a:gd name="connsiteX259" fmla="*/ 381679 w 1122255"/>
                <a:gd name="connsiteY259" fmla="*/ 42099 h 61601"/>
                <a:gd name="connsiteX260" fmla="*/ 381492 w 1122255"/>
                <a:gd name="connsiteY260" fmla="*/ 42099 h 61601"/>
                <a:gd name="connsiteX261" fmla="*/ 377179 w 1122255"/>
                <a:gd name="connsiteY261" fmla="*/ 46131 h 61601"/>
                <a:gd name="connsiteX262" fmla="*/ 370896 w 1122255"/>
                <a:gd name="connsiteY262" fmla="*/ 47818 h 61601"/>
                <a:gd name="connsiteX263" fmla="*/ 407840 w 1122255"/>
                <a:gd name="connsiteY263" fmla="*/ 47256 h 61601"/>
                <a:gd name="connsiteX264" fmla="*/ 404090 w 1122255"/>
                <a:gd name="connsiteY264" fmla="*/ 46693 h 61601"/>
                <a:gd name="connsiteX265" fmla="*/ 401277 w 1122255"/>
                <a:gd name="connsiteY265" fmla="*/ 44912 h 61601"/>
                <a:gd name="connsiteX266" fmla="*/ 398745 w 1122255"/>
                <a:gd name="connsiteY266" fmla="*/ 38255 h 61601"/>
                <a:gd name="connsiteX267" fmla="*/ 398745 w 1122255"/>
                <a:gd name="connsiteY267" fmla="*/ 19127 h 61601"/>
                <a:gd name="connsiteX268" fmla="*/ 393026 w 1122255"/>
                <a:gd name="connsiteY268" fmla="*/ 19127 h 61601"/>
                <a:gd name="connsiteX269" fmla="*/ 393026 w 1122255"/>
                <a:gd name="connsiteY269" fmla="*/ 14158 h 61601"/>
                <a:gd name="connsiteX270" fmla="*/ 398745 w 1122255"/>
                <a:gd name="connsiteY270" fmla="*/ 14158 h 61601"/>
                <a:gd name="connsiteX271" fmla="*/ 398745 w 1122255"/>
                <a:gd name="connsiteY271" fmla="*/ 4969 h 61601"/>
                <a:gd name="connsiteX272" fmla="*/ 404183 w 1122255"/>
                <a:gd name="connsiteY272" fmla="*/ 4969 h 61601"/>
                <a:gd name="connsiteX273" fmla="*/ 404183 w 1122255"/>
                <a:gd name="connsiteY273" fmla="*/ 14158 h 61601"/>
                <a:gd name="connsiteX274" fmla="*/ 412153 w 1122255"/>
                <a:gd name="connsiteY274" fmla="*/ 14158 h 61601"/>
                <a:gd name="connsiteX275" fmla="*/ 412153 w 1122255"/>
                <a:gd name="connsiteY275" fmla="*/ 19127 h 61601"/>
                <a:gd name="connsiteX276" fmla="*/ 404183 w 1122255"/>
                <a:gd name="connsiteY276" fmla="*/ 19127 h 61601"/>
                <a:gd name="connsiteX277" fmla="*/ 404183 w 1122255"/>
                <a:gd name="connsiteY277" fmla="*/ 36848 h 61601"/>
                <a:gd name="connsiteX278" fmla="*/ 405215 w 1122255"/>
                <a:gd name="connsiteY278" fmla="*/ 40880 h 61601"/>
                <a:gd name="connsiteX279" fmla="*/ 408684 w 1122255"/>
                <a:gd name="connsiteY279" fmla="*/ 42287 h 61601"/>
                <a:gd name="connsiteX280" fmla="*/ 412247 w 1122255"/>
                <a:gd name="connsiteY280" fmla="*/ 41161 h 61601"/>
                <a:gd name="connsiteX281" fmla="*/ 412247 w 1122255"/>
                <a:gd name="connsiteY281" fmla="*/ 46506 h 61601"/>
                <a:gd name="connsiteX282" fmla="*/ 410278 w 1122255"/>
                <a:gd name="connsiteY282" fmla="*/ 47068 h 61601"/>
                <a:gd name="connsiteX283" fmla="*/ 407840 w 1122255"/>
                <a:gd name="connsiteY283" fmla="*/ 47256 h 61601"/>
                <a:gd name="connsiteX284" fmla="*/ 414649 w 1122255"/>
                <a:gd name="connsiteY284" fmla="*/ 46787 h 61601"/>
                <a:gd name="connsiteX285" fmla="*/ 414649 w 1122255"/>
                <a:gd name="connsiteY285" fmla="*/ 46787 h 61601"/>
                <a:gd name="connsiteX286" fmla="*/ 433516 w 1122255"/>
                <a:gd name="connsiteY286" fmla="*/ 1031 h 61601"/>
                <a:gd name="connsiteX287" fmla="*/ 438954 w 1122255"/>
                <a:gd name="connsiteY287" fmla="*/ 1031 h 61601"/>
                <a:gd name="connsiteX288" fmla="*/ 438954 w 1122255"/>
                <a:gd name="connsiteY288" fmla="*/ 14533 h 61601"/>
                <a:gd name="connsiteX289" fmla="*/ 438673 w 1122255"/>
                <a:gd name="connsiteY289" fmla="*/ 18940 h 61601"/>
                <a:gd name="connsiteX290" fmla="*/ 438954 w 1122255"/>
                <a:gd name="connsiteY290" fmla="*/ 18940 h 61601"/>
                <a:gd name="connsiteX291" fmla="*/ 443173 w 1122255"/>
                <a:gd name="connsiteY291" fmla="*/ 14814 h 61601"/>
                <a:gd name="connsiteX292" fmla="*/ 449549 w 1122255"/>
                <a:gd name="connsiteY292" fmla="*/ 13127 h 61601"/>
                <a:gd name="connsiteX293" fmla="*/ 458644 w 1122255"/>
                <a:gd name="connsiteY293" fmla="*/ 16690 h 61601"/>
                <a:gd name="connsiteX294" fmla="*/ 461738 w 1122255"/>
                <a:gd name="connsiteY294" fmla="*/ 25878 h 61601"/>
                <a:gd name="connsiteX295" fmla="*/ 461738 w 1122255"/>
                <a:gd name="connsiteY295" fmla="*/ 46787 h 61601"/>
                <a:gd name="connsiteX296" fmla="*/ 456300 w 1122255"/>
                <a:gd name="connsiteY296" fmla="*/ 46787 h 61601"/>
                <a:gd name="connsiteX297" fmla="*/ 456300 w 1122255"/>
                <a:gd name="connsiteY297" fmla="*/ 26722 h 61601"/>
                <a:gd name="connsiteX298" fmla="*/ 454050 w 1122255"/>
                <a:gd name="connsiteY298" fmla="*/ 20253 h 61601"/>
                <a:gd name="connsiteX299" fmla="*/ 448330 w 1122255"/>
                <a:gd name="connsiteY299" fmla="*/ 18096 h 61601"/>
                <a:gd name="connsiteX300" fmla="*/ 443548 w 1122255"/>
                <a:gd name="connsiteY300" fmla="*/ 19690 h 61601"/>
                <a:gd name="connsiteX301" fmla="*/ 440173 w 1122255"/>
                <a:gd name="connsiteY301" fmla="*/ 23628 h 61601"/>
                <a:gd name="connsiteX302" fmla="*/ 438954 w 1122255"/>
                <a:gd name="connsiteY302" fmla="*/ 28597 h 61601"/>
                <a:gd name="connsiteX303" fmla="*/ 438954 w 1122255"/>
                <a:gd name="connsiteY303" fmla="*/ 46787 h 61601"/>
                <a:gd name="connsiteX304" fmla="*/ 433516 w 1122255"/>
                <a:gd name="connsiteY304" fmla="*/ 46787 h 61601"/>
                <a:gd name="connsiteX305" fmla="*/ 433516 w 1122255"/>
                <a:gd name="connsiteY305" fmla="*/ 1031 h 61601"/>
                <a:gd name="connsiteX306" fmla="*/ 484114 w 1122255"/>
                <a:gd name="connsiteY306" fmla="*/ 47818 h 61601"/>
                <a:gd name="connsiteX307" fmla="*/ 475676 w 1122255"/>
                <a:gd name="connsiteY307" fmla="*/ 45568 h 61601"/>
                <a:gd name="connsiteX308" fmla="*/ 469956 w 1122255"/>
                <a:gd name="connsiteY308" fmla="*/ 39380 h 61601"/>
                <a:gd name="connsiteX309" fmla="*/ 467894 w 1122255"/>
                <a:gd name="connsiteY309" fmla="*/ 30566 h 61601"/>
                <a:gd name="connsiteX310" fmla="*/ 469769 w 1122255"/>
                <a:gd name="connsiteY310" fmla="*/ 21940 h 61601"/>
                <a:gd name="connsiteX311" fmla="*/ 475301 w 1122255"/>
                <a:gd name="connsiteY311" fmla="*/ 15564 h 61601"/>
                <a:gd name="connsiteX312" fmla="*/ 483646 w 1122255"/>
                <a:gd name="connsiteY312" fmla="*/ 13127 h 61601"/>
                <a:gd name="connsiteX313" fmla="*/ 491897 w 1122255"/>
                <a:gd name="connsiteY313" fmla="*/ 15283 h 61601"/>
                <a:gd name="connsiteX314" fmla="*/ 497335 w 1122255"/>
                <a:gd name="connsiteY314" fmla="*/ 21190 h 61601"/>
                <a:gd name="connsiteX315" fmla="*/ 499210 w 1122255"/>
                <a:gd name="connsiteY315" fmla="*/ 29816 h 61601"/>
                <a:gd name="connsiteX316" fmla="*/ 499116 w 1122255"/>
                <a:gd name="connsiteY316" fmla="*/ 31504 h 61601"/>
                <a:gd name="connsiteX317" fmla="*/ 473332 w 1122255"/>
                <a:gd name="connsiteY317" fmla="*/ 31504 h 61601"/>
                <a:gd name="connsiteX318" fmla="*/ 475113 w 1122255"/>
                <a:gd name="connsiteY318" fmla="*/ 37786 h 61601"/>
                <a:gd name="connsiteX319" fmla="*/ 479145 w 1122255"/>
                <a:gd name="connsiteY319" fmla="*/ 41630 h 61601"/>
                <a:gd name="connsiteX320" fmla="*/ 484302 w 1122255"/>
                <a:gd name="connsiteY320" fmla="*/ 42849 h 61601"/>
                <a:gd name="connsiteX321" fmla="*/ 493959 w 1122255"/>
                <a:gd name="connsiteY321" fmla="*/ 37036 h 61601"/>
                <a:gd name="connsiteX322" fmla="*/ 498554 w 1122255"/>
                <a:gd name="connsiteY322" fmla="*/ 39286 h 61601"/>
                <a:gd name="connsiteX323" fmla="*/ 492834 w 1122255"/>
                <a:gd name="connsiteY323" fmla="*/ 45474 h 61601"/>
                <a:gd name="connsiteX324" fmla="*/ 484114 w 1122255"/>
                <a:gd name="connsiteY324" fmla="*/ 47818 h 61601"/>
                <a:gd name="connsiteX325" fmla="*/ 493491 w 1122255"/>
                <a:gd name="connsiteY325" fmla="*/ 27003 h 61601"/>
                <a:gd name="connsiteX326" fmla="*/ 492366 w 1122255"/>
                <a:gd name="connsiteY326" fmla="*/ 22972 h 61601"/>
                <a:gd name="connsiteX327" fmla="*/ 489084 w 1122255"/>
                <a:gd name="connsiteY327" fmla="*/ 19502 h 61601"/>
                <a:gd name="connsiteX328" fmla="*/ 483646 w 1122255"/>
                <a:gd name="connsiteY328" fmla="*/ 18096 h 61601"/>
                <a:gd name="connsiteX329" fmla="*/ 477082 w 1122255"/>
                <a:gd name="connsiteY329" fmla="*/ 20534 h 61601"/>
                <a:gd name="connsiteX330" fmla="*/ 473613 w 1122255"/>
                <a:gd name="connsiteY330" fmla="*/ 27003 h 61601"/>
                <a:gd name="connsiteX331" fmla="*/ 493491 w 1122255"/>
                <a:gd name="connsiteY331" fmla="*/ 27003 h 61601"/>
                <a:gd name="connsiteX332" fmla="*/ 505583 w 1122255"/>
                <a:gd name="connsiteY332" fmla="*/ 14158 h 61601"/>
                <a:gd name="connsiteX333" fmla="*/ 510740 w 1122255"/>
                <a:gd name="connsiteY333" fmla="*/ 14158 h 61601"/>
                <a:gd name="connsiteX334" fmla="*/ 510740 w 1122255"/>
                <a:gd name="connsiteY334" fmla="*/ 19409 h 61601"/>
                <a:gd name="connsiteX335" fmla="*/ 511022 w 1122255"/>
                <a:gd name="connsiteY335" fmla="*/ 19409 h 61601"/>
                <a:gd name="connsiteX336" fmla="*/ 514678 w 1122255"/>
                <a:gd name="connsiteY336" fmla="*/ 15002 h 61601"/>
                <a:gd name="connsiteX337" fmla="*/ 520491 w 1122255"/>
                <a:gd name="connsiteY337" fmla="*/ 13220 h 61601"/>
                <a:gd name="connsiteX338" fmla="*/ 524336 w 1122255"/>
                <a:gd name="connsiteY338" fmla="*/ 13877 h 61601"/>
                <a:gd name="connsiteX339" fmla="*/ 524336 w 1122255"/>
                <a:gd name="connsiteY339" fmla="*/ 19784 h 61601"/>
                <a:gd name="connsiteX340" fmla="*/ 519741 w 1122255"/>
                <a:gd name="connsiteY340" fmla="*/ 18752 h 61601"/>
                <a:gd name="connsiteX341" fmla="*/ 515335 w 1122255"/>
                <a:gd name="connsiteY341" fmla="*/ 20065 h 61601"/>
                <a:gd name="connsiteX342" fmla="*/ 512147 w 1122255"/>
                <a:gd name="connsiteY342" fmla="*/ 23722 h 61601"/>
                <a:gd name="connsiteX343" fmla="*/ 511022 w 1122255"/>
                <a:gd name="connsiteY343" fmla="*/ 28597 h 61601"/>
                <a:gd name="connsiteX344" fmla="*/ 511022 w 1122255"/>
                <a:gd name="connsiteY344" fmla="*/ 46787 h 61601"/>
                <a:gd name="connsiteX345" fmla="*/ 505583 w 1122255"/>
                <a:gd name="connsiteY345" fmla="*/ 46787 h 61601"/>
                <a:gd name="connsiteX346" fmla="*/ 505583 w 1122255"/>
                <a:gd name="connsiteY346" fmla="*/ 14158 h 61601"/>
                <a:gd name="connsiteX347" fmla="*/ 525531 w 1122255"/>
                <a:gd name="connsiteY347" fmla="*/ 46787 h 61601"/>
                <a:gd name="connsiteX348" fmla="*/ 525531 w 1122255"/>
                <a:gd name="connsiteY348" fmla="*/ 46787 h 61601"/>
                <a:gd name="connsiteX349" fmla="*/ 559213 w 1122255"/>
                <a:gd name="connsiteY349" fmla="*/ 47818 h 61601"/>
                <a:gd name="connsiteX350" fmla="*/ 550681 w 1122255"/>
                <a:gd name="connsiteY350" fmla="*/ 45568 h 61601"/>
                <a:gd name="connsiteX351" fmla="*/ 544774 w 1122255"/>
                <a:gd name="connsiteY351" fmla="*/ 39380 h 61601"/>
                <a:gd name="connsiteX352" fmla="*/ 542711 w 1122255"/>
                <a:gd name="connsiteY352" fmla="*/ 30473 h 61601"/>
                <a:gd name="connsiteX353" fmla="*/ 544774 w 1122255"/>
                <a:gd name="connsiteY353" fmla="*/ 21659 h 61601"/>
                <a:gd name="connsiteX354" fmla="*/ 550681 w 1122255"/>
                <a:gd name="connsiteY354" fmla="*/ 15377 h 61601"/>
                <a:gd name="connsiteX355" fmla="*/ 559213 w 1122255"/>
                <a:gd name="connsiteY355" fmla="*/ 13127 h 61601"/>
                <a:gd name="connsiteX356" fmla="*/ 568026 w 1122255"/>
                <a:gd name="connsiteY356" fmla="*/ 15658 h 61601"/>
                <a:gd name="connsiteX357" fmla="*/ 573277 w 1122255"/>
                <a:gd name="connsiteY357" fmla="*/ 22128 h 61601"/>
                <a:gd name="connsiteX358" fmla="*/ 568308 w 1122255"/>
                <a:gd name="connsiteY358" fmla="*/ 24191 h 61601"/>
                <a:gd name="connsiteX359" fmla="*/ 564651 w 1122255"/>
                <a:gd name="connsiteY359" fmla="*/ 19690 h 61601"/>
                <a:gd name="connsiteX360" fmla="*/ 558932 w 1122255"/>
                <a:gd name="connsiteY360" fmla="*/ 18096 h 61601"/>
                <a:gd name="connsiteX361" fmla="*/ 553493 w 1122255"/>
                <a:gd name="connsiteY361" fmla="*/ 19690 h 61601"/>
                <a:gd name="connsiteX362" fmla="*/ 549555 w 1122255"/>
                <a:gd name="connsiteY362" fmla="*/ 24003 h 61601"/>
                <a:gd name="connsiteX363" fmla="*/ 548055 w 1122255"/>
                <a:gd name="connsiteY363" fmla="*/ 30473 h 61601"/>
                <a:gd name="connsiteX364" fmla="*/ 549555 w 1122255"/>
                <a:gd name="connsiteY364" fmla="*/ 36942 h 61601"/>
                <a:gd name="connsiteX365" fmla="*/ 553493 w 1122255"/>
                <a:gd name="connsiteY365" fmla="*/ 41349 h 61601"/>
                <a:gd name="connsiteX366" fmla="*/ 558932 w 1122255"/>
                <a:gd name="connsiteY366" fmla="*/ 42849 h 61601"/>
                <a:gd name="connsiteX367" fmla="*/ 564839 w 1122255"/>
                <a:gd name="connsiteY367" fmla="*/ 41255 h 61601"/>
                <a:gd name="connsiteX368" fmla="*/ 568589 w 1122255"/>
                <a:gd name="connsiteY368" fmla="*/ 36755 h 61601"/>
                <a:gd name="connsiteX369" fmla="*/ 573465 w 1122255"/>
                <a:gd name="connsiteY369" fmla="*/ 38817 h 61601"/>
                <a:gd name="connsiteX370" fmla="*/ 568026 w 1122255"/>
                <a:gd name="connsiteY370" fmla="*/ 45381 h 61601"/>
                <a:gd name="connsiteX371" fmla="*/ 559213 w 1122255"/>
                <a:gd name="connsiteY371" fmla="*/ 47818 h 61601"/>
                <a:gd name="connsiteX372" fmla="*/ 591127 w 1122255"/>
                <a:gd name="connsiteY372" fmla="*/ 47818 h 61601"/>
                <a:gd name="connsiteX373" fmla="*/ 582126 w 1122255"/>
                <a:gd name="connsiteY373" fmla="*/ 44349 h 61601"/>
                <a:gd name="connsiteX374" fmla="*/ 579032 w 1122255"/>
                <a:gd name="connsiteY374" fmla="*/ 34692 h 61601"/>
                <a:gd name="connsiteX375" fmla="*/ 579032 w 1122255"/>
                <a:gd name="connsiteY375" fmla="*/ 14158 h 61601"/>
                <a:gd name="connsiteX376" fmla="*/ 584470 w 1122255"/>
                <a:gd name="connsiteY376" fmla="*/ 14158 h 61601"/>
                <a:gd name="connsiteX377" fmla="*/ 584470 w 1122255"/>
                <a:gd name="connsiteY377" fmla="*/ 33848 h 61601"/>
                <a:gd name="connsiteX378" fmla="*/ 586533 w 1122255"/>
                <a:gd name="connsiteY378" fmla="*/ 40693 h 61601"/>
                <a:gd name="connsiteX379" fmla="*/ 592252 w 1122255"/>
                <a:gd name="connsiteY379" fmla="*/ 42849 h 61601"/>
                <a:gd name="connsiteX380" fmla="*/ 597128 w 1122255"/>
                <a:gd name="connsiteY380" fmla="*/ 41443 h 61601"/>
                <a:gd name="connsiteX381" fmla="*/ 600503 w 1122255"/>
                <a:gd name="connsiteY381" fmla="*/ 37598 h 61601"/>
                <a:gd name="connsiteX382" fmla="*/ 601722 w 1122255"/>
                <a:gd name="connsiteY382" fmla="*/ 32629 h 61601"/>
                <a:gd name="connsiteX383" fmla="*/ 601722 w 1122255"/>
                <a:gd name="connsiteY383" fmla="*/ 14158 h 61601"/>
                <a:gd name="connsiteX384" fmla="*/ 607160 w 1122255"/>
                <a:gd name="connsiteY384" fmla="*/ 14158 h 61601"/>
                <a:gd name="connsiteX385" fmla="*/ 607160 w 1122255"/>
                <a:gd name="connsiteY385" fmla="*/ 46787 h 61601"/>
                <a:gd name="connsiteX386" fmla="*/ 601910 w 1122255"/>
                <a:gd name="connsiteY386" fmla="*/ 46787 h 61601"/>
                <a:gd name="connsiteX387" fmla="*/ 601910 w 1122255"/>
                <a:gd name="connsiteY387" fmla="*/ 42099 h 61601"/>
                <a:gd name="connsiteX388" fmla="*/ 601722 w 1122255"/>
                <a:gd name="connsiteY388" fmla="*/ 42099 h 61601"/>
                <a:gd name="connsiteX389" fmla="*/ 597409 w 1122255"/>
                <a:gd name="connsiteY389" fmla="*/ 46131 h 61601"/>
                <a:gd name="connsiteX390" fmla="*/ 591127 w 1122255"/>
                <a:gd name="connsiteY390" fmla="*/ 47818 h 61601"/>
                <a:gd name="connsiteX391" fmla="*/ 615187 w 1122255"/>
                <a:gd name="connsiteY391" fmla="*/ 14158 h 61601"/>
                <a:gd name="connsiteX392" fmla="*/ 620344 w 1122255"/>
                <a:gd name="connsiteY392" fmla="*/ 14158 h 61601"/>
                <a:gd name="connsiteX393" fmla="*/ 620344 w 1122255"/>
                <a:gd name="connsiteY393" fmla="*/ 19409 h 61601"/>
                <a:gd name="connsiteX394" fmla="*/ 620625 w 1122255"/>
                <a:gd name="connsiteY394" fmla="*/ 19409 h 61601"/>
                <a:gd name="connsiteX395" fmla="*/ 624282 w 1122255"/>
                <a:gd name="connsiteY395" fmla="*/ 15002 h 61601"/>
                <a:gd name="connsiteX396" fmla="*/ 630095 w 1122255"/>
                <a:gd name="connsiteY396" fmla="*/ 13220 h 61601"/>
                <a:gd name="connsiteX397" fmla="*/ 633939 w 1122255"/>
                <a:gd name="connsiteY397" fmla="*/ 13877 h 61601"/>
                <a:gd name="connsiteX398" fmla="*/ 633939 w 1122255"/>
                <a:gd name="connsiteY398" fmla="*/ 19784 h 61601"/>
                <a:gd name="connsiteX399" fmla="*/ 629345 w 1122255"/>
                <a:gd name="connsiteY399" fmla="*/ 18752 h 61601"/>
                <a:gd name="connsiteX400" fmla="*/ 624938 w 1122255"/>
                <a:gd name="connsiteY400" fmla="*/ 20065 h 61601"/>
                <a:gd name="connsiteX401" fmla="*/ 621750 w 1122255"/>
                <a:gd name="connsiteY401" fmla="*/ 23722 h 61601"/>
                <a:gd name="connsiteX402" fmla="*/ 620625 w 1122255"/>
                <a:gd name="connsiteY402" fmla="*/ 28597 h 61601"/>
                <a:gd name="connsiteX403" fmla="*/ 620625 w 1122255"/>
                <a:gd name="connsiteY403" fmla="*/ 46787 h 61601"/>
                <a:gd name="connsiteX404" fmla="*/ 615187 w 1122255"/>
                <a:gd name="connsiteY404" fmla="*/ 46787 h 61601"/>
                <a:gd name="connsiteX405" fmla="*/ 615187 w 1122255"/>
                <a:gd name="connsiteY405" fmla="*/ 14158 h 61601"/>
                <a:gd name="connsiteX406" fmla="*/ 639167 w 1122255"/>
                <a:gd name="connsiteY406" fmla="*/ 14158 h 61601"/>
                <a:gd name="connsiteX407" fmla="*/ 644324 w 1122255"/>
                <a:gd name="connsiteY407" fmla="*/ 14158 h 61601"/>
                <a:gd name="connsiteX408" fmla="*/ 644324 w 1122255"/>
                <a:gd name="connsiteY408" fmla="*/ 19409 h 61601"/>
                <a:gd name="connsiteX409" fmla="*/ 644605 w 1122255"/>
                <a:gd name="connsiteY409" fmla="*/ 19409 h 61601"/>
                <a:gd name="connsiteX410" fmla="*/ 648262 w 1122255"/>
                <a:gd name="connsiteY410" fmla="*/ 15002 h 61601"/>
                <a:gd name="connsiteX411" fmla="*/ 654075 w 1122255"/>
                <a:gd name="connsiteY411" fmla="*/ 13220 h 61601"/>
                <a:gd name="connsiteX412" fmla="*/ 657919 w 1122255"/>
                <a:gd name="connsiteY412" fmla="*/ 13877 h 61601"/>
                <a:gd name="connsiteX413" fmla="*/ 657919 w 1122255"/>
                <a:gd name="connsiteY413" fmla="*/ 19784 h 61601"/>
                <a:gd name="connsiteX414" fmla="*/ 653325 w 1122255"/>
                <a:gd name="connsiteY414" fmla="*/ 18752 h 61601"/>
                <a:gd name="connsiteX415" fmla="*/ 648918 w 1122255"/>
                <a:gd name="connsiteY415" fmla="*/ 20065 h 61601"/>
                <a:gd name="connsiteX416" fmla="*/ 645730 w 1122255"/>
                <a:gd name="connsiteY416" fmla="*/ 23722 h 61601"/>
                <a:gd name="connsiteX417" fmla="*/ 644605 w 1122255"/>
                <a:gd name="connsiteY417" fmla="*/ 28597 h 61601"/>
                <a:gd name="connsiteX418" fmla="*/ 644605 w 1122255"/>
                <a:gd name="connsiteY418" fmla="*/ 46787 h 61601"/>
                <a:gd name="connsiteX419" fmla="*/ 639167 w 1122255"/>
                <a:gd name="connsiteY419" fmla="*/ 46787 h 61601"/>
                <a:gd name="connsiteX420" fmla="*/ 639167 w 1122255"/>
                <a:gd name="connsiteY420" fmla="*/ 14158 h 61601"/>
                <a:gd name="connsiteX421" fmla="*/ 675759 w 1122255"/>
                <a:gd name="connsiteY421" fmla="*/ 47818 h 61601"/>
                <a:gd name="connsiteX422" fmla="*/ 667321 w 1122255"/>
                <a:gd name="connsiteY422" fmla="*/ 45568 h 61601"/>
                <a:gd name="connsiteX423" fmla="*/ 661601 w 1122255"/>
                <a:gd name="connsiteY423" fmla="*/ 39380 h 61601"/>
                <a:gd name="connsiteX424" fmla="*/ 659539 w 1122255"/>
                <a:gd name="connsiteY424" fmla="*/ 30566 h 61601"/>
                <a:gd name="connsiteX425" fmla="*/ 661414 w 1122255"/>
                <a:gd name="connsiteY425" fmla="*/ 21940 h 61601"/>
                <a:gd name="connsiteX426" fmla="*/ 666946 w 1122255"/>
                <a:gd name="connsiteY426" fmla="*/ 15564 h 61601"/>
                <a:gd name="connsiteX427" fmla="*/ 675291 w 1122255"/>
                <a:gd name="connsiteY427" fmla="*/ 13127 h 61601"/>
                <a:gd name="connsiteX428" fmla="*/ 683542 w 1122255"/>
                <a:gd name="connsiteY428" fmla="*/ 15283 h 61601"/>
                <a:gd name="connsiteX429" fmla="*/ 688980 w 1122255"/>
                <a:gd name="connsiteY429" fmla="*/ 21190 h 61601"/>
                <a:gd name="connsiteX430" fmla="*/ 690855 w 1122255"/>
                <a:gd name="connsiteY430" fmla="*/ 29816 h 61601"/>
                <a:gd name="connsiteX431" fmla="*/ 690761 w 1122255"/>
                <a:gd name="connsiteY431" fmla="*/ 31504 h 61601"/>
                <a:gd name="connsiteX432" fmla="*/ 664977 w 1122255"/>
                <a:gd name="connsiteY432" fmla="*/ 31504 h 61601"/>
                <a:gd name="connsiteX433" fmla="*/ 666758 w 1122255"/>
                <a:gd name="connsiteY433" fmla="*/ 37786 h 61601"/>
                <a:gd name="connsiteX434" fmla="*/ 670790 w 1122255"/>
                <a:gd name="connsiteY434" fmla="*/ 41630 h 61601"/>
                <a:gd name="connsiteX435" fmla="*/ 675947 w 1122255"/>
                <a:gd name="connsiteY435" fmla="*/ 42849 h 61601"/>
                <a:gd name="connsiteX436" fmla="*/ 685604 w 1122255"/>
                <a:gd name="connsiteY436" fmla="*/ 37036 h 61601"/>
                <a:gd name="connsiteX437" fmla="*/ 690199 w 1122255"/>
                <a:gd name="connsiteY437" fmla="*/ 39286 h 61601"/>
                <a:gd name="connsiteX438" fmla="*/ 684479 w 1122255"/>
                <a:gd name="connsiteY438" fmla="*/ 45474 h 61601"/>
                <a:gd name="connsiteX439" fmla="*/ 675759 w 1122255"/>
                <a:gd name="connsiteY439" fmla="*/ 47818 h 61601"/>
                <a:gd name="connsiteX440" fmla="*/ 685136 w 1122255"/>
                <a:gd name="connsiteY440" fmla="*/ 27003 h 61601"/>
                <a:gd name="connsiteX441" fmla="*/ 684010 w 1122255"/>
                <a:gd name="connsiteY441" fmla="*/ 22972 h 61601"/>
                <a:gd name="connsiteX442" fmla="*/ 680729 w 1122255"/>
                <a:gd name="connsiteY442" fmla="*/ 19502 h 61601"/>
                <a:gd name="connsiteX443" fmla="*/ 675291 w 1122255"/>
                <a:gd name="connsiteY443" fmla="*/ 18096 h 61601"/>
                <a:gd name="connsiteX444" fmla="*/ 668727 w 1122255"/>
                <a:gd name="connsiteY444" fmla="*/ 20534 h 61601"/>
                <a:gd name="connsiteX445" fmla="*/ 665258 w 1122255"/>
                <a:gd name="connsiteY445" fmla="*/ 27003 h 61601"/>
                <a:gd name="connsiteX446" fmla="*/ 685136 w 1122255"/>
                <a:gd name="connsiteY446" fmla="*/ 27003 h 61601"/>
                <a:gd name="connsiteX447" fmla="*/ 697228 w 1122255"/>
                <a:gd name="connsiteY447" fmla="*/ 14158 h 61601"/>
                <a:gd name="connsiteX448" fmla="*/ 702385 w 1122255"/>
                <a:gd name="connsiteY448" fmla="*/ 14158 h 61601"/>
                <a:gd name="connsiteX449" fmla="*/ 702385 w 1122255"/>
                <a:gd name="connsiteY449" fmla="*/ 18940 h 61601"/>
                <a:gd name="connsiteX450" fmla="*/ 702666 w 1122255"/>
                <a:gd name="connsiteY450" fmla="*/ 18940 h 61601"/>
                <a:gd name="connsiteX451" fmla="*/ 706885 w 1122255"/>
                <a:gd name="connsiteY451" fmla="*/ 14814 h 61601"/>
                <a:gd name="connsiteX452" fmla="*/ 713167 w 1122255"/>
                <a:gd name="connsiteY452" fmla="*/ 13127 h 61601"/>
                <a:gd name="connsiteX453" fmla="*/ 722169 w 1122255"/>
                <a:gd name="connsiteY453" fmla="*/ 16596 h 61601"/>
                <a:gd name="connsiteX454" fmla="*/ 725263 w 1122255"/>
                <a:gd name="connsiteY454" fmla="*/ 25878 h 61601"/>
                <a:gd name="connsiteX455" fmla="*/ 725263 w 1122255"/>
                <a:gd name="connsiteY455" fmla="*/ 46787 h 61601"/>
                <a:gd name="connsiteX456" fmla="*/ 719824 w 1122255"/>
                <a:gd name="connsiteY456" fmla="*/ 46787 h 61601"/>
                <a:gd name="connsiteX457" fmla="*/ 719824 w 1122255"/>
                <a:gd name="connsiteY457" fmla="*/ 26722 h 61601"/>
                <a:gd name="connsiteX458" fmla="*/ 717668 w 1122255"/>
                <a:gd name="connsiteY458" fmla="*/ 20159 h 61601"/>
                <a:gd name="connsiteX459" fmla="*/ 711761 w 1122255"/>
                <a:gd name="connsiteY459" fmla="*/ 18096 h 61601"/>
                <a:gd name="connsiteX460" fmla="*/ 706979 w 1122255"/>
                <a:gd name="connsiteY460" fmla="*/ 19596 h 61601"/>
                <a:gd name="connsiteX461" fmla="*/ 703791 w 1122255"/>
                <a:gd name="connsiteY461" fmla="*/ 23440 h 61601"/>
                <a:gd name="connsiteX462" fmla="*/ 702666 w 1122255"/>
                <a:gd name="connsiteY462" fmla="*/ 28410 h 61601"/>
                <a:gd name="connsiteX463" fmla="*/ 702666 w 1122255"/>
                <a:gd name="connsiteY463" fmla="*/ 46787 h 61601"/>
                <a:gd name="connsiteX464" fmla="*/ 697228 w 1122255"/>
                <a:gd name="connsiteY464" fmla="*/ 46787 h 61601"/>
                <a:gd name="connsiteX465" fmla="*/ 697228 w 1122255"/>
                <a:gd name="connsiteY465" fmla="*/ 14158 h 61601"/>
                <a:gd name="connsiteX466" fmla="*/ 744066 w 1122255"/>
                <a:gd name="connsiteY466" fmla="*/ 47256 h 61601"/>
                <a:gd name="connsiteX467" fmla="*/ 740315 w 1122255"/>
                <a:gd name="connsiteY467" fmla="*/ 46693 h 61601"/>
                <a:gd name="connsiteX468" fmla="*/ 737502 w 1122255"/>
                <a:gd name="connsiteY468" fmla="*/ 44912 h 61601"/>
                <a:gd name="connsiteX469" fmla="*/ 734971 w 1122255"/>
                <a:gd name="connsiteY469" fmla="*/ 38255 h 61601"/>
                <a:gd name="connsiteX470" fmla="*/ 734971 w 1122255"/>
                <a:gd name="connsiteY470" fmla="*/ 19127 h 61601"/>
                <a:gd name="connsiteX471" fmla="*/ 729251 w 1122255"/>
                <a:gd name="connsiteY471" fmla="*/ 19127 h 61601"/>
                <a:gd name="connsiteX472" fmla="*/ 729251 w 1122255"/>
                <a:gd name="connsiteY472" fmla="*/ 14158 h 61601"/>
                <a:gd name="connsiteX473" fmla="*/ 734971 w 1122255"/>
                <a:gd name="connsiteY473" fmla="*/ 14158 h 61601"/>
                <a:gd name="connsiteX474" fmla="*/ 734971 w 1122255"/>
                <a:gd name="connsiteY474" fmla="*/ 4969 h 61601"/>
                <a:gd name="connsiteX475" fmla="*/ 740409 w 1122255"/>
                <a:gd name="connsiteY475" fmla="*/ 4969 h 61601"/>
                <a:gd name="connsiteX476" fmla="*/ 740409 w 1122255"/>
                <a:gd name="connsiteY476" fmla="*/ 14158 h 61601"/>
                <a:gd name="connsiteX477" fmla="*/ 748379 w 1122255"/>
                <a:gd name="connsiteY477" fmla="*/ 14158 h 61601"/>
                <a:gd name="connsiteX478" fmla="*/ 748379 w 1122255"/>
                <a:gd name="connsiteY478" fmla="*/ 19127 h 61601"/>
                <a:gd name="connsiteX479" fmla="*/ 740409 w 1122255"/>
                <a:gd name="connsiteY479" fmla="*/ 19127 h 61601"/>
                <a:gd name="connsiteX480" fmla="*/ 740409 w 1122255"/>
                <a:gd name="connsiteY480" fmla="*/ 36848 h 61601"/>
                <a:gd name="connsiteX481" fmla="*/ 741440 w 1122255"/>
                <a:gd name="connsiteY481" fmla="*/ 40880 h 61601"/>
                <a:gd name="connsiteX482" fmla="*/ 744909 w 1122255"/>
                <a:gd name="connsiteY482" fmla="*/ 42287 h 61601"/>
                <a:gd name="connsiteX483" fmla="*/ 748472 w 1122255"/>
                <a:gd name="connsiteY483" fmla="*/ 41161 h 61601"/>
                <a:gd name="connsiteX484" fmla="*/ 748472 w 1122255"/>
                <a:gd name="connsiteY484" fmla="*/ 46506 h 61601"/>
                <a:gd name="connsiteX485" fmla="*/ 746503 w 1122255"/>
                <a:gd name="connsiteY485" fmla="*/ 47068 h 61601"/>
                <a:gd name="connsiteX486" fmla="*/ 744066 w 1122255"/>
                <a:gd name="connsiteY486" fmla="*/ 47256 h 61601"/>
                <a:gd name="connsiteX487" fmla="*/ 750874 w 1122255"/>
                <a:gd name="connsiteY487" fmla="*/ 46787 h 61601"/>
                <a:gd name="connsiteX488" fmla="*/ 750874 w 1122255"/>
                <a:gd name="connsiteY488" fmla="*/ 46787 h 61601"/>
                <a:gd name="connsiteX489" fmla="*/ 783618 w 1122255"/>
                <a:gd name="connsiteY489" fmla="*/ 47818 h 61601"/>
                <a:gd name="connsiteX490" fmla="*/ 775648 w 1122255"/>
                <a:gd name="connsiteY490" fmla="*/ 45568 h 61601"/>
                <a:gd name="connsiteX491" fmla="*/ 770023 w 1122255"/>
                <a:gd name="connsiteY491" fmla="*/ 39380 h 61601"/>
                <a:gd name="connsiteX492" fmla="*/ 768054 w 1122255"/>
                <a:gd name="connsiteY492" fmla="*/ 30473 h 61601"/>
                <a:gd name="connsiteX493" fmla="*/ 770023 w 1122255"/>
                <a:gd name="connsiteY493" fmla="*/ 21659 h 61601"/>
                <a:gd name="connsiteX494" fmla="*/ 775648 w 1122255"/>
                <a:gd name="connsiteY494" fmla="*/ 15377 h 61601"/>
                <a:gd name="connsiteX495" fmla="*/ 783618 w 1122255"/>
                <a:gd name="connsiteY495" fmla="*/ 13127 h 61601"/>
                <a:gd name="connsiteX496" fmla="*/ 790275 w 1122255"/>
                <a:gd name="connsiteY496" fmla="*/ 14814 h 61601"/>
                <a:gd name="connsiteX497" fmla="*/ 794776 w 1122255"/>
                <a:gd name="connsiteY497" fmla="*/ 19034 h 61601"/>
                <a:gd name="connsiteX498" fmla="*/ 794963 w 1122255"/>
                <a:gd name="connsiteY498" fmla="*/ 19034 h 61601"/>
                <a:gd name="connsiteX499" fmla="*/ 794776 w 1122255"/>
                <a:gd name="connsiteY499" fmla="*/ 14533 h 61601"/>
                <a:gd name="connsiteX500" fmla="*/ 794776 w 1122255"/>
                <a:gd name="connsiteY500" fmla="*/ 1031 h 61601"/>
                <a:gd name="connsiteX501" fmla="*/ 800214 w 1122255"/>
                <a:gd name="connsiteY501" fmla="*/ 1031 h 61601"/>
                <a:gd name="connsiteX502" fmla="*/ 800214 w 1122255"/>
                <a:gd name="connsiteY502" fmla="*/ 46787 h 61601"/>
                <a:gd name="connsiteX503" fmla="*/ 794963 w 1122255"/>
                <a:gd name="connsiteY503" fmla="*/ 46787 h 61601"/>
                <a:gd name="connsiteX504" fmla="*/ 794963 w 1122255"/>
                <a:gd name="connsiteY504" fmla="*/ 42005 h 61601"/>
                <a:gd name="connsiteX505" fmla="*/ 794776 w 1122255"/>
                <a:gd name="connsiteY505" fmla="*/ 42005 h 61601"/>
                <a:gd name="connsiteX506" fmla="*/ 790275 w 1122255"/>
                <a:gd name="connsiteY506" fmla="*/ 46131 h 61601"/>
                <a:gd name="connsiteX507" fmla="*/ 783618 w 1122255"/>
                <a:gd name="connsiteY507" fmla="*/ 47818 h 61601"/>
                <a:gd name="connsiteX508" fmla="*/ 784181 w 1122255"/>
                <a:gd name="connsiteY508" fmla="*/ 42849 h 61601"/>
                <a:gd name="connsiteX509" fmla="*/ 789525 w 1122255"/>
                <a:gd name="connsiteY509" fmla="*/ 41349 h 61601"/>
                <a:gd name="connsiteX510" fmla="*/ 793463 w 1122255"/>
                <a:gd name="connsiteY510" fmla="*/ 37036 h 61601"/>
                <a:gd name="connsiteX511" fmla="*/ 794963 w 1122255"/>
                <a:gd name="connsiteY511" fmla="*/ 30473 h 61601"/>
                <a:gd name="connsiteX512" fmla="*/ 793463 w 1122255"/>
                <a:gd name="connsiteY512" fmla="*/ 24003 h 61601"/>
                <a:gd name="connsiteX513" fmla="*/ 789525 w 1122255"/>
                <a:gd name="connsiteY513" fmla="*/ 19690 h 61601"/>
                <a:gd name="connsiteX514" fmla="*/ 784181 w 1122255"/>
                <a:gd name="connsiteY514" fmla="*/ 18096 h 61601"/>
                <a:gd name="connsiteX515" fmla="*/ 778836 w 1122255"/>
                <a:gd name="connsiteY515" fmla="*/ 19690 h 61601"/>
                <a:gd name="connsiteX516" fmla="*/ 774898 w 1122255"/>
                <a:gd name="connsiteY516" fmla="*/ 24003 h 61601"/>
                <a:gd name="connsiteX517" fmla="*/ 773398 w 1122255"/>
                <a:gd name="connsiteY517" fmla="*/ 30473 h 61601"/>
                <a:gd name="connsiteX518" fmla="*/ 774898 w 1122255"/>
                <a:gd name="connsiteY518" fmla="*/ 37036 h 61601"/>
                <a:gd name="connsiteX519" fmla="*/ 778836 w 1122255"/>
                <a:gd name="connsiteY519" fmla="*/ 41349 h 61601"/>
                <a:gd name="connsiteX520" fmla="*/ 784181 w 1122255"/>
                <a:gd name="connsiteY520" fmla="*/ 42849 h 61601"/>
                <a:gd name="connsiteX521" fmla="*/ 822919 w 1122255"/>
                <a:gd name="connsiteY521" fmla="*/ 47818 h 61601"/>
                <a:gd name="connsiteX522" fmla="*/ 814293 w 1122255"/>
                <a:gd name="connsiteY522" fmla="*/ 45568 h 61601"/>
                <a:gd name="connsiteX523" fmla="*/ 808292 w 1122255"/>
                <a:gd name="connsiteY523" fmla="*/ 39286 h 61601"/>
                <a:gd name="connsiteX524" fmla="*/ 806229 w 1122255"/>
                <a:gd name="connsiteY524" fmla="*/ 30473 h 61601"/>
                <a:gd name="connsiteX525" fmla="*/ 808292 w 1122255"/>
                <a:gd name="connsiteY525" fmla="*/ 21753 h 61601"/>
                <a:gd name="connsiteX526" fmla="*/ 814293 w 1122255"/>
                <a:gd name="connsiteY526" fmla="*/ 15471 h 61601"/>
                <a:gd name="connsiteX527" fmla="*/ 822919 w 1122255"/>
                <a:gd name="connsiteY527" fmla="*/ 13127 h 61601"/>
                <a:gd name="connsiteX528" fmla="*/ 831545 w 1122255"/>
                <a:gd name="connsiteY528" fmla="*/ 15471 h 61601"/>
                <a:gd name="connsiteX529" fmla="*/ 837546 w 1122255"/>
                <a:gd name="connsiteY529" fmla="*/ 21753 h 61601"/>
                <a:gd name="connsiteX530" fmla="*/ 839702 w 1122255"/>
                <a:gd name="connsiteY530" fmla="*/ 30473 h 61601"/>
                <a:gd name="connsiteX531" fmla="*/ 837546 w 1122255"/>
                <a:gd name="connsiteY531" fmla="*/ 39286 h 61601"/>
                <a:gd name="connsiteX532" fmla="*/ 831545 w 1122255"/>
                <a:gd name="connsiteY532" fmla="*/ 45568 h 61601"/>
                <a:gd name="connsiteX533" fmla="*/ 822919 w 1122255"/>
                <a:gd name="connsiteY533" fmla="*/ 47818 h 61601"/>
                <a:gd name="connsiteX534" fmla="*/ 822919 w 1122255"/>
                <a:gd name="connsiteY534" fmla="*/ 42849 h 61601"/>
                <a:gd name="connsiteX535" fmla="*/ 828545 w 1122255"/>
                <a:gd name="connsiteY535" fmla="*/ 41349 h 61601"/>
                <a:gd name="connsiteX536" fmla="*/ 832670 w 1122255"/>
                <a:gd name="connsiteY536" fmla="*/ 37036 h 61601"/>
                <a:gd name="connsiteX537" fmla="*/ 834264 w 1122255"/>
                <a:gd name="connsiteY537" fmla="*/ 30473 h 61601"/>
                <a:gd name="connsiteX538" fmla="*/ 832670 w 1122255"/>
                <a:gd name="connsiteY538" fmla="*/ 23909 h 61601"/>
                <a:gd name="connsiteX539" fmla="*/ 828545 w 1122255"/>
                <a:gd name="connsiteY539" fmla="*/ 19596 h 61601"/>
                <a:gd name="connsiteX540" fmla="*/ 822919 w 1122255"/>
                <a:gd name="connsiteY540" fmla="*/ 18096 h 61601"/>
                <a:gd name="connsiteX541" fmla="*/ 817293 w 1122255"/>
                <a:gd name="connsiteY541" fmla="*/ 19596 h 61601"/>
                <a:gd name="connsiteX542" fmla="*/ 813074 w 1122255"/>
                <a:gd name="connsiteY542" fmla="*/ 23909 h 61601"/>
                <a:gd name="connsiteX543" fmla="*/ 811574 w 1122255"/>
                <a:gd name="connsiteY543" fmla="*/ 30473 h 61601"/>
                <a:gd name="connsiteX544" fmla="*/ 813074 w 1122255"/>
                <a:gd name="connsiteY544" fmla="*/ 37036 h 61601"/>
                <a:gd name="connsiteX545" fmla="*/ 817293 w 1122255"/>
                <a:gd name="connsiteY545" fmla="*/ 41349 h 61601"/>
                <a:gd name="connsiteX546" fmla="*/ 822919 w 1122255"/>
                <a:gd name="connsiteY546" fmla="*/ 42849 h 61601"/>
                <a:gd name="connsiteX547" fmla="*/ 860374 w 1122255"/>
                <a:gd name="connsiteY547" fmla="*/ 61601 h 61601"/>
                <a:gd name="connsiteX548" fmla="*/ 850811 w 1122255"/>
                <a:gd name="connsiteY548" fmla="*/ 58882 h 61601"/>
                <a:gd name="connsiteX549" fmla="*/ 845841 w 1122255"/>
                <a:gd name="connsiteY549" fmla="*/ 52507 h 61601"/>
                <a:gd name="connsiteX550" fmla="*/ 850811 w 1122255"/>
                <a:gd name="connsiteY550" fmla="*/ 50350 h 61601"/>
                <a:gd name="connsiteX551" fmla="*/ 854374 w 1122255"/>
                <a:gd name="connsiteY551" fmla="*/ 54944 h 61601"/>
                <a:gd name="connsiteX552" fmla="*/ 860374 w 1122255"/>
                <a:gd name="connsiteY552" fmla="*/ 56726 h 61601"/>
                <a:gd name="connsiteX553" fmla="*/ 868157 w 1122255"/>
                <a:gd name="connsiteY553" fmla="*/ 53725 h 61601"/>
                <a:gd name="connsiteX554" fmla="*/ 870969 w 1122255"/>
                <a:gd name="connsiteY554" fmla="*/ 45474 h 61601"/>
                <a:gd name="connsiteX555" fmla="*/ 870969 w 1122255"/>
                <a:gd name="connsiteY555" fmla="*/ 41818 h 61601"/>
                <a:gd name="connsiteX556" fmla="*/ 870688 w 1122255"/>
                <a:gd name="connsiteY556" fmla="*/ 41818 h 61601"/>
                <a:gd name="connsiteX557" fmla="*/ 866188 w 1122255"/>
                <a:gd name="connsiteY557" fmla="*/ 45849 h 61601"/>
                <a:gd name="connsiteX558" fmla="*/ 859624 w 1122255"/>
                <a:gd name="connsiteY558" fmla="*/ 47443 h 61601"/>
                <a:gd name="connsiteX559" fmla="*/ 851842 w 1122255"/>
                <a:gd name="connsiteY559" fmla="*/ 45287 h 61601"/>
                <a:gd name="connsiteX560" fmla="*/ 846310 w 1122255"/>
                <a:gd name="connsiteY560" fmla="*/ 39192 h 61601"/>
                <a:gd name="connsiteX561" fmla="*/ 844341 w 1122255"/>
                <a:gd name="connsiteY561" fmla="*/ 30285 h 61601"/>
                <a:gd name="connsiteX562" fmla="*/ 846310 w 1122255"/>
                <a:gd name="connsiteY562" fmla="*/ 21471 h 61601"/>
                <a:gd name="connsiteX563" fmla="*/ 851842 w 1122255"/>
                <a:gd name="connsiteY563" fmla="*/ 15377 h 61601"/>
                <a:gd name="connsiteX564" fmla="*/ 859624 w 1122255"/>
                <a:gd name="connsiteY564" fmla="*/ 13127 h 61601"/>
                <a:gd name="connsiteX565" fmla="*/ 866188 w 1122255"/>
                <a:gd name="connsiteY565" fmla="*/ 14721 h 61601"/>
                <a:gd name="connsiteX566" fmla="*/ 870688 w 1122255"/>
                <a:gd name="connsiteY566" fmla="*/ 18846 h 61601"/>
                <a:gd name="connsiteX567" fmla="*/ 870969 w 1122255"/>
                <a:gd name="connsiteY567" fmla="*/ 18846 h 61601"/>
                <a:gd name="connsiteX568" fmla="*/ 870969 w 1122255"/>
                <a:gd name="connsiteY568" fmla="*/ 14158 h 61601"/>
                <a:gd name="connsiteX569" fmla="*/ 876126 w 1122255"/>
                <a:gd name="connsiteY569" fmla="*/ 14158 h 61601"/>
                <a:gd name="connsiteX570" fmla="*/ 876126 w 1122255"/>
                <a:gd name="connsiteY570" fmla="*/ 45474 h 61601"/>
                <a:gd name="connsiteX571" fmla="*/ 871720 w 1122255"/>
                <a:gd name="connsiteY571" fmla="*/ 57476 h 61601"/>
                <a:gd name="connsiteX572" fmla="*/ 860374 w 1122255"/>
                <a:gd name="connsiteY572" fmla="*/ 61601 h 61601"/>
                <a:gd name="connsiteX573" fmla="*/ 860374 w 1122255"/>
                <a:gd name="connsiteY573" fmla="*/ 42474 h 61601"/>
                <a:gd name="connsiteX574" fmla="*/ 865625 w 1122255"/>
                <a:gd name="connsiteY574" fmla="*/ 41068 h 61601"/>
                <a:gd name="connsiteX575" fmla="*/ 869469 w 1122255"/>
                <a:gd name="connsiteY575" fmla="*/ 36848 h 61601"/>
                <a:gd name="connsiteX576" fmla="*/ 870969 w 1122255"/>
                <a:gd name="connsiteY576" fmla="*/ 30285 h 61601"/>
                <a:gd name="connsiteX577" fmla="*/ 869469 w 1122255"/>
                <a:gd name="connsiteY577" fmla="*/ 23722 h 61601"/>
                <a:gd name="connsiteX578" fmla="*/ 865625 w 1122255"/>
                <a:gd name="connsiteY578" fmla="*/ 19502 h 61601"/>
                <a:gd name="connsiteX579" fmla="*/ 860374 w 1122255"/>
                <a:gd name="connsiteY579" fmla="*/ 18096 h 61601"/>
                <a:gd name="connsiteX580" fmla="*/ 854936 w 1122255"/>
                <a:gd name="connsiteY580" fmla="*/ 19596 h 61601"/>
                <a:gd name="connsiteX581" fmla="*/ 851092 w 1122255"/>
                <a:gd name="connsiteY581" fmla="*/ 23815 h 61601"/>
                <a:gd name="connsiteX582" fmla="*/ 849686 w 1122255"/>
                <a:gd name="connsiteY582" fmla="*/ 30285 h 61601"/>
                <a:gd name="connsiteX583" fmla="*/ 851092 w 1122255"/>
                <a:gd name="connsiteY583" fmla="*/ 36848 h 61601"/>
                <a:gd name="connsiteX584" fmla="*/ 854936 w 1122255"/>
                <a:gd name="connsiteY584" fmla="*/ 41068 h 61601"/>
                <a:gd name="connsiteX585" fmla="*/ 860374 w 1122255"/>
                <a:gd name="connsiteY585" fmla="*/ 42474 h 61601"/>
                <a:gd name="connsiteX586" fmla="*/ 880173 w 1122255"/>
                <a:gd name="connsiteY586" fmla="*/ 46787 h 61601"/>
                <a:gd name="connsiteX587" fmla="*/ 880173 w 1122255"/>
                <a:gd name="connsiteY587" fmla="*/ 46787 h 61601"/>
                <a:gd name="connsiteX588" fmla="*/ 895477 w 1122255"/>
                <a:gd name="connsiteY588" fmla="*/ 14158 h 61601"/>
                <a:gd name="connsiteX589" fmla="*/ 901103 w 1122255"/>
                <a:gd name="connsiteY589" fmla="*/ 14158 h 61601"/>
                <a:gd name="connsiteX590" fmla="*/ 908791 w 1122255"/>
                <a:gd name="connsiteY590" fmla="*/ 39942 h 61601"/>
                <a:gd name="connsiteX591" fmla="*/ 908885 w 1122255"/>
                <a:gd name="connsiteY591" fmla="*/ 39942 h 61601"/>
                <a:gd name="connsiteX592" fmla="*/ 917136 w 1122255"/>
                <a:gd name="connsiteY592" fmla="*/ 14158 h 61601"/>
                <a:gd name="connsiteX593" fmla="*/ 922668 w 1122255"/>
                <a:gd name="connsiteY593" fmla="*/ 14158 h 61601"/>
                <a:gd name="connsiteX594" fmla="*/ 930919 w 1122255"/>
                <a:gd name="connsiteY594" fmla="*/ 39849 h 61601"/>
                <a:gd name="connsiteX595" fmla="*/ 931013 w 1122255"/>
                <a:gd name="connsiteY595" fmla="*/ 39849 h 61601"/>
                <a:gd name="connsiteX596" fmla="*/ 938701 w 1122255"/>
                <a:gd name="connsiteY596" fmla="*/ 14158 h 61601"/>
                <a:gd name="connsiteX597" fmla="*/ 944233 w 1122255"/>
                <a:gd name="connsiteY597" fmla="*/ 14158 h 61601"/>
                <a:gd name="connsiteX598" fmla="*/ 933732 w 1122255"/>
                <a:gd name="connsiteY598" fmla="*/ 46787 h 61601"/>
                <a:gd name="connsiteX599" fmla="*/ 928200 w 1122255"/>
                <a:gd name="connsiteY599" fmla="*/ 46787 h 61601"/>
                <a:gd name="connsiteX600" fmla="*/ 919761 w 1122255"/>
                <a:gd name="connsiteY600" fmla="*/ 20721 h 61601"/>
                <a:gd name="connsiteX601" fmla="*/ 911417 w 1122255"/>
                <a:gd name="connsiteY601" fmla="*/ 46787 h 61601"/>
                <a:gd name="connsiteX602" fmla="*/ 905978 w 1122255"/>
                <a:gd name="connsiteY602" fmla="*/ 46787 h 61601"/>
                <a:gd name="connsiteX603" fmla="*/ 895477 w 1122255"/>
                <a:gd name="connsiteY603" fmla="*/ 14158 h 61601"/>
                <a:gd name="connsiteX604" fmla="*/ 958494 w 1122255"/>
                <a:gd name="connsiteY604" fmla="*/ 47818 h 61601"/>
                <a:gd name="connsiteX605" fmla="*/ 952118 w 1122255"/>
                <a:gd name="connsiteY605" fmla="*/ 46412 h 61601"/>
                <a:gd name="connsiteX606" fmla="*/ 947711 w 1122255"/>
                <a:gd name="connsiteY606" fmla="*/ 42568 h 61601"/>
                <a:gd name="connsiteX607" fmla="*/ 946211 w 1122255"/>
                <a:gd name="connsiteY607" fmla="*/ 36942 h 61601"/>
                <a:gd name="connsiteX608" fmla="*/ 950055 w 1122255"/>
                <a:gd name="connsiteY608" fmla="*/ 28879 h 61601"/>
                <a:gd name="connsiteX609" fmla="*/ 959994 w 1122255"/>
                <a:gd name="connsiteY609" fmla="*/ 25972 h 61601"/>
                <a:gd name="connsiteX610" fmla="*/ 965432 w 1122255"/>
                <a:gd name="connsiteY610" fmla="*/ 26628 h 61601"/>
                <a:gd name="connsiteX611" fmla="*/ 969276 w 1122255"/>
                <a:gd name="connsiteY611" fmla="*/ 28035 h 61601"/>
                <a:gd name="connsiteX612" fmla="*/ 969276 w 1122255"/>
                <a:gd name="connsiteY612" fmla="*/ 26066 h 61601"/>
                <a:gd name="connsiteX613" fmla="*/ 966745 w 1122255"/>
                <a:gd name="connsiteY613" fmla="*/ 20253 h 61601"/>
                <a:gd name="connsiteX614" fmla="*/ 960275 w 1122255"/>
                <a:gd name="connsiteY614" fmla="*/ 18002 h 61601"/>
                <a:gd name="connsiteX615" fmla="*/ 955306 w 1122255"/>
                <a:gd name="connsiteY615" fmla="*/ 19221 h 61601"/>
                <a:gd name="connsiteX616" fmla="*/ 951555 w 1122255"/>
                <a:gd name="connsiteY616" fmla="*/ 22503 h 61601"/>
                <a:gd name="connsiteX617" fmla="*/ 947524 w 1122255"/>
                <a:gd name="connsiteY617" fmla="*/ 19409 h 61601"/>
                <a:gd name="connsiteX618" fmla="*/ 952774 w 1122255"/>
                <a:gd name="connsiteY618" fmla="*/ 14814 h 61601"/>
                <a:gd name="connsiteX619" fmla="*/ 960275 w 1122255"/>
                <a:gd name="connsiteY619" fmla="*/ 13127 h 61601"/>
                <a:gd name="connsiteX620" fmla="*/ 970683 w 1122255"/>
                <a:gd name="connsiteY620" fmla="*/ 16690 h 61601"/>
                <a:gd name="connsiteX621" fmla="*/ 974527 w 1122255"/>
                <a:gd name="connsiteY621" fmla="*/ 26160 h 61601"/>
                <a:gd name="connsiteX622" fmla="*/ 974527 w 1122255"/>
                <a:gd name="connsiteY622" fmla="*/ 46787 h 61601"/>
                <a:gd name="connsiteX623" fmla="*/ 969276 w 1122255"/>
                <a:gd name="connsiteY623" fmla="*/ 46787 h 61601"/>
                <a:gd name="connsiteX624" fmla="*/ 969276 w 1122255"/>
                <a:gd name="connsiteY624" fmla="*/ 42099 h 61601"/>
                <a:gd name="connsiteX625" fmla="*/ 969089 w 1122255"/>
                <a:gd name="connsiteY625" fmla="*/ 42099 h 61601"/>
                <a:gd name="connsiteX626" fmla="*/ 964870 w 1122255"/>
                <a:gd name="connsiteY626" fmla="*/ 46131 h 61601"/>
                <a:gd name="connsiteX627" fmla="*/ 958494 w 1122255"/>
                <a:gd name="connsiteY627" fmla="*/ 47818 h 61601"/>
                <a:gd name="connsiteX628" fmla="*/ 959056 w 1122255"/>
                <a:gd name="connsiteY628" fmla="*/ 43037 h 61601"/>
                <a:gd name="connsiteX629" fmla="*/ 964120 w 1122255"/>
                <a:gd name="connsiteY629" fmla="*/ 41630 h 61601"/>
                <a:gd name="connsiteX630" fmla="*/ 967870 w 1122255"/>
                <a:gd name="connsiteY630" fmla="*/ 37880 h 61601"/>
                <a:gd name="connsiteX631" fmla="*/ 969276 w 1122255"/>
                <a:gd name="connsiteY631" fmla="*/ 32629 h 61601"/>
                <a:gd name="connsiteX632" fmla="*/ 965526 w 1122255"/>
                <a:gd name="connsiteY632" fmla="*/ 31035 h 61601"/>
                <a:gd name="connsiteX633" fmla="*/ 960838 w 1122255"/>
                <a:gd name="connsiteY633" fmla="*/ 30379 h 61601"/>
                <a:gd name="connsiteX634" fmla="*/ 954087 w 1122255"/>
                <a:gd name="connsiteY634" fmla="*/ 32254 h 61601"/>
                <a:gd name="connsiteX635" fmla="*/ 951837 w 1122255"/>
                <a:gd name="connsiteY635" fmla="*/ 37036 h 61601"/>
                <a:gd name="connsiteX636" fmla="*/ 953806 w 1122255"/>
                <a:gd name="connsiteY636" fmla="*/ 41349 h 61601"/>
                <a:gd name="connsiteX637" fmla="*/ 959056 w 1122255"/>
                <a:gd name="connsiteY637" fmla="*/ 43037 h 61601"/>
                <a:gd name="connsiteX638" fmla="*/ 982042 w 1122255"/>
                <a:gd name="connsiteY638" fmla="*/ 1031 h 61601"/>
                <a:gd name="connsiteX639" fmla="*/ 987480 w 1122255"/>
                <a:gd name="connsiteY639" fmla="*/ 1031 h 61601"/>
                <a:gd name="connsiteX640" fmla="*/ 987480 w 1122255"/>
                <a:gd name="connsiteY640" fmla="*/ 46787 h 61601"/>
                <a:gd name="connsiteX641" fmla="*/ 982042 w 1122255"/>
                <a:gd name="connsiteY641" fmla="*/ 46787 h 61601"/>
                <a:gd name="connsiteX642" fmla="*/ 982042 w 1122255"/>
                <a:gd name="connsiteY642" fmla="*/ 1031 h 61601"/>
                <a:gd name="connsiteX643" fmla="*/ 995534 w 1122255"/>
                <a:gd name="connsiteY643" fmla="*/ 1031 h 61601"/>
                <a:gd name="connsiteX644" fmla="*/ 1000972 w 1122255"/>
                <a:gd name="connsiteY644" fmla="*/ 1031 h 61601"/>
                <a:gd name="connsiteX645" fmla="*/ 1000972 w 1122255"/>
                <a:gd name="connsiteY645" fmla="*/ 29816 h 61601"/>
                <a:gd name="connsiteX646" fmla="*/ 1016349 w 1122255"/>
                <a:gd name="connsiteY646" fmla="*/ 14158 h 61601"/>
                <a:gd name="connsiteX647" fmla="*/ 1023194 w 1122255"/>
                <a:gd name="connsiteY647" fmla="*/ 14158 h 61601"/>
                <a:gd name="connsiteX648" fmla="*/ 1023194 w 1122255"/>
                <a:gd name="connsiteY648" fmla="*/ 14439 h 61601"/>
                <a:gd name="connsiteX649" fmla="*/ 1010442 w 1122255"/>
                <a:gd name="connsiteY649" fmla="*/ 27378 h 61601"/>
                <a:gd name="connsiteX650" fmla="*/ 1023569 w 1122255"/>
                <a:gd name="connsiteY650" fmla="*/ 46506 h 61601"/>
                <a:gd name="connsiteX651" fmla="*/ 1023569 w 1122255"/>
                <a:gd name="connsiteY651" fmla="*/ 46787 h 61601"/>
                <a:gd name="connsiteX652" fmla="*/ 1017099 w 1122255"/>
                <a:gd name="connsiteY652" fmla="*/ 46787 h 61601"/>
                <a:gd name="connsiteX653" fmla="*/ 1006598 w 1122255"/>
                <a:gd name="connsiteY653" fmla="*/ 31129 h 61601"/>
                <a:gd name="connsiteX654" fmla="*/ 1000972 w 1122255"/>
                <a:gd name="connsiteY654" fmla="*/ 36755 h 61601"/>
                <a:gd name="connsiteX655" fmla="*/ 1000972 w 1122255"/>
                <a:gd name="connsiteY655" fmla="*/ 46787 h 61601"/>
                <a:gd name="connsiteX656" fmla="*/ 995534 w 1122255"/>
                <a:gd name="connsiteY656" fmla="*/ 46787 h 61601"/>
                <a:gd name="connsiteX657" fmla="*/ 995534 w 1122255"/>
                <a:gd name="connsiteY657" fmla="*/ 1031 h 61601"/>
                <a:gd name="connsiteX658" fmla="*/ 1041400 w 1122255"/>
                <a:gd name="connsiteY658" fmla="*/ 47818 h 61601"/>
                <a:gd name="connsiteX659" fmla="*/ 1032961 w 1122255"/>
                <a:gd name="connsiteY659" fmla="*/ 45568 h 61601"/>
                <a:gd name="connsiteX660" fmla="*/ 1027242 w 1122255"/>
                <a:gd name="connsiteY660" fmla="*/ 39380 h 61601"/>
                <a:gd name="connsiteX661" fmla="*/ 1025179 w 1122255"/>
                <a:gd name="connsiteY661" fmla="*/ 30566 h 61601"/>
                <a:gd name="connsiteX662" fmla="*/ 1027054 w 1122255"/>
                <a:gd name="connsiteY662" fmla="*/ 21940 h 61601"/>
                <a:gd name="connsiteX663" fmla="*/ 1032586 w 1122255"/>
                <a:gd name="connsiteY663" fmla="*/ 15564 h 61601"/>
                <a:gd name="connsiteX664" fmla="*/ 1040931 w 1122255"/>
                <a:gd name="connsiteY664" fmla="*/ 13127 h 61601"/>
                <a:gd name="connsiteX665" fmla="*/ 1049182 w 1122255"/>
                <a:gd name="connsiteY665" fmla="*/ 15283 h 61601"/>
                <a:gd name="connsiteX666" fmla="*/ 1054620 w 1122255"/>
                <a:gd name="connsiteY666" fmla="*/ 21190 h 61601"/>
                <a:gd name="connsiteX667" fmla="*/ 1056495 w 1122255"/>
                <a:gd name="connsiteY667" fmla="*/ 29816 h 61601"/>
                <a:gd name="connsiteX668" fmla="*/ 1056402 w 1122255"/>
                <a:gd name="connsiteY668" fmla="*/ 31504 h 61601"/>
                <a:gd name="connsiteX669" fmla="*/ 1030617 w 1122255"/>
                <a:gd name="connsiteY669" fmla="*/ 31504 h 61601"/>
                <a:gd name="connsiteX670" fmla="*/ 1032399 w 1122255"/>
                <a:gd name="connsiteY670" fmla="*/ 37786 h 61601"/>
                <a:gd name="connsiteX671" fmla="*/ 1036430 w 1122255"/>
                <a:gd name="connsiteY671" fmla="*/ 41630 h 61601"/>
                <a:gd name="connsiteX672" fmla="*/ 1041587 w 1122255"/>
                <a:gd name="connsiteY672" fmla="*/ 42849 h 61601"/>
                <a:gd name="connsiteX673" fmla="*/ 1051245 w 1122255"/>
                <a:gd name="connsiteY673" fmla="*/ 37036 h 61601"/>
                <a:gd name="connsiteX674" fmla="*/ 1055839 w 1122255"/>
                <a:gd name="connsiteY674" fmla="*/ 39286 h 61601"/>
                <a:gd name="connsiteX675" fmla="*/ 1050120 w 1122255"/>
                <a:gd name="connsiteY675" fmla="*/ 45474 h 61601"/>
                <a:gd name="connsiteX676" fmla="*/ 1041400 w 1122255"/>
                <a:gd name="connsiteY676" fmla="*/ 47818 h 61601"/>
                <a:gd name="connsiteX677" fmla="*/ 1050776 w 1122255"/>
                <a:gd name="connsiteY677" fmla="*/ 27003 h 61601"/>
                <a:gd name="connsiteX678" fmla="*/ 1049651 w 1122255"/>
                <a:gd name="connsiteY678" fmla="*/ 22972 h 61601"/>
                <a:gd name="connsiteX679" fmla="*/ 1046369 w 1122255"/>
                <a:gd name="connsiteY679" fmla="*/ 19502 h 61601"/>
                <a:gd name="connsiteX680" fmla="*/ 1040931 w 1122255"/>
                <a:gd name="connsiteY680" fmla="*/ 18096 h 61601"/>
                <a:gd name="connsiteX681" fmla="*/ 1034368 w 1122255"/>
                <a:gd name="connsiteY681" fmla="*/ 20534 h 61601"/>
                <a:gd name="connsiteX682" fmla="*/ 1030898 w 1122255"/>
                <a:gd name="connsiteY682" fmla="*/ 27003 h 61601"/>
                <a:gd name="connsiteX683" fmla="*/ 1050776 w 1122255"/>
                <a:gd name="connsiteY683" fmla="*/ 27003 h 61601"/>
                <a:gd name="connsiteX684" fmla="*/ 1062869 w 1122255"/>
                <a:gd name="connsiteY684" fmla="*/ 14158 h 61601"/>
                <a:gd name="connsiteX685" fmla="*/ 1068026 w 1122255"/>
                <a:gd name="connsiteY685" fmla="*/ 14158 h 61601"/>
                <a:gd name="connsiteX686" fmla="*/ 1068026 w 1122255"/>
                <a:gd name="connsiteY686" fmla="*/ 19409 h 61601"/>
                <a:gd name="connsiteX687" fmla="*/ 1068307 w 1122255"/>
                <a:gd name="connsiteY687" fmla="*/ 19409 h 61601"/>
                <a:gd name="connsiteX688" fmla="*/ 1071964 w 1122255"/>
                <a:gd name="connsiteY688" fmla="*/ 15002 h 61601"/>
                <a:gd name="connsiteX689" fmla="*/ 1077777 w 1122255"/>
                <a:gd name="connsiteY689" fmla="*/ 13220 h 61601"/>
                <a:gd name="connsiteX690" fmla="*/ 1081621 w 1122255"/>
                <a:gd name="connsiteY690" fmla="*/ 13877 h 61601"/>
                <a:gd name="connsiteX691" fmla="*/ 1081621 w 1122255"/>
                <a:gd name="connsiteY691" fmla="*/ 19784 h 61601"/>
                <a:gd name="connsiteX692" fmla="*/ 1077027 w 1122255"/>
                <a:gd name="connsiteY692" fmla="*/ 18752 h 61601"/>
                <a:gd name="connsiteX693" fmla="*/ 1072620 w 1122255"/>
                <a:gd name="connsiteY693" fmla="*/ 20065 h 61601"/>
                <a:gd name="connsiteX694" fmla="*/ 1069432 w 1122255"/>
                <a:gd name="connsiteY694" fmla="*/ 23722 h 61601"/>
                <a:gd name="connsiteX695" fmla="*/ 1068307 w 1122255"/>
                <a:gd name="connsiteY695" fmla="*/ 28597 h 61601"/>
                <a:gd name="connsiteX696" fmla="*/ 1068307 w 1122255"/>
                <a:gd name="connsiteY696" fmla="*/ 46787 h 61601"/>
                <a:gd name="connsiteX697" fmla="*/ 1062869 w 1122255"/>
                <a:gd name="connsiteY697" fmla="*/ 46787 h 61601"/>
                <a:gd name="connsiteX698" fmla="*/ 1062869 w 1122255"/>
                <a:gd name="connsiteY698" fmla="*/ 14158 h 61601"/>
                <a:gd name="connsiteX699" fmla="*/ 1085817 w 1122255"/>
                <a:gd name="connsiteY699" fmla="*/ 12470 h 61601"/>
                <a:gd name="connsiteX700" fmla="*/ 1089192 w 1122255"/>
                <a:gd name="connsiteY700" fmla="*/ 7688 h 61601"/>
                <a:gd name="connsiteX701" fmla="*/ 1086942 w 1122255"/>
                <a:gd name="connsiteY701" fmla="*/ 6563 h 61601"/>
                <a:gd name="connsiteX702" fmla="*/ 1086004 w 1122255"/>
                <a:gd name="connsiteY702" fmla="*/ 4032 h 61601"/>
                <a:gd name="connsiteX703" fmla="*/ 1087129 w 1122255"/>
                <a:gd name="connsiteY703" fmla="*/ 1219 h 61601"/>
                <a:gd name="connsiteX704" fmla="*/ 1090036 w 1122255"/>
                <a:gd name="connsiteY704" fmla="*/ 0 h 61601"/>
                <a:gd name="connsiteX705" fmla="*/ 1092943 w 1122255"/>
                <a:gd name="connsiteY705" fmla="*/ 1219 h 61601"/>
                <a:gd name="connsiteX706" fmla="*/ 1094162 w 1122255"/>
                <a:gd name="connsiteY706" fmla="*/ 4032 h 61601"/>
                <a:gd name="connsiteX707" fmla="*/ 1093693 w 1122255"/>
                <a:gd name="connsiteY707" fmla="*/ 6095 h 61601"/>
                <a:gd name="connsiteX708" fmla="*/ 1092380 w 1122255"/>
                <a:gd name="connsiteY708" fmla="*/ 8345 h 61601"/>
                <a:gd name="connsiteX709" fmla="*/ 1088348 w 1122255"/>
                <a:gd name="connsiteY709" fmla="*/ 14158 h 61601"/>
                <a:gd name="connsiteX710" fmla="*/ 1085817 w 1122255"/>
                <a:gd name="connsiteY710" fmla="*/ 12470 h 61601"/>
                <a:gd name="connsiteX711" fmla="*/ 1109317 w 1122255"/>
                <a:gd name="connsiteY711" fmla="*/ 47818 h 61601"/>
                <a:gd name="connsiteX712" fmla="*/ 1100503 w 1122255"/>
                <a:gd name="connsiteY712" fmla="*/ 45381 h 61601"/>
                <a:gd name="connsiteX713" fmla="*/ 1095628 w 1122255"/>
                <a:gd name="connsiteY713" fmla="*/ 39005 h 61601"/>
                <a:gd name="connsiteX714" fmla="*/ 1100503 w 1122255"/>
                <a:gd name="connsiteY714" fmla="*/ 36848 h 61601"/>
                <a:gd name="connsiteX715" fmla="*/ 1104066 w 1122255"/>
                <a:gd name="connsiteY715" fmla="*/ 41443 h 61601"/>
                <a:gd name="connsiteX716" fmla="*/ 1109317 w 1122255"/>
                <a:gd name="connsiteY716" fmla="*/ 43037 h 61601"/>
                <a:gd name="connsiteX717" fmla="*/ 1114568 w 1122255"/>
                <a:gd name="connsiteY717" fmla="*/ 41818 h 61601"/>
                <a:gd name="connsiteX718" fmla="*/ 1116724 w 1122255"/>
                <a:gd name="connsiteY718" fmla="*/ 38255 h 61601"/>
                <a:gd name="connsiteX719" fmla="*/ 1115036 w 1122255"/>
                <a:gd name="connsiteY719" fmla="*/ 34973 h 61601"/>
                <a:gd name="connsiteX720" fmla="*/ 1109598 w 1122255"/>
                <a:gd name="connsiteY720" fmla="*/ 32817 h 61601"/>
                <a:gd name="connsiteX721" fmla="*/ 1105660 w 1122255"/>
                <a:gd name="connsiteY721" fmla="*/ 31785 h 61601"/>
                <a:gd name="connsiteX722" fmla="*/ 1099191 w 1122255"/>
                <a:gd name="connsiteY722" fmla="*/ 28504 h 61601"/>
                <a:gd name="connsiteX723" fmla="*/ 1096753 w 1122255"/>
                <a:gd name="connsiteY723" fmla="*/ 22597 h 61601"/>
                <a:gd name="connsiteX724" fmla="*/ 1098441 w 1122255"/>
                <a:gd name="connsiteY724" fmla="*/ 17627 h 61601"/>
                <a:gd name="connsiteX725" fmla="*/ 1102941 w 1122255"/>
                <a:gd name="connsiteY725" fmla="*/ 14346 h 61601"/>
                <a:gd name="connsiteX726" fmla="*/ 1109036 w 1122255"/>
                <a:gd name="connsiteY726" fmla="*/ 13127 h 61601"/>
                <a:gd name="connsiteX727" fmla="*/ 1116630 w 1122255"/>
                <a:gd name="connsiteY727" fmla="*/ 15002 h 61601"/>
                <a:gd name="connsiteX728" fmla="*/ 1121412 w 1122255"/>
                <a:gd name="connsiteY728" fmla="*/ 20159 h 61601"/>
                <a:gd name="connsiteX729" fmla="*/ 1116724 w 1122255"/>
                <a:gd name="connsiteY729" fmla="*/ 22315 h 61601"/>
                <a:gd name="connsiteX730" fmla="*/ 1108942 w 1122255"/>
                <a:gd name="connsiteY730" fmla="*/ 18002 h 61601"/>
                <a:gd name="connsiteX731" fmla="*/ 1104254 w 1122255"/>
                <a:gd name="connsiteY731" fmla="*/ 19315 h 61601"/>
                <a:gd name="connsiteX732" fmla="*/ 1102285 w 1122255"/>
                <a:gd name="connsiteY732" fmla="*/ 22409 h 61601"/>
                <a:gd name="connsiteX733" fmla="*/ 1103691 w 1122255"/>
                <a:gd name="connsiteY733" fmla="*/ 25316 h 61601"/>
                <a:gd name="connsiteX734" fmla="*/ 1107911 w 1122255"/>
                <a:gd name="connsiteY734" fmla="*/ 27191 h 61601"/>
                <a:gd name="connsiteX735" fmla="*/ 1112599 w 1122255"/>
                <a:gd name="connsiteY735" fmla="*/ 28410 h 61601"/>
                <a:gd name="connsiteX736" fmla="*/ 1119818 w 1122255"/>
                <a:gd name="connsiteY736" fmla="*/ 32067 h 61601"/>
                <a:gd name="connsiteX737" fmla="*/ 1122256 w 1122255"/>
                <a:gd name="connsiteY737" fmla="*/ 37880 h 61601"/>
                <a:gd name="connsiteX738" fmla="*/ 1120475 w 1122255"/>
                <a:gd name="connsiteY738" fmla="*/ 43130 h 61601"/>
                <a:gd name="connsiteX739" fmla="*/ 1115880 w 1122255"/>
                <a:gd name="connsiteY739" fmla="*/ 46600 h 61601"/>
                <a:gd name="connsiteX740" fmla="*/ 1109317 w 1122255"/>
                <a:gd name="connsiteY740" fmla="*/ 47818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Lst>
              <a:rect l="l" t="t" r="r" b="b"/>
              <a:pathLst>
                <a:path w="1122255" h="61601">
                  <a:moveTo>
                    <a:pt x="0" y="1031"/>
                  </a:moveTo>
                  <a:lnTo>
                    <a:pt x="6001" y="1031"/>
                  </a:lnTo>
                  <a:lnTo>
                    <a:pt x="14252" y="34598"/>
                  </a:lnTo>
                  <a:lnTo>
                    <a:pt x="15096" y="37786"/>
                  </a:lnTo>
                  <a:lnTo>
                    <a:pt x="15283" y="37786"/>
                  </a:lnTo>
                  <a:lnTo>
                    <a:pt x="16315" y="34598"/>
                  </a:lnTo>
                  <a:lnTo>
                    <a:pt x="26535" y="1031"/>
                  </a:lnTo>
                  <a:lnTo>
                    <a:pt x="32160" y="1031"/>
                  </a:lnTo>
                  <a:lnTo>
                    <a:pt x="41911" y="34598"/>
                  </a:lnTo>
                  <a:lnTo>
                    <a:pt x="42849" y="37786"/>
                  </a:lnTo>
                  <a:lnTo>
                    <a:pt x="43130" y="37786"/>
                  </a:lnTo>
                  <a:lnTo>
                    <a:pt x="52132" y="1031"/>
                  </a:lnTo>
                  <a:lnTo>
                    <a:pt x="58132" y="1031"/>
                  </a:lnTo>
                  <a:lnTo>
                    <a:pt x="45849" y="46787"/>
                  </a:lnTo>
                  <a:lnTo>
                    <a:pt x="40224" y="46787"/>
                  </a:lnTo>
                  <a:lnTo>
                    <a:pt x="30473" y="13689"/>
                  </a:lnTo>
                  <a:lnTo>
                    <a:pt x="29441" y="10126"/>
                  </a:lnTo>
                  <a:lnTo>
                    <a:pt x="29160" y="10126"/>
                  </a:lnTo>
                  <a:lnTo>
                    <a:pt x="28129" y="13689"/>
                  </a:lnTo>
                  <a:lnTo>
                    <a:pt x="18002" y="46787"/>
                  </a:lnTo>
                  <a:lnTo>
                    <a:pt x="12377" y="46787"/>
                  </a:lnTo>
                  <a:lnTo>
                    <a:pt x="0" y="1031"/>
                  </a:lnTo>
                  <a:close/>
                  <a:moveTo>
                    <a:pt x="74625" y="47818"/>
                  </a:moveTo>
                  <a:cubicBezTo>
                    <a:pt x="71437" y="47818"/>
                    <a:pt x="68562" y="47068"/>
                    <a:pt x="65999" y="45568"/>
                  </a:cubicBezTo>
                  <a:cubicBezTo>
                    <a:pt x="63436" y="44006"/>
                    <a:pt x="61436" y="41911"/>
                    <a:pt x="59998" y="39286"/>
                  </a:cubicBezTo>
                  <a:cubicBezTo>
                    <a:pt x="58623" y="36598"/>
                    <a:pt x="57936" y="33660"/>
                    <a:pt x="57936" y="30473"/>
                  </a:cubicBezTo>
                  <a:cubicBezTo>
                    <a:pt x="57936" y="27285"/>
                    <a:pt x="58623" y="24378"/>
                    <a:pt x="59998" y="21753"/>
                  </a:cubicBezTo>
                  <a:cubicBezTo>
                    <a:pt x="61436" y="19065"/>
                    <a:pt x="63436" y="16971"/>
                    <a:pt x="65999" y="15471"/>
                  </a:cubicBezTo>
                  <a:cubicBezTo>
                    <a:pt x="68562" y="13908"/>
                    <a:pt x="71437" y="13127"/>
                    <a:pt x="74625" y="13127"/>
                  </a:cubicBezTo>
                  <a:cubicBezTo>
                    <a:pt x="77813" y="13127"/>
                    <a:pt x="80689" y="13908"/>
                    <a:pt x="83251" y="15471"/>
                  </a:cubicBezTo>
                  <a:cubicBezTo>
                    <a:pt x="85814" y="16971"/>
                    <a:pt x="87814" y="19065"/>
                    <a:pt x="89252" y="21753"/>
                  </a:cubicBezTo>
                  <a:cubicBezTo>
                    <a:pt x="90690" y="24378"/>
                    <a:pt x="91409" y="27285"/>
                    <a:pt x="91409" y="30473"/>
                  </a:cubicBezTo>
                  <a:cubicBezTo>
                    <a:pt x="91409" y="33660"/>
                    <a:pt x="90690" y="36598"/>
                    <a:pt x="89252" y="39286"/>
                  </a:cubicBezTo>
                  <a:cubicBezTo>
                    <a:pt x="87814" y="41911"/>
                    <a:pt x="85814" y="44006"/>
                    <a:pt x="83251" y="45568"/>
                  </a:cubicBezTo>
                  <a:cubicBezTo>
                    <a:pt x="80689" y="47068"/>
                    <a:pt x="77813" y="47818"/>
                    <a:pt x="74625" y="47818"/>
                  </a:cubicBezTo>
                  <a:close/>
                  <a:moveTo>
                    <a:pt x="74625" y="42849"/>
                  </a:moveTo>
                  <a:cubicBezTo>
                    <a:pt x="76625" y="42849"/>
                    <a:pt x="78501" y="42349"/>
                    <a:pt x="80251" y="41349"/>
                  </a:cubicBezTo>
                  <a:cubicBezTo>
                    <a:pt x="82001" y="40349"/>
                    <a:pt x="83376" y="38911"/>
                    <a:pt x="84376" y="37036"/>
                  </a:cubicBezTo>
                  <a:cubicBezTo>
                    <a:pt x="85439" y="35161"/>
                    <a:pt x="85970" y="32973"/>
                    <a:pt x="85970" y="30473"/>
                  </a:cubicBezTo>
                  <a:cubicBezTo>
                    <a:pt x="85970" y="27972"/>
                    <a:pt x="85439" y="25784"/>
                    <a:pt x="84376" y="23909"/>
                  </a:cubicBezTo>
                  <a:cubicBezTo>
                    <a:pt x="83376" y="22034"/>
                    <a:pt x="82001" y="20596"/>
                    <a:pt x="80251" y="19596"/>
                  </a:cubicBezTo>
                  <a:cubicBezTo>
                    <a:pt x="78501" y="18596"/>
                    <a:pt x="76625" y="18096"/>
                    <a:pt x="74625" y="18096"/>
                  </a:cubicBezTo>
                  <a:cubicBezTo>
                    <a:pt x="72625" y="18096"/>
                    <a:pt x="70750" y="18596"/>
                    <a:pt x="68999" y="19596"/>
                  </a:cubicBezTo>
                  <a:cubicBezTo>
                    <a:pt x="67249" y="20596"/>
                    <a:pt x="65843" y="22034"/>
                    <a:pt x="64780" y="23909"/>
                  </a:cubicBezTo>
                  <a:cubicBezTo>
                    <a:pt x="63780" y="25784"/>
                    <a:pt x="63280" y="27972"/>
                    <a:pt x="63280" y="30473"/>
                  </a:cubicBezTo>
                  <a:cubicBezTo>
                    <a:pt x="63280" y="32973"/>
                    <a:pt x="63780" y="35161"/>
                    <a:pt x="64780" y="37036"/>
                  </a:cubicBezTo>
                  <a:cubicBezTo>
                    <a:pt x="65843" y="38911"/>
                    <a:pt x="67249" y="40349"/>
                    <a:pt x="68999" y="41349"/>
                  </a:cubicBezTo>
                  <a:cubicBezTo>
                    <a:pt x="70750" y="42349"/>
                    <a:pt x="72625" y="42849"/>
                    <a:pt x="74625" y="42849"/>
                  </a:cubicBezTo>
                  <a:close/>
                  <a:moveTo>
                    <a:pt x="97095" y="14158"/>
                  </a:moveTo>
                  <a:lnTo>
                    <a:pt x="102252" y="14158"/>
                  </a:lnTo>
                  <a:lnTo>
                    <a:pt x="102252" y="19409"/>
                  </a:lnTo>
                  <a:lnTo>
                    <a:pt x="102533" y="19409"/>
                  </a:lnTo>
                  <a:cubicBezTo>
                    <a:pt x="103158" y="17596"/>
                    <a:pt x="104377" y="16127"/>
                    <a:pt x="106190" y="15002"/>
                  </a:cubicBezTo>
                  <a:cubicBezTo>
                    <a:pt x="108065" y="13814"/>
                    <a:pt x="110003" y="13220"/>
                    <a:pt x="112003" y="13220"/>
                  </a:cubicBezTo>
                  <a:cubicBezTo>
                    <a:pt x="113503" y="13220"/>
                    <a:pt x="114785" y="13439"/>
                    <a:pt x="115847" y="13877"/>
                  </a:cubicBezTo>
                  <a:lnTo>
                    <a:pt x="115847" y="19784"/>
                  </a:lnTo>
                  <a:cubicBezTo>
                    <a:pt x="114472" y="19096"/>
                    <a:pt x="112941" y="18752"/>
                    <a:pt x="111253" y="18752"/>
                  </a:cubicBezTo>
                  <a:cubicBezTo>
                    <a:pt x="109628" y="18752"/>
                    <a:pt x="108159" y="19190"/>
                    <a:pt x="106846" y="20065"/>
                  </a:cubicBezTo>
                  <a:cubicBezTo>
                    <a:pt x="105534" y="20940"/>
                    <a:pt x="104471" y="22159"/>
                    <a:pt x="103658" y="23722"/>
                  </a:cubicBezTo>
                  <a:cubicBezTo>
                    <a:pt x="102908" y="25222"/>
                    <a:pt x="102533" y="26847"/>
                    <a:pt x="102533" y="28597"/>
                  </a:cubicBezTo>
                  <a:lnTo>
                    <a:pt x="102533" y="46787"/>
                  </a:lnTo>
                  <a:lnTo>
                    <a:pt x="97095" y="46787"/>
                  </a:lnTo>
                  <a:lnTo>
                    <a:pt x="97095" y="14158"/>
                  </a:lnTo>
                  <a:close/>
                  <a:moveTo>
                    <a:pt x="121075" y="14158"/>
                  </a:moveTo>
                  <a:lnTo>
                    <a:pt x="126232" y="14158"/>
                  </a:lnTo>
                  <a:lnTo>
                    <a:pt x="126232" y="19409"/>
                  </a:lnTo>
                  <a:lnTo>
                    <a:pt x="126513" y="19409"/>
                  </a:lnTo>
                  <a:cubicBezTo>
                    <a:pt x="127138" y="17596"/>
                    <a:pt x="128357" y="16127"/>
                    <a:pt x="130170" y="15002"/>
                  </a:cubicBezTo>
                  <a:cubicBezTo>
                    <a:pt x="132045" y="13814"/>
                    <a:pt x="133983" y="13220"/>
                    <a:pt x="135983" y="13220"/>
                  </a:cubicBezTo>
                  <a:cubicBezTo>
                    <a:pt x="137483" y="13220"/>
                    <a:pt x="138765" y="13439"/>
                    <a:pt x="139827" y="13877"/>
                  </a:cubicBezTo>
                  <a:lnTo>
                    <a:pt x="139827" y="19784"/>
                  </a:lnTo>
                  <a:cubicBezTo>
                    <a:pt x="138452" y="19096"/>
                    <a:pt x="136921" y="18752"/>
                    <a:pt x="135233" y="18752"/>
                  </a:cubicBezTo>
                  <a:cubicBezTo>
                    <a:pt x="133608" y="18752"/>
                    <a:pt x="132139" y="19190"/>
                    <a:pt x="130826" y="20065"/>
                  </a:cubicBezTo>
                  <a:cubicBezTo>
                    <a:pt x="129514" y="20940"/>
                    <a:pt x="128451" y="22159"/>
                    <a:pt x="127638" y="23722"/>
                  </a:cubicBezTo>
                  <a:cubicBezTo>
                    <a:pt x="126888" y="25222"/>
                    <a:pt x="126513" y="26847"/>
                    <a:pt x="126513" y="28597"/>
                  </a:cubicBezTo>
                  <a:lnTo>
                    <a:pt x="126513" y="46787"/>
                  </a:lnTo>
                  <a:lnTo>
                    <a:pt x="121075" y="46787"/>
                  </a:lnTo>
                  <a:lnTo>
                    <a:pt x="121075" y="14158"/>
                  </a:lnTo>
                  <a:close/>
                  <a:moveTo>
                    <a:pt x="148243" y="8157"/>
                  </a:moveTo>
                  <a:cubicBezTo>
                    <a:pt x="147180" y="8157"/>
                    <a:pt x="146243" y="7782"/>
                    <a:pt x="145430" y="7032"/>
                  </a:cubicBezTo>
                  <a:cubicBezTo>
                    <a:pt x="144680" y="6282"/>
                    <a:pt x="144305" y="5344"/>
                    <a:pt x="144305" y="4219"/>
                  </a:cubicBezTo>
                  <a:cubicBezTo>
                    <a:pt x="144305" y="3157"/>
                    <a:pt x="144680" y="2250"/>
                    <a:pt x="145430" y="1500"/>
                  </a:cubicBezTo>
                  <a:cubicBezTo>
                    <a:pt x="146243" y="750"/>
                    <a:pt x="147180" y="375"/>
                    <a:pt x="148243" y="375"/>
                  </a:cubicBezTo>
                  <a:cubicBezTo>
                    <a:pt x="149368" y="375"/>
                    <a:pt x="150306" y="750"/>
                    <a:pt x="151056" y="1500"/>
                  </a:cubicBezTo>
                  <a:cubicBezTo>
                    <a:pt x="151806" y="2250"/>
                    <a:pt x="152181" y="3157"/>
                    <a:pt x="152181" y="4219"/>
                  </a:cubicBezTo>
                  <a:cubicBezTo>
                    <a:pt x="152181" y="5344"/>
                    <a:pt x="151806" y="6282"/>
                    <a:pt x="151056" y="7032"/>
                  </a:cubicBezTo>
                  <a:cubicBezTo>
                    <a:pt x="150306" y="7782"/>
                    <a:pt x="149368" y="8157"/>
                    <a:pt x="148243" y="8157"/>
                  </a:cubicBezTo>
                  <a:close/>
                  <a:moveTo>
                    <a:pt x="145524" y="14158"/>
                  </a:moveTo>
                  <a:lnTo>
                    <a:pt x="150962" y="14158"/>
                  </a:lnTo>
                  <a:lnTo>
                    <a:pt x="150962" y="46787"/>
                  </a:lnTo>
                  <a:lnTo>
                    <a:pt x="145524" y="46787"/>
                  </a:lnTo>
                  <a:lnTo>
                    <a:pt x="145524" y="14158"/>
                  </a:lnTo>
                  <a:close/>
                  <a:moveTo>
                    <a:pt x="173720" y="47818"/>
                  </a:moveTo>
                  <a:cubicBezTo>
                    <a:pt x="170594" y="47818"/>
                    <a:pt x="167781" y="47068"/>
                    <a:pt x="165281" y="45568"/>
                  </a:cubicBezTo>
                  <a:cubicBezTo>
                    <a:pt x="162843" y="44068"/>
                    <a:pt x="160937" y="42005"/>
                    <a:pt x="159562" y="39380"/>
                  </a:cubicBezTo>
                  <a:cubicBezTo>
                    <a:pt x="158186" y="36755"/>
                    <a:pt x="157499" y="33817"/>
                    <a:pt x="157499" y="30566"/>
                  </a:cubicBezTo>
                  <a:cubicBezTo>
                    <a:pt x="157499" y="27441"/>
                    <a:pt x="158124" y="24566"/>
                    <a:pt x="159374" y="21940"/>
                  </a:cubicBezTo>
                  <a:cubicBezTo>
                    <a:pt x="160687" y="19252"/>
                    <a:pt x="162531" y="17127"/>
                    <a:pt x="164906" y="15564"/>
                  </a:cubicBezTo>
                  <a:cubicBezTo>
                    <a:pt x="167344" y="13939"/>
                    <a:pt x="170126" y="13127"/>
                    <a:pt x="173251" y="13127"/>
                  </a:cubicBezTo>
                  <a:cubicBezTo>
                    <a:pt x="176439" y="13127"/>
                    <a:pt x="179189" y="13845"/>
                    <a:pt x="181502" y="15283"/>
                  </a:cubicBezTo>
                  <a:cubicBezTo>
                    <a:pt x="183877" y="16721"/>
                    <a:pt x="185690" y="18690"/>
                    <a:pt x="186940" y="21190"/>
                  </a:cubicBezTo>
                  <a:cubicBezTo>
                    <a:pt x="188190" y="23690"/>
                    <a:pt x="188815" y="26566"/>
                    <a:pt x="188815" y="29816"/>
                  </a:cubicBezTo>
                  <a:cubicBezTo>
                    <a:pt x="188815" y="30316"/>
                    <a:pt x="188784" y="30879"/>
                    <a:pt x="188721" y="31504"/>
                  </a:cubicBezTo>
                  <a:lnTo>
                    <a:pt x="162937" y="31504"/>
                  </a:lnTo>
                  <a:cubicBezTo>
                    <a:pt x="163062" y="34004"/>
                    <a:pt x="163656" y="36098"/>
                    <a:pt x="164718" y="37786"/>
                  </a:cubicBezTo>
                  <a:cubicBezTo>
                    <a:pt x="165781" y="39474"/>
                    <a:pt x="167125" y="40755"/>
                    <a:pt x="168750" y="41630"/>
                  </a:cubicBezTo>
                  <a:cubicBezTo>
                    <a:pt x="170375" y="42443"/>
                    <a:pt x="172095" y="42849"/>
                    <a:pt x="173907" y="42849"/>
                  </a:cubicBezTo>
                  <a:cubicBezTo>
                    <a:pt x="178158" y="42849"/>
                    <a:pt x="181377" y="40911"/>
                    <a:pt x="183565" y="37036"/>
                  </a:cubicBezTo>
                  <a:lnTo>
                    <a:pt x="188159" y="39286"/>
                  </a:lnTo>
                  <a:cubicBezTo>
                    <a:pt x="186784" y="41849"/>
                    <a:pt x="184877" y="43912"/>
                    <a:pt x="182439" y="45474"/>
                  </a:cubicBezTo>
                  <a:cubicBezTo>
                    <a:pt x="180002" y="47037"/>
                    <a:pt x="177095" y="47818"/>
                    <a:pt x="173720" y="47818"/>
                  </a:cubicBezTo>
                  <a:close/>
                  <a:moveTo>
                    <a:pt x="183096" y="27003"/>
                  </a:moveTo>
                  <a:cubicBezTo>
                    <a:pt x="183033" y="25628"/>
                    <a:pt x="182658" y="24284"/>
                    <a:pt x="181971" y="22972"/>
                  </a:cubicBezTo>
                  <a:cubicBezTo>
                    <a:pt x="181283" y="21597"/>
                    <a:pt x="180189" y="20440"/>
                    <a:pt x="178689" y="19502"/>
                  </a:cubicBezTo>
                  <a:cubicBezTo>
                    <a:pt x="177251" y="18565"/>
                    <a:pt x="175438" y="18096"/>
                    <a:pt x="173251" y="18096"/>
                  </a:cubicBezTo>
                  <a:cubicBezTo>
                    <a:pt x="170688" y="18096"/>
                    <a:pt x="168500" y="18909"/>
                    <a:pt x="166687" y="20534"/>
                  </a:cubicBezTo>
                  <a:cubicBezTo>
                    <a:pt x="164937" y="22159"/>
                    <a:pt x="163781" y="24316"/>
                    <a:pt x="163218" y="27003"/>
                  </a:cubicBezTo>
                  <a:lnTo>
                    <a:pt x="183096" y="27003"/>
                  </a:lnTo>
                  <a:close/>
                  <a:moveTo>
                    <a:pt x="209385" y="47818"/>
                  </a:moveTo>
                  <a:cubicBezTo>
                    <a:pt x="206447" y="47818"/>
                    <a:pt x="203790" y="47068"/>
                    <a:pt x="201415" y="45568"/>
                  </a:cubicBezTo>
                  <a:cubicBezTo>
                    <a:pt x="199040" y="44068"/>
                    <a:pt x="197165" y="42005"/>
                    <a:pt x="195789" y="39380"/>
                  </a:cubicBezTo>
                  <a:cubicBezTo>
                    <a:pt x="194477" y="36755"/>
                    <a:pt x="193820" y="33786"/>
                    <a:pt x="193820" y="30473"/>
                  </a:cubicBezTo>
                  <a:cubicBezTo>
                    <a:pt x="193820" y="27222"/>
                    <a:pt x="194477" y="24284"/>
                    <a:pt x="195789" y="21659"/>
                  </a:cubicBezTo>
                  <a:cubicBezTo>
                    <a:pt x="197165" y="18971"/>
                    <a:pt x="199040" y="16877"/>
                    <a:pt x="201415" y="15377"/>
                  </a:cubicBezTo>
                  <a:cubicBezTo>
                    <a:pt x="203790" y="13877"/>
                    <a:pt x="206447" y="13127"/>
                    <a:pt x="209385" y="13127"/>
                  </a:cubicBezTo>
                  <a:cubicBezTo>
                    <a:pt x="211885" y="13127"/>
                    <a:pt x="214104" y="13689"/>
                    <a:pt x="216042" y="14814"/>
                  </a:cubicBezTo>
                  <a:cubicBezTo>
                    <a:pt x="217980" y="15939"/>
                    <a:pt x="219480" y="17346"/>
                    <a:pt x="220543" y="19034"/>
                  </a:cubicBezTo>
                  <a:lnTo>
                    <a:pt x="220730" y="19034"/>
                  </a:lnTo>
                  <a:lnTo>
                    <a:pt x="220543" y="14533"/>
                  </a:lnTo>
                  <a:lnTo>
                    <a:pt x="220543" y="1031"/>
                  </a:lnTo>
                  <a:lnTo>
                    <a:pt x="225981" y="1031"/>
                  </a:lnTo>
                  <a:lnTo>
                    <a:pt x="225981" y="46787"/>
                  </a:lnTo>
                  <a:lnTo>
                    <a:pt x="220730" y="46787"/>
                  </a:lnTo>
                  <a:lnTo>
                    <a:pt x="220730" y="42005"/>
                  </a:lnTo>
                  <a:lnTo>
                    <a:pt x="220543" y="42005"/>
                  </a:lnTo>
                  <a:cubicBezTo>
                    <a:pt x="219480" y="43631"/>
                    <a:pt x="217980" y="45006"/>
                    <a:pt x="216042" y="46131"/>
                  </a:cubicBezTo>
                  <a:cubicBezTo>
                    <a:pt x="214104" y="47256"/>
                    <a:pt x="211885" y="47818"/>
                    <a:pt x="209385" y="47818"/>
                  </a:cubicBezTo>
                  <a:close/>
                  <a:moveTo>
                    <a:pt x="209948" y="42849"/>
                  </a:moveTo>
                  <a:cubicBezTo>
                    <a:pt x="211885" y="42849"/>
                    <a:pt x="213667" y="42349"/>
                    <a:pt x="215292" y="41349"/>
                  </a:cubicBezTo>
                  <a:cubicBezTo>
                    <a:pt x="216917" y="40349"/>
                    <a:pt x="218230" y="38911"/>
                    <a:pt x="219230" y="37036"/>
                  </a:cubicBezTo>
                  <a:cubicBezTo>
                    <a:pt x="220230" y="35161"/>
                    <a:pt x="220730" y="32973"/>
                    <a:pt x="220730" y="30473"/>
                  </a:cubicBezTo>
                  <a:cubicBezTo>
                    <a:pt x="220730" y="28035"/>
                    <a:pt x="220230" y="25878"/>
                    <a:pt x="219230" y="24003"/>
                  </a:cubicBezTo>
                  <a:cubicBezTo>
                    <a:pt x="218230" y="22128"/>
                    <a:pt x="216917" y="20690"/>
                    <a:pt x="215292" y="19690"/>
                  </a:cubicBezTo>
                  <a:cubicBezTo>
                    <a:pt x="213667" y="18627"/>
                    <a:pt x="211885" y="18096"/>
                    <a:pt x="209948" y="18096"/>
                  </a:cubicBezTo>
                  <a:cubicBezTo>
                    <a:pt x="208072" y="18096"/>
                    <a:pt x="206291" y="18627"/>
                    <a:pt x="204603" y="19690"/>
                  </a:cubicBezTo>
                  <a:cubicBezTo>
                    <a:pt x="202978" y="20690"/>
                    <a:pt x="201665" y="22128"/>
                    <a:pt x="200665" y="24003"/>
                  </a:cubicBezTo>
                  <a:cubicBezTo>
                    <a:pt x="199665" y="25878"/>
                    <a:pt x="199165" y="28035"/>
                    <a:pt x="199165" y="30473"/>
                  </a:cubicBezTo>
                  <a:cubicBezTo>
                    <a:pt x="199165" y="32910"/>
                    <a:pt x="199665" y="35098"/>
                    <a:pt x="200665" y="37036"/>
                  </a:cubicBezTo>
                  <a:cubicBezTo>
                    <a:pt x="201665" y="38911"/>
                    <a:pt x="202978" y="40349"/>
                    <a:pt x="204603" y="41349"/>
                  </a:cubicBezTo>
                  <a:cubicBezTo>
                    <a:pt x="206291" y="42349"/>
                    <a:pt x="208072" y="42849"/>
                    <a:pt x="209948" y="42849"/>
                  </a:cubicBezTo>
                  <a:close/>
                  <a:moveTo>
                    <a:pt x="229972" y="46787"/>
                  </a:moveTo>
                  <a:lnTo>
                    <a:pt x="229972" y="46787"/>
                  </a:lnTo>
                  <a:close/>
                  <a:moveTo>
                    <a:pt x="259247" y="47818"/>
                  </a:moveTo>
                  <a:cubicBezTo>
                    <a:pt x="256872" y="47818"/>
                    <a:pt x="254747" y="47350"/>
                    <a:pt x="252871" y="46412"/>
                  </a:cubicBezTo>
                  <a:cubicBezTo>
                    <a:pt x="250996" y="45474"/>
                    <a:pt x="249527" y="44193"/>
                    <a:pt x="248465" y="42568"/>
                  </a:cubicBezTo>
                  <a:cubicBezTo>
                    <a:pt x="247464" y="40880"/>
                    <a:pt x="246964" y="39005"/>
                    <a:pt x="246964" y="36942"/>
                  </a:cubicBezTo>
                  <a:cubicBezTo>
                    <a:pt x="246964" y="33504"/>
                    <a:pt x="248246" y="30816"/>
                    <a:pt x="250809" y="28879"/>
                  </a:cubicBezTo>
                  <a:cubicBezTo>
                    <a:pt x="253434" y="26941"/>
                    <a:pt x="256747" y="25972"/>
                    <a:pt x="260747" y="25972"/>
                  </a:cubicBezTo>
                  <a:cubicBezTo>
                    <a:pt x="262685" y="25972"/>
                    <a:pt x="264498" y="26191"/>
                    <a:pt x="266186" y="26628"/>
                  </a:cubicBezTo>
                  <a:cubicBezTo>
                    <a:pt x="267873" y="27003"/>
                    <a:pt x="269155" y="27472"/>
                    <a:pt x="270030" y="28035"/>
                  </a:cubicBezTo>
                  <a:lnTo>
                    <a:pt x="270030" y="26066"/>
                  </a:lnTo>
                  <a:cubicBezTo>
                    <a:pt x="270030" y="23628"/>
                    <a:pt x="269186" y="21690"/>
                    <a:pt x="267498" y="20253"/>
                  </a:cubicBezTo>
                  <a:cubicBezTo>
                    <a:pt x="265810" y="18752"/>
                    <a:pt x="263654" y="18002"/>
                    <a:pt x="261029" y="18002"/>
                  </a:cubicBezTo>
                  <a:cubicBezTo>
                    <a:pt x="259278" y="18002"/>
                    <a:pt x="257622" y="18409"/>
                    <a:pt x="256059" y="19221"/>
                  </a:cubicBezTo>
                  <a:cubicBezTo>
                    <a:pt x="254496" y="19971"/>
                    <a:pt x="253246" y="21065"/>
                    <a:pt x="252309" y="22503"/>
                  </a:cubicBezTo>
                  <a:lnTo>
                    <a:pt x="248277" y="19409"/>
                  </a:lnTo>
                  <a:cubicBezTo>
                    <a:pt x="249527" y="17471"/>
                    <a:pt x="251277" y="15939"/>
                    <a:pt x="253528" y="14814"/>
                  </a:cubicBezTo>
                  <a:cubicBezTo>
                    <a:pt x="255841" y="13689"/>
                    <a:pt x="258341" y="13127"/>
                    <a:pt x="261029" y="13127"/>
                  </a:cubicBezTo>
                  <a:cubicBezTo>
                    <a:pt x="265467" y="13127"/>
                    <a:pt x="268936" y="14314"/>
                    <a:pt x="271436" y="16690"/>
                  </a:cubicBezTo>
                  <a:cubicBezTo>
                    <a:pt x="273999" y="19002"/>
                    <a:pt x="275280" y="22159"/>
                    <a:pt x="275280" y="26160"/>
                  </a:cubicBezTo>
                  <a:lnTo>
                    <a:pt x="275280" y="46787"/>
                  </a:lnTo>
                  <a:lnTo>
                    <a:pt x="270030" y="46787"/>
                  </a:lnTo>
                  <a:lnTo>
                    <a:pt x="270030" y="42099"/>
                  </a:lnTo>
                  <a:lnTo>
                    <a:pt x="269842" y="42099"/>
                  </a:lnTo>
                  <a:cubicBezTo>
                    <a:pt x="268905" y="43662"/>
                    <a:pt x="267498" y="45006"/>
                    <a:pt x="265623" y="46131"/>
                  </a:cubicBezTo>
                  <a:cubicBezTo>
                    <a:pt x="263748" y="47256"/>
                    <a:pt x="261622" y="47818"/>
                    <a:pt x="259247" y="47818"/>
                  </a:cubicBezTo>
                  <a:close/>
                  <a:moveTo>
                    <a:pt x="259810" y="43037"/>
                  </a:moveTo>
                  <a:cubicBezTo>
                    <a:pt x="261622" y="43037"/>
                    <a:pt x="263310" y="42568"/>
                    <a:pt x="264873" y="41630"/>
                  </a:cubicBezTo>
                  <a:cubicBezTo>
                    <a:pt x="266436" y="40693"/>
                    <a:pt x="267686" y="39442"/>
                    <a:pt x="268623" y="37880"/>
                  </a:cubicBezTo>
                  <a:cubicBezTo>
                    <a:pt x="269561" y="36254"/>
                    <a:pt x="270030" y="34504"/>
                    <a:pt x="270030" y="32629"/>
                  </a:cubicBezTo>
                  <a:cubicBezTo>
                    <a:pt x="269029" y="31941"/>
                    <a:pt x="267779" y="31410"/>
                    <a:pt x="266279" y="31035"/>
                  </a:cubicBezTo>
                  <a:cubicBezTo>
                    <a:pt x="264779" y="30598"/>
                    <a:pt x="263216" y="30379"/>
                    <a:pt x="261591" y="30379"/>
                  </a:cubicBezTo>
                  <a:cubicBezTo>
                    <a:pt x="258591" y="30379"/>
                    <a:pt x="256341" y="31004"/>
                    <a:pt x="254840" y="32254"/>
                  </a:cubicBezTo>
                  <a:cubicBezTo>
                    <a:pt x="253340" y="33442"/>
                    <a:pt x="252590" y="35036"/>
                    <a:pt x="252590" y="37036"/>
                  </a:cubicBezTo>
                  <a:cubicBezTo>
                    <a:pt x="252590" y="38786"/>
                    <a:pt x="253246" y="40224"/>
                    <a:pt x="254559" y="41349"/>
                  </a:cubicBezTo>
                  <a:cubicBezTo>
                    <a:pt x="255934" y="42474"/>
                    <a:pt x="257684" y="43037"/>
                    <a:pt x="259810" y="43037"/>
                  </a:cubicBezTo>
                  <a:close/>
                  <a:moveTo>
                    <a:pt x="299391" y="47818"/>
                  </a:moveTo>
                  <a:cubicBezTo>
                    <a:pt x="296890" y="47818"/>
                    <a:pt x="294640" y="47256"/>
                    <a:pt x="292640" y="46131"/>
                  </a:cubicBezTo>
                  <a:cubicBezTo>
                    <a:pt x="290702" y="45006"/>
                    <a:pt x="289233" y="43631"/>
                    <a:pt x="288233" y="42005"/>
                  </a:cubicBezTo>
                  <a:lnTo>
                    <a:pt x="287952" y="42005"/>
                  </a:lnTo>
                  <a:lnTo>
                    <a:pt x="287952" y="46787"/>
                  </a:lnTo>
                  <a:lnTo>
                    <a:pt x="282795" y="46787"/>
                  </a:lnTo>
                  <a:lnTo>
                    <a:pt x="282795" y="1031"/>
                  </a:lnTo>
                  <a:lnTo>
                    <a:pt x="288233" y="1031"/>
                  </a:lnTo>
                  <a:lnTo>
                    <a:pt x="288233" y="14533"/>
                  </a:lnTo>
                  <a:lnTo>
                    <a:pt x="287952" y="19034"/>
                  </a:lnTo>
                  <a:lnTo>
                    <a:pt x="288233" y="19034"/>
                  </a:lnTo>
                  <a:cubicBezTo>
                    <a:pt x="289233" y="17346"/>
                    <a:pt x="290702" y="15939"/>
                    <a:pt x="292640" y="14814"/>
                  </a:cubicBezTo>
                  <a:cubicBezTo>
                    <a:pt x="294640" y="13689"/>
                    <a:pt x="296890" y="13127"/>
                    <a:pt x="299391" y="13127"/>
                  </a:cubicBezTo>
                  <a:cubicBezTo>
                    <a:pt x="302328" y="13127"/>
                    <a:pt x="304954" y="13877"/>
                    <a:pt x="307267" y="15377"/>
                  </a:cubicBezTo>
                  <a:cubicBezTo>
                    <a:pt x="309642" y="16877"/>
                    <a:pt x="311517" y="18971"/>
                    <a:pt x="312892" y="21659"/>
                  </a:cubicBezTo>
                  <a:cubicBezTo>
                    <a:pt x="314268" y="24284"/>
                    <a:pt x="314955" y="27222"/>
                    <a:pt x="314955" y="30473"/>
                  </a:cubicBezTo>
                  <a:cubicBezTo>
                    <a:pt x="314955" y="33786"/>
                    <a:pt x="314268" y="36755"/>
                    <a:pt x="312892" y="39380"/>
                  </a:cubicBezTo>
                  <a:cubicBezTo>
                    <a:pt x="311517" y="42005"/>
                    <a:pt x="309642" y="44068"/>
                    <a:pt x="307267" y="45568"/>
                  </a:cubicBezTo>
                  <a:cubicBezTo>
                    <a:pt x="304954" y="47068"/>
                    <a:pt x="302328" y="47818"/>
                    <a:pt x="299391" y="47818"/>
                  </a:cubicBezTo>
                  <a:close/>
                  <a:moveTo>
                    <a:pt x="298734" y="42849"/>
                  </a:moveTo>
                  <a:cubicBezTo>
                    <a:pt x="300610" y="42849"/>
                    <a:pt x="302391" y="42349"/>
                    <a:pt x="304079" y="41349"/>
                  </a:cubicBezTo>
                  <a:cubicBezTo>
                    <a:pt x="305767" y="40349"/>
                    <a:pt x="307079" y="38911"/>
                    <a:pt x="308017" y="37036"/>
                  </a:cubicBezTo>
                  <a:cubicBezTo>
                    <a:pt x="309017" y="35161"/>
                    <a:pt x="309517" y="32973"/>
                    <a:pt x="309517" y="30473"/>
                  </a:cubicBezTo>
                  <a:cubicBezTo>
                    <a:pt x="309517" y="28035"/>
                    <a:pt x="309017" y="25878"/>
                    <a:pt x="308017" y="24003"/>
                  </a:cubicBezTo>
                  <a:cubicBezTo>
                    <a:pt x="307079" y="22128"/>
                    <a:pt x="305767" y="20690"/>
                    <a:pt x="304079" y="19690"/>
                  </a:cubicBezTo>
                  <a:cubicBezTo>
                    <a:pt x="302391" y="18627"/>
                    <a:pt x="300610" y="18096"/>
                    <a:pt x="298734" y="18096"/>
                  </a:cubicBezTo>
                  <a:cubicBezTo>
                    <a:pt x="296859" y="18096"/>
                    <a:pt x="295078" y="18627"/>
                    <a:pt x="293390" y="19690"/>
                  </a:cubicBezTo>
                  <a:cubicBezTo>
                    <a:pt x="291765" y="20690"/>
                    <a:pt x="290452" y="22128"/>
                    <a:pt x="289452" y="24003"/>
                  </a:cubicBezTo>
                  <a:cubicBezTo>
                    <a:pt x="288452" y="25878"/>
                    <a:pt x="287952" y="28035"/>
                    <a:pt x="287952" y="30473"/>
                  </a:cubicBezTo>
                  <a:cubicBezTo>
                    <a:pt x="287952" y="32973"/>
                    <a:pt x="288452" y="35161"/>
                    <a:pt x="289452" y="37036"/>
                  </a:cubicBezTo>
                  <a:cubicBezTo>
                    <a:pt x="290452" y="38911"/>
                    <a:pt x="291765" y="40349"/>
                    <a:pt x="293390" y="41349"/>
                  </a:cubicBezTo>
                  <a:cubicBezTo>
                    <a:pt x="295078" y="42349"/>
                    <a:pt x="296859" y="42849"/>
                    <a:pt x="298734" y="42849"/>
                  </a:cubicBezTo>
                  <a:close/>
                  <a:moveTo>
                    <a:pt x="336292" y="47818"/>
                  </a:moveTo>
                  <a:cubicBezTo>
                    <a:pt x="333104" y="47818"/>
                    <a:pt x="330229" y="47068"/>
                    <a:pt x="327666" y="45568"/>
                  </a:cubicBezTo>
                  <a:cubicBezTo>
                    <a:pt x="325103" y="44006"/>
                    <a:pt x="323103" y="41911"/>
                    <a:pt x="321665" y="39286"/>
                  </a:cubicBezTo>
                  <a:cubicBezTo>
                    <a:pt x="320290" y="36598"/>
                    <a:pt x="319603" y="33660"/>
                    <a:pt x="319603" y="30473"/>
                  </a:cubicBezTo>
                  <a:cubicBezTo>
                    <a:pt x="319603" y="27285"/>
                    <a:pt x="320290" y="24378"/>
                    <a:pt x="321665" y="21753"/>
                  </a:cubicBezTo>
                  <a:cubicBezTo>
                    <a:pt x="323103" y="19065"/>
                    <a:pt x="325103" y="16971"/>
                    <a:pt x="327666" y="15471"/>
                  </a:cubicBezTo>
                  <a:cubicBezTo>
                    <a:pt x="330229" y="13908"/>
                    <a:pt x="333104" y="13127"/>
                    <a:pt x="336292" y="13127"/>
                  </a:cubicBezTo>
                  <a:cubicBezTo>
                    <a:pt x="339480" y="13127"/>
                    <a:pt x="342356" y="13908"/>
                    <a:pt x="344918" y="15471"/>
                  </a:cubicBezTo>
                  <a:cubicBezTo>
                    <a:pt x="347481" y="16971"/>
                    <a:pt x="349481" y="19065"/>
                    <a:pt x="350919" y="21753"/>
                  </a:cubicBezTo>
                  <a:cubicBezTo>
                    <a:pt x="352357" y="24378"/>
                    <a:pt x="353076" y="27285"/>
                    <a:pt x="353076" y="30473"/>
                  </a:cubicBezTo>
                  <a:cubicBezTo>
                    <a:pt x="353076" y="33660"/>
                    <a:pt x="352357" y="36598"/>
                    <a:pt x="350919" y="39286"/>
                  </a:cubicBezTo>
                  <a:cubicBezTo>
                    <a:pt x="349481" y="41911"/>
                    <a:pt x="347481" y="44006"/>
                    <a:pt x="344918" y="45568"/>
                  </a:cubicBezTo>
                  <a:cubicBezTo>
                    <a:pt x="342356" y="47068"/>
                    <a:pt x="339480" y="47818"/>
                    <a:pt x="336292" y="47818"/>
                  </a:cubicBezTo>
                  <a:close/>
                  <a:moveTo>
                    <a:pt x="336292" y="42849"/>
                  </a:moveTo>
                  <a:cubicBezTo>
                    <a:pt x="338292" y="42849"/>
                    <a:pt x="340168" y="42349"/>
                    <a:pt x="341918" y="41349"/>
                  </a:cubicBezTo>
                  <a:cubicBezTo>
                    <a:pt x="343668" y="40349"/>
                    <a:pt x="345043" y="38911"/>
                    <a:pt x="346043" y="37036"/>
                  </a:cubicBezTo>
                  <a:cubicBezTo>
                    <a:pt x="347106" y="35161"/>
                    <a:pt x="347637" y="32973"/>
                    <a:pt x="347637" y="30473"/>
                  </a:cubicBezTo>
                  <a:cubicBezTo>
                    <a:pt x="347637" y="27972"/>
                    <a:pt x="347106" y="25784"/>
                    <a:pt x="346043" y="23909"/>
                  </a:cubicBezTo>
                  <a:cubicBezTo>
                    <a:pt x="345043" y="22034"/>
                    <a:pt x="343668" y="20596"/>
                    <a:pt x="341918" y="19596"/>
                  </a:cubicBezTo>
                  <a:cubicBezTo>
                    <a:pt x="340168" y="18596"/>
                    <a:pt x="338292" y="18096"/>
                    <a:pt x="336292" y="18096"/>
                  </a:cubicBezTo>
                  <a:cubicBezTo>
                    <a:pt x="334292" y="18096"/>
                    <a:pt x="332417" y="18596"/>
                    <a:pt x="330666" y="19596"/>
                  </a:cubicBezTo>
                  <a:cubicBezTo>
                    <a:pt x="328916" y="20596"/>
                    <a:pt x="327510" y="22034"/>
                    <a:pt x="326447" y="23909"/>
                  </a:cubicBezTo>
                  <a:cubicBezTo>
                    <a:pt x="325447" y="25784"/>
                    <a:pt x="324947" y="27972"/>
                    <a:pt x="324947" y="30473"/>
                  </a:cubicBezTo>
                  <a:cubicBezTo>
                    <a:pt x="324947" y="32973"/>
                    <a:pt x="325447" y="35161"/>
                    <a:pt x="326447" y="37036"/>
                  </a:cubicBezTo>
                  <a:cubicBezTo>
                    <a:pt x="327510" y="38911"/>
                    <a:pt x="328916" y="40349"/>
                    <a:pt x="330666" y="41349"/>
                  </a:cubicBezTo>
                  <a:cubicBezTo>
                    <a:pt x="332417" y="42349"/>
                    <a:pt x="334292" y="42849"/>
                    <a:pt x="336292" y="42849"/>
                  </a:cubicBezTo>
                  <a:close/>
                  <a:moveTo>
                    <a:pt x="370896" y="47818"/>
                  </a:moveTo>
                  <a:cubicBezTo>
                    <a:pt x="366958" y="47818"/>
                    <a:pt x="363958" y="46662"/>
                    <a:pt x="361895" y="44349"/>
                  </a:cubicBezTo>
                  <a:cubicBezTo>
                    <a:pt x="359833" y="42037"/>
                    <a:pt x="358801" y="38817"/>
                    <a:pt x="358801" y="34692"/>
                  </a:cubicBezTo>
                  <a:lnTo>
                    <a:pt x="358801" y="14158"/>
                  </a:lnTo>
                  <a:lnTo>
                    <a:pt x="364239" y="14158"/>
                  </a:lnTo>
                  <a:lnTo>
                    <a:pt x="364239" y="33848"/>
                  </a:lnTo>
                  <a:cubicBezTo>
                    <a:pt x="364239" y="36973"/>
                    <a:pt x="364927" y="39255"/>
                    <a:pt x="366302" y="40693"/>
                  </a:cubicBezTo>
                  <a:cubicBezTo>
                    <a:pt x="367740" y="42130"/>
                    <a:pt x="369646" y="42849"/>
                    <a:pt x="372022" y="42849"/>
                  </a:cubicBezTo>
                  <a:cubicBezTo>
                    <a:pt x="373897" y="42849"/>
                    <a:pt x="375522" y="42380"/>
                    <a:pt x="376897" y="41443"/>
                  </a:cubicBezTo>
                  <a:cubicBezTo>
                    <a:pt x="378335" y="40443"/>
                    <a:pt x="379460" y="39161"/>
                    <a:pt x="380273" y="37598"/>
                  </a:cubicBezTo>
                  <a:cubicBezTo>
                    <a:pt x="381085" y="36036"/>
                    <a:pt x="381492" y="34379"/>
                    <a:pt x="381492" y="32629"/>
                  </a:cubicBezTo>
                  <a:lnTo>
                    <a:pt x="381492" y="14158"/>
                  </a:lnTo>
                  <a:lnTo>
                    <a:pt x="386930" y="14158"/>
                  </a:lnTo>
                  <a:lnTo>
                    <a:pt x="386930" y="46787"/>
                  </a:lnTo>
                  <a:lnTo>
                    <a:pt x="381679" y="46787"/>
                  </a:lnTo>
                  <a:lnTo>
                    <a:pt x="381679" y="42099"/>
                  </a:lnTo>
                  <a:lnTo>
                    <a:pt x="381492" y="42099"/>
                  </a:lnTo>
                  <a:cubicBezTo>
                    <a:pt x="380554" y="43662"/>
                    <a:pt x="379116" y="45006"/>
                    <a:pt x="377179" y="46131"/>
                  </a:cubicBezTo>
                  <a:cubicBezTo>
                    <a:pt x="375241" y="47256"/>
                    <a:pt x="373147" y="47818"/>
                    <a:pt x="370896" y="47818"/>
                  </a:cubicBezTo>
                  <a:close/>
                  <a:moveTo>
                    <a:pt x="407840" y="47256"/>
                  </a:moveTo>
                  <a:cubicBezTo>
                    <a:pt x="406465" y="47256"/>
                    <a:pt x="405215" y="47068"/>
                    <a:pt x="404090" y="46693"/>
                  </a:cubicBezTo>
                  <a:cubicBezTo>
                    <a:pt x="402964" y="46256"/>
                    <a:pt x="402027" y="45662"/>
                    <a:pt x="401277" y="44912"/>
                  </a:cubicBezTo>
                  <a:cubicBezTo>
                    <a:pt x="399589" y="43287"/>
                    <a:pt x="398745" y="41068"/>
                    <a:pt x="398745" y="38255"/>
                  </a:cubicBezTo>
                  <a:lnTo>
                    <a:pt x="398745" y="19127"/>
                  </a:lnTo>
                  <a:lnTo>
                    <a:pt x="393026" y="19127"/>
                  </a:lnTo>
                  <a:lnTo>
                    <a:pt x="393026" y="14158"/>
                  </a:lnTo>
                  <a:lnTo>
                    <a:pt x="398745" y="14158"/>
                  </a:lnTo>
                  <a:lnTo>
                    <a:pt x="398745" y="4969"/>
                  </a:lnTo>
                  <a:lnTo>
                    <a:pt x="404183" y="4969"/>
                  </a:lnTo>
                  <a:lnTo>
                    <a:pt x="404183" y="14158"/>
                  </a:lnTo>
                  <a:lnTo>
                    <a:pt x="412153" y="14158"/>
                  </a:lnTo>
                  <a:lnTo>
                    <a:pt x="412153" y="19127"/>
                  </a:lnTo>
                  <a:lnTo>
                    <a:pt x="404183" y="19127"/>
                  </a:lnTo>
                  <a:lnTo>
                    <a:pt x="404183" y="36848"/>
                  </a:lnTo>
                  <a:cubicBezTo>
                    <a:pt x="404183" y="38661"/>
                    <a:pt x="404527" y="40005"/>
                    <a:pt x="405215" y="40880"/>
                  </a:cubicBezTo>
                  <a:cubicBezTo>
                    <a:pt x="406027" y="41818"/>
                    <a:pt x="407184" y="42287"/>
                    <a:pt x="408684" y="42287"/>
                  </a:cubicBezTo>
                  <a:cubicBezTo>
                    <a:pt x="409997" y="42287"/>
                    <a:pt x="411184" y="41911"/>
                    <a:pt x="412247" y="41161"/>
                  </a:cubicBezTo>
                  <a:lnTo>
                    <a:pt x="412247" y="46506"/>
                  </a:lnTo>
                  <a:cubicBezTo>
                    <a:pt x="411622" y="46756"/>
                    <a:pt x="410965" y="46943"/>
                    <a:pt x="410278" y="47068"/>
                  </a:cubicBezTo>
                  <a:cubicBezTo>
                    <a:pt x="409653" y="47193"/>
                    <a:pt x="408840" y="47256"/>
                    <a:pt x="407840" y="47256"/>
                  </a:cubicBezTo>
                  <a:close/>
                  <a:moveTo>
                    <a:pt x="414649" y="46787"/>
                  </a:moveTo>
                  <a:lnTo>
                    <a:pt x="414649" y="46787"/>
                  </a:lnTo>
                  <a:close/>
                  <a:moveTo>
                    <a:pt x="433516" y="1031"/>
                  </a:moveTo>
                  <a:lnTo>
                    <a:pt x="438954" y="1031"/>
                  </a:lnTo>
                  <a:lnTo>
                    <a:pt x="438954" y="14533"/>
                  </a:lnTo>
                  <a:lnTo>
                    <a:pt x="438673" y="18940"/>
                  </a:lnTo>
                  <a:lnTo>
                    <a:pt x="438954" y="18940"/>
                  </a:lnTo>
                  <a:cubicBezTo>
                    <a:pt x="439829" y="17315"/>
                    <a:pt x="441235" y="15939"/>
                    <a:pt x="443173" y="14814"/>
                  </a:cubicBezTo>
                  <a:cubicBezTo>
                    <a:pt x="445111" y="13689"/>
                    <a:pt x="447236" y="13127"/>
                    <a:pt x="449549" y="13127"/>
                  </a:cubicBezTo>
                  <a:cubicBezTo>
                    <a:pt x="453550" y="13127"/>
                    <a:pt x="456581" y="14314"/>
                    <a:pt x="458644" y="16690"/>
                  </a:cubicBezTo>
                  <a:cubicBezTo>
                    <a:pt x="460707" y="19002"/>
                    <a:pt x="461738" y="22065"/>
                    <a:pt x="461738" y="25878"/>
                  </a:cubicBezTo>
                  <a:lnTo>
                    <a:pt x="461738" y="46787"/>
                  </a:lnTo>
                  <a:lnTo>
                    <a:pt x="456300" y="46787"/>
                  </a:lnTo>
                  <a:lnTo>
                    <a:pt x="456300" y="26722"/>
                  </a:lnTo>
                  <a:cubicBezTo>
                    <a:pt x="456300" y="23784"/>
                    <a:pt x="455550" y="21628"/>
                    <a:pt x="454050" y="20253"/>
                  </a:cubicBezTo>
                  <a:cubicBezTo>
                    <a:pt x="452612" y="18815"/>
                    <a:pt x="450705" y="18096"/>
                    <a:pt x="448330" y="18096"/>
                  </a:cubicBezTo>
                  <a:cubicBezTo>
                    <a:pt x="446580" y="18096"/>
                    <a:pt x="444986" y="18627"/>
                    <a:pt x="443548" y="19690"/>
                  </a:cubicBezTo>
                  <a:cubicBezTo>
                    <a:pt x="442173" y="20690"/>
                    <a:pt x="441048" y="22003"/>
                    <a:pt x="440173" y="23628"/>
                  </a:cubicBezTo>
                  <a:cubicBezTo>
                    <a:pt x="439360" y="25191"/>
                    <a:pt x="438954" y="26847"/>
                    <a:pt x="438954" y="28597"/>
                  </a:cubicBezTo>
                  <a:lnTo>
                    <a:pt x="438954" y="46787"/>
                  </a:lnTo>
                  <a:lnTo>
                    <a:pt x="433516" y="46787"/>
                  </a:lnTo>
                  <a:lnTo>
                    <a:pt x="433516" y="1031"/>
                  </a:lnTo>
                  <a:close/>
                  <a:moveTo>
                    <a:pt x="484114" y="47818"/>
                  </a:moveTo>
                  <a:cubicBezTo>
                    <a:pt x="480989" y="47818"/>
                    <a:pt x="478176" y="47068"/>
                    <a:pt x="475676" y="45568"/>
                  </a:cubicBezTo>
                  <a:cubicBezTo>
                    <a:pt x="473238" y="44068"/>
                    <a:pt x="471332" y="42005"/>
                    <a:pt x="469956" y="39380"/>
                  </a:cubicBezTo>
                  <a:cubicBezTo>
                    <a:pt x="468581" y="36755"/>
                    <a:pt x="467894" y="33817"/>
                    <a:pt x="467894" y="30566"/>
                  </a:cubicBezTo>
                  <a:cubicBezTo>
                    <a:pt x="467894" y="27441"/>
                    <a:pt x="468519" y="24566"/>
                    <a:pt x="469769" y="21940"/>
                  </a:cubicBezTo>
                  <a:cubicBezTo>
                    <a:pt x="471082" y="19252"/>
                    <a:pt x="472926" y="17127"/>
                    <a:pt x="475301" y="15564"/>
                  </a:cubicBezTo>
                  <a:cubicBezTo>
                    <a:pt x="477739" y="13939"/>
                    <a:pt x="480520" y="13127"/>
                    <a:pt x="483646" y="13127"/>
                  </a:cubicBezTo>
                  <a:cubicBezTo>
                    <a:pt x="486834" y="13127"/>
                    <a:pt x="489584" y="13845"/>
                    <a:pt x="491897" y="15283"/>
                  </a:cubicBezTo>
                  <a:cubicBezTo>
                    <a:pt x="494272" y="16721"/>
                    <a:pt x="496085" y="18690"/>
                    <a:pt x="497335" y="21190"/>
                  </a:cubicBezTo>
                  <a:cubicBezTo>
                    <a:pt x="498585" y="23690"/>
                    <a:pt x="499210" y="26566"/>
                    <a:pt x="499210" y="29816"/>
                  </a:cubicBezTo>
                  <a:cubicBezTo>
                    <a:pt x="499210" y="30316"/>
                    <a:pt x="499179" y="30879"/>
                    <a:pt x="499116" y="31504"/>
                  </a:cubicBezTo>
                  <a:lnTo>
                    <a:pt x="473332" y="31504"/>
                  </a:lnTo>
                  <a:cubicBezTo>
                    <a:pt x="473457" y="34004"/>
                    <a:pt x="474051" y="36098"/>
                    <a:pt x="475113" y="37786"/>
                  </a:cubicBezTo>
                  <a:cubicBezTo>
                    <a:pt x="476176" y="39474"/>
                    <a:pt x="477520" y="40755"/>
                    <a:pt x="479145" y="41630"/>
                  </a:cubicBezTo>
                  <a:cubicBezTo>
                    <a:pt x="480770" y="42443"/>
                    <a:pt x="482489" y="42849"/>
                    <a:pt x="484302" y="42849"/>
                  </a:cubicBezTo>
                  <a:cubicBezTo>
                    <a:pt x="488552" y="42849"/>
                    <a:pt x="491772" y="40911"/>
                    <a:pt x="493959" y="37036"/>
                  </a:cubicBezTo>
                  <a:lnTo>
                    <a:pt x="498554" y="39286"/>
                  </a:lnTo>
                  <a:cubicBezTo>
                    <a:pt x="497178" y="41849"/>
                    <a:pt x="495272" y="43912"/>
                    <a:pt x="492834" y="45474"/>
                  </a:cubicBezTo>
                  <a:cubicBezTo>
                    <a:pt x="490397" y="47037"/>
                    <a:pt x="487490" y="47818"/>
                    <a:pt x="484114" y="47818"/>
                  </a:cubicBezTo>
                  <a:close/>
                  <a:moveTo>
                    <a:pt x="493491" y="27003"/>
                  </a:moveTo>
                  <a:cubicBezTo>
                    <a:pt x="493428" y="25628"/>
                    <a:pt x="493053" y="24284"/>
                    <a:pt x="492366" y="22972"/>
                  </a:cubicBezTo>
                  <a:cubicBezTo>
                    <a:pt x="491678" y="21597"/>
                    <a:pt x="490584" y="20440"/>
                    <a:pt x="489084" y="19502"/>
                  </a:cubicBezTo>
                  <a:cubicBezTo>
                    <a:pt x="487646" y="18565"/>
                    <a:pt x="485833" y="18096"/>
                    <a:pt x="483646" y="18096"/>
                  </a:cubicBezTo>
                  <a:cubicBezTo>
                    <a:pt x="481083" y="18096"/>
                    <a:pt x="478895" y="18909"/>
                    <a:pt x="477082" y="20534"/>
                  </a:cubicBezTo>
                  <a:cubicBezTo>
                    <a:pt x="475332" y="22159"/>
                    <a:pt x="474176" y="24316"/>
                    <a:pt x="473613" y="27003"/>
                  </a:cubicBezTo>
                  <a:lnTo>
                    <a:pt x="493491" y="27003"/>
                  </a:lnTo>
                  <a:close/>
                  <a:moveTo>
                    <a:pt x="505583" y="14158"/>
                  </a:moveTo>
                  <a:lnTo>
                    <a:pt x="510740" y="14158"/>
                  </a:lnTo>
                  <a:lnTo>
                    <a:pt x="510740" y="19409"/>
                  </a:lnTo>
                  <a:lnTo>
                    <a:pt x="511022" y="19409"/>
                  </a:lnTo>
                  <a:cubicBezTo>
                    <a:pt x="511647" y="17596"/>
                    <a:pt x="512866" y="16127"/>
                    <a:pt x="514678" y="15002"/>
                  </a:cubicBezTo>
                  <a:cubicBezTo>
                    <a:pt x="516553" y="13814"/>
                    <a:pt x="518491" y="13220"/>
                    <a:pt x="520491" y="13220"/>
                  </a:cubicBezTo>
                  <a:cubicBezTo>
                    <a:pt x="521992" y="13220"/>
                    <a:pt x="523273" y="13439"/>
                    <a:pt x="524336" y="13877"/>
                  </a:cubicBezTo>
                  <a:lnTo>
                    <a:pt x="524336" y="19784"/>
                  </a:lnTo>
                  <a:cubicBezTo>
                    <a:pt x="522960" y="19096"/>
                    <a:pt x="521429" y="18752"/>
                    <a:pt x="519741" y="18752"/>
                  </a:cubicBezTo>
                  <a:cubicBezTo>
                    <a:pt x="518116" y="18752"/>
                    <a:pt x="516647" y="19190"/>
                    <a:pt x="515335" y="20065"/>
                  </a:cubicBezTo>
                  <a:cubicBezTo>
                    <a:pt x="514022" y="20940"/>
                    <a:pt x="512959" y="22159"/>
                    <a:pt x="512147" y="23722"/>
                  </a:cubicBezTo>
                  <a:cubicBezTo>
                    <a:pt x="511397" y="25222"/>
                    <a:pt x="511022" y="26847"/>
                    <a:pt x="511022" y="28597"/>
                  </a:cubicBezTo>
                  <a:lnTo>
                    <a:pt x="511022" y="46787"/>
                  </a:lnTo>
                  <a:lnTo>
                    <a:pt x="505583" y="46787"/>
                  </a:lnTo>
                  <a:lnTo>
                    <a:pt x="505583" y="14158"/>
                  </a:lnTo>
                  <a:close/>
                  <a:moveTo>
                    <a:pt x="525531" y="46787"/>
                  </a:moveTo>
                  <a:lnTo>
                    <a:pt x="525531" y="46787"/>
                  </a:lnTo>
                  <a:close/>
                  <a:moveTo>
                    <a:pt x="559213" y="47818"/>
                  </a:moveTo>
                  <a:cubicBezTo>
                    <a:pt x="556025" y="47818"/>
                    <a:pt x="553181" y="47068"/>
                    <a:pt x="550681" y="45568"/>
                  </a:cubicBezTo>
                  <a:cubicBezTo>
                    <a:pt x="548180" y="44006"/>
                    <a:pt x="546211" y="41943"/>
                    <a:pt x="544774" y="39380"/>
                  </a:cubicBezTo>
                  <a:cubicBezTo>
                    <a:pt x="543398" y="36755"/>
                    <a:pt x="542711" y="33786"/>
                    <a:pt x="542711" y="30473"/>
                  </a:cubicBezTo>
                  <a:cubicBezTo>
                    <a:pt x="542711" y="27222"/>
                    <a:pt x="543398" y="24284"/>
                    <a:pt x="544774" y="21659"/>
                  </a:cubicBezTo>
                  <a:cubicBezTo>
                    <a:pt x="546211" y="18971"/>
                    <a:pt x="548180" y="16877"/>
                    <a:pt x="550681" y="15377"/>
                  </a:cubicBezTo>
                  <a:cubicBezTo>
                    <a:pt x="553181" y="13877"/>
                    <a:pt x="556025" y="13127"/>
                    <a:pt x="559213" y="13127"/>
                  </a:cubicBezTo>
                  <a:cubicBezTo>
                    <a:pt x="562713" y="13127"/>
                    <a:pt x="565651" y="13970"/>
                    <a:pt x="568026" y="15658"/>
                  </a:cubicBezTo>
                  <a:cubicBezTo>
                    <a:pt x="570464" y="17283"/>
                    <a:pt x="572215" y="19440"/>
                    <a:pt x="573277" y="22128"/>
                  </a:cubicBezTo>
                  <a:lnTo>
                    <a:pt x="568308" y="24191"/>
                  </a:lnTo>
                  <a:cubicBezTo>
                    <a:pt x="567495" y="22190"/>
                    <a:pt x="566276" y="20690"/>
                    <a:pt x="564651" y="19690"/>
                  </a:cubicBezTo>
                  <a:cubicBezTo>
                    <a:pt x="563088" y="18627"/>
                    <a:pt x="561182" y="18096"/>
                    <a:pt x="558932" y="18096"/>
                  </a:cubicBezTo>
                  <a:cubicBezTo>
                    <a:pt x="556994" y="18096"/>
                    <a:pt x="555181" y="18627"/>
                    <a:pt x="553493" y="19690"/>
                  </a:cubicBezTo>
                  <a:cubicBezTo>
                    <a:pt x="551868" y="20690"/>
                    <a:pt x="550556" y="22128"/>
                    <a:pt x="549555" y="24003"/>
                  </a:cubicBezTo>
                  <a:cubicBezTo>
                    <a:pt x="548555" y="25878"/>
                    <a:pt x="548055" y="28035"/>
                    <a:pt x="548055" y="30473"/>
                  </a:cubicBezTo>
                  <a:cubicBezTo>
                    <a:pt x="548055" y="32910"/>
                    <a:pt x="548555" y="35067"/>
                    <a:pt x="549555" y="36942"/>
                  </a:cubicBezTo>
                  <a:cubicBezTo>
                    <a:pt x="550556" y="38817"/>
                    <a:pt x="551868" y="40286"/>
                    <a:pt x="553493" y="41349"/>
                  </a:cubicBezTo>
                  <a:cubicBezTo>
                    <a:pt x="555181" y="42349"/>
                    <a:pt x="556994" y="42849"/>
                    <a:pt x="558932" y="42849"/>
                  </a:cubicBezTo>
                  <a:cubicBezTo>
                    <a:pt x="561244" y="42849"/>
                    <a:pt x="563213" y="42318"/>
                    <a:pt x="564839" y="41255"/>
                  </a:cubicBezTo>
                  <a:cubicBezTo>
                    <a:pt x="566526" y="40192"/>
                    <a:pt x="567776" y="38692"/>
                    <a:pt x="568589" y="36755"/>
                  </a:cubicBezTo>
                  <a:lnTo>
                    <a:pt x="573465" y="38817"/>
                  </a:lnTo>
                  <a:cubicBezTo>
                    <a:pt x="572340" y="41505"/>
                    <a:pt x="570527" y="43693"/>
                    <a:pt x="568026" y="45381"/>
                  </a:cubicBezTo>
                  <a:cubicBezTo>
                    <a:pt x="565589" y="47006"/>
                    <a:pt x="562651" y="47818"/>
                    <a:pt x="559213" y="47818"/>
                  </a:cubicBezTo>
                  <a:close/>
                  <a:moveTo>
                    <a:pt x="591127" y="47818"/>
                  </a:moveTo>
                  <a:cubicBezTo>
                    <a:pt x="587189" y="47818"/>
                    <a:pt x="584189" y="46662"/>
                    <a:pt x="582126" y="44349"/>
                  </a:cubicBezTo>
                  <a:cubicBezTo>
                    <a:pt x="580063" y="42037"/>
                    <a:pt x="579032" y="38817"/>
                    <a:pt x="579032" y="34692"/>
                  </a:cubicBezTo>
                  <a:lnTo>
                    <a:pt x="579032" y="14158"/>
                  </a:lnTo>
                  <a:lnTo>
                    <a:pt x="584470" y="14158"/>
                  </a:lnTo>
                  <a:lnTo>
                    <a:pt x="584470" y="33848"/>
                  </a:lnTo>
                  <a:cubicBezTo>
                    <a:pt x="584470" y="36973"/>
                    <a:pt x="585157" y="39255"/>
                    <a:pt x="586533" y="40693"/>
                  </a:cubicBezTo>
                  <a:cubicBezTo>
                    <a:pt x="587970" y="42130"/>
                    <a:pt x="589877" y="42849"/>
                    <a:pt x="592252" y="42849"/>
                  </a:cubicBezTo>
                  <a:cubicBezTo>
                    <a:pt x="594127" y="42849"/>
                    <a:pt x="595752" y="42380"/>
                    <a:pt x="597128" y="41443"/>
                  </a:cubicBezTo>
                  <a:cubicBezTo>
                    <a:pt x="598565" y="40443"/>
                    <a:pt x="599690" y="39161"/>
                    <a:pt x="600503" y="37598"/>
                  </a:cubicBezTo>
                  <a:cubicBezTo>
                    <a:pt x="601316" y="36036"/>
                    <a:pt x="601722" y="34379"/>
                    <a:pt x="601722" y="32629"/>
                  </a:cubicBezTo>
                  <a:lnTo>
                    <a:pt x="601722" y="14158"/>
                  </a:lnTo>
                  <a:lnTo>
                    <a:pt x="607160" y="14158"/>
                  </a:lnTo>
                  <a:lnTo>
                    <a:pt x="607160" y="46787"/>
                  </a:lnTo>
                  <a:lnTo>
                    <a:pt x="601910" y="46787"/>
                  </a:lnTo>
                  <a:lnTo>
                    <a:pt x="601910" y="42099"/>
                  </a:lnTo>
                  <a:lnTo>
                    <a:pt x="601722" y="42099"/>
                  </a:lnTo>
                  <a:cubicBezTo>
                    <a:pt x="600784" y="43662"/>
                    <a:pt x="599347" y="45006"/>
                    <a:pt x="597409" y="46131"/>
                  </a:cubicBezTo>
                  <a:cubicBezTo>
                    <a:pt x="595471" y="47256"/>
                    <a:pt x="593377" y="47818"/>
                    <a:pt x="591127" y="47818"/>
                  </a:cubicBezTo>
                  <a:close/>
                  <a:moveTo>
                    <a:pt x="615187" y="14158"/>
                  </a:moveTo>
                  <a:lnTo>
                    <a:pt x="620344" y="14158"/>
                  </a:lnTo>
                  <a:lnTo>
                    <a:pt x="620344" y="19409"/>
                  </a:lnTo>
                  <a:lnTo>
                    <a:pt x="620625" y="19409"/>
                  </a:lnTo>
                  <a:cubicBezTo>
                    <a:pt x="621250" y="17596"/>
                    <a:pt x="622469" y="16127"/>
                    <a:pt x="624282" y="15002"/>
                  </a:cubicBezTo>
                  <a:cubicBezTo>
                    <a:pt x="626157" y="13814"/>
                    <a:pt x="628095" y="13220"/>
                    <a:pt x="630095" y="13220"/>
                  </a:cubicBezTo>
                  <a:cubicBezTo>
                    <a:pt x="631595" y="13220"/>
                    <a:pt x="632877" y="13439"/>
                    <a:pt x="633939" y="13877"/>
                  </a:cubicBezTo>
                  <a:lnTo>
                    <a:pt x="633939" y="19784"/>
                  </a:lnTo>
                  <a:cubicBezTo>
                    <a:pt x="632564" y="19096"/>
                    <a:pt x="631033" y="18752"/>
                    <a:pt x="629345" y="18752"/>
                  </a:cubicBezTo>
                  <a:cubicBezTo>
                    <a:pt x="627720" y="18752"/>
                    <a:pt x="626251" y="19190"/>
                    <a:pt x="624938" y="20065"/>
                  </a:cubicBezTo>
                  <a:cubicBezTo>
                    <a:pt x="623625" y="20940"/>
                    <a:pt x="622563" y="22159"/>
                    <a:pt x="621750" y="23722"/>
                  </a:cubicBezTo>
                  <a:cubicBezTo>
                    <a:pt x="621000" y="25222"/>
                    <a:pt x="620625" y="26847"/>
                    <a:pt x="620625" y="28597"/>
                  </a:cubicBezTo>
                  <a:lnTo>
                    <a:pt x="620625" y="46787"/>
                  </a:lnTo>
                  <a:lnTo>
                    <a:pt x="615187" y="46787"/>
                  </a:lnTo>
                  <a:lnTo>
                    <a:pt x="615187" y="14158"/>
                  </a:lnTo>
                  <a:close/>
                  <a:moveTo>
                    <a:pt x="639167" y="14158"/>
                  </a:moveTo>
                  <a:lnTo>
                    <a:pt x="644324" y="14158"/>
                  </a:lnTo>
                  <a:lnTo>
                    <a:pt x="644324" y="19409"/>
                  </a:lnTo>
                  <a:lnTo>
                    <a:pt x="644605" y="19409"/>
                  </a:lnTo>
                  <a:cubicBezTo>
                    <a:pt x="645230" y="17596"/>
                    <a:pt x="646449" y="16127"/>
                    <a:pt x="648262" y="15002"/>
                  </a:cubicBezTo>
                  <a:cubicBezTo>
                    <a:pt x="650137" y="13814"/>
                    <a:pt x="652075" y="13220"/>
                    <a:pt x="654075" y="13220"/>
                  </a:cubicBezTo>
                  <a:cubicBezTo>
                    <a:pt x="655575" y="13220"/>
                    <a:pt x="656857" y="13439"/>
                    <a:pt x="657919" y="13877"/>
                  </a:cubicBezTo>
                  <a:lnTo>
                    <a:pt x="657919" y="19784"/>
                  </a:lnTo>
                  <a:cubicBezTo>
                    <a:pt x="656544" y="19096"/>
                    <a:pt x="655012" y="18752"/>
                    <a:pt x="653325" y="18752"/>
                  </a:cubicBezTo>
                  <a:cubicBezTo>
                    <a:pt x="651700" y="18752"/>
                    <a:pt x="650231" y="19190"/>
                    <a:pt x="648918" y="20065"/>
                  </a:cubicBezTo>
                  <a:cubicBezTo>
                    <a:pt x="647605" y="20940"/>
                    <a:pt x="646543" y="22159"/>
                    <a:pt x="645730" y="23722"/>
                  </a:cubicBezTo>
                  <a:cubicBezTo>
                    <a:pt x="644980" y="25222"/>
                    <a:pt x="644605" y="26847"/>
                    <a:pt x="644605" y="28597"/>
                  </a:cubicBezTo>
                  <a:lnTo>
                    <a:pt x="644605" y="46787"/>
                  </a:lnTo>
                  <a:lnTo>
                    <a:pt x="639167" y="46787"/>
                  </a:lnTo>
                  <a:lnTo>
                    <a:pt x="639167" y="14158"/>
                  </a:lnTo>
                  <a:close/>
                  <a:moveTo>
                    <a:pt x="675759" y="47818"/>
                  </a:moveTo>
                  <a:cubicBezTo>
                    <a:pt x="672634" y="47818"/>
                    <a:pt x="669821" y="47068"/>
                    <a:pt x="667321" y="45568"/>
                  </a:cubicBezTo>
                  <a:cubicBezTo>
                    <a:pt x="664883" y="44068"/>
                    <a:pt x="662977" y="42005"/>
                    <a:pt x="661601" y="39380"/>
                  </a:cubicBezTo>
                  <a:cubicBezTo>
                    <a:pt x="660226" y="36755"/>
                    <a:pt x="659539" y="33817"/>
                    <a:pt x="659539" y="30566"/>
                  </a:cubicBezTo>
                  <a:cubicBezTo>
                    <a:pt x="659539" y="27441"/>
                    <a:pt x="660164" y="24566"/>
                    <a:pt x="661414" y="21940"/>
                  </a:cubicBezTo>
                  <a:cubicBezTo>
                    <a:pt x="662727" y="19252"/>
                    <a:pt x="664571" y="17127"/>
                    <a:pt x="666946" y="15564"/>
                  </a:cubicBezTo>
                  <a:cubicBezTo>
                    <a:pt x="669384" y="13939"/>
                    <a:pt x="672165" y="13127"/>
                    <a:pt x="675291" y="13127"/>
                  </a:cubicBezTo>
                  <a:cubicBezTo>
                    <a:pt x="678479" y="13127"/>
                    <a:pt x="681229" y="13845"/>
                    <a:pt x="683542" y="15283"/>
                  </a:cubicBezTo>
                  <a:cubicBezTo>
                    <a:pt x="685917" y="16721"/>
                    <a:pt x="687730" y="18690"/>
                    <a:pt x="688980" y="21190"/>
                  </a:cubicBezTo>
                  <a:cubicBezTo>
                    <a:pt x="690230" y="23690"/>
                    <a:pt x="690855" y="26566"/>
                    <a:pt x="690855" y="29816"/>
                  </a:cubicBezTo>
                  <a:cubicBezTo>
                    <a:pt x="690855" y="30316"/>
                    <a:pt x="690824" y="30879"/>
                    <a:pt x="690761" y="31504"/>
                  </a:cubicBezTo>
                  <a:lnTo>
                    <a:pt x="664977" y="31504"/>
                  </a:lnTo>
                  <a:cubicBezTo>
                    <a:pt x="665102" y="34004"/>
                    <a:pt x="665696" y="36098"/>
                    <a:pt x="666758" y="37786"/>
                  </a:cubicBezTo>
                  <a:cubicBezTo>
                    <a:pt x="667821" y="39474"/>
                    <a:pt x="669165" y="40755"/>
                    <a:pt x="670790" y="41630"/>
                  </a:cubicBezTo>
                  <a:cubicBezTo>
                    <a:pt x="672415" y="42443"/>
                    <a:pt x="674134" y="42849"/>
                    <a:pt x="675947" y="42849"/>
                  </a:cubicBezTo>
                  <a:cubicBezTo>
                    <a:pt x="680197" y="42849"/>
                    <a:pt x="683417" y="40911"/>
                    <a:pt x="685604" y="37036"/>
                  </a:cubicBezTo>
                  <a:lnTo>
                    <a:pt x="690199" y="39286"/>
                  </a:lnTo>
                  <a:cubicBezTo>
                    <a:pt x="688823" y="41849"/>
                    <a:pt x="686917" y="43912"/>
                    <a:pt x="684479" y="45474"/>
                  </a:cubicBezTo>
                  <a:cubicBezTo>
                    <a:pt x="682041" y="47037"/>
                    <a:pt x="679135" y="47818"/>
                    <a:pt x="675759" y="47818"/>
                  </a:cubicBezTo>
                  <a:close/>
                  <a:moveTo>
                    <a:pt x="685136" y="27003"/>
                  </a:moveTo>
                  <a:cubicBezTo>
                    <a:pt x="685073" y="25628"/>
                    <a:pt x="684698" y="24284"/>
                    <a:pt x="684010" y="22972"/>
                  </a:cubicBezTo>
                  <a:cubicBezTo>
                    <a:pt x="683323" y="21597"/>
                    <a:pt x="682229" y="20440"/>
                    <a:pt x="680729" y="19502"/>
                  </a:cubicBezTo>
                  <a:cubicBezTo>
                    <a:pt x="679291" y="18565"/>
                    <a:pt x="677478" y="18096"/>
                    <a:pt x="675291" y="18096"/>
                  </a:cubicBezTo>
                  <a:cubicBezTo>
                    <a:pt x="672728" y="18096"/>
                    <a:pt x="670540" y="18909"/>
                    <a:pt x="668727" y="20534"/>
                  </a:cubicBezTo>
                  <a:cubicBezTo>
                    <a:pt x="666977" y="22159"/>
                    <a:pt x="665821" y="24316"/>
                    <a:pt x="665258" y="27003"/>
                  </a:cubicBezTo>
                  <a:lnTo>
                    <a:pt x="685136" y="27003"/>
                  </a:lnTo>
                  <a:close/>
                  <a:moveTo>
                    <a:pt x="697228" y="14158"/>
                  </a:moveTo>
                  <a:lnTo>
                    <a:pt x="702385" y="14158"/>
                  </a:lnTo>
                  <a:lnTo>
                    <a:pt x="702385" y="18940"/>
                  </a:lnTo>
                  <a:lnTo>
                    <a:pt x="702666" y="18940"/>
                  </a:lnTo>
                  <a:cubicBezTo>
                    <a:pt x="703541" y="17315"/>
                    <a:pt x="704948" y="15939"/>
                    <a:pt x="706885" y="14814"/>
                  </a:cubicBezTo>
                  <a:cubicBezTo>
                    <a:pt x="708886" y="13689"/>
                    <a:pt x="710980" y="13127"/>
                    <a:pt x="713167" y="13127"/>
                  </a:cubicBezTo>
                  <a:cubicBezTo>
                    <a:pt x="717105" y="13127"/>
                    <a:pt x="720106" y="14283"/>
                    <a:pt x="722169" y="16596"/>
                  </a:cubicBezTo>
                  <a:cubicBezTo>
                    <a:pt x="724231" y="18846"/>
                    <a:pt x="725263" y="21940"/>
                    <a:pt x="725263" y="25878"/>
                  </a:cubicBezTo>
                  <a:lnTo>
                    <a:pt x="725263" y="46787"/>
                  </a:lnTo>
                  <a:lnTo>
                    <a:pt x="719824" y="46787"/>
                  </a:lnTo>
                  <a:lnTo>
                    <a:pt x="719824" y="26722"/>
                  </a:lnTo>
                  <a:cubicBezTo>
                    <a:pt x="719824" y="23659"/>
                    <a:pt x="719106" y="21471"/>
                    <a:pt x="717668" y="20159"/>
                  </a:cubicBezTo>
                  <a:cubicBezTo>
                    <a:pt x="716230" y="18784"/>
                    <a:pt x="714261" y="18096"/>
                    <a:pt x="711761" y="18096"/>
                  </a:cubicBezTo>
                  <a:cubicBezTo>
                    <a:pt x="710011" y="18096"/>
                    <a:pt x="708417" y="18596"/>
                    <a:pt x="706979" y="19596"/>
                  </a:cubicBezTo>
                  <a:cubicBezTo>
                    <a:pt x="705604" y="20534"/>
                    <a:pt x="704541" y="21815"/>
                    <a:pt x="703791" y="23440"/>
                  </a:cubicBezTo>
                  <a:cubicBezTo>
                    <a:pt x="703041" y="25003"/>
                    <a:pt x="702666" y="26660"/>
                    <a:pt x="702666" y="28410"/>
                  </a:cubicBezTo>
                  <a:lnTo>
                    <a:pt x="702666" y="46787"/>
                  </a:lnTo>
                  <a:lnTo>
                    <a:pt x="697228" y="46787"/>
                  </a:lnTo>
                  <a:lnTo>
                    <a:pt x="697228" y="14158"/>
                  </a:lnTo>
                  <a:close/>
                  <a:moveTo>
                    <a:pt x="744066" y="47256"/>
                  </a:moveTo>
                  <a:cubicBezTo>
                    <a:pt x="742690" y="47256"/>
                    <a:pt x="741440" y="47068"/>
                    <a:pt x="740315" y="46693"/>
                  </a:cubicBezTo>
                  <a:cubicBezTo>
                    <a:pt x="739190" y="46256"/>
                    <a:pt x="738252" y="45662"/>
                    <a:pt x="737502" y="44912"/>
                  </a:cubicBezTo>
                  <a:cubicBezTo>
                    <a:pt x="735815" y="43287"/>
                    <a:pt x="734971" y="41068"/>
                    <a:pt x="734971" y="38255"/>
                  </a:cubicBezTo>
                  <a:lnTo>
                    <a:pt x="734971" y="19127"/>
                  </a:lnTo>
                  <a:lnTo>
                    <a:pt x="729251" y="19127"/>
                  </a:lnTo>
                  <a:lnTo>
                    <a:pt x="729251" y="14158"/>
                  </a:lnTo>
                  <a:lnTo>
                    <a:pt x="734971" y="14158"/>
                  </a:lnTo>
                  <a:lnTo>
                    <a:pt x="734971" y="4969"/>
                  </a:lnTo>
                  <a:lnTo>
                    <a:pt x="740409" y="4969"/>
                  </a:lnTo>
                  <a:lnTo>
                    <a:pt x="740409" y="14158"/>
                  </a:lnTo>
                  <a:lnTo>
                    <a:pt x="748379" y="14158"/>
                  </a:lnTo>
                  <a:lnTo>
                    <a:pt x="748379" y="19127"/>
                  </a:lnTo>
                  <a:lnTo>
                    <a:pt x="740409" y="19127"/>
                  </a:lnTo>
                  <a:lnTo>
                    <a:pt x="740409" y="36848"/>
                  </a:lnTo>
                  <a:cubicBezTo>
                    <a:pt x="740409" y="38661"/>
                    <a:pt x="740753" y="40005"/>
                    <a:pt x="741440" y="40880"/>
                  </a:cubicBezTo>
                  <a:cubicBezTo>
                    <a:pt x="742253" y="41818"/>
                    <a:pt x="743409" y="42287"/>
                    <a:pt x="744909" y="42287"/>
                  </a:cubicBezTo>
                  <a:cubicBezTo>
                    <a:pt x="746222" y="42287"/>
                    <a:pt x="747410" y="41911"/>
                    <a:pt x="748472" y="41161"/>
                  </a:cubicBezTo>
                  <a:lnTo>
                    <a:pt x="748472" y="46506"/>
                  </a:lnTo>
                  <a:cubicBezTo>
                    <a:pt x="747847" y="46756"/>
                    <a:pt x="747191" y="46943"/>
                    <a:pt x="746503" y="47068"/>
                  </a:cubicBezTo>
                  <a:cubicBezTo>
                    <a:pt x="745878" y="47193"/>
                    <a:pt x="745066" y="47256"/>
                    <a:pt x="744066" y="47256"/>
                  </a:cubicBezTo>
                  <a:close/>
                  <a:moveTo>
                    <a:pt x="750874" y="46787"/>
                  </a:moveTo>
                  <a:lnTo>
                    <a:pt x="750874" y="46787"/>
                  </a:lnTo>
                  <a:close/>
                  <a:moveTo>
                    <a:pt x="783618" y="47818"/>
                  </a:moveTo>
                  <a:cubicBezTo>
                    <a:pt x="780680" y="47818"/>
                    <a:pt x="778023" y="47068"/>
                    <a:pt x="775648" y="45568"/>
                  </a:cubicBezTo>
                  <a:cubicBezTo>
                    <a:pt x="773273" y="44068"/>
                    <a:pt x="771398" y="42005"/>
                    <a:pt x="770023" y="39380"/>
                  </a:cubicBezTo>
                  <a:cubicBezTo>
                    <a:pt x="768710" y="36755"/>
                    <a:pt x="768054" y="33786"/>
                    <a:pt x="768054" y="30473"/>
                  </a:cubicBezTo>
                  <a:cubicBezTo>
                    <a:pt x="768054" y="27222"/>
                    <a:pt x="768710" y="24284"/>
                    <a:pt x="770023" y="21659"/>
                  </a:cubicBezTo>
                  <a:cubicBezTo>
                    <a:pt x="771398" y="18971"/>
                    <a:pt x="773273" y="16877"/>
                    <a:pt x="775648" y="15377"/>
                  </a:cubicBezTo>
                  <a:cubicBezTo>
                    <a:pt x="778023" y="13877"/>
                    <a:pt x="780680" y="13127"/>
                    <a:pt x="783618" y="13127"/>
                  </a:cubicBezTo>
                  <a:cubicBezTo>
                    <a:pt x="786118" y="13127"/>
                    <a:pt x="788337" y="13689"/>
                    <a:pt x="790275" y="14814"/>
                  </a:cubicBezTo>
                  <a:cubicBezTo>
                    <a:pt x="792213" y="15939"/>
                    <a:pt x="793713" y="17346"/>
                    <a:pt x="794776" y="19034"/>
                  </a:cubicBezTo>
                  <a:lnTo>
                    <a:pt x="794963" y="19034"/>
                  </a:lnTo>
                  <a:lnTo>
                    <a:pt x="794776" y="14533"/>
                  </a:lnTo>
                  <a:lnTo>
                    <a:pt x="794776" y="1031"/>
                  </a:lnTo>
                  <a:lnTo>
                    <a:pt x="800214" y="1031"/>
                  </a:lnTo>
                  <a:lnTo>
                    <a:pt x="800214" y="46787"/>
                  </a:lnTo>
                  <a:lnTo>
                    <a:pt x="794963" y="46787"/>
                  </a:lnTo>
                  <a:lnTo>
                    <a:pt x="794963" y="42005"/>
                  </a:lnTo>
                  <a:lnTo>
                    <a:pt x="794776" y="42005"/>
                  </a:lnTo>
                  <a:cubicBezTo>
                    <a:pt x="793713" y="43631"/>
                    <a:pt x="792213" y="45006"/>
                    <a:pt x="790275" y="46131"/>
                  </a:cubicBezTo>
                  <a:cubicBezTo>
                    <a:pt x="788337" y="47256"/>
                    <a:pt x="786118" y="47818"/>
                    <a:pt x="783618" y="47818"/>
                  </a:cubicBezTo>
                  <a:close/>
                  <a:moveTo>
                    <a:pt x="784181" y="42849"/>
                  </a:moveTo>
                  <a:cubicBezTo>
                    <a:pt x="786118" y="42849"/>
                    <a:pt x="787900" y="42349"/>
                    <a:pt x="789525" y="41349"/>
                  </a:cubicBezTo>
                  <a:cubicBezTo>
                    <a:pt x="791150" y="40349"/>
                    <a:pt x="792463" y="38911"/>
                    <a:pt x="793463" y="37036"/>
                  </a:cubicBezTo>
                  <a:cubicBezTo>
                    <a:pt x="794463" y="35161"/>
                    <a:pt x="794963" y="32973"/>
                    <a:pt x="794963" y="30473"/>
                  </a:cubicBezTo>
                  <a:cubicBezTo>
                    <a:pt x="794963" y="28035"/>
                    <a:pt x="794463" y="25878"/>
                    <a:pt x="793463" y="24003"/>
                  </a:cubicBezTo>
                  <a:cubicBezTo>
                    <a:pt x="792463" y="22128"/>
                    <a:pt x="791150" y="20690"/>
                    <a:pt x="789525" y="19690"/>
                  </a:cubicBezTo>
                  <a:cubicBezTo>
                    <a:pt x="787900" y="18627"/>
                    <a:pt x="786118" y="18096"/>
                    <a:pt x="784181" y="18096"/>
                  </a:cubicBezTo>
                  <a:cubicBezTo>
                    <a:pt x="782305" y="18096"/>
                    <a:pt x="780524" y="18627"/>
                    <a:pt x="778836" y="19690"/>
                  </a:cubicBezTo>
                  <a:cubicBezTo>
                    <a:pt x="777211" y="20690"/>
                    <a:pt x="775898" y="22128"/>
                    <a:pt x="774898" y="24003"/>
                  </a:cubicBezTo>
                  <a:cubicBezTo>
                    <a:pt x="773898" y="25878"/>
                    <a:pt x="773398" y="28035"/>
                    <a:pt x="773398" y="30473"/>
                  </a:cubicBezTo>
                  <a:cubicBezTo>
                    <a:pt x="773398" y="32910"/>
                    <a:pt x="773898" y="35098"/>
                    <a:pt x="774898" y="37036"/>
                  </a:cubicBezTo>
                  <a:cubicBezTo>
                    <a:pt x="775898" y="38911"/>
                    <a:pt x="777211" y="40349"/>
                    <a:pt x="778836" y="41349"/>
                  </a:cubicBezTo>
                  <a:cubicBezTo>
                    <a:pt x="780524" y="42349"/>
                    <a:pt x="782305" y="42849"/>
                    <a:pt x="784181" y="42849"/>
                  </a:cubicBezTo>
                  <a:close/>
                  <a:moveTo>
                    <a:pt x="822919" y="47818"/>
                  </a:moveTo>
                  <a:cubicBezTo>
                    <a:pt x="819731" y="47818"/>
                    <a:pt x="816855" y="47068"/>
                    <a:pt x="814293" y="45568"/>
                  </a:cubicBezTo>
                  <a:cubicBezTo>
                    <a:pt x="811730" y="44006"/>
                    <a:pt x="809730" y="41911"/>
                    <a:pt x="808292" y="39286"/>
                  </a:cubicBezTo>
                  <a:cubicBezTo>
                    <a:pt x="806917" y="36598"/>
                    <a:pt x="806229" y="33660"/>
                    <a:pt x="806229" y="30473"/>
                  </a:cubicBezTo>
                  <a:cubicBezTo>
                    <a:pt x="806229" y="27285"/>
                    <a:pt x="806917" y="24378"/>
                    <a:pt x="808292" y="21753"/>
                  </a:cubicBezTo>
                  <a:cubicBezTo>
                    <a:pt x="809730" y="19065"/>
                    <a:pt x="811730" y="16971"/>
                    <a:pt x="814293" y="15471"/>
                  </a:cubicBezTo>
                  <a:cubicBezTo>
                    <a:pt x="816855" y="13908"/>
                    <a:pt x="819731" y="13127"/>
                    <a:pt x="822919" y="13127"/>
                  </a:cubicBezTo>
                  <a:cubicBezTo>
                    <a:pt x="826107" y="13127"/>
                    <a:pt x="828982" y="13908"/>
                    <a:pt x="831545" y="15471"/>
                  </a:cubicBezTo>
                  <a:cubicBezTo>
                    <a:pt x="834108" y="16971"/>
                    <a:pt x="836108" y="19065"/>
                    <a:pt x="837546" y="21753"/>
                  </a:cubicBezTo>
                  <a:cubicBezTo>
                    <a:pt x="838983" y="24378"/>
                    <a:pt x="839702" y="27285"/>
                    <a:pt x="839702" y="30473"/>
                  </a:cubicBezTo>
                  <a:cubicBezTo>
                    <a:pt x="839702" y="33660"/>
                    <a:pt x="838983" y="36598"/>
                    <a:pt x="837546" y="39286"/>
                  </a:cubicBezTo>
                  <a:cubicBezTo>
                    <a:pt x="836108" y="41911"/>
                    <a:pt x="834108" y="44006"/>
                    <a:pt x="831545" y="45568"/>
                  </a:cubicBezTo>
                  <a:cubicBezTo>
                    <a:pt x="828982" y="47068"/>
                    <a:pt x="826107" y="47818"/>
                    <a:pt x="822919" y="47818"/>
                  </a:cubicBezTo>
                  <a:close/>
                  <a:moveTo>
                    <a:pt x="822919" y="42849"/>
                  </a:moveTo>
                  <a:cubicBezTo>
                    <a:pt x="824919" y="42849"/>
                    <a:pt x="826794" y="42349"/>
                    <a:pt x="828545" y="41349"/>
                  </a:cubicBezTo>
                  <a:cubicBezTo>
                    <a:pt x="830295" y="40349"/>
                    <a:pt x="831670" y="38911"/>
                    <a:pt x="832670" y="37036"/>
                  </a:cubicBezTo>
                  <a:cubicBezTo>
                    <a:pt x="833733" y="35161"/>
                    <a:pt x="834264" y="32973"/>
                    <a:pt x="834264" y="30473"/>
                  </a:cubicBezTo>
                  <a:cubicBezTo>
                    <a:pt x="834264" y="27972"/>
                    <a:pt x="833733" y="25784"/>
                    <a:pt x="832670" y="23909"/>
                  </a:cubicBezTo>
                  <a:cubicBezTo>
                    <a:pt x="831670" y="22034"/>
                    <a:pt x="830295" y="20596"/>
                    <a:pt x="828545" y="19596"/>
                  </a:cubicBezTo>
                  <a:cubicBezTo>
                    <a:pt x="826794" y="18596"/>
                    <a:pt x="824919" y="18096"/>
                    <a:pt x="822919" y="18096"/>
                  </a:cubicBezTo>
                  <a:cubicBezTo>
                    <a:pt x="820919" y="18096"/>
                    <a:pt x="819043" y="18596"/>
                    <a:pt x="817293" y="19596"/>
                  </a:cubicBezTo>
                  <a:cubicBezTo>
                    <a:pt x="815543" y="20596"/>
                    <a:pt x="814136" y="22034"/>
                    <a:pt x="813074" y="23909"/>
                  </a:cubicBezTo>
                  <a:cubicBezTo>
                    <a:pt x="812074" y="25784"/>
                    <a:pt x="811574" y="27972"/>
                    <a:pt x="811574" y="30473"/>
                  </a:cubicBezTo>
                  <a:cubicBezTo>
                    <a:pt x="811574" y="32973"/>
                    <a:pt x="812074" y="35161"/>
                    <a:pt x="813074" y="37036"/>
                  </a:cubicBezTo>
                  <a:cubicBezTo>
                    <a:pt x="814136" y="38911"/>
                    <a:pt x="815543" y="40349"/>
                    <a:pt x="817293" y="41349"/>
                  </a:cubicBezTo>
                  <a:cubicBezTo>
                    <a:pt x="819043" y="42349"/>
                    <a:pt x="820919" y="42849"/>
                    <a:pt x="822919" y="42849"/>
                  </a:cubicBezTo>
                  <a:close/>
                  <a:moveTo>
                    <a:pt x="860374" y="61601"/>
                  </a:moveTo>
                  <a:cubicBezTo>
                    <a:pt x="856499" y="61601"/>
                    <a:pt x="853311" y="60695"/>
                    <a:pt x="850811" y="58882"/>
                  </a:cubicBezTo>
                  <a:cubicBezTo>
                    <a:pt x="848373" y="57132"/>
                    <a:pt x="846716" y="55007"/>
                    <a:pt x="845841" y="52507"/>
                  </a:cubicBezTo>
                  <a:lnTo>
                    <a:pt x="850811" y="50350"/>
                  </a:lnTo>
                  <a:cubicBezTo>
                    <a:pt x="851498" y="52225"/>
                    <a:pt x="852686" y="53757"/>
                    <a:pt x="854374" y="54944"/>
                  </a:cubicBezTo>
                  <a:cubicBezTo>
                    <a:pt x="856061" y="56132"/>
                    <a:pt x="858061" y="56726"/>
                    <a:pt x="860374" y="56726"/>
                  </a:cubicBezTo>
                  <a:cubicBezTo>
                    <a:pt x="863750" y="56726"/>
                    <a:pt x="866344" y="55726"/>
                    <a:pt x="868157" y="53725"/>
                  </a:cubicBezTo>
                  <a:cubicBezTo>
                    <a:pt x="870032" y="51788"/>
                    <a:pt x="870969" y="49037"/>
                    <a:pt x="870969" y="45474"/>
                  </a:cubicBezTo>
                  <a:lnTo>
                    <a:pt x="870969" y="41818"/>
                  </a:lnTo>
                  <a:lnTo>
                    <a:pt x="870688" y="41818"/>
                  </a:lnTo>
                  <a:cubicBezTo>
                    <a:pt x="869626" y="43443"/>
                    <a:pt x="868126" y="44787"/>
                    <a:pt x="866188" y="45849"/>
                  </a:cubicBezTo>
                  <a:cubicBezTo>
                    <a:pt x="864250" y="46912"/>
                    <a:pt x="862062" y="47443"/>
                    <a:pt x="859624" y="47443"/>
                  </a:cubicBezTo>
                  <a:cubicBezTo>
                    <a:pt x="856811" y="47443"/>
                    <a:pt x="854217" y="46725"/>
                    <a:pt x="851842" y="45287"/>
                  </a:cubicBezTo>
                  <a:cubicBezTo>
                    <a:pt x="849529" y="43787"/>
                    <a:pt x="847685" y="41755"/>
                    <a:pt x="846310" y="39192"/>
                  </a:cubicBezTo>
                  <a:cubicBezTo>
                    <a:pt x="844997" y="36567"/>
                    <a:pt x="844341" y="33598"/>
                    <a:pt x="844341" y="30285"/>
                  </a:cubicBezTo>
                  <a:cubicBezTo>
                    <a:pt x="844341" y="27035"/>
                    <a:pt x="844997" y="24097"/>
                    <a:pt x="846310" y="21471"/>
                  </a:cubicBezTo>
                  <a:cubicBezTo>
                    <a:pt x="847685" y="18846"/>
                    <a:pt x="849529" y="16815"/>
                    <a:pt x="851842" y="15377"/>
                  </a:cubicBezTo>
                  <a:cubicBezTo>
                    <a:pt x="854217" y="13877"/>
                    <a:pt x="856811" y="13127"/>
                    <a:pt x="859624" y="13127"/>
                  </a:cubicBezTo>
                  <a:cubicBezTo>
                    <a:pt x="862062" y="13127"/>
                    <a:pt x="864250" y="13658"/>
                    <a:pt x="866188" y="14721"/>
                  </a:cubicBezTo>
                  <a:cubicBezTo>
                    <a:pt x="868126" y="15783"/>
                    <a:pt x="869626" y="17158"/>
                    <a:pt x="870688" y="18846"/>
                  </a:cubicBezTo>
                  <a:lnTo>
                    <a:pt x="870969" y="18846"/>
                  </a:lnTo>
                  <a:lnTo>
                    <a:pt x="870969" y="14158"/>
                  </a:lnTo>
                  <a:lnTo>
                    <a:pt x="876126" y="14158"/>
                  </a:lnTo>
                  <a:lnTo>
                    <a:pt x="876126" y="45474"/>
                  </a:lnTo>
                  <a:cubicBezTo>
                    <a:pt x="876126" y="50725"/>
                    <a:pt x="874657" y="54726"/>
                    <a:pt x="871720" y="57476"/>
                  </a:cubicBezTo>
                  <a:cubicBezTo>
                    <a:pt x="868844" y="60226"/>
                    <a:pt x="865062" y="61601"/>
                    <a:pt x="860374" y="61601"/>
                  </a:cubicBezTo>
                  <a:close/>
                  <a:moveTo>
                    <a:pt x="860374" y="42474"/>
                  </a:moveTo>
                  <a:cubicBezTo>
                    <a:pt x="862312" y="42474"/>
                    <a:pt x="864062" y="42005"/>
                    <a:pt x="865625" y="41068"/>
                  </a:cubicBezTo>
                  <a:cubicBezTo>
                    <a:pt x="867250" y="40068"/>
                    <a:pt x="868532" y="38661"/>
                    <a:pt x="869469" y="36848"/>
                  </a:cubicBezTo>
                  <a:cubicBezTo>
                    <a:pt x="870470" y="34973"/>
                    <a:pt x="870969" y="32785"/>
                    <a:pt x="870969" y="30285"/>
                  </a:cubicBezTo>
                  <a:cubicBezTo>
                    <a:pt x="870969" y="27722"/>
                    <a:pt x="870470" y="25535"/>
                    <a:pt x="869469" y="23722"/>
                  </a:cubicBezTo>
                  <a:cubicBezTo>
                    <a:pt x="868532" y="21846"/>
                    <a:pt x="867250" y="20440"/>
                    <a:pt x="865625" y="19502"/>
                  </a:cubicBezTo>
                  <a:cubicBezTo>
                    <a:pt x="864062" y="18565"/>
                    <a:pt x="862312" y="18096"/>
                    <a:pt x="860374" y="18096"/>
                  </a:cubicBezTo>
                  <a:cubicBezTo>
                    <a:pt x="858374" y="18096"/>
                    <a:pt x="856561" y="18596"/>
                    <a:pt x="854936" y="19596"/>
                  </a:cubicBezTo>
                  <a:cubicBezTo>
                    <a:pt x="853373" y="20534"/>
                    <a:pt x="852092" y="21940"/>
                    <a:pt x="851092" y="23815"/>
                  </a:cubicBezTo>
                  <a:cubicBezTo>
                    <a:pt x="850154" y="25628"/>
                    <a:pt x="849686" y="27785"/>
                    <a:pt x="849686" y="30285"/>
                  </a:cubicBezTo>
                  <a:cubicBezTo>
                    <a:pt x="849686" y="32785"/>
                    <a:pt x="850154" y="34973"/>
                    <a:pt x="851092" y="36848"/>
                  </a:cubicBezTo>
                  <a:cubicBezTo>
                    <a:pt x="852092" y="38724"/>
                    <a:pt x="853373" y="40130"/>
                    <a:pt x="854936" y="41068"/>
                  </a:cubicBezTo>
                  <a:cubicBezTo>
                    <a:pt x="856561" y="42005"/>
                    <a:pt x="858374" y="42474"/>
                    <a:pt x="860374" y="42474"/>
                  </a:cubicBezTo>
                  <a:close/>
                  <a:moveTo>
                    <a:pt x="880173" y="46787"/>
                  </a:moveTo>
                  <a:lnTo>
                    <a:pt x="880173" y="46787"/>
                  </a:lnTo>
                  <a:close/>
                  <a:moveTo>
                    <a:pt x="895477" y="14158"/>
                  </a:moveTo>
                  <a:lnTo>
                    <a:pt x="901103" y="14158"/>
                  </a:lnTo>
                  <a:lnTo>
                    <a:pt x="908791" y="39942"/>
                  </a:lnTo>
                  <a:lnTo>
                    <a:pt x="908885" y="39942"/>
                  </a:lnTo>
                  <a:lnTo>
                    <a:pt x="917136" y="14158"/>
                  </a:lnTo>
                  <a:lnTo>
                    <a:pt x="922668" y="14158"/>
                  </a:lnTo>
                  <a:lnTo>
                    <a:pt x="930919" y="39849"/>
                  </a:lnTo>
                  <a:lnTo>
                    <a:pt x="931013" y="39849"/>
                  </a:lnTo>
                  <a:lnTo>
                    <a:pt x="938701" y="14158"/>
                  </a:lnTo>
                  <a:lnTo>
                    <a:pt x="944233" y="14158"/>
                  </a:lnTo>
                  <a:lnTo>
                    <a:pt x="933732" y="46787"/>
                  </a:lnTo>
                  <a:lnTo>
                    <a:pt x="928200" y="46787"/>
                  </a:lnTo>
                  <a:lnTo>
                    <a:pt x="919761" y="20721"/>
                  </a:lnTo>
                  <a:lnTo>
                    <a:pt x="911417" y="46787"/>
                  </a:lnTo>
                  <a:lnTo>
                    <a:pt x="905978" y="46787"/>
                  </a:lnTo>
                  <a:lnTo>
                    <a:pt x="895477" y="14158"/>
                  </a:lnTo>
                  <a:close/>
                  <a:moveTo>
                    <a:pt x="958494" y="47818"/>
                  </a:moveTo>
                  <a:cubicBezTo>
                    <a:pt x="956119" y="47818"/>
                    <a:pt x="953993" y="47350"/>
                    <a:pt x="952118" y="46412"/>
                  </a:cubicBezTo>
                  <a:cubicBezTo>
                    <a:pt x="950243" y="45474"/>
                    <a:pt x="948774" y="44193"/>
                    <a:pt x="947711" y="42568"/>
                  </a:cubicBezTo>
                  <a:cubicBezTo>
                    <a:pt x="946711" y="40880"/>
                    <a:pt x="946211" y="39005"/>
                    <a:pt x="946211" y="36942"/>
                  </a:cubicBezTo>
                  <a:cubicBezTo>
                    <a:pt x="946211" y="33504"/>
                    <a:pt x="947493" y="30816"/>
                    <a:pt x="950055" y="28879"/>
                  </a:cubicBezTo>
                  <a:cubicBezTo>
                    <a:pt x="952681" y="26941"/>
                    <a:pt x="955993" y="25972"/>
                    <a:pt x="959994" y="25972"/>
                  </a:cubicBezTo>
                  <a:cubicBezTo>
                    <a:pt x="961932" y="25972"/>
                    <a:pt x="963745" y="26191"/>
                    <a:pt x="965432" y="26628"/>
                  </a:cubicBezTo>
                  <a:cubicBezTo>
                    <a:pt x="967120" y="27003"/>
                    <a:pt x="968401" y="27472"/>
                    <a:pt x="969276" y="28035"/>
                  </a:cubicBezTo>
                  <a:lnTo>
                    <a:pt x="969276" y="26066"/>
                  </a:lnTo>
                  <a:cubicBezTo>
                    <a:pt x="969276" y="23628"/>
                    <a:pt x="968433" y="21690"/>
                    <a:pt x="966745" y="20253"/>
                  </a:cubicBezTo>
                  <a:cubicBezTo>
                    <a:pt x="965057" y="18752"/>
                    <a:pt x="962901" y="18002"/>
                    <a:pt x="960275" y="18002"/>
                  </a:cubicBezTo>
                  <a:cubicBezTo>
                    <a:pt x="958525" y="18002"/>
                    <a:pt x="956869" y="18409"/>
                    <a:pt x="955306" y="19221"/>
                  </a:cubicBezTo>
                  <a:cubicBezTo>
                    <a:pt x="953743" y="19971"/>
                    <a:pt x="952493" y="21065"/>
                    <a:pt x="951555" y="22503"/>
                  </a:cubicBezTo>
                  <a:lnTo>
                    <a:pt x="947524" y="19409"/>
                  </a:lnTo>
                  <a:cubicBezTo>
                    <a:pt x="948774" y="17471"/>
                    <a:pt x="950524" y="15939"/>
                    <a:pt x="952774" y="14814"/>
                  </a:cubicBezTo>
                  <a:cubicBezTo>
                    <a:pt x="955087" y="13689"/>
                    <a:pt x="957587" y="13127"/>
                    <a:pt x="960275" y="13127"/>
                  </a:cubicBezTo>
                  <a:cubicBezTo>
                    <a:pt x="964713" y="13127"/>
                    <a:pt x="968182" y="14314"/>
                    <a:pt x="970683" y="16690"/>
                  </a:cubicBezTo>
                  <a:cubicBezTo>
                    <a:pt x="973246" y="19002"/>
                    <a:pt x="974527" y="22159"/>
                    <a:pt x="974527" y="26160"/>
                  </a:cubicBezTo>
                  <a:lnTo>
                    <a:pt x="974527" y="46787"/>
                  </a:lnTo>
                  <a:lnTo>
                    <a:pt x="969276" y="46787"/>
                  </a:lnTo>
                  <a:lnTo>
                    <a:pt x="969276" y="42099"/>
                  </a:lnTo>
                  <a:lnTo>
                    <a:pt x="969089" y="42099"/>
                  </a:lnTo>
                  <a:cubicBezTo>
                    <a:pt x="968151" y="43662"/>
                    <a:pt x="966745" y="45006"/>
                    <a:pt x="964870" y="46131"/>
                  </a:cubicBezTo>
                  <a:cubicBezTo>
                    <a:pt x="962994" y="47256"/>
                    <a:pt x="960869" y="47818"/>
                    <a:pt x="958494" y="47818"/>
                  </a:cubicBezTo>
                  <a:close/>
                  <a:moveTo>
                    <a:pt x="959056" y="43037"/>
                  </a:moveTo>
                  <a:cubicBezTo>
                    <a:pt x="960869" y="43037"/>
                    <a:pt x="962557" y="42568"/>
                    <a:pt x="964120" y="41630"/>
                  </a:cubicBezTo>
                  <a:cubicBezTo>
                    <a:pt x="965682" y="40693"/>
                    <a:pt x="966932" y="39442"/>
                    <a:pt x="967870" y="37880"/>
                  </a:cubicBezTo>
                  <a:cubicBezTo>
                    <a:pt x="968808" y="36254"/>
                    <a:pt x="969276" y="34504"/>
                    <a:pt x="969276" y="32629"/>
                  </a:cubicBezTo>
                  <a:cubicBezTo>
                    <a:pt x="968276" y="31941"/>
                    <a:pt x="967026" y="31410"/>
                    <a:pt x="965526" y="31035"/>
                  </a:cubicBezTo>
                  <a:cubicBezTo>
                    <a:pt x="964026" y="30598"/>
                    <a:pt x="962463" y="30379"/>
                    <a:pt x="960838" y="30379"/>
                  </a:cubicBezTo>
                  <a:cubicBezTo>
                    <a:pt x="957838" y="30379"/>
                    <a:pt x="955587" y="31004"/>
                    <a:pt x="954087" y="32254"/>
                  </a:cubicBezTo>
                  <a:cubicBezTo>
                    <a:pt x="952587" y="33442"/>
                    <a:pt x="951837" y="35036"/>
                    <a:pt x="951837" y="37036"/>
                  </a:cubicBezTo>
                  <a:cubicBezTo>
                    <a:pt x="951837" y="38786"/>
                    <a:pt x="952493" y="40224"/>
                    <a:pt x="953806" y="41349"/>
                  </a:cubicBezTo>
                  <a:cubicBezTo>
                    <a:pt x="955181" y="42474"/>
                    <a:pt x="956931" y="43037"/>
                    <a:pt x="959056" y="43037"/>
                  </a:cubicBezTo>
                  <a:close/>
                  <a:moveTo>
                    <a:pt x="982042" y="1031"/>
                  </a:moveTo>
                  <a:lnTo>
                    <a:pt x="987480" y="1031"/>
                  </a:lnTo>
                  <a:lnTo>
                    <a:pt x="987480" y="46787"/>
                  </a:lnTo>
                  <a:lnTo>
                    <a:pt x="982042" y="46787"/>
                  </a:lnTo>
                  <a:lnTo>
                    <a:pt x="982042" y="1031"/>
                  </a:lnTo>
                  <a:close/>
                  <a:moveTo>
                    <a:pt x="995534" y="1031"/>
                  </a:moveTo>
                  <a:lnTo>
                    <a:pt x="1000972" y="1031"/>
                  </a:lnTo>
                  <a:lnTo>
                    <a:pt x="1000972" y="29816"/>
                  </a:lnTo>
                  <a:lnTo>
                    <a:pt x="1016349" y="14158"/>
                  </a:lnTo>
                  <a:lnTo>
                    <a:pt x="1023194" y="14158"/>
                  </a:lnTo>
                  <a:lnTo>
                    <a:pt x="1023194" y="14439"/>
                  </a:lnTo>
                  <a:lnTo>
                    <a:pt x="1010442" y="27378"/>
                  </a:lnTo>
                  <a:lnTo>
                    <a:pt x="1023569" y="46506"/>
                  </a:lnTo>
                  <a:lnTo>
                    <a:pt x="1023569" y="46787"/>
                  </a:lnTo>
                  <a:lnTo>
                    <a:pt x="1017099" y="46787"/>
                  </a:lnTo>
                  <a:lnTo>
                    <a:pt x="1006598" y="31129"/>
                  </a:lnTo>
                  <a:lnTo>
                    <a:pt x="1000972" y="36755"/>
                  </a:lnTo>
                  <a:lnTo>
                    <a:pt x="1000972" y="46787"/>
                  </a:lnTo>
                  <a:lnTo>
                    <a:pt x="995534" y="46787"/>
                  </a:lnTo>
                  <a:lnTo>
                    <a:pt x="995534" y="1031"/>
                  </a:lnTo>
                  <a:close/>
                  <a:moveTo>
                    <a:pt x="1041400" y="47818"/>
                  </a:moveTo>
                  <a:cubicBezTo>
                    <a:pt x="1038274" y="47818"/>
                    <a:pt x="1035462" y="47068"/>
                    <a:pt x="1032961" y="45568"/>
                  </a:cubicBezTo>
                  <a:cubicBezTo>
                    <a:pt x="1030523" y="44068"/>
                    <a:pt x="1028617" y="42005"/>
                    <a:pt x="1027242" y="39380"/>
                  </a:cubicBezTo>
                  <a:cubicBezTo>
                    <a:pt x="1025866" y="36755"/>
                    <a:pt x="1025179" y="33817"/>
                    <a:pt x="1025179" y="30566"/>
                  </a:cubicBezTo>
                  <a:cubicBezTo>
                    <a:pt x="1025179" y="27441"/>
                    <a:pt x="1025804" y="24566"/>
                    <a:pt x="1027054" y="21940"/>
                  </a:cubicBezTo>
                  <a:cubicBezTo>
                    <a:pt x="1028367" y="19252"/>
                    <a:pt x="1030211" y="17127"/>
                    <a:pt x="1032586" y="15564"/>
                  </a:cubicBezTo>
                  <a:cubicBezTo>
                    <a:pt x="1035024" y="13939"/>
                    <a:pt x="1037806" y="13127"/>
                    <a:pt x="1040931" y="13127"/>
                  </a:cubicBezTo>
                  <a:cubicBezTo>
                    <a:pt x="1044119" y="13127"/>
                    <a:pt x="1046869" y="13845"/>
                    <a:pt x="1049182" y="15283"/>
                  </a:cubicBezTo>
                  <a:cubicBezTo>
                    <a:pt x="1051557" y="16721"/>
                    <a:pt x="1053370" y="18690"/>
                    <a:pt x="1054620" y="21190"/>
                  </a:cubicBezTo>
                  <a:cubicBezTo>
                    <a:pt x="1055870" y="23690"/>
                    <a:pt x="1056495" y="26566"/>
                    <a:pt x="1056495" y="29816"/>
                  </a:cubicBezTo>
                  <a:cubicBezTo>
                    <a:pt x="1056495" y="30316"/>
                    <a:pt x="1056464" y="30879"/>
                    <a:pt x="1056402" y="31504"/>
                  </a:cubicBezTo>
                  <a:lnTo>
                    <a:pt x="1030617" y="31504"/>
                  </a:lnTo>
                  <a:cubicBezTo>
                    <a:pt x="1030742" y="34004"/>
                    <a:pt x="1031336" y="36098"/>
                    <a:pt x="1032399" y="37786"/>
                  </a:cubicBezTo>
                  <a:cubicBezTo>
                    <a:pt x="1033461" y="39474"/>
                    <a:pt x="1034805" y="40755"/>
                    <a:pt x="1036430" y="41630"/>
                  </a:cubicBezTo>
                  <a:cubicBezTo>
                    <a:pt x="1038055" y="42443"/>
                    <a:pt x="1039775" y="42849"/>
                    <a:pt x="1041587" y="42849"/>
                  </a:cubicBezTo>
                  <a:cubicBezTo>
                    <a:pt x="1045838" y="42849"/>
                    <a:pt x="1049057" y="40911"/>
                    <a:pt x="1051245" y="37036"/>
                  </a:cubicBezTo>
                  <a:lnTo>
                    <a:pt x="1055839" y="39286"/>
                  </a:lnTo>
                  <a:cubicBezTo>
                    <a:pt x="1054464" y="41849"/>
                    <a:pt x="1052557" y="43912"/>
                    <a:pt x="1050120" y="45474"/>
                  </a:cubicBezTo>
                  <a:cubicBezTo>
                    <a:pt x="1047682" y="47037"/>
                    <a:pt x="1044775" y="47818"/>
                    <a:pt x="1041400" y="47818"/>
                  </a:cubicBezTo>
                  <a:close/>
                  <a:moveTo>
                    <a:pt x="1050776" y="27003"/>
                  </a:moveTo>
                  <a:cubicBezTo>
                    <a:pt x="1050713" y="25628"/>
                    <a:pt x="1050338" y="24284"/>
                    <a:pt x="1049651" y="22972"/>
                  </a:cubicBezTo>
                  <a:cubicBezTo>
                    <a:pt x="1048963" y="21597"/>
                    <a:pt x="1047869" y="20440"/>
                    <a:pt x="1046369" y="19502"/>
                  </a:cubicBezTo>
                  <a:cubicBezTo>
                    <a:pt x="1044932" y="18565"/>
                    <a:pt x="1043119" y="18096"/>
                    <a:pt x="1040931" y="18096"/>
                  </a:cubicBezTo>
                  <a:cubicBezTo>
                    <a:pt x="1038368" y="18096"/>
                    <a:pt x="1036180" y="18909"/>
                    <a:pt x="1034368" y="20534"/>
                  </a:cubicBezTo>
                  <a:cubicBezTo>
                    <a:pt x="1032617" y="22159"/>
                    <a:pt x="1031461" y="24316"/>
                    <a:pt x="1030898" y="27003"/>
                  </a:cubicBezTo>
                  <a:lnTo>
                    <a:pt x="1050776" y="27003"/>
                  </a:lnTo>
                  <a:close/>
                  <a:moveTo>
                    <a:pt x="1062869" y="14158"/>
                  </a:moveTo>
                  <a:lnTo>
                    <a:pt x="1068026" y="14158"/>
                  </a:lnTo>
                  <a:lnTo>
                    <a:pt x="1068026" y="19409"/>
                  </a:lnTo>
                  <a:lnTo>
                    <a:pt x="1068307" y="19409"/>
                  </a:lnTo>
                  <a:cubicBezTo>
                    <a:pt x="1068932" y="17596"/>
                    <a:pt x="1070151" y="16127"/>
                    <a:pt x="1071964" y="15002"/>
                  </a:cubicBezTo>
                  <a:cubicBezTo>
                    <a:pt x="1073839" y="13814"/>
                    <a:pt x="1075777" y="13220"/>
                    <a:pt x="1077777" y="13220"/>
                  </a:cubicBezTo>
                  <a:cubicBezTo>
                    <a:pt x="1079277" y="13220"/>
                    <a:pt x="1080558" y="13439"/>
                    <a:pt x="1081621" y="13877"/>
                  </a:cubicBezTo>
                  <a:lnTo>
                    <a:pt x="1081621" y="19784"/>
                  </a:lnTo>
                  <a:cubicBezTo>
                    <a:pt x="1080246" y="19096"/>
                    <a:pt x="1078714" y="18752"/>
                    <a:pt x="1077027" y="18752"/>
                  </a:cubicBezTo>
                  <a:cubicBezTo>
                    <a:pt x="1075402" y="18752"/>
                    <a:pt x="1073933" y="19190"/>
                    <a:pt x="1072620" y="20065"/>
                  </a:cubicBezTo>
                  <a:cubicBezTo>
                    <a:pt x="1071307" y="20940"/>
                    <a:pt x="1070245" y="22159"/>
                    <a:pt x="1069432" y="23722"/>
                  </a:cubicBezTo>
                  <a:cubicBezTo>
                    <a:pt x="1068682" y="25222"/>
                    <a:pt x="1068307" y="26847"/>
                    <a:pt x="1068307" y="28597"/>
                  </a:cubicBezTo>
                  <a:lnTo>
                    <a:pt x="1068307" y="46787"/>
                  </a:lnTo>
                  <a:lnTo>
                    <a:pt x="1062869" y="46787"/>
                  </a:lnTo>
                  <a:lnTo>
                    <a:pt x="1062869" y="14158"/>
                  </a:lnTo>
                  <a:close/>
                  <a:moveTo>
                    <a:pt x="1085817" y="12470"/>
                  </a:moveTo>
                  <a:lnTo>
                    <a:pt x="1089192" y="7688"/>
                  </a:lnTo>
                  <a:cubicBezTo>
                    <a:pt x="1088317" y="7563"/>
                    <a:pt x="1087567" y="7188"/>
                    <a:pt x="1086942" y="6563"/>
                  </a:cubicBezTo>
                  <a:cubicBezTo>
                    <a:pt x="1086317" y="5876"/>
                    <a:pt x="1086004" y="5032"/>
                    <a:pt x="1086004" y="4032"/>
                  </a:cubicBezTo>
                  <a:cubicBezTo>
                    <a:pt x="1086004" y="2907"/>
                    <a:pt x="1086379" y="1969"/>
                    <a:pt x="1087129" y="1219"/>
                  </a:cubicBezTo>
                  <a:cubicBezTo>
                    <a:pt x="1087942" y="406"/>
                    <a:pt x="1088911" y="0"/>
                    <a:pt x="1090036" y="0"/>
                  </a:cubicBezTo>
                  <a:cubicBezTo>
                    <a:pt x="1091161" y="0"/>
                    <a:pt x="1092130" y="406"/>
                    <a:pt x="1092943" y="1219"/>
                  </a:cubicBezTo>
                  <a:cubicBezTo>
                    <a:pt x="1093755" y="1969"/>
                    <a:pt x="1094162" y="2907"/>
                    <a:pt x="1094162" y="4032"/>
                  </a:cubicBezTo>
                  <a:cubicBezTo>
                    <a:pt x="1094162" y="4719"/>
                    <a:pt x="1094005" y="5407"/>
                    <a:pt x="1093693" y="6095"/>
                  </a:cubicBezTo>
                  <a:cubicBezTo>
                    <a:pt x="1093443" y="6720"/>
                    <a:pt x="1093005" y="7470"/>
                    <a:pt x="1092380" y="8345"/>
                  </a:cubicBezTo>
                  <a:lnTo>
                    <a:pt x="1088348" y="14158"/>
                  </a:lnTo>
                  <a:lnTo>
                    <a:pt x="1085817" y="12470"/>
                  </a:lnTo>
                  <a:close/>
                  <a:moveTo>
                    <a:pt x="1109317" y="47818"/>
                  </a:moveTo>
                  <a:cubicBezTo>
                    <a:pt x="1105817" y="47818"/>
                    <a:pt x="1102879" y="47006"/>
                    <a:pt x="1100503" y="45381"/>
                  </a:cubicBezTo>
                  <a:cubicBezTo>
                    <a:pt x="1098190" y="43693"/>
                    <a:pt x="1096565" y="41568"/>
                    <a:pt x="1095628" y="39005"/>
                  </a:cubicBezTo>
                  <a:lnTo>
                    <a:pt x="1100503" y="36848"/>
                  </a:lnTo>
                  <a:cubicBezTo>
                    <a:pt x="1101316" y="38849"/>
                    <a:pt x="1102503" y="40380"/>
                    <a:pt x="1104066" y="41443"/>
                  </a:cubicBezTo>
                  <a:cubicBezTo>
                    <a:pt x="1105691" y="42505"/>
                    <a:pt x="1107442" y="43037"/>
                    <a:pt x="1109317" y="43037"/>
                  </a:cubicBezTo>
                  <a:cubicBezTo>
                    <a:pt x="1111380" y="43037"/>
                    <a:pt x="1113130" y="42630"/>
                    <a:pt x="1114568" y="41818"/>
                  </a:cubicBezTo>
                  <a:cubicBezTo>
                    <a:pt x="1116005" y="40943"/>
                    <a:pt x="1116724" y="39755"/>
                    <a:pt x="1116724" y="38255"/>
                  </a:cubicBezTo>
                  <a:cubicBezTo>
                    <a:pt x="1116724" y="36880"/>
                    <a:pt x="1116162" y="35786"/>
                    <a:pt x="1115036" y="34973"/>
                  </a:cubicBezTo>
                  <a:cubicBezTo>
                    <a:pt x="1113911" y="34098"/>
                    <a:pt x="1112099" y="33379"/>
                    <a:pt x="1109598" y="32817"/>
                  </a:cubicBezTo>
                  <a:lnTo>
                    <a:pt x="1105660" y="31785"/>
                  </a:lnTo>
                  <a:cubicBezTo>
                    <a:pt x="1103035" y="31098"/>
                    <a:pt x="1100878" y="30004"/>
                    <a:pt x="1099191" y="28504"/>
                  </a:cubicBezTo>
                  <a:cubicBezTo>
                    <a:pt x="1097566" y="26941"/>
                    <a:pt x="1096753" y="24972"/>
                    <a:pt x="1096753" y="22597"/>
                  </a:cubicBezTo>
                  <a:cubicBezTo>
                    <a:pt x="1096753" y="20721"/>
                    <a:pt x="1097315" y="19065"/>
                    <a:pt x="1098441" y="17627"/>
                  </a:cubicBezTo>
                  <a:cubicBezTo>
                    <a:pt x="1099566" y="16189"/>
                    <a:pt x="1101066" y="15096"/>
                    <a:pt x="1102941" y="14346"/>
                  </a:cubicBezTo>
                  <a:cubicBezTo>
                    <a:pt x="1104816" y="13533"/>
                    <a:pt x="1106848" y="13127"/>
                    <a:pt x="1109036" y="13127"/>
                  </a:cubicBezTo>
                  <a:cubicBezTo>
                    <a:pt x="1111911" y="13127"/>
                    <a:pt x="1114443" y="13752"/>
                    <a:pt x="1116630" y="15002"/>
                  </a:cubicBezTo>
                  <a:cubicBezTo>
                    <a:pt x="1118881" y="16252"/>
                    <a:pt x="1120475" y="17971"/>
                    <a:pt x="1121412" y="20159"/>
                  </a:cubicBezTo>
                  <a:lnTo>
                    <a:pt x="1116724" y="22315"/>
                  </a:lnTo>
                  <a:cubicBezTo>
                    <a:pt x="1115287" y="19440"/>
                    <a:pt x="1112692" y="18002"/>
                    <a:pt x="1108942" y="18002"/>
                  </a:cubicBezTo>
                  <a:cubicBezTo>
                    <a:pt x="1107192" y="18002"/>
                    <a:pt x="1105629" y="18440"/>
                    <a:pt x="1104254" y="19315"/>
                  </a:cubicBezTo>
                  <a:cubicBezTo>
                    <a:pt x="1102941" y="20127"/>
                    <a:pt x="1102285" y="21159"/>
                    <a:pt x="1102285" y="22409"/>
                  </a:cubicBezTo>
                  <a:cubicBezTo>
                    <a:pt x="1102285" y="23597"/>
                    <a:pt x="1102754" y="24566"/>
                    <a:pt x="1103691" y="25316"/>
                  </a:cubicBezTo>
                  <a:cubicBezTo>
                    <a:pt x="1104629" y="26066"/>
                    <a:pt x="1106035" y="26691"/>
                    <a:pt x="1107911" y="27191"/>
                  </a:cubicBezTo>
                  <a:lnTo>
                    <a:pt x="1112599" y="28410"/>
                  </a:lnTo>
                  <a:cubicBezTo>
                    <a:pt x="1115786" y="29222"/>
                    <a:pt x="1118193" y="30441"/>
                    <a:pt x="1119818" y="32067"/>
                  </a:cubicBezTo>
                  <a:cubicBezTo>
                    <a:pt x="1121443" y="33629"/>
                    <a:pt x="1122256" y="35567"/>
                    <a:pt x="1122256" y="37880"/>
                  </a:cubicBezTo>
                  <a:cubicBezTo>
                    <a:pt x="1122256" y="39880"/>
                    <a:pt x="1121662" y="41630"/>
                    <a:pt x="1120475" y="43130"/>
                  </a:cubicBezTo>
                  <a:cubicBezTo>
                    <a:pt x="1119349" y="44631"/>
                    <a:pt x="1117818" y="45787"/>
                    <a:pt x="1115880" y="46600"/>
                  </a:cubicBezTo>
                  <a:cubicBezTo>
                    <a:pt x="1113942" y="47412"/>
                    <a:pt x="1111755" y="47818"/>
                    <a:pt x="1109317" y="47818"/>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3" name="Freeform: Shape 252">
              <a:extLst>
                <a:ext uri="{FF2B5EF4-FFF2-40B4-BE49-F238E27FC236}">
                  <a16:creationId xmlns:a16="http://schemas.microsoft.com/office/drawing/2014/main" id="{E00EC769-EBB9-9474-B5A6-039AABC247C9}"/>
                </a:ext>
              </a:extLst>
            </p:cNvPr>
            <p:cNvSpPr/>
            <p:nvPr/>
          </p:nvSpPr>
          <p:spPr>
            <a:xfrm>
              <a:off x="4168825" y="2746822"/>
              <a:ext cx="14835" cy="79932"/>
            </a:xfrm>
            <a:custGeom>
              <a:avLst/>
              <a:gdLst>
                <a:gd name="connsiteX0" fmla="*/ 0 w 14835"/>
                <a:gd name="connsiteY0" fmla="*/ 0 h 79932"/>
                <a:gd name="connsiteX1" fmla="*/ 14836 w 14835"/>
                <a:gd name="connsiteY1" fmla="*/ 0 h 79932"/>
                <a:gd name="connsiteX2" fmla="*/ 14836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6" y="0"/>
                  </a:lnTo>
                  <a:lnTo>
                    <a:pt x="14836"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4" name="Freeform: Shape 253">
              <a:extLst>
                <a:ext uri="{FF2B5EF4-FFF2-40B4-BE49-F238E27FC236}">
                  <a16:creationId xmlns:a16="http://schemas.microsoft.com/office/drawing/2014/main" id="{D29AB47C-2CE5-3F0A-07EC-6449B5F1ECE5}"/>
                </a:ext>
              </a:extLst>
            </p:cNvPr>
            <p:cNvSpPr/>
            <p:nvPr/>
          </p:nvSpPr>
          <p:spPr>
            <a:xfrm>
              <a:off x="4168825" y="2808466"/>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5" name="Freeform: Shape 254">
              <a:extLst>
                <a:ext uri="{FF2B5EF4-FFF2-40B4-BE49-F238E27FC236}">
                  <a16:creationId xmlns:a16="http://schemas.microsoft.com/office/drawing/2014/main" id="{A3B95507-53BB-E597-4858-14D368C8B829}"/>
                </a:ext>
              </a:extLst>
            </p:cNvPr>
            <p:cNvSpPr/>
            <p:nvPr/>
          </p:nvSpPr>
          <p:spPr>
            <a:xfrm>
              <a:off x="3043514" y="2835349"/>
              <a:ext cx="1038861" cy="76809"/>
            </a:xfrm>
            <a:custGeom>
              <a:avLst/>
              <a:gdLst>
                <a:gd name="connsiteX0" fmla="*/ 0 w 1038861"/>
                <a:gd name="connsiteY0" fmla="*/ 0 h 76809"/>
                <a:gd name="connsiteX1" fmla="*/ 1038862 w 1038861"/>
                <a:gd name="connsiteY1" fmla="*/ 0 h 76809"/>
                <a:gd name="connsiteX2" fmla="*/ 1038862 w 1038861"/>
                <a:gd name="connsiteY2" fmla="*/ 76810 h 76809"/>
                <a:gd name="connsiteX3" fmla="*/ 0 w 1038861"/>
                <a:gd name="connsiteY3" fmla="*/ 76810 h 76809"/>
                <a:gd name="connsiteX4" fmla="*/ 0 w 1038861"/>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861" h="76809">
                  <a:moveTo>
                    <a:pt x="0" y="0"/>
                  </a:moveTo>
                  <a:lnTo>
                    <a:pt x="1038862" y="0"/>
                  </a:lnTo>
                  <a:lnTo>
                    <a:pt x="1038862"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6" name="Freeform: Shape 255">
              <a:extLst>
                <a:ext uri="{FF2B5EF4-FFF2-40B4-BE49-F238E27FC236}">
                  <a16:creationId xmlns:a16="http://schemas.microsoft.com/office/drawing/2014/main" id="{1ED8E8C5-EEA9-63D9-0411-7BEAD4430116}"/>
                </a:ext>
              </a:extLst>
            </p:cNvPr>
            <p:cNvSpPr/>
            <p:nvPr/>
          </p:nvSpPr>
          <p:spPr>
            <a:xfrm>
              <a:off x="3043514" y="2835153"/>
              <a:ext cx="1038861" cy="79932"/>
            </a:xfrm>
            <a:custGeom>
              <a:avLst/>
              <a:gdLst>
                <a:gd name="connsiteX0" fmla="*/ 0 w 1038861"/>
                <a:gd name="connsiteY0" fmla="*/ 0 h 79932"/>
                <a:gd name="connsiteX1" fmla="*/ 1038862 w 1038861"/>
                <a:gd name="connsiteY1" fmla="*/ 0 h 79932"/>
                <a:gd name="connsiteX2" fmla="*/ 1038862 w 1038861"/>
                <a:gd name="connsiteY2" fmla="*/ 79933 h 79932"/>
                <a:gd name="connsiteX3" fmla="*/ 0 w 1038861"/>
                <a:gd name="connsiteY3" fmla="*/ 79933 h 79932"/>
                <a:gd name="connsiteX4" fmla="*/ 0 w 1038861"/>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861" h="79932">
                  <a:moveTo>
                    <a:pt x="0" y="0"/>
                  </a:moveTo>
                  <a:lnTo>
                    <a:pt x="1038862" y="0"/>
                  </a:lnTo>
                  <a:lnTo>
                    <a:pt x="1038862"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7" name="Freeform: Shape 256">
              <a:extLst>
                <a:ext uri="{FF2B5EF4-FFF2-40B4-BE49-F238E27FC236}">
                  <a16:creationId xmlns:a16="http://schemas.microsoft.com/office/drawing/2014/main" id="{33794CC7-128B-A387-9C9A-75F598F1B224}"/>
                </a:ext>
              </a:extLst>
            </p:cNvPr>
            <p:cNvSpPr/>
            <p:nvPr/>
          </p:nvSpPr>
          <p:spPr>
            <a:xfrm>
              <a:off x="3045670" y="2850385"/>
              <a:ext cx="1032897" cy="61226"/>
            </a:xfrm>
            <a:custGeom>
              <a:avLst/>
              <a:gdLst>
                <a:gd name="connsiteX0" fmla="*/ 12283 w 1032897"/>
                <a:gd name="connsiteY0" fmla="*/ 47443 h 61226"/>
                <a:gd name="connsiteX1" fmla="*/ 5907 w 1032897"/>
                <a:gd name="connsiteY1" fmla="*/ 46037 h 61226"/>
                <a:gd name="connsiteX2" fmla="*/ 1500 w 1032897"/>
                <a:gd name="connsiteY2" fmla="*/ 42193 h 61226"/>
                <a:gd name="connsiteX3" fmla="*/ 0 w 1032897"/>
                <a:gd name="connsiteY3" fmla="*/ 36567 h 61226"/>
                <a:gd name="connsiteX4" fmla="*/ 3844 w 1032897"/>
                <a:gd name="connsiteY4" fmla="*/ 28504 h 61226"/>
                <a:gd name="connsiteX5" fmla="*/ 13783 w 1032897"/>
                <a:gd name="connsiteY5" fmla="*/ 25597 h 61226"/>
                <a:gd name="connsiteX6" fmla="*/ 19221 w 1032897"/>
                <a:gd name="connsiteY6" fmla="*/ 26253 h 61226"/>
                <a:gd name="connsiteX7" fmla="*/ 23065 w 1032897"/>
                <a:gd name="connsiteY7" fmla="*/ 27660 h 61226"/>
                <a:gd name="connsiteX8" fmla="*/ 23065 w 1032897"/>
                <a:gd name="connsiteY8" fmla="*/ 25691 h 61226"/>
                <a:gd name="connsiteX9" fmla="*/ 20534 w 1032897"/>
                <a:gd name="connsiteY9" fmla="*/ 19877 h 61226"/>
                <a:gd name="connsiteX10" fmla="*/ 14064 w 1032897"/>
                <a:gd name="connsiteY10" fmla="*/ 17627 h 61226"/>
                <a:gd name="connsiteX11" fmla="*/ 9095 w 1032897"/>
                <a:gd name="connsiteY11" fmla="*/ 18846 h 61226"/>
                <a:gd name="connsiteX12" fmla="*/ 5344 w 1032897"/>
                <a:gd name="connsiteY12" fmla="*/ 22128 h 61226"/>
                <a:gd name="connsiteX13" fmla="*/ 1313 w 1032897"/>
                <a:gd name="connsiteY13" fmla="*/ 19034 h 61226"/>
                <a:gd name="connsiteX14" fmla="*/ 6563 w 1032897"/>
                <a:gd name="connsiteY14" fmla="*/ 14439 h 61226"/>
                <a:gd name="connsiteX15" fmla="*/ 14064 w 1032897"/>
                <a:gd name="connsiteY15" fmla="*/ 12752 h 61226"/>
                <a:gd name="connsiteX16" fmla="*/ 24472 w 1032897"/>
                <a:gd name="connsiteY16" fmla="*/ 16315 h 61226"/>
                <a:gd name="connsiteX17" fmla="*/ 28316 w 1032897"/>
                <a:gd name="connsiteY17" fmla="*/ 25784 h 61226"/>
                <a:gd name="connsiteX18" fmla="*/ 28316 w 1032897"/>
                <a:gd name="connsiteY18" fmla="*/ 46412 h 61226"/>
                <a:gd name="connsiteX19" fmla="*/ 23065 w 1032897"/>
                <a:gd name="connsiteY19" fmla="*/ 46412 h 61226"/>
                <a:gd name="connsiteX20" fmla="*/ 23065 w 1032897"/>
                <a:gd name="connsiteY20" fmla="*/ 41724 h 61226"/>
                <a:gd name="connsiteX21" fmla="*/ 22878 w 1032897"/>
                <a:gd name="connsiteY21" fmla="*/ 41724 h 61226"/>
                <a:gd name="connsiteX22" fmla="*/ 18659 w 1032897"/>
                <a:gd name="connsiteY22" fmla="*/ 45756 h 61226"/>
                <a:gd name="connsiteX23" fmla="*/ 12283 w 1032897"/>
                <a:gd name="connsiteY23" fmla="*/ 47443 h 61226"/>
                <a:gd name="connsiteX24" fmla="*/ 12845 w 1032897"/>
                <a:gd name="connsiteY24" fmla="*/ 42662 h 61226"/>
                <a:gd name="connsiteX25" fmla="*/ 17908 w 1032897"/>
                <a:gd name="connsiteY25" fmla="*/ 41255 h 61226"/>
                <a:gd name="connsiteX26" fmla="*/ 21659 w 1032897"/>
                <a:gd name="connsiteY26" fmla="*/ 37505 h 61226"/>
                <a:gd name="connsiteX27" fmla="*/ 23065 w 1032897"/>
                <a:gd name="connsiteY27" fmla="*/ 32254 h 61226"/>
                <a:gd name="connsiteX28" fmla="*/ 19315 w 1032897"/>
                <a:gd name="connsiteY28" fmla="*/ 30660 h 61226"/>
                <a:gd name="connsiteX29" fmla="*/ 14627 w 1032897"/>
                <a:gd name="connsiteY29" fmla="*/ 30004 h 61226"/>
                <a:gd name="connsiteX30" fmla="*/ 7876 w 1032897"/>
                <a:gd name="connsiteY30" fmla="*/ 31879 h 61226"/>
                <a:gd name="connsiteX31" fmla="*/ 5626 w 1032897"/>
                <a:gd name="connsiteY31" fmla="*/ 36661 h 61226"/>
                <a:gd name="connsiteX32" fmla="*/ 7595 w 1032897"/>
                <a:gd name="connsiteY32" fmla="*/ 40974 h 61226"/>
                <a:gd name="connsiteX33" fmla="*/ 12845 w 1032897"/>
                <a:gd name="connsiteY33" fmla="*/ 42662 h 61226"/>
                <a:gd name="connsiteX34" fmla="*/ 52426 w 1032897"/>
                <a:gd name="connsiteY34" fmla="*/ 47443 h 61226"/>
                <a:gd name="connsiteX35" fmla="*/ 45676 w 1032897"/>
                <a:gd name="connsiteY35" fmla="*/ 45756 h 61226"/>
                <a:gd name="connsiteX36" fmla="*/ 41269 w 1032897"/>
                <a:gd name="connsiteY36" fmla="*/ 41630 h 61226"/>
                <a:gd name="connsiteX37" fmla="*/ 40987 w 1032897"/>
                <a:gd name="connsiteY37" fmla="*/ 41630 h 61226"/>
                <a:gd name="connsiteX38" fmla="*/ 40987 w 1032897"/>
                <a:gd name="connsiteY38" fmla="*/ 46412 h 61226"/>
                <a:gd name="connsiteX39" fmla="*/ 35831 w 1032897"/>
                <a:gd name="connsiteY39" fmla="*/ 46412 h 61226"/>
                <a:gd name="connsiteX40" fmla="*/ 35831 w 1032897"/>
                <a:gd name="connsiteY40" fmla="*/ 656 h 61226"/>
                <a:gd name="connsiteX41" fmla="*/ 41269 w 1032897"/>
                <a:gd name="connsiteY41" fmla="*/ 656 h 61226"/>
                <a:gd name="connsiteX42" fmla="*/ 41269 w 1032897"/>
                <a:gd name="connsiteY42" fmla="*/ 14158 h 61226"/>
                <a:gd name="connsiteX43" fmla="*/ 40987 w 1032897"/>
                <a:gd name="connsiteY43" fmla="*/ 18659 h 61226"/>
                <a:gd name="connsiteX44" fmla="*/ 41269 w 1032897"/>
                <a:gd name="connsiteY44" fmla="*/ 18659 h 61226"/>
                <a:gd name="connsiteX45" fmla="*/ 45676 w 1032897"/>
                <a:gd name="connsiteY45" fmla="*/ 14439 h 61226"/>
                <a:gd name="connsiteX46" fmla="*/ 52426 w 1032897"/>
                <a:gd name="connsiteY46" fmla="*/ 12752 h 61226"/>
                <a:gd name="connsiteX47" fmla="*/ 60302 w 1032897"/>
                <a:gd name="connsiteY47" fmla="*/ 15002 h 61226"/>
                <a:gd name="connsiteX48" fmla="*/ 65928 w 1032897"/>
                <a:gd name="connsiteY48" fmla="*/ 21284 h 61226"/>
                <a:gd name="connsiteX49" fmla="*/ 67991 w 1032897"/>
                <a:gd name="connsiteY49" fmla="*/ 30098 h 61226"/>
                <a:gd name="connsiteX50" fmla="*/ 65928 w 1032897"/>
                <a:gd name="connsiteY50" fmla="*/ 39005 h 61226"/>
                <a:gd name="connsiteX51" fmla="*/ 60302 w 1032897"/>
                <a:gd name="connsiteY51" fmla="*/ 45193 h 61226"/>
                <a:gd name="connsiteX52" fmla="*/ 52426 w 1032897"/>
                <a:gd name="connsiteY52" fmla="*/ 47443 h 61226"/>
                <a:gd name="connsiteX53" fmla="*/ 51770 w 1032897"/>
                <a:gd name="connsiteY53" fmla="*/ 42474 h 61226"/>
                <a:gd name="connsiteX54" fmla="*/ 57114 w 1032897"/>
                <a:gd name="connsiteY54" fmla="*/ 40974 h 61226"/>
                <a:gd name="connsiteX55" fmla="*/ 61052 w 1032897"/>
                <a:gd name="connsiteY55" fmla="*/ 36661 h 61226"/>
                <a:gd name="connsiteX56" fmla="*/ 62553 w 1032897"/>
                <a:gd name="connsiteY56" fmla="*/ 30098 h 61226"/>
                <a:gd name="connsiteX57" fmla="*/ 61052 w 1032897"/>
                <a:gd name="connsiteY57" fmla="*/ 23628 h 61226"/>
                <a:gd name="connsiteX58" fmla="*/ 57114 w 1032897"/>
                <a:gd name="connsiteY58" fmla="*/ 19315 h 61226"/>
                <a:gd name="connsiteX59" fmla="*/ 51770 w 1032897"/>
                <a:gd name="connsiteY59" fmla="*/ 17721 h 61226"/>
                <a:gd name="connsiteX60" fmla="*/ 46426 w 1032897"/>
                <a:gd name="connsiteY60" fmla="*/ 19315 h 61226"/>
                <a:gd name="connsiteX61" fmla="*/ 42488 w 1032897"/>
                <a:gd name="connsiteY61" fmla="*/ 23628 h 61226"/>
                <a:gd name="connsiteX62" fmla="*/ 40987 w 1032897"/>
                <a:gd name="connsiteY62" fmla="*/ 30098 h 61226"/>
                <a:gd name="connsiteX63" fmla="*/ 42488 w 1032897"/>
                <a:gd name="connsiteY63" fmla="*/ 36661 h 61226"/>
                <a:gd name="connsiteX64" fmla="*/ 46426 w 1032897"/>
                <a:gd name="connsiteY64" fmla="*/ 40974 h 61226"/>
                <a:gd name="connsiteX65" fmla="*/ 51770 w 1032897"/>
                <a:gd name="connsiteY65" fmla="*/ 42474 h 61226"/>
                <a:gd name="connsiteX66" fmla="*/ 77194 w 1032897"/>
                <a:gd name="connsiteY66" fmla="*/ 7782 h 61226"/>
                <a:gd name="connsiteX67" fmla="*/ 74381 w 1032897"/>
                <a:gd name="connsiteY67" fmla="*/ 6657 h 61226"/>
                <a:gd name="connsiteX68" fmla="*/ 73256 w 1032897"/>
                <a:gd name="connsiteY68" fmla="*/ 3844 h 61226"/>
                <a:gd name="connsiteX69" fmla="*/ 74381 w 1032897"/>
                <a:gd name="connsiteY69" fmla="*/ 1125 h 61226"/>
                <a:gd name="connsiteX70" fmla="*/ 77194 w 1032897"/>
                <a:gd name="connsiteY70" fmla="*/ 0 h 61226"/>
                <a:gd name="connsiteX71" fmla="*/ 80007 w 1032897"/>
                <a:gd name="connsiteY71" fmla="*/ 1125 h 61226"/>
                <a:gd name="connsiteX72" fmla="*/ 81132 w 1032897"/>
                <a:gd name="connsiteY72" fmla="*/ 3844 h 61226"/>
                <a:gd name="connsiteX73" fmla="*/ 80007 w 1032897"/>
                <a:gd name="connsiteY73" fmla="*/ 6657 h 61226"/>
                <a:gd name="connsiteX74" fmla="*/ 77194 w 1032897"/>
                <a:gd name="connsiteY74" fmla="*/ 7782 h 61226"/>
                <a:gd name="connsiteX75" fmla="*/ 74475 w 1032897"/>
                <a:gd name="connsiteY75" fmla="*/ 13783 h 61226"/>
                <a:gd name="connsiteX76" fmla="*/ 79913 w 1032897"/>
                <a:gd name="connsiteY76" fmla="*/ 13783 h 61226"/>
                <a:gd name="connsiteX77" fmla="*/ 79913 w 1032897"/>
                <a:gd name="connsiteY77" fmla="*/ 46412 h 61226"/>
                <a:gd name="connsiteX78" fmla="*/ 74475 w 1032897"/>
                <a:gd name="connsiteY78" fmla="*/ 46412 h 61226"/>
                <a:gd name="connsiteX79" fmla="*/ 74475 w 1032897"/>
                <a:gd name="connsiteY79" fmla="*/ 13783 h 61226"/>
                <a:gd name="connsiteX80" fmla="*/ 88458 w 1032897"/>
                <a:gd name="connsiteY80" fmla="*/ 656 h 61226"/>
                <a:gd name="connsiteX81" fmla="*/ 93896 w 1032897"/>
                <a:gd name="connsiteY81" fmla="*/ 656 h 61226"/>
                <a:gd name="connsiteX82" fmla="*/ 93896 w 1032897"/>
                <a:gd name="connsiteY82" fmla="*/ 46412 h 61226"/>
                <a:gd name="connsiteX83" fmla="*/ 88458 w 1032897"/>
                <a:gd name="connsiteY83" fmla="*/ 46412 h 61226"/>
                <a:gd name="connsiteX84" fmla="*/ 88458 w 1032897"/>
                <a:gd name="connsiteY84" fmla="*/ 656 h 61226"/>
                <a:gd name="connsiteX85" fmla="*/ 105139 w 1032897"/>
                <a:gd name="connsiteY85" fmla="*/ 7782 h 61226"/>
                <a:gd name="connsiteX86" fmla="*/ 102326 w 1032897"/>
                <a:gd name="connsiteY86" fmla="*/ 6657 h 61226"/>
                <a:gd name="connsiteX87" fmla="*/ 101201 w 1032897"/>
                <a:gd name="connsiteY87" fmla="*/ 3844 h 61226"/>
                <a:gd name="connsiteX88" fmla="*/ 102326 w 1032897"/>
                <a:gd name="connsiteY88" fmla="*/ 1125 h 61226"/>
                <a:gd name="connsiteX89" fmla="*/ 105139 w 1032897"/>
                <a:gd name="connsiteY89" fmla="*/ 0 h 61226"/>
                <a:gd name="connsiteX90" fmla="*/ 107952 w 1032897"/>
                <a:gd name="connsiteY90" fmla="*/ 1125 h 61226"/>
                <a:gd name="connsiteX91" fmla="*/ 109077 w 1032897"/>
                <a:gd name="connsiteY91" fmla="*/ 3844 h 61226"/>
                <a:gd name="connsiteX92" fmla="*/ 107952 w 1032897"/>
                <a:gd name="connsiteY92" fmla="*/ 6657 h 61226"/>
                <a:gd name="connsiteX93" fmla="*/ 105139 w 1032897"/>
                <a:gd name="connsiteY93" fmla="*/ 7782 h 61226"/>
                <a:gd name="connsiteX94" fmla="*/ 102420 w 1032897"/>
                <a:gd name="connsiteY94" fmla="*/ 13783 h 61226"/>
                <a:gd name="connsiteX95" fmla="*/ 107858 w 1032897"/>
                <a:gd name="connsiteY95" fmla="*/ 13783 h 61226"/>
                <a:gd name="connsiteX96" fmla="*/ 107858 w 1032897"/>
                <a:gd name="connsiteY96" fmla="*/ 46412 h 61226"/>
                <a:gd name="connsiteX97" fmla="*/ 102420 w 1032897"/>
                <a:gd name="connsiteY97" fmla="*/ 46412 h 61226"/>
                <a:gd name="connsiteX98" fmla="*/ 102420 w 1032897"/>
                <a:gd name="connsiteY98" fmla="*/ 13783 h 61226"/>
                <a:gd name="connsiteX99" fmla="*/ 128647 w 1032897"/>
                <a:gd name="connsiteY99" fmla="*/ 46881 h 61226"/>
                <a:gd name="connsiteX100" fmla="*/ 124896 w 1032897"/>
                <a:gd name="connsiteY100" fmla="*/ 46318 h 61226"/>
                <a:gd name="connsiteX101" fmla="*/ 122083 w 1032897"/>
                <a:gd name="connsiteY101" fmla="*/ 44537 h 61226"/>
                <a:gd name="connsiteX102" fmla="*/ 119552 w 1032897"/>
                <a:gd name="connsiteY102" fmla="*/ 37880 h 61226"/>
                <a:gd name="connsiteX103" fmla="*/ 119552 w 1032897"/>
                <a:gd name="connsiteY103" fmla="*/ 18752 h 61226"/>
                <a:gd name="connsiteX104" fmla="*/ 113832 w 1032897"/>
                <a:gd name="connsiteY104" fmla="*/ 18752 h 61226"/>
                <a:gd name="connsiteX105" fmla="*/ 113832 w 1032897"/>
                <a:gd name="connsiteY105" fmla="*/ 13783 h 61226"/>
                <a:gd name="connsiteX106" fmla="*/ 119552 w 1032897"/>
                <a:gd name="connsiteY106" fmla="*/ 13783 h 61226"/>
                <a:gd name="connsiteX107" fmla="*/ 119552 w 1032897"/>
                <a:gd name="connsiteY107" fmla="*/ 4594 h 61226"/>
                <a:gd name="connsiteX108" fmla="*/ 124990 w 1032897"/>
                <a:gd name="connsiteY108" fmla="*/ 4594 h 61226"/>
                <a:gd name="connsiteX109" fmla="*/ 124990 w 1032897"/>
                <a:gd name="connsiteY109" fmla="*/ 13783 h 61226"/>
                <a:gd name="connsiteX110" fmla="*/ 132960 w 1032897"/>
                <a:gd name="connsiteY110" fmla="*/ 13783 h 61226"/>
                <a:gd name="connsiteX111" fmla="*/ 132960 w 1032897"/>
                <a:gd name="connsiteY111" fmla="*/ 18752 h 61226"/>
                <a:gd name="connsiteX112" fmla="*/ 124990 w 1032897"/>
                <a:gd name="connsiteY112" fmla="*/ 18752 h 61226"/>
                <a:gd name="connsiteX113" fmla="*/ 124990 w 1032897"/>
                <a:gd name="connsiteY113" fmla="*/ 36473 h 61226"/>
                <a:gd name="connsiteX114" fmla="*/ 126021 w 1032897"/>
                <a:gd name="connsiteY114" fmla="*/ 40505 h 61226"/>
                <a:gd name="connsiteX115" fmla="*/ 129490 w 1032897"/>
                <a:gd name="connsiteY115" fmla="*/ 41911 h 61226"/>
                <a:gd name="connsiteX116" fmla="*/ 133053 w 1032897"/>
                <a:gd name="connsiteY116" fmla="*/ 40786 h 61226"/>
                <a:gd name="connsiteX117" fmla="*/ 133053 w 1032897"/>
                <a:gd name="connsiteY117" fmla="*/ 46131 h 61226"/>
                <a:gd name="connsiteX118" fmla="*/ 131084 w 1032897"/>
                <a:gd name="connsiteY118" fmla="*/ 46693 h 61226"/>
                <a:gd name="connsiteX119" fmla="*/ 128647 w 1032897"/>
                <a:gd name="connsiteY119" fmla="*/ 46881 h 61226"/>
                <a:gd name="connsiteX120" fmla="*/ 149746 w 1032897"/>
                <a:gd name="connsiteY120" fmla="*/ 44349 h 61226"/>
                <a:gd name="connsiteX121" fmla="*/ 136244 w 1032897"/>
                <a:gd name="connsiteY121" fmla="*/ 13783 h 61226"/>
                <a:gd name="connsiteX122" fmla="*/ 142151 w 1032897"/>
                <a:gd name="connsiteY122" fmla="*/ 13783 h 61226"/>
                <a:gd name="connsiteX123" fmla="*/ 152371 w 1032897"/>
                <a:gd name="connsiteY123" fmla="*/ 38067 h 61226"/>
                <a:gd name="connsiteX124" fmla="*/ 152558 w 1032897"/>
                <a:gd name="connsiteY124" fmla="*/ 38067 h 61226"/>
                <a:gd name="connsiteX125" fmla="*/ 162403 w 1032897"/>
                <a:gd name="connsiteY125" fmla="*/ 13783 h 61226"/>
                <a:gd name="connsiteX126" fmla="*/ 168217 w 1032897"/>
                <a:gd name="connsiteY126" fmla="*/ 13783 h 61226"/>
                <a:gd name="connsiteX127" fmla="*/ 148152 w 1032897"/>
                <a:gd name="connsiteY127" fmla="*/ 60195 h 61226"/>
                <a:gd name="connsiteX128" fmla="*/ 142526 w 1032897"/>
                <a:gd name="connsiteY128" fmla="*/ 60195 h 61226"/>
                <a:gd name="connsiteX129" fmla="*/ 149746 w 1032897"/>
                <a:gd name="connsiteY129" fmla="*/ 44349 h 61226"/>
                <a:gd name="connsiteX130" fmla="*/ 168771 w 1032897"/>
                <a:gd name="connsiteY130" fmla="*/ 46412 h 61226"/>
                <a:gd name="connsiteX131" fmla="*/ 168771 w 1032897"/>
                <a:gd name="connsiteY131" fmla="*/ 46412 h 61226"/>
                <a:gd name="connsiteX132" fmla="*/ 200203 w 1032897"/>
                <a:gd name="connsiteY132" fmla="*/ 46881 h 61226"/>
                <a:gd name="connsiteX133" fmla="*/ 196452 w 1032897"/>
                <a:gd name="connsiteY133" fmla="*/ 46318 h 61226"/>
                <a:gd name="connsiteX134" fmla="*/ 193639 w 1032897"/>
                <a:gd name="connsiteY134" fmla="*/ 44537 h 61226"/>
                <a:gd name="connsiteX135" fmla="*/ 191108 w 1032897"/>
                <a:gd name="connsiteY135" fmla="*/ 37880 h 61226"/>
                <a:gd name="connsiteX136" fmla="*/ 191108 w 1032897"/>
                <a:gd name="connsiteY136" fmla="*/ 18752 h 61226"/>
                <a:gd name="connsiteX137" fmla="*/ 185388 w 1032897"/>
                <a:gd name="connsiteY137" fmla="*/ 18752 h 61226"/>
                <a:gd name="connsiteX138" fmla="*/ 185388 w 1032897"/>
                <a:gd name="connsiteY138" fmla="*/ 13783 h 61226"/>
                <a:gd name="connsiteX139" fmla="*/ 191108 w 1032897"/>
                <a:gd name="connsiteY139" fmla="*/ 13783 h 61226"/>
                <a:gd name="connsiteX140" fmla="*/ 191108 w 1032897"/>
                <a:gd name="connsiteY140" fmla="*/ 4594 h 61226"/>
                <a:gd name="connsiteX141" fmla="*/ 196546 w 1032897"/>
                <a:gd name="connsiteY141" fmla="*/ 4594 h 61226"/>
                <a:gd name="connsiteX142" fmla="*/ 196546 w 1032897"/>
                <a:gd name="connsiteY142" fmla="*/ 13783 h 61226"/>
                <a:gd name="connsiteX143" fmla="*/ 204516 w 1032897"/>
                <a:gd name="connsiteY143" fmla="*/ 13783 h 61226"/>
                <a:gd name="connsiteX144" fmla="*/ 204516 w 1032897"/>
                <a:gd name="connsiteY144" fmla="*/ 18752 h 61226"/>
                <a:gd name="connsiteX145" fmla="*/ 196546 w 1032897"/>
                <a:gd name="connsiteY145" fmla="*/ 18752 h 61226"/>
                <a:gd name="connsiteX146" fmla="*/ 196546 w 1032897"/>
                <a:gd name="connsiteY146" fmla="*/ 36473 h 61226"/>
                <a:gd name="connsiteX147" fmla="*/ 197577 w 1032897"/>
                <a:gd name="connsiteY147" fmla="*/ 40505 h 61226"/>
                <a:gd name="connsiteX148" fmla="*/ 201046 w 1032897"/>
                <a:gd name="connsiteY148" fmla="*/ 41911 h 61226"/>
                <a:gd name="connsiteX149" fmla="*/ 204609 w 1032897"/>
                <a:gd name="connsiteY149" fmla="*/ 40786 h 61226"/>
                <a:gd name="connsiteX150" fmla="*/ 204609 w 1032897"/>
                <a:gd name="connsiteY150" fmla="*/ 46131 h 61226"/>
                <a:gd name="connsiteX151" fmla="*/ 202640 w 1032897"/>
                <a:gd name="connsiteY151" fmla="*/ 46693 h 61226"/>
                <a:gd name="connsiteX152" fmla="*/ 200203 w 1032897"/>
                <a:gd name="connsiteY152" fmla="*/ 46881 h 61226"/>
                <a:gd name="connsiteX153" fmla="*/ 224637 w 1032897"/>
                <a:gd name="connsiteY153" fmla="*/ 47443 h 61226"/>
                <a:gd name="connsiteX154" fmla="*/ 216011 w 1032897"/>
                <a:gd name="connsiteY154" fmla="*/ 45193 h 61226"/>
                <a:gd name="connsiteX155" fmla="*/ 210010 w 1032897"/>
                <a:gd name="connsiteY155" fmla="*/ 38911 h 61226"/>
                <a:gd name="connsiteX156" fmla="*/ 207947 w 1032897"/>
                <a:gd name="connsiteY156" fmla="*/ 30098 h 61226"/>
                <a:gd name="connsiteX157" fmla="*/ 210010 w 1032897"/>
                <a:gd name="connsiteY157" fmla="*/ 21378 h 61226"/>
                <a:gd name="connsiteX158" fmla="*/ 216011 w 1032897"/>
                <a:gd name="connsiteY158" fmla="*/ 15096 h 61226"/>
                <a:gd name="connsiteX159" fmla="*/ 224637 w 1032897"/>
                <a:gd name="connsiteY159" fmla="*/ 12752 h 61226"/>
                <a:gd name="connsiteX160" fmla="*/ 233263 w 1032897"/>
                <a:gd name="connsiteY160" fmla="*/ 15096 h 61226"/>
                <a:gd name="connsiteX161" fmla="*/ 239263 w 1032897"/>
                <a:gd name="connsiteY161" fmla="*/ 21378 h 61226"/>
                <a:gd name="connsiteX162" fmla="*/ 241420 w 1032897"/>
                <a:gd name="connsiteY162" fmla="*/ 30098 h 61226"/>
                <a:gd name="connsiteX163" fmla="*/ 239263 w 1032897"/>
                <a:gd name="connsiteY163" fmla="*/ 38911 h 61226"/>
                <a:gd name="connsiteX164" fmla="*/ 233263 w 1032897"/>
                <a:gd name="connsiteY164" fmla="*/ 45193 h 61226"/>
                <a:gd name="connsiteX165" fmla="*/ 224637 w 1032897"/>
                <a:gd name="connsiteY165" fmla="*/ 47443 h 61226"/>
                <a:gd name="connsiteX166" fmla="*/ 224637 w 1032897"/>
                <a:gd name="connsiteY166" fmla="*/ 42474 h 61226"/>
                <a:gd name="connsiteX167" fmla="*/ 230262 w 1032897"/>
                <a:gd name="connsiteY167" fmla="*/ 40974 h 61226"/>
                <a:gd name="connsiteX168" fmla="*/ 234388 w 1032897"/>
                <a:gd name="connsiteY168" fmla="*/ 36661 h 61226"/>
                <a:gd name="connsiteX169" fmla="*/ 235982 w 1032897"/>
                <a:gd name="connsiteY169" fmla="*/ 30098 h 61226"/>
                <a:gd name="connsiteX170" fmla="*/ 234388 w 1032897"/>
                <a:gd name="connsiteY170" fmla="*/ 23534 h 61226"/>
                <a:gd name="connsiteX171" fmla="*/ 230262 w 1032897"/>
                <a:gd name="connsiteY171" fmla="*/ 19221 h 61226"/>
                <a:gd name="connsiteX172" fmla="*/ 224637 w 1032897"/>
                <a:gd name="connsiteY172" fmla="*/ 17721 h 61226"/>
                <a:gd name="connsiteX173" fmla="*/ 219011 w 1032897"/>
                <a:gd name="connsiteY173" fmla="*/ 19221 h 61226"/>
                <a:gd name="connsiteX174" fmla="*/ 214792 w 1032897"/>
                <a:gd name="connsiteY174" fmla="*/ 23534 h 61226"/>
                <a:gd name="connsiteX175" fmla="*/ 213291 w 1032897"/>
                <a:gd name="connsiteY175" fmla="*/ 30098 h 61226"/>
                <a:gd name="connsiteX176" fmla="*/ 214792 w 1032897"/>
                <a:gd name="connsiteY176" fmla="*/ 36661 h 61226"/>
                <a:gd name="connsiteX177" fmla="*/ 219011 w 1032897"/>
                <a:gd name="connsiteY177" fmla="*/ 40974 h 61226"/>
                <a:gd name="connsiteX178" fmla="*/ 224637 w 1032897"/>
                <a:gd name="connsiteY178" fmla="*/ 42474 h 61226"/>
                <a:gd name="connsiteX179" fmla="*/ 243715 w 1032897"/>
                <a:gd name="connsiteY179" fmla="*/ 46412 h 61226"/>
                <a:gd name="connsiteX180" fmla="*/ 243715 w 1032897"/>
                <a:gd name="connsiteY180" fmla="*/ 46412 h 61226"/>
                <a:gd name="connsiteX181" fmla="*/ 262582 w 1032897"/>
                <a:gd name="connsiteY181" fmla="*/ 13783 h 61226"/>
                <a:gd name="connsiteX182" fmla="*/ 267739 w 1032897"/>
                <a:gd name="connsiteY182" fmla="*/ 13783 h 61226"/>
                <a:gd name="connsiteX183" fmla="*/ 267739 w 1032897"/>
                <a:gd name="connsiteY183" fmla="*/ 18565 h 61226"/>
                <a:gd name="connsiteX184" fmla="*/ 268020 w 1032897"/>
                <a:gd name="connsiteY184" fmla="*/ 18565 h 61226"/>
                <a:gd name="connsiteX185" fmla="*/ 272240 w 1032897"/>
                <a:gd name="connsiteY185" fmla="*/ 14439 h 61226"/>
                <a:gd name="connsiteX186" fmla="*/ 278147 w 1032897"/>
                <a:gd name="connsiteY186" fmla="*/ 12752 h 61226"/>
                <a:gd name="connsiteX187" fmla="*/ 284429 w 1032897"/>
                <a:gd name="connsiteY187" fmla="*/ 14533 h 61226"/>
                <a:gd name="connsiteX188" fmla="*/ 288179 w 1032897"/>
                <a:gd name="connsiteY188" fmla="*/ 19127 h 61226"/>
                <a:gd name="connsiteX189" fmla="*/ 292774 w 1032897"/>
                <a:gd name="connsiteY189" fmla="*/ 14533 h 61226"/>
                <a:gd name="connsiteX190" fmla="*/ 299431 w 1032897"/>
                <a:gd name="connsiteY190" fmla="*/ 12752 h 61226"/>
                <a:gd name="connsiteX191" fmla="*/ 307869 w 1032897"/>
                <a:gd name="connsiteY191" fmla="*/ 16221 h 61226"/>
                <a:gd name="connsiteX192" fmla="*/ 310776 w 1032897"/>
                <a:gd name="connsiteY192" fmla="*/ 25503 h 61226"/>
                <a:gd name="connsiteX193" fmla="*/ 310776 w 1032897"/>
                <a:gd name="connsiteY193" fmla="*/ 46412 h 61226"/>
                <a:gd name="connsiteX194" fmla="*/ 305338 w 1032897"/>
                <a:gd name="connsiteY194" fmla="*/ 46412 h 61226"/>
                <a:gd name="connsiteX195" fmla="*/ 305338 w 1032897"/>
                <a:gd name="connsiteY195" fmla="*/ 26347 h 61226"/>
                <a:gd name="connsiteX196" fmla="*/ 303462 w 1032897"/>
                <a:gd name="connsiteY196" fmla="*/ 19784 h 61226"/>
                <a:gd name="connsiteX197" fmla="*/ 298024 w 1032897"/>
                <a:gd name="connsiteY197" fmla="*/ 17721 h 61226"/>
                <a:gd name="connsiteX198" fmla="*/ 293617 w 1032897"/>
                <a:gd name="connsiteY198" fmla="*/ 19127 h 61226"/>
                <a:gd name="connsiteX199" fmla="*/ 290523 w 1032897"/>
                <a:gd name="connsiteY199" fmla="*/ 22878 h 61226"/>
                <a:gd name="connsiteX200" fmla="*/ 289398 w 1032897"/>
                <a:gd name="connsiteY200" fmla="*/ 28035 h 61226"/>
                <a:gd name="connsiteX201" fmla="*/ 289398 w 1032897"/>
                <a:gd name="connsiteY201" fmla="*/ 46412 h 61226"/>
                <a:gd name="connsiteX202" fmla="*/ 283960 w 1032897"/>
                <a:gd name="connsiteY202" fmla="*/ 46412 h 61226"/>
                <a:gd name="connsiteX203" fmla="*/ 283960 w 1032897"/>
                <a:gd name="connsiteY203" fmla="*/ 26441 h 61226"/>
                <a:gd name="connsiteX204" fmla="*/ 282085 w 1032897"/>
                <a:gd name="connsiteY204" fmla="*/ 19784 h 61226"/>
                <a:gd name="connsiteX205" fmla="*/ 276647 w 1032897"/>
                <a:gd name="connsiteY205" fmla="*/ 17721 h 61226"/>
                <a:gd name="connsiteX206" fmla="*/ 272240 w 1032897"/>
                <a:gd name="connsiteY206" fmla="*/ 19127 h 61226"/>
                <a:gd name="connsiteX207" fmla="*/ 269146 w 1032897"/>
                <a:gd name="connsiteY207" fmla="*/ 22972 h 61226"/>
                <a:gd name="connsiteX208" fmla="*/ 268020 w 1032897"/>
                <a:gd name="connsiteY208" fmla="*/ 28129 h 61226"/>
                <a:gd name="connsiteX209" fmla="*/ 268020 w 1032897"/>
                <a:gd name="connsiteY209" fmla="*/ 46412 h 61226"/>
                <a:gd name="connsiteX210" fmla="*/ 262582 w 1032897"/>
                <a:gd name="connsiteY210" fmla="*/ 46412 h 61226"/>
                <a:gd name="connsiteX211" fmla="*/ 262582 w 1032897"/>
                <a:gd name="connsiteY211" fmla="*/ 13783 h 61226"/>
                <a:gd name="connsiteX212" fmla="*/ 328686 w 1032897"/>
                <a:gd name="connsiteY212" fmla="*/ 47443 h 61226"/>
                <a:gd name="connsiteX213" fmla="*/ 322311 w 1032897"/>
                <a:gd name="connsiteY213" fmla="*/ 46037 h 61226"/>
                <a:gd name="connsiteX214" fmla="*/ 317904 w 1032897"/>
                <a:gd name="connsiteY214" fmla="*/ 42193 h 61226"/>
                <a:gd name="connsiteX215" fmla="*/ 316404 w 1032897"/>
                <a:gd name="connsiteY215" fmla="*/ 36567 h 61226"/>
                <a:gd name="connsiteX216" fmla="*/ 320248 w 1032897"/>
                <a:gd name="connsiteY216" fmla="*/ 28504 h 61226"/>
                <a:gd name="connsiteX217" fmla="*/ 330187 w 1032897"/>
                <a:gd name="connsiteY217" fmla="*/ 25597 h 61226"/>
                <a:gd name="connsiteX218" fmla="*/ 335625 w 1032897"/>
                <a:gd name="connsiteY218" fmla="*/ 26253 h 61226"/>
                <a:gd name="connsiteX219" fmla="*/ 339469 w 1032897"/>
                <a:gd name="connsiteY219" fmla="*/ 27660 h 61226"/>
                <a:gd name="connsiteX220" fmla="*/ 339469 w 1032897"/>
                <a:gd name="connsiteY220" fmla="*/ 25691 h 61226"/>
                <a:gd name="connsiteX221" fmla="*/ 336938 w 1032897"/>
                <a:gd name="connsiteY221" fmla="*/ 19877 h 61226"/>
                <a:gd name="connsiteX222" fmla="*/ 330468 w 1032897"/>
                <a:gd name="connsiteY222" fmla="*/ 17627 h 61226"/>
                <a:gd name="connsiteX223" fmla="*/ 325499 w 1032897"/>
                <a:gd name="connsiteY223" fmla="*/ 18846 h 61226"/>
                <a:gd name="connsiteX224" fmla="*/ 321748 w 1032897"/>
                <a:gd name="connsiteY224" fmla="*/ 22128 h 61226"/>
                <a:gd name="connsiteX225" fmla="*/ 317716 w 1032897"/>
                <a:gd name="connsiteY225" fmla="*/ 19034 h 61226"/>
                <a:gd name="connsiteX226" fmla="*/ 322967 w 1032897"/>
                <a:gd name="connsiteY226" fmla="*/ 14439 h 61226"/>
                <a:gd name="connsiteX227" fmla="*/ 330468 w 1032897"/>
                <a:gd name="connsiteY227" fmla="*/ 12752 h 61226"/>
                <a:gd name="connsiteX228" fmla="*/ 340876 w 1032897"/>
                <a:gd name="connsiteY228" fmla="*/ 16315 h 61226"/>
                <a:gd name="connsiteX229" fmla="*/ 344720 w 1032897"/>
                <a:gd name="connsiteY229" fmla="*/ 25784 h 61226"/>
                <a:gd name="connsiteX230" fmla="*/ 344720 w 1032897"/>
                <a:gd name="connsiteY230" fmla="*/ 46412 h 61226"/>
                <a:gd name="connsiteX231" fmla="*/ 339469 w 1032897"/>
                <a:gd name="connsiteY231" fmla="*/ 46412 h 61226"/>
                <a:gd name="connsiteX232" fmla="*/ 339469 w 1032897"/>
                <a:gd name="connsiteY232" fmla="*/ 41724 h 61226"/>
                <a:gd name="connsiteX233" fmla="*/ 339282 w 1032897"/>
                <a:gd name="connsiteY233" fmla="*/ 41724 h 61226"/>
                <a:gd name="connsiteX234" fmla="*/ 335062 w 1032897"/>
                <a:gd name="connsiteY234" fmla="*/ 45756 h 61226"/>
                <a:gd name="connsiteX235" fmla="*/ 328686 w 1032897"/>
                <a:gd name="connsiteY235" fmla="*/ 47443 h 61226"/>
                <a:gd name="connsiteX236" fmla="*/ 329249 w 1032897"/>
                <a:gd name="connsiteY236" fmla="*/ 42662 h 61226"/>
                <a:gd name="connsiteX237" fmla="*/ 334312 w 1032897"/>
                <a:gd name="connsiteY237" fmla="*/ 41255 h 61226"/>
                <a:gd name="connsiteX238" fmla="*/ 338063 w 1032897"/>
                <a:gd name="connsiteY238" fmla="*/ 37505 h 61226"/>
                <a:gd name="connsiteX239" fmla="*/ 339469 w 1032897"/>
                <a:gd name="connsiteY239" fmla="*/ 32254 h 61226"/>
                <a:gd name="connsiteX240" fmla="*/ 335719 w 1032897"/>
                <a:gd name="connsiteY240" fmla="*/ 30660 h 61226"/>
                <a:gd name="connsiteX241" fmla="*/ 331031 w 1032897"/>
                <a:gd name="connsiteY241" fmla="*/ 30004 h 61226"/>
                <a:gd name="connsiteX242" fmla="*/ 324280 w 1032897"/>
                <a:gd name="connsiteY242" fmla="*/ 31879 h 61226"/>
                <a:gd name="connsiteX243" fmla="*/ 322029 w 1032897"/>
                <a:gd name="connsiteY243" fmla="*/ 36661 h 61226"/>
                <a:gd name="connsiteX244" fmla="*/ 323998 w 1032897"/>
                <a:gd name="connsiteY244" fmla="*/ 40974 h 61226"/>
                <a:gd name="connsiteX245" fmla="*/ 329249 w 1032897"/>
                <a:gd name="connsiteY245" fmla="*/ 42662 h 61226"/>
                <a:gd name="connsiteX246" fmla="*/ 352234 w 1032897"/>
                <a:gd name="connsiteY246" fmla="*/ 13783 h 61226"/>
                <a:gd name="connsiteX247" fmla="*/ 357391 w 1032897"/>
                <a:gd name="connsiteY247" fmla="*/ 13783 h 61226"/>
                <a:gd name="connsiteX248" fmla="*/ 357391 w 1032897"/>
                <a:gd name="connsiteY248" fmla="*/ 18565 h 61226"/>
                <a:gd name="connsiteX249" fmla="*/ 357672 w 1032897"/>
                <a:gd name="connsiteY249" fmla="*/ 18565 h 61226"/>
                <a:gd name="connsiteX250" fmla="*/ 361892 w 1032897"/>
                <a:gd name="connsiteY250" fmla="*/ 14439 h 61226"/>
                <a:gd name="connsiteX251" fmla="*/ 368174 w 1032897"/>
                <a:gd name="connsiteY251" fmla="*/ 12752 h 61226"/>
                <a:gd name="connsiteX252" fmla="*/ 377175 w 1032897"/>
                <a:gd name="connsiteY252" fmla="*/ 16221 h 61226"/>
                <a:gd name="connsiteX253" fmla="*/ 380269 w 1032897"/>
                <a:gd name="connsiteY253" fmla="*/ 25503 h 61226"/>
                <a:gd name="connsiteX254" fmla="*/ 380269 w 1032897"/>
                <a:gd name="connsiteY254" fmla="*/ 46412 h 61226"/>
                <a:gd name="connsiteX255" fmla="*/ 374831 w 1032897"/>
                <a:gd name="connsiteY255" fmla="*/ 46412 h 61226"/>
                <a:gd name="connsiteX256" fmla="*/ 374831 w 1032897"/>
                <a:gd name="connsiteY256" fmla="*/ 26347 h 61226"/>
                <a:gd name="connsiteX257" fmla="*/ 372674 w 1032897"/>
                <a:gd name="connsiteY257" fmla="*/ 19784 h 61226"/>
                <a:gd name="connsiteX258" fmla="*/ 366767 w 1032897"/>
                <a:gd name="connsiteY258" fmla="*/ 17721 h 61226"/>
                <a:gd name="connsiteX259" fmla="*/ 361985 w 1032897"/>
                <a:gd name="connsiteY259" fmla="*/ 19221 h 61226"/>
                <a:gd name="connsiteX260" fmla="*/ 358798 w 1032897"/>
                <a:gd name="connsiteY260" fmla="*/ 23065 h 61226"/>
                <a:gd name="connsiteX261" fmla="*/ 357672 w 1032897"/>
                <a:gd name="connsiteY261" fmla="*/ 28035 h 61226"/>
                <a:gd name="connsiteX262" fmla="*/ 357672 w 1032897"/>
                <a:gd name="connsiteY262" fmla="*/ 46412 h 61226"/>
                <a:gd name="connsiteX263" fmla="*/ 352234 w 1032897"/>
                <a:gd name="connsiteY263" fmla="*/ 46412 h 61226"/>
                <a:gd name="connsiteX264" fmla="*/ 352234 w 1032897"/>
                <a:gd name="connsiteY264" fmla="*/ 13783 h 61226"/>
                <a:gd name="connsiteX265" fmla="*/ 398196 w 1032897"/>
                <a:gd name="connsiteY265" fmla="*/ 47443 h 61226"/>
                <a:gd name="connsiteX266" fmla="*/ 391820 w 1032897"/>
                <a:gd name="connsiteY266" fmla="*/ 46037 h 61226"/>
                <a:gd name="connsiteX267" fmla="*/ 387413 w 1032897"/>
                <a:gd name="connsiteY267" fmla="*/ 42193 h 61226"/>
                <a:gd name="connsiteX268" fmla="*/ 385913 w 1032897"/>
                <a:gd name="connsiteY268" fmla="*/ 36567 h 61226"/>
                <a:gd name="connsiteX269" fmla="*/ 389757 w 1032897"/>
                <a:gd name="connsiteY269" fmla="*/ 28504 h 61226"/>
                <a:gd name="connsiteX270" fmla="*/ 399696 w 1032897"/>
                <a:gd name="connsiteY270" fmla="*/ 25597 h 61226"/>
                <a:gd name="connsiteX271" fmla="*/ 405134 w 1032897"/>
                <a:gd name="connsiteY271" fmla="*/ 26253 h 61226"/>
                <a:gd name="connsiteX272" fmla="*/ 408978 w 1032897"/>
                <a:gd name="connsiteY272" fmla="*/ 27660 h 61226"/>
                <a:gd name="connsiteX273" fmla="*/ 408978 w 1032897"/>
                <a:gd name="connsiteY273" fmla="*/ 25691 h 61226"/>
                <a:gd name="connsiteX274" fmla="*/ 406447 w 1032897"/>
                <a:gd name="connsiteY274" fmla="*/ 19877 h 61226"/>
                <a:gd name="connsiteX275" fmla="*/ 399977 w 1032897"/>
                <a:gd name="connsiteY275" fmla="*/ 17627 h 61226"/>
                <a:gd name="connsiteX276" fmla="*/ 395008 w 1032897"/>
                <a:gd name="connsiteY276" fmla="*/ 18846 h 61226"/>
                <a:gd name="connsiteX277" fmla="*/ 391257 w 1032897"/>
                <a:gd name="connsiteY277" fmla="*/ 22128 h 61226"/>
                <a:gd name="connsiteX278" fmla="*/ 387226 w 1032897"/>
                <a:gd name="connsiteY278" fmla="*/ 19034 h 61226"/>
                <a:gd name="connsiteX279" fmla="*/ 392476 w 1032897"/>
                <a:gd name="connsiteY279" fmla="*/ 14439 h 61226"/>
                <a:gd name="connsiteX280" fmla="*/ 399977 w 1032897"/>
                <a:gd name="connsiteY280" fmla="*/ 12752 h 61226"/>
                <a:gd name="connsiteX281" fmla="*/ 410385 w 1032897"/>
                <a:gd name="connsiteY281" fmla="*/ 16315 h 61226"/>
                <a:gd name="connsiteX282" fmla="*/ 414229 w 1032897"/>
                <a:gd name="connsiteY282" fmla="*/ 25784 h 61226"/>
                <a:gd name="connsiteX283" fmla="*/ 414229 w 1032897"/>
                <a:gd name="connsiteY283" fmla="*/ 46412 h 61226"/>
                <a:gd name="connsiteX284" fmla="*/ 408978 w 1032897"/>
                <a:gd name="connsiteY284" fmla="*/ 46412 h 61226"/>
                <a:gd name="connsiteX285" fmla="*/ 408978 w 1032897"/>
                <a:gd name="connsiteY285" fmla="*/ 41724 h 61226"/>
                <a:gd name="connsiteX286" fmla="*/ 408791 w 1032897"/>
                <a:gd name="connsiteY286" fmla="*/ 41724 h 61226"/>
                <a:gd name="connsiteX287" fmla="*/ 404572 w 1032897"/>
                <a:gd name="connsiteY287" fmla="*/ 45756 h 61226"/>
                <a:gd name="connsiteX288" fmla="*/ 398196 w 1032897"/>
                <a:gd name="connsiteY288" fmla="*/ 47443 h 61226"/>
                <a:gd name="connsiteX289" fmla="*/ 398758 w 1032897"/>
                <a:gd name="connsiteY289" fmla="*/ 42662 h 61226"/>
                <a:gd name="connsiteX290" fmla="*/ 403821 w 1032897"/>
                <a:gd name="connsiteY290" fmla="*/ 41255 h 61226"/>
                <a:gd name="connsiteX291" fmla="*/ 407572 w 1032897"/>
                <a:gd name="connsiteY291" fmla="*/ 37505 h 61226"/>
                <a:gd name="connsiteX292" fmla="*/ 408978 w 1032897"/>
                <a:gd name="connsiteY292" fmla="*/ 32254 h 61226"/>
                <a:gd name="connsiteX293" fmla="*/ 405228 w 1032897"/>
                <a:gd name="connsiteY293" fmla="*/ 30660 h 61226"/>
                <a:gd name="connsiteX294" fmla="*/ 400540 w 1032897"/>
                <a:gd name="connsiteY294" fmla="*/ 30004 h 61226"/>
                <a:gd name="connsiteX295" fmla="*/ 393789 w 1032897"/>
                <a:gd name="connsiteY295" fmla="*/ 31879 h 61226"/>
                <a:gd name="connsiteX296" fmla="*/ 391539 w 1032897"/>
                <a:gd name="connsiteY296" fmla="*/ 36661 h 61226"/>
                <a:gd name="connsiteX297" fmla="*/ 393508 w 1032897"/>
                <a:gd name="connsiteY297" fmla="*/ 40974 h 61226"/>
                <a:gd name="connsiteX298" fmla="*/ 398758 w 1032897"/>
                <a:gd name="connsiteY298" fmla="*/ 42662 h 61226"/>
                <a:gd name="connsiteX299" fmla="*/ 435769 w 1032897"/>
                <a:gd name="connsiteY299" fmla="*/ 61226 h 61226"/>
                <a:gd name="connsiteX300" fmla="*/ 426205 w 1032897"/>
                <a:gd name="connsiteY300" fmla="*/ 58507 h 61226"/>
                <a:gd name="connsiteX301" fmla="*/ 421236 w 1032897"/>
                <a:gd name="connsiteY301" fmla="*/ 52132 h 61226"/>
                <a:gd name="connsiteX302" fmla="*/ 426205 w 1032897"/>
                <a:gd name="connsiteY302" fmla="*/ 49975 h 61226"/>
                <a:gd name="connsiteX303" fmla="*/ 429768 w 1032897"/>
                <a:gd name="connsiteY303" fmla="*/ 54569 h 61226"/>
                <a:gd name="connsiteX304" fmla="*/ 435769 w 1032897"/>
                <a:gd name="connsiteY304" fmla="*/ 56351 h 61226"/>
                <a:gd name="connsiteX305" fmla="*/ 443551 w 1032897"/>
                <a:gd name="connsiteY305" fmla="*/ 53350 h 61226"/>
                <a:gd name="connsiteX306" fmla="*/ 446364 w 1032897"/>
                <a:gd name="connsiteY306" fmla="*/ 45099 h 61226"/>
                <a:gd name="connsiteX307" fmla="*/ 446364 w 1032897"/>
                <a:gd name="connsiteY307" fmla="*/ 41443 h 61226"/>
                <a:gd name="connsiteX308" fmla="*/ 446083 w 1032897"/>
                <a:gd name="connsiteY308" fmla="*/ 41443 h 61226"/>
                <a:gd name="connsiteX309" fmla="*/ 441582 w 1032897"/>
                <a:gd name="connsiteY309" fmla="*/ 45474 h 61226"/>
                <a:gd name="connsiteX310" fmla="*/ 435019 w 1032897"/>
                <a:gd name="connsiteY310" fmla="*/ 47068 h 61226"/>
                <a:gd name="connsiteX311" fmla="*/ 427237 w 1032897"/>
                <a:gd name="connsiteY311" fmla="*/ 44912 h 61226"/>
                <a:gd name="connsiteX312" fmla="*/ 421705 w 1032897"/>
                <a:gd name="connsiteY312" fmla="*/ 38817 h 61226"/>
                <a:gd name="connsiteX313" fmla="*/ 419736 w 1032897"/>
                <a:gd name="connsiteY313" fmla="*/ 29910 h 61226"/>
                <a:gd name="connsiteX314" fmla="*/ 421705 w 1032897"/>
                <a:gd name="connsiteY314" fmla="*/ 21096 h 61226"/>
                <a:gd name="connsiteX315" fmla="*/ 427237 w 1032897"/>
                <a:gd name="connsiteY315" fmla="*/ 15002 h 61226"/>
                <a:gd name="connsiteX316" fmla="*/ 435019 w 1032897"/>
                <a:gd name="connsiteY316" fmla="*/ 12752 h 61226"/>
                <a:gd name="connsiteX317" fmla="*/ 441582 w 1032897"/>
                <a:gd name="connsiteY317" fmla="*/ 14346 h 61226"/>
                <a:gd name="connsiteX318" fmla="*/ 446083 w 1032897"/>
                <a:gd name="connsiteY318" fmla="*/ 18471 h 61226"/>
                <a:gd name="connsiteX319" fmla="*/ 446364 w 1032897"/>
                <a:gd name="connsiteY319" fmla="*/ 18471 h 61226"/>
                <a:gd name="connsiteX320" fmla="*/ 446364 w 1032897"/>
                <a:gd name="connsiteY320" fmla="*/ 13783 h 61226"/>
                <a:gd name="connsiteX321" fmla="*/ 451521 w 1032897"/>
                <a:gd name="connsiteY321" fmla="*/ 13783 h 61226"/>
                <a:gd name="connsiteX322" fmla="*/ 451521 w 1032897"/>
                <a:gd name="connsiteY322" fmla="*/ 45099 h 61226"/>
                <a:gd name="connsiteX323" fmla="*/ 447114 w 1032897"/>
                <a:gd name="connsiteY323" fmla="*/ 57101 h 61226"/>
                <a:gd name="connsiteX324" fmla="*/ 435769 w 1032897"/>
                <a:gd name="connsiteY324" fmla="*/ 61226 h 61226"/>
                <a:gd name="connsiteX325" fmla="*/ 435769 w 1032897"/>
                <a:gd name="connsiteY325" fmla="*/ 42099 h 61226"/>
                <a:gd name="connsiteX326" fmla="*/ 441020 w 1032897"/>
                <a:gd name="connsiteY326" fmla="*/ 40693 h 61226"/>
                <a:gd name="connsiteX327" fmla="*/ 444864 w 1032897"/>
                <a:gd name="connsiteY327" fmla="*/ 36473 h 61226"/>
                <a:gd name="connsiteX328" fmla="*/ 446364 w 1032897"/>
                <a:gd name="connsiteY328" fmla="*/ 29910 h 61226"/>
                <a:gd name="connsiteX329" fmla="*/ 444864 w 1032897"/>
                <a:gd name="connsiteY329" fmla="*/ 23347 h 61226"/>
                <a:gd name="connsiteX330" fmla="*/ 441020 w 1032897"/>
                <a:gd name="connsiteY330" fmla="*/ 19127 h 61226"/>
                <a:gd name="connsiteX331" fmla="*/ 435769 w 1032897"/>
                <a:gd name="connsiteY331" fmla="*/ 17721 h 61226"/>
                <a:gd name="connsiteX332" fmla="*/ 430331 w 1032897"/>
                <a:gd name="connsiteY332" fmla="*/ 19221 h 61226"/>
                <a:gd name="connsiteX333" fmla="*/ 426487 w 1032897"/>
                <a:gd name="connsiteY333" fmla="*/ 23440 h 61226"/>
                <a:gd name="connsiteX334" fmla="*/ 425080 w 1032897"/>
                <a:gd name="connsiteY334" fmla="*/ 29910 h 61226"/>
                <a:gd name="connsiteX335" fmla="*/ 426487 w 1032897"/>
                <a:gd name="connsiteY335" fmla="*/ 36473 h 61226"/>
                <a:gd name="connsiteX336" fmla="*/ 430331 w 1032897"/>
                <a:gd name="connsiteY336" fmla="*/ 40693 h 61226"/>
                <a:gd name="connsiteX337" fmla="*/ 435769 w 1032897"/>
                <a:gd name="connsiteY337" fmla="*/ 42099 h 61226"/>
                <a:gd name="connsiteX338" fmla="*/ 473812 w 1032897"/>
                <a:gd name="connsiteY338" fmla="*/ 47443 h 61226"/>
                <a:gd name="connsiteX339" fmla="*/ 465374 w 1032897"/>
                <a:gd name="connsiteY339" fmla="*/ 45193 h 61226"/>
                <a:gd name="connsiteX340" fmla="*/ 459654 w 1032897"/>
                <a:gd name="connsiteY340" fmla="*/ 39005 h 61226"/>
                <a:gd name="connsiteX341" fmla="*/ 457592 w 1032897"/>
                <a:gd name="connsiteY341" fmla="*/ 30191 h 61226"/>
                <a:gd name="connsiteX342" fmla="*/ 459467 w 1032897"/>
                <a:gd name="connsiteY342" fmla="*/ 21565 h 61226"/>
                <a:gd name="connsiteX343" fmla="*/ 464999 w 1032897"/>
                <a:gd name="connsiteY343" fmla="*/ 15189 h 61226"/>
                <a:gd name="connsiteX344" fmla="*/ 473344 w 1032897"/>
                <a:gd name="connsiteY344" fmla="*/ 12752 h 61226"/>
                <a:gd name="connsiteX345" fmla="*/ 481595 w 1032897"/>
                <a:gd name="connsiteY345" fmla="*/ 14908 h 61226"/>
                <a:gd name="connsiteX346" fmla="*/ 487033 w 1032897"/>
                <a:gd name="connsiteY346" fmla="*/ 20815 h 61226"/>
                <a:gd name="connsiteX347" fmla="*/ 488908 w 1032897"/>
                <a:gd name="connsiteY347" fmla="*/ 29441 h 61226"/>
                <a:gd name="connsiteX348" fmla="*/ 488814 w 1032897"/>
                <a:gd name="connsiteY348" fmla="*/ 31129 h 61226"/>
                <a:gd name="connsiteX349" fmla="*/ 463030 w 1032897"/>
                <a:gd name="connsiteY349" fmla="*/ 31129 h 61226"/>
                <a:gd name="connsiteX350" fmla="*/ 464811 w 1032897"/>
                <a:gd name="connsiteY350" fmla="*/ 37411 h 61226"/>
                <a:gd name="connsiteX351" fmla="*/ 468843 w 1032897"/>
                <a:gd name="connsiteY351" fmla="*/ 41255 h 61226"/>
                <a:gd name="connsiteX352" fmla="*/ 474000 w 1032897"/>
                <a:gd name="connsiteY352" fmla="*/ 42474 h 61226"/>
                <a:gd name="connsiteX353" fmla="*/ 483657 w 1032897"/>
                <a:gd name="connsiteY353" fmla="*/ 36661 h 61226"/>
                <a:gd name="connsiteX354" fmla="*/ 488252 w 1032897"/>
                <a:gd name="connsiteY354" fmla="*/ 38911 h 61226"/>
                <a:gd name="connsiteX355" fmla="*/ 482532 w 1032897"/>
                <a:gd name="connsiteY355" fmla="*/ 45099 h 61226"/>
                <a:gd name="connsiteX356" fmla="*/ 473812 w 1032897"/>
                <a:gd name="connsiteY356" fmla="*/ 47443 h 61226"/>
                <a:gd name="connsiteX357" fmla="*/ 483189 w 1032897"/>
                <a:gd name="connsiteY357" fmla="*/ 26628 h 61226"/>
                <a:gd name="connsiteX358" fmla="*/ 482063 w 1032897"/>
                <a:gd name="connsiteY358" fmla="*/ 22597 h 61226"/>
                <a:gd name="connsiteX359" fmla="*/ 478782 w 1032897"/>
                <a:gd name="connsiteY359" fmla="*/ 19127 h 61226"/>
                <a:gd name="connsiteX360" fmla="*/ 473344 w 1032897"/>
                <a:gd name="connsiteY360" fmla="*/ 17721 h 61226"/>
                <a:gd name="connsiteX361" fmla="*/ 466780 w 1032897"/>
                <a:gd name="connsiteY361" fmla="*/ 20159 h 61226"/>
                <a:gd name="connsiteX362" fmla="*/ 463311 w 1032897"/>
                <a:gd name="connsiteY362" fmla="*/ 26628 h 61226"/>
                <a:gd name="connsiteX363" fmla="*/ 483189 w 1032897"/>
                <a:gd name="connsiteY363" fmla="*/ 26628 h 61226"/>
                <a:gd name="connsiteX364" fmla="*/ 491249 w 1032897"/>
                <a:gd name="connsiteY364" fmla="*/ 46412 h 61226"/>
                <a:gd name="connsiteX365" fmla="*/ 491249 w 1032897"/>
                <a:gd name="connsiteY365" fmla="*/ 46412 h 61226"/>
                <a:gd name="connsiteX366" fmla="*/ 520524 w 1032897"/>
                <a:gd name="connsiteY366" fmla="*/ 47443 h 61226"/>
                <a:gd name="connsiteX367" fmla="*/ 514148 w 1032897"/>
                <a:gd name="connsiteY367" fmla="*/ 46037 h 61226"/>
                <a:gd name="connsiteX368" fmla="*/ 509741 w 1032897"/>
                <a:gd name="connsiteY368" fmla="*/ 42193 h 61226"/>
                <a:gd name="connsiteX369" fmla="*/ 508241 w 1032897"/>
                <a:gd name="connsiteY369" fmla="*/ 36567 h 61226"/>
                <a:gd name="connsiteX370" fmla="*/ 512086 w 1032897"/>
                <a:gd name="connsiteY370" fmla="*/ 28504 h 61226"/>
                <a:gd name="connsiteX371" fmla="*/ 522024 w 1032897"/>
                <a:gd name="connsiteY371" fmla="*/ 25597 h 61226"/>
                <a:gd name="connsiteX372" fmla="*/ 527462 w 1032897"/>
                <a:gd name="connsiteY372" fmla="*/ 26253 h 61226"/>
                <a:gd name="connsiteX373" fmla="*/ 531307 w 1032897"/>
                <a:gd name="connsiteY373" fmla="*/ 27660 h 61226"/>
                <a:gd name="connsiteX374" fmla="*/ 531307 w 1032897"/>
                <a:gd name="connsiteY374" fmla="*/ 25691 h 61226"/>
                <a:gd name="connsiteX375" fmla="*/ 528775 w 1032897"/>
                <a:gd name="connsiteY375" fmla="*/ 19877 h 61226"/>
                <a:gd name="connsiteX376" fmla="*/ 522306 w 1032897"/>
                <a:gd name="connsiteY376" fmla="*/ 17627 h 61226"/>
                <a:gd name="connsiteX377" fmla="*/ 517336 w 1032897"/>
                <a:gd name="connsiteY377" fmla="*/ 18846 h 61226"/>
                <a:gd name="connsiteX378" fmla="*/ 513586 w 1032897"/>
                <a:gd name="connsiteY378" fmla="*/ 22128 h 61226"/>
                <a:gd name="connsiteX379" fmla="*/ 509554 w 1032897"/>
                <a:gd name="connsiteY379" fmla="*/ 19034 h 61226"/>
                <a:gd name="connsiteX380" fmla="*/ 514805 w 1032897"/>
                <a:gd name="connsiteY380" fmla="*/ 14439 h 61226"/>
                <a:gd name="connsiteX381" fmla="*/ 522306 w 1032897"/>
                <a:gd name="connsiteY381" fmla="*/ 12752 h 61226"/>
                <a:gd name="connsiteX382" fmla="*/ 532713 w 1032897"/>
                <a:gd name="connsiteY382" fmla="*/ 16315 h 61226"/>
                <a:gd name="connsiteX383" fmla="*/ 536557 w 1032897"/>
                <a:gd name="connsiteY383" fmla="*/ 25784 h 61226"/>
                <a:gd name="connsiteX384" fmla="*/ 536557 w 1032897"/>
                <a:gd name="connsiteY384" fmla="*/ 46412 h 61226"/>
                <a:gd name="connsiteX385" fmla="*/ 531307 w 1032897"/>
                <a:gd name="connsiteY385" fmla="*/ 46412 h 61226"/>
                <a:gd name="connsiteX386" fmla="*/ 531307 w 1032897"/>
                <a:gd name="connsiteY386" fmla="*/ 41724 h 61226"/>
                <a:gd name="connsiteX387" fmla="*/ 531119 w 1032897"/>
                <a:gd name="connsiteY387" fmla="*/ 41724 h 61226"/>
                <a:gd name="connsiteX388" fmla="*/ 526900 w 1032897"/>
                <a:gd name="connsiteY388" fmla="*/ 45756 h 61226"/>
                <a:gd name="connsiteX389" fmla="*/ 520524 w 1032897"/>
                <a:gd name="connsiteY389" fmla="*/ 47443 h 61226"/>
                <a:gd name="connsiteX390" fmla="*/ 521087 w 1032897"/>
                <a:gd name="connsiteY390" fmla="*/ 42662 h 61226"/>
                <a:gd name="connsiteX391" fmla="*/ 526150 w 1032897"/>
                <a:gd name="connsiteY391" fmla="*/ 41255 h 61226"/>
                <a:gd name="connsiteX392" fmla="*/ 529900 w 1032897"/>
                <a:gd name="connsiteY392" fmla="*/ 37505 h 61226"/>
                <a:gd name="connsiteX393" fmla="*/ 531307 w 1032897"/>
                <a:gd name="connsiteY393" fmla="*/ 32254 h 61226"/>
                <a:gd name="connsiteX394" fmla="*/ 527556 w 1032897"/>
                <a:gd name="connsiteY394" fmla="*/ 30660 h 61226"/>
                <a:gd name="connsiteX395" fmla="*/ 522868 w 1032897"/>
                <a:gd name="connsiteY395" fmla="*/ 30004 h 61226"/>
                <a:gd name="connsiteX396" fmla="*/ 516117 w 1032897"/>
                <a:gd name="connsiteY396" fmla="*/ 31879 h 61226"/>
                <a:gd name="connsiteX397" fmla="*/ 513867 w 1032897"/>
                <a:gd name="connsiteY397" fmla="*/ 36661 h 61226"/>
                <a:gd name="connsiteX398" fmla="*/ 515836 w 1032897"/>
                <a:gd name="connsiteY398" fmla="*/ 40974 h 61226"/>
                <a:gd name="connsiteX399" fmla="*/ 521087 w 1032897"/>
                <a:gd name="connsiteY399" fmla="*/ 42662 h 61226"/>
                <a:gd name="connsiteX400" fmla="*/ 540040 w 1032897"/>
                <a:gd name="connsiteY400" fmla="*/ 46412 h 61226"/>
                <a:gd name="connsiteX401" fmla="*/ 540040 w 1032897"/>
                <a:gd name="connsiteY401" fmla="*/ 46412 h 61226"/>
                <a:gd name="connsiteX402" fmla="*/ 558626 w 1032897"/>
                <a:gd name="connsiteY402" fmla="*/ 13783 h 61226"/>
                <a:gd name="connsiteX403" fmla="*/ 563783 w 1032897"/>
                <a:gd name="connsiteY403" fmla="*/ 13783 h 61226"/>
                <a:gd name="connsiteX404" fmla="*/ 563783 w 1032897"/>
                <a:gd name="connsiteY404" fmla="*/ 18659 h 61226"/>
                <a:gd name="connsiteX405" fmla="*/ 564064 w 1032897"/>
                <a:gd name="connsiteY405" fmla="*/ 18659 h 61226"/>
                <a:gd name="connsiteX406" fmla="*/ 568471 w 1032897"/>
                <a:gd name="connsiteY406" fmla="*/ 14439 h 61226"/>
                <a:gd name="connsiteX407" fmla="*/ 575222 w 1032897"/>
                <a:gd name="connsiteY407" fmla="*/ 12752 h 61226"/>
                <a:gd name="connsiteX408" fmla="*/ 583192 w 1032897"/>
                <a:gd name="connsiteY408" fmla="*/ 15002 h 61226"/>
                <a:gd name="connsiteX409" fmla="*/ 588724 w 1032897"/>
                <a:gd name="connsiteY409" fmla="*/ 21284 h 61226"/>
                <a:gd name="connsiteX410" fmla="*/ 590786 w 1032897"/>
                <a:gd name="connsiteY410" fmla="*/ 30098 h 61226"/>
                <a:gd name="connsiteX411" fmla="*/ 588724 w 1032897"/>
                <a:gd name="connsiteY411" fmla="*/ 39005 h 61226"/>
                <a:gd name="connsiteX412" fmla="*/ 583192 w 1032897"/>
                <a:gd name="connsiteY412" fmla="*/ 45193 h 61226"/>
                <a:gd name="connsiteX413" fmla="*/ 575222 w 1032897"/>
                <a:gd name="connsiteY413" fmla="*/ 47443 h 61226"/>
                <a:gd name="connsiteX414" fmla="*/ 568471 w 1032897"/>
                <a:gd name="connsiteY414" fmla="*/ 45756 h 61226"/>
                <a:gd name="connsiteX415" fmla="*/ 564064 w 1032897"/>
                <a:gd name="connsiteY415" fmla="*/ 41630 h 61226"/>
                <a:gd name="connsiteX416" fmla="*/ 563783 w 1032897"/>
                <a:gd name="connsiteY416" fmla="*/ 41630 h 61226"/>
                <a:gd name="connsiteX417" fmla="*/ 564064 w 1032897"/>
                <a:gd name="connsiteY417" fmla="*/ 46131 h 61226"/>
                <a:gd name="connsiteX418" fmla="*/ 564064 w 1032897"/>
                <a:gd name="connsiteY418" fmla="*/ 60195 h 61226"/>
                <a:gd name="connsiteX419" fmla="*/ 558626 w 1032897"/>
                <a:gd name="connsiteY419" fmla="*/ 60195 h 61226"/>
                <a:gd name="connsiteX420" fmla="*/ 558626 w 1032897"/>
                <a:gd name="connsiteY420" fmla="*/ 13783 h 61226"/>
                <a:gd name="connsiteX421" fmla="*/ 574659 w 1032897"/>
                <a:gd name="connsiteY421" fmla="*/ 42474 h 61226"/>
                <a:gd name="connsiteX422" fmla="*/ 579910 w 1032897"/>
                <a:gd name="connsiteY422" fmla="*/ 40974 h 61226"/>
                <a:gd name="connsiteX423" fmla="*/ 583848 w 1032897"/>
                <a:gd name="connsiteY423" fmla="*/ 36661 h 61226"/>
                <a:gd name="connsiteX424" fmla="*/ 585348 w 1032897"/>
                <a:gd name="connsiteY424" fmla="*/ 30098 h 61226"/>
                <a:gd name="connsiteX425" fmla="*/ 583848 w 1032897"/>
                <a:gd name="connsiteY425" fmla="*/ 23628 h 61226"/>
                <a:gd name="connsiteX426" fmla="*/ 579910 w 1032897"/>
                <a:gd name="connsiteY426" fmla="*/ 19315 h 61226"/>
                <a:gd name="connsiteX427" fmla="*/ 574659 w 1032897"/>
                <a:gd name="connsiteY427" fmla="*/ 17721 h 61226"/>
                <a:gd name="connsiteX428" fmla="*/ 569315 w 1032897"/>
                <a:gd name="connsiteY428" fmla="*/ 19315 h 61226"/>
                <a:gd name="connsiteX429" fmla="*/ 565283 w 1032897"/>
                <a:gd name="connsiteY429" fmla="*/ 23628 h 61226"/>
                <a:gd name="connsiteX430" fmla="*/ 563783 w 1032897"/>
                <a:gd name="connsiteY430" fmla="*/ 30098 h 61226"/>
                <a:gd name="connsiteX431" fmla="*/ 565283 w 1032897"/>
                <a:gd name="connsiteY431" fmla="*/ 36661 h 61226"/>
                <a:gd name="connsiteX432" fmla="*/ 569315 w 1032897"/>
                <a:gd name="connsiteY432" fmla="*/ 40974 h 61226"/>
                <a:gd name="connsiteX433" fmla="*/ 574659 w 1032897"/>
                <a:gd name="connsiteY433" fmla="*/ 42474 h 61226"/>
                <a:gd name="connsiteX434" fmla="*/ 612149 w 1032897"/>
                <a:gd name="connsiteY434" fmla="*/ 47443 h 61226"/>
                <a:gd name="connsiteX435" fmla="*/ 603523 w 1032897"/>
                <a:gd name="connsiteY435" fmla="*/ 45193 h 61226"/>
                <a:gd name="connsiteX436" fmla="*/ 597522 w 1032897"/>
                <a:gd name="connsiteY436" fmla="*/ 38911 h 61226"/>
                <a:gd name="connsiteX437" fmla="*/ 595459 w 1032897"/>
                <a:gd name="connsiteY437" fmla="*/ 30098 h 61226"/>
                <a:gd name="connsiteX438" fmla="*/ 597522 w 1032897"/>
                <a:gd name="connsiteY438" fmla="*/ 21378 h 61226"/>
                <a:gd name="connsiteX439" fmla="*/ 603523 w 1032897"/>
                <a:gd name="connsiteY439" fmla="*/ 15096 h 61226"/>
                <a:gd name="connsiteX440" fmla="*/ 612149 w 1032897"/>
                <a:gd name="connsiteY440" fmla="*/ 12752 h 61226"/>
                <a:gd name="connsiteX441" fmla="*/ 620775 w 1032897"/>
                <a:gd name="connsiteY441" fmla="*/ 15096 h 61226"/>
                <a:gd name="connsiteX442" fmla="*/ 626776 w 1032897"/>
                <a:gd name="connsiteY442" fmla="*/ 21378 h 61226"/>
                <a:gd name="connsiteX443" fmla="*/ 628932 w 1032897"/>
                <a:gd name="connsiteY443" fmla="*/ 30098 h 61226"/>
                <a:gd name="connsiteX444" fmla="*/ 626776 w 1032897"/>
                <a:gd name="connsiteY444" fmla="*/ 38911 h 61226"/>
                <a:gd name="connsiteX445" fmla="*/ 620775 w 1032897"/>
                <a:gd name="connsiteY445" fmla="*/ 45193 h 61226"/>
                <a:gd name="connsiteX446" fmla="*/ 612149 w 1032897"/>
                <a:gd name="connsiteY446" fmla="*/ 47443 h 61226"/>
                <a:gd name="connsiteX447" fmla="*/ 612149 w 1032897"/>
                <a:gd name="connsiteY447" fmla="*/ 42474 h 61226"/>
                <a:gd name="connsiteX448" fmla="*/ 617775 w 1032897"/>
                <a:gd name="connsiteY448" fmla="*/ 40974 h 61226"/>
                <a:gd name="connsiteX449" fmla="*/ 621900 w 1032897"/>
                <a:gd name="connsiteY449" fmla="*/ 36661 h 61226"/>
                <a:gd name="connsiteX450" fmla="*/ 623494 w 1032897"/>
                <a:gd name="connsiteY450" fmla="*/ 30098 h 61226"/>
                <a:gd name="connsiteX451" fmla="*/ 621900 w 1032897"/>
                <a:gd name="connsiteY451" fmla="*/ 23534 h 61226"/>
                <a:gd name="connsiteX452" fmla="*/ 617775 w 1032897"/>
                <a:gd name="connsiteY452" fmla="*/ 19221 h 61226"/>
                <a:gd name="connsiteX453" fmla="*/ 612149 w 1032897"/>
                <a:gd name="connsiteY453" fmla="*/ 17721 h 61226"/>
                <a:gd name="connsiteX454" fmla="*/ 606523 w 1032897"/>
                <a:gd name="connsiteY454" fmla="*/ 19221 h 61226"/>
                <a:gd name="connsiteX455" fmla="*/ 602304 w 1032897"/>
                <a:gd name="connsiteY455" fmla="*/ 23534 h 61226"/>
                <a:gd name="connsiteX456" fmla="*/ 600804 w 1032897"/>
                <a:gd name="connsiteY456" fmla="*/ 30098 h 61226"/>
                <a:gd name="connsiteX457" fmla="*/ 602304 w 1032897"/>
                <a:gd name="connsiteY457" fmla="*/ 36661 h 61226"/>
                <a:gd name="connsiteX458" fmla="*/ 606523 w 1032897"/>
                <a:gd name="connsiteY458" fmla="*/ 40974 h 61226"/>
                <a:gd name="connsiteX459" fmla="*/ 612149 w 1032897"/>
                <a:gd name="connsiteY459" fmla="*/ 42474 h 61226"/>
                <a:gd name="connsiteX460" fmla="*/ 646863 w 1032897"/>
                <a:gd name="connsiteY460" fmla="*/ 46881 h 61226"/>
                <a:gd name="connsiteX461" fmla="*/ 643112 w 1032897"/>
                <a:gd name="connsiteY461" fmla="*/ 46318 h 61226"/>
                <a:gd name="connsiteX462" fmla="*/ 640300 w 1032897"/>
                <a:gd name="connsiteY462" fmla="*/ 44537 h 61226"/>
                <a:gd name="connsiteX463" fmla="*/ 637768 w 1032897"/>
                <a:gd name="connsiteY463" fmla="*/ 37880 h 61226"/>
                <a:gd name="connsiteX464" fmla="*/ 637768 w 1032897"/>
                <a:gd name="connsiteY464" fmla="*/ 18752 h 61226"/>
                <a:gd name="connsiteX465" fmla="*/ 632049 w 1032897"/>
                <a:gd name="connsiteY465" fmla="*/ 18752 h 61226"/>
                <a:gd name="connsiteX466" fmla="*/ 632049 w 1032897"/>
                <a:gd name="connsiteY466" fmla="*/ 13783 h 61226"/>
                <a:gd name="connsiteX467" fmla="*/ 637768 w 1032897"/>
                <a:gd name="connsiteY467" fmla="*/ 13783 h 61226"/>
                <a:gd name="connsiteX468" fmla="*/ 637768 w 1032897"/>
                <a:gd name="connsiteY468" fmla="*/ 4594 h 61226"/>
                <a:gd name="connsiteX469" fmla="*/ 643206 w 1032897"/>
                <a:gd name="connsiteY469" fmla="*/ 4594 h 61226"/>
                <a:gd name="connsiteX470" fmla="*/ 643206 w 1032897"/>
                <a:gd name="connsiteY470" fmla="*/ 13783 h 61226"/>
                <a:gd name="connsiteX471" fmla="*/ 651176 w 1032897"/>
                <a:gd name="connsiteY471" fmla="*/ 13783 h 61226"/>
                <a:gd name="connsiteX472" fmla="*/ 651176 w 1032897"/>
                <a:gd name="connsiteY472" fmla="*/ 18752 h 61226"/>
                <a:gd name="connsiteX473" fmla="*/ 643206 w 1032897"/>
                <a:gd name="connsiteY473" fmla="*/ 18752 h 61226"/>
                <a:gd name="connsiteX474" fmla="*/ 643206 w 1032897"/>
                <a:gd name="connsiteY474" fmla="*/ 36473 h 61226"/>
                <a:gd name="connsiteX475" fmla="*/ 644238 w 1032897"/>
                <a:gd name="connsiteY475" fmla="*/ 40505 h 61226"/>
                <a:gd name="connsiteX476" fmla="*/ 647707 w 1032897"/>
                <a:gd name="connsiteY476" fmla="*/ 41911 h 61226"/>
                <a:gd name="connsiteX477" fmla="*/ 651270 w 1032897"/>
                <a:gd name="connsiteY477" fmla="*/ 40786 h 61226"/>
                <a:gd name="connsiteX478" fmla="*/ 651270 w 1032897"/>
                <a:gd name="connsiteY478" fmla="*/ 46131 h 61226"/>
                <a:gd name="connsiteX479" fmla="*/ 649301 w 1032897"/>
                <a:gd name="connsiteY479" fmla="*/ 46693 h 61226"/>
                <a:gd name="connsiteX480" fmla="*/ 646863 w 1032897"/>
                <a:gd name="connsiteY480" fmla="*/ 46881 h 61226"/>
                <a:gd name="connsiteX481" fmla="*/ 670828 w 1032897"/>
                <a:gd name="connsiteY481" fmla="*/ 47443 h 61226"/>
                <a:gd name="connsiteX482" fmla="*/ 662390 w 1032897"/>
                <a:gd name="connsiteY482" fmla="*/ 45193 h 61226"/>
                <a:gd name="connsiteX483" fmla="*/ 656670 w 1032897"/>
                <a:gd name="connsiteY483" fmla="*/ 39005 h 61226"/>
                <a:gd name="connsiteX484" fmla="*/ 654607 w 1032897"/>
                <a:gd name="connsiteY484" fmla="*/ 30191 h 61226"/>
                <a:gd name="connsiteX485" fmla="*/ 656483 w 1032897"/>
                <a:gd name="connsiteY485" fmla="*/ 21565 h 61226"/>
                <a:gd name="connsiteX486" fmla="*/ 662015 w 1032897"/>
                <a:gd name="connsiteY486" fmla="*/ 15189 h 61226"/>
                <a:gd name="connsiteX487" fmla="*/ 670359 w 1032897"/>
                <a:gd name="connsiteY487" fmla="*/ 12752 h 61226"/>
                <a:gd name="connsiteX488" fmla="*/ 678610 w 1032897"/>
                <a:gd name="connsiteY488" fmla="*/ 14908 h 61226"/>
                <a:gd name="connsiteX489" fmla="*/ 684049 w 1032897"/>
                <a:gd name="connsiteY489" fmla="*/ 20815 h 61226"/>
                <a:gd name="connsiteX490" fmla="*/ 685924 w 1032897"/>
                <a:gd name="connsiteY490" fmla="*/ 29441 h 61226"/>
                <a:gd name="connsiteX491" fmla="*/ 685830 w 1032897"/>
                <a:gd name="connsiteY491" fmla="*/ 31129 h 61226"/>
                <a:gd name="connsiteX492" fmla="*/ 660046 w 1032897"/>
                <a:gd name="connsiteY492" fmla="*/ 31129 h 61226"/>
                <a:gd name="connsiteX493" fmla="*/ 661827 w 1032897"/>
                <a:gd name="connsiteY493" fmla="*/ 37411 h 61226"/>
                <a:gd name="connsiteX494" fmla="*/ 665859 w 1032897"/>
                <a:gd name="connsiteY494" fmla="*/ 41255 h 61226"/>
                <a:gd name="connsiteX495" fmla="*/ 671016 w 1032897"/>
                <a:gd name="connsiteY495" fmla="*/ 42474 h 61226"/>
                <a:gd name="connsiteX496" fmla="*/ 680673 w 1032897"/>
                <a:gd name="connsiteY496" fmla="*/ 36661 h 61226"/>
                <a:gd name="connsiteX497" fmla="*/ 685267 w 1032897"/>
                <a:gd name="connsiteY497" fmla="*/ 38911 h 61226"/>
                <a:gd name="connsiteX498" fmla="*/ 679548 w 1032897"/>
                <a:gd name="connsiteY498" fmla="*/ 45099 h 61226"/>
                <a:gd name="connsiteX499" fmla="*/ 670828 w 1032897"/>
                <a:gd name="connsiteY499" fmla="*/ 47443 h 61226"/>
                <a:gd name="connsiteX500" fmla="*/ 680204 w 1032897"/>
                <a:gd name="connsiteY500" fmla="*/ 26628 h 61226"/>
                <a:gd name="connsiteX501" fmla="*/ 679079 w 1032897"/>
                <a:gd name="connsiteY501" fmla="*/ 22597 h 61226"/>
                <a:gd name="connsiteX502" fmla="*/ 675798 w 1032897"/>
                <a:gd name="connsiteY502" fmla="*/ 19127 h 61226"/>
                <a:gd name="connsiteX503" fmla="*/ 670359 w 1032897"/>
                <a:gd name="connsiteY503" fmla="*/ 17721 h 61226"/>
                <a:gd name="connsiteX504" fmla="*/ 663796 w 1032897"/>
                <a:gd name="connsiteY504" fmla="*/ 20159 h 61226"/>
                <a:gd name="connsiteX505" fmla="*/ 660327 w 1032897"/>
                <a:gd name="connsiteY505" fmla="*/ 26628 h 61226"/>
                <a:gd name="connsiteX506" fmla="*/ 680204 w 1032897"/>
                <a:gd name="connsiteY506" fmla="*/ 26628 h 61226"/>
                <a:gd name="connsiteX507" fmla="*/ 692297 w 1032897"/>
                <a:gd name="connsiteY507" fmla="*/ 13783 h 61226"/>
                <a:gd name="connsiteX508" fmla="*/ 697454 w 1032897"/>
                <a:gd name="connsiteY508" fmla="*/ 13783 h 61226"/>
                <a:gd name="connsiteX509" fmla="*/ 697454 w 1032897"/>
                <a:gd name="connsiteY509" fmla="*/ 18565 h 61226"/>
                <a:gd name="connsiteX510" fmla="*/ 697735 w 1032897"/>
                <a:gd name="connsiteY510" fmla="*/ 18565 h 61226"/>
                <a:gd name="connsiteX511" fmla="*/ 701954 w 1032897"/>
                <a:gd name="connsiteY511" fmla="*/ 14439 h 61226"/>
                <a:gd name="connsiteX512" fmla="*/ 708236 w 1032897"/>
                <a:gd name="connsiteY512" fmla="*/ 12752 h 61226"/>
                <a:gd name="connsiteX513" fmla="*/ 717237 w 1032897"/>
                <a:gd name="connsiteY513" fmla="*/ 16221 h 61226"/>
                <a:gd name="connsiteX514" fmla="*/ 720331 w 1032897"/>
                <a:gd name="connsiteY514" fmla="*/ 25503 h 61226"/>
                <a:gd name="connsiteX515" fmla="*/ 720331 w 1032897"/>
                <a:gd name="connsiteY515" fmla="*/ 46412 h 61226"/>
                <a:gd name="connsiteX516" fmla="*/ 714893 w 1032897"/>
                <a:gd name="connsiteY516" fmla="*/ 46412 h 61226"/>
                <a:gd name="connsiteX517" fmla="*/ 714893 w 1032897"/>
                <a:gd name="connsiteY517" fmla="*/ 26347 h 61226"/>
                <a:gd name="connsiteX518" fmla="*/ 712737 w 1032897"/>
                <a:gd name="connsiteY518" fmla="*/ 19784 h 61226"/>
                <a:gd name="connsiteX519" fmla="*/ 706830 w 1032897"/>
                <a:gd name="connsiteY519" fmla="*/ 17721 h 61226"/>
                <a:gd name="connsiteX520" fmla="*/ 702048 w 1032897"/>
                <a:gd name="connsiteY520" fmla="*/ 19221 h 61226"/>
                <a:gd name="connsiteX521" fmla="*/ 698860 w 1032897"/>
                <a:gd name="connsiteY521" fmla="*/ 23065 h 61226"/>
                <a:gd name="connsiteX522" fmla="*/ 697735 w 1032897"/>
                <a:gd name="connsiteY522" fmla="*/ 28035 h 61226"/>
                <a:gd name="connsiteX523" fmla="*/ 697735 w 1032897"/>
                <a:gd name="connsiteY523" fmla="*/ 46412 h 61226"/>
                <a:gd name="connsiteX524" fmla="*/ 692297 w 1032897"/>
                <a:gd name="connsiteY524" fmla="*/ 46412 h 61226"/>
                <a:gd name="connsiteX525" fmla="*/ 692297 w 1032897"/>
                <a:gd name="connsiteY525" fmla="*/ 13783 h 61226"/>
                <a:gd name="connsiteX526" fmla="*/ 739134 w 1032897"/>
                <a:gd name="connsiteY526" fmla="*/ 46881 h 61226"/>
                <a:gd name="connsiteX527" fmla="*/ 735384 w 1032897"/>
                <a:gd name="connsiteY527" fmla="*/ 46318 h 61226"/>
                <a:gd name="connsiteX528" fmla="*/ 732571 w 1032897"/>
                <a:gd name="connsiteY528" fmla="*/ 44537 h 61226"/>
                <a:gd name="connsiteX529" fmla="*/ 730039 w 1032897"/>
                <a:gd name="connsiteY529" fmla="*/ 37880 h 61226"/>
                <a:gd name="connsiteX530" fmla="*/ 730039 w 1032897"/>
                <a:gd name="connsiteY530" fmla="*/ 18752 h 61226"/>
                <a:gd name="connsiteX531" fmla="*/ 724320 w 1032897"/>
                <a:gd name="connsiteY531" fmla="*/ 18752 h 61226"/>
                <a:gd name="connsiteX532" fmla="*/ 724320 w 1032897"/>
                <a:gd name="connsiteY532" fmla="*/ 13783 h 61226"/>
                <a:gd name="connsiteX533" fmla="*/ 730039 w 1032897"/>
                <a:gd name="connsiteY533" fmla="*/ 13783 h 61226"/>
                <a:gd name="connsiteX534" fmla="*/ 730039 w 1032897"/>
                <a:gd name="connsiteY534" fmla="*/ 4594 h 61226"/>
                <a:gd name="connsiteX535" fmla="*/ 735478 w 1032897"/>
                <a:gd name="connsiteY535" fmla="*/ 4594 h 61226"/>
                <a:gd name="connsiteX536" fmla="*/ 735478 w 1032897"/>
                <a:gd name="connsiteY536" fmla="*/ 13783 h 61226"/>
                <a:gd name="connsiteX537" fmla="*/ 743447 w 1032897"/>
                <a:gd name="connsiteY537" fmla="*/ 13783 h 61226"/>
                <a:gd name="connsiteX538" fmla="*/ 743447 w 1032897"/>
                <a:gd name="connsiteY538" fmla="*/ 18752 h 61226"/>
                <a:gd name="connsiteX539" fmla="*/ 735478 w 1032897"/>
                <a:gd name="connsiteY539" fmla="*/ 18752 h 61226"/>
                <a:gd name="connsiteX540" fmla="*/ 735478 w 1032897"/>
                <a:gd name="connsiteY540" fmla="*/ 36473 h 61226"/>
                <a:gd name="connsiteX541" fmla="*/ 736509 w 1032897"/>
                <a:gd name="connsiteY541" fmla="*/ 40505 h 61226"/>
                <a:gd name="connsiteX542" fmla="*/ 739978 w 1032897"/>
                <a:gd name="connsiteY542" fmla="*/ 41911 h 61226"/>
                <a:gd name="connsiteX543" fmla="*/ 743541 w 1032897"/>
                <a:gd name="connsiteY543" fmla="*/ 40786 h 61226"/>
                <a:gd name="connsiteX544" fmla="*/ 743541 w 1032897"/>
                <a:gd name="connsiteY544" fmla="*/ 46131 h 61226"/>
                <a:gd name="connsiteX545" fmla="*/ 741572 w 1032897"/>
                <a:gd name="connsiteY545" fmla="*/ 46693 h 61226"/>
                <a:gd name="connsiteX546" fmla="*/ 739134 w 1032897"/>
                <a:gd name="connsiteY546" fmla="*/ 46881 h 61226"/>
                <a:gd name="connsiteX547" fmla="*/ 753482 w 1032897"/>
                <a:gd name="connsiteY547" fmla="*/ 7782 h 61226"/>
                <a:gd name="connsiteX548" fmla="*/ 750670 w 1032897"/>
                <a:gd name="connsiteY548" fmla="*/ 6657 h 61226"/>
                <a:gd name="connsiteX549" fmla="*/ 749544 w 1032897"/>
                <a:gd name="connsiteY549" fmla="*/ 3844 h 61226"/>
                <a:gd name="connsiteX550" fmla="*/ 750670 w 1032897"/>
                <a:gd name="connsiteY550" fmla="*/ 1125 h 61226"/>
                <a:gd name="connsiteX551" fmla="*/ 753482 w 1032897"/>
                <a:gd name="connsiteY551" fmla="*/ 0 h 61226"/>
                <a:gd name="connsiteX552" fmla="*/ 756295 w 1032897"/>
                <a:gd name="connsiteY552" fmla="*/ 1125 h 61226"/>
                <a:gd name="connsiteX553" fmla="*/ 757420 w 1032897"/>
                <a:gd name="connsiteY553" fmla="*/ 3844 h 61226"/>
                <a:gd name="connsiteX554" fmla="*/ 756295 w 1032897"/>
                <a:gd name="connsiteY554" fmla="*/ 6657 h 61226"/>
                <a:gd name="connsiteX555" fmla="*/ 753482 w 1032897"/>
                <a:gd name="connsiteY555" fmla="*/ 7782 h 61226"/>
                <a:gd name="connsiteX556" fmla="*/ 750763 w 1032897"/>
                <a:gd name="connsiteY556" fmla="*/ 13783 h 61226"/>
                <a:gd name="connsiteX557" fmla="*/ 756201 w 1032897"/>
                <a:gd name="connsiteY557" fmla="*/ 13783 h 61226"/>
                <a:gd name="connsiteX558" fmla="*/ 756201 w 1032897"/>
                <a:gd name="connsiteY558" fmla="*/ 46412 h 61226"/>
                <a:gd name="connsiteX559" fmla="*/ 750763 w 1032897"/>
                <a:gd name="connsiteY559" fmla="*/ 46412 h 61226"/>
                <a:gd name="connsiteX560" fmla="*/ 750763 w 1032897"/>
                <a:gd name="connsiteY560" fmla="*/ 13783 h 61226"/>
                <a:gd name="connsiteX561" fmla="*/ 774834 w 1032897"/>
                <a:gd name="connsiteY561" fmla="*/ 47443 h 61226"/>
                <a:gd name="connsiteX562" fmla="*/ 768458 w 1032897"/>
                <a:gd name="connsiteY562" fmla="*/ 46037 h 61226"/>
                <a:gd name="connsiteX563" fmla="*/ 764051 w 1032897"/>
                <a:gd name="connsiteY563" fmla="*/ 42193 h 61226"/>
                <a:gd name="connsiteX564" fmla="*/ 762551 w 1032897"/>
                <a:gd name="connsiteY564" fmla="*/ 36567 h 61226"/>
                <a:gd name="connsiteX565" fmla="*/ 766396 w 1032897"/>
                <a:gd name="connsiteY565" fmla="*/ 28504 h 61226"/>
                <a:gd name="connsiteX566" fmla="*/ 776334 w 1032897"/>
                <a:gd name="connsiteY566" fmla="*/ 25597 h 61226"/>
                <a:gd name="connsiteX567" fmla="*/ 781772 w 1032897"/>
                <a:gd name="connsiteY567" fmla="*/ 26253 h 61226"/>
                <a:gd name="connsiteX568" fmla="*/ 785617 w 1032897"/>
                <a:gd name="connsiteY568" fmla="*/ 27660 h 61226"/>
                <a:gd name="connsiteX569" fmla="*/ 785617 w 1032897"/>
                <a:gd name="connsiteY569" fmla="*/ 25691 h 61226"/>
                <a:gd name="connsiteX570" fmla="*/ 783085 w 1032897"/>
                <a:gd name="connsiteY570" fmla="*/ 19877 h 61226"/>
                <a:gd name="connsiteX571" fmla="*/ 776616 w 1032897"/>
                <a:gd name="connsiteY571" fmla="*/ 17627 h 61226"/>
                <a:gd name="connsiteX572" fmla="*/ 771646 w 1032897"/>
                <a:gd name="connsiteY572" fmla="*/ 18846 h 61226"/>
                <a:gd name="connsiteX573" fmla="*/ 767896 w 1032897"/>
                <a:gd name="connsiteY573" fmla="*/ 22128 h 61226"/>
                <a:gd name="connsiteX574" fmla="*/ 763864 w 1032897"/>
                <a:gd name="connsiteY574" fmla="*/ 19034 h 61226"/>
                <a:gd name="connsiteX575" fmla="*/ 769115 w 1032897"/>
                <a:gd name="connsiteY575" fmla="*/ 14439 h 61226"/>
                <a:gd name="connsiteX576" fmla="*/ 776616 w 1032897"/>
                <a:gd name="connsiteY576" fmla="*/ 12752 h 61226"/>
                <a:gd name="connsiteX577" fmla="*/ 787023 w 1032897"/>
                <a:gd name="connsiteY577" fmla="*/ 16315 h 61226"/>
                <a:gd name="connsiteX578" fmla="*/ 790867 w 1032897"/>
                <a:gd name="connsiteY578" fmla="*/ 25784 h 61226"/>
                <a:gd name="connsiteX579" fmla="*/ 790867 w 1032897"/>
                <a:gd name="connsiteY579" fmla="*/ 46412 h 61226"/>
                <a:gd name="connsiteX580" fmla="*/ 785617 w 1032897"/>
                <a:gd name="connsiteY580" fmla="*/ 46412 h 61226"/>
                <a:gd name="connsiteX581" fmla="*/ 785617 w 1032897"/>
                <a:gd name="connsiteY581" fmla="*/ 41724 h 61226"/>
                <a:gd name="connsiteX582" fmla="*/ 785429 w 1032897"/>
                <a:gd name="connsiteY582" fmla="*/ 41724 h 61226"/>
                <a:gd name="connsiteX583" fmla="*/ 781210 w 1032897"/>
                <a:gd name="connsiteY583" fmla="*/ 45756 h 61226"/>
                <a:gd name="connsiteX584" fmla="*/ 774834 w 1032897"/>
                <a:gd name="connsiteY584" fmla="*/ 47443 h 61226"/>
                <a:gd name="connsiteX585" fmla="*/ 775397 w 1032897"/>
                <a:gd name="connsiteY585" fmla="*/ 42662 h 61226"/>
                <a:gd name="connsiteX586" fmla="*/ 780460 w 1032897"/>
                <a:gd name="connsiteY586" fmla="*/ 41255 h 61226"/>
                <a:gd name="connsiteX587" fmla="*/ 784210 w 1032897"/>
                <a:gd name="connsiteY587" fmla="*/ 37505 h 61226"/>
                <a:gd name="connsiteX588" fmla="*/ 785617 w 1032897"/>
                <a:gd name="connsiteY588" fmla="*/ 32254 h 61226"/>
                <a:gd name="connsiteX589" fmla="*/ 781866 w 1032897"/>
                <a:gd name="connsiteY589" fmla="*/ 30660 h 61226"/>
                <a:gd name="connsiteX590" fmla="*/ 777178 w 1032897"/>
                <a:gd name="connsiteY590" fmla="*/ 30004 h 61226"/>
                <a:gd name="connsiteX591" fmla="*/ 770427 w 1032897"/>
                <a:gd name="connsiteY591" fmla="*/ 31879 h 61226"/>
                <a:gd name="connsiteX592" fmla="*/ 768177 w 1032897"/>
                <a:gd name="connsiteY592" fmla="*/ 36661 h 61226"/>
                <a:gd name="connsiteX593" fmla="*/ 770146 w 1032897"/>
                <a:gd name="connsiteY593" fmla="*/ 40974 h 61226"/>
                <a:gd name="connsiteX594" fmla="*/ 775397 w 1032897"/>
                <a:gd name="connsiteY594" fmla="*/ 42662 h 61226"/>
                <a:gd name="connsiteX595" fmla="*/ 798382 w 1032897"/>
                <a:gd name="connsiteY595" fmla="*/ 656 h 61226"/>
                <a:gd name="connsiteX596" fmla="*/ 803820 w 1032897"/>
                <a:gd name="connsiteY596" fmla="*/ 656 h 61226"/>
                <a:gd name="connsiteX597" fmla="*/ 803820 w 1032897"/>
                <a:gd name="connsiteY597" fmla="*/ 46412 h 61226"/>
                <a:gd name="connsiteX598" fmla="*/ 798382 w 1032897"/>
                <a:gd name="connsiteY598" fmla="*/ 46412 h 61226"/>
                <a:gd name="connsiteX599" fmla="*/ 798382 w 1032897"/>
                <a:gd name="connsiteY599" fmla="*/ 656 h 61226"/>
                <a:gd name="connsiteX600" fmla="*/ 807843 w 1032897"/>
                <a:gd name="connsiteY600" fmla="*/ 46412 h 61226"/>
                <a:gd name="connsiteX601" fmla="*/ 807843 w 1032897"/>
                <a:gd name="connsiteY601" fmla="*/ 46412 h 61226"/>
                <a:gd name="connsiteX602" fmla="*/ 838055 w 1032897"/>
                <a:gd name="connsiteY602" fmla="*/ 47443 h 61226"/>
                <a:gd name="connsiteX603" fmla="*/ 829241 w 1032897"/>
                <a:gd name="connsiteY603" fmla="*/ 45006 h 61226"/>
                <a:gd name="connsiteX604" fmla="*/ 824366 w 1032897"/>
                <a:gd name="connsiteY604" fmla="*/ 38630 h 61226"/>
                <a:gd name="connsiteX605" fmla="*/ 829241 w 1032897"/>
                <a:gd name="connsiteY605" fmla="*/ 36473 h 61226"/>
                <a:gd name="connsiteX606" fmla="*/ 832804 w 1032897"/>
                <a:gd name="connsiteY606" fmla="*/ 41068 h 61226"/>
                <a:gd name="connsiteX607" fmla="*/ 838055 w 1032897"/>
                <a:gd name="connsiteY607" fmla="*/ 42662 h 61226"/>
                <a:gd name="connsiteX608" fmla="*/ 843306 w 1032897"/>
                <a:gd name="connsiteY608" fmla="*/ 41443 h 61226"/>
                <a:gd name="connsiteX609" fmla="*/ 845462 w 1032897"/>
                <a:gd name="connsiteY609" fmla="*/ 37880 h 61226"/>
                <a:gd name="connsiteX610" fmla="*/ 843775 w 1032897"/>
                <a:gd name="connsiteY610" fmla="*/ 34598 h 61226"/>
                <a:gd name="connsiteX611" fmla="*/ 838336 w 1032897"/>
                <a:gd name="connsiteY611" fmla="*/ 32442 h 61226"/>
                <a:gd name="connsiteX612" fmla="*/ 834398 w 1032897"/>
                <a:gd name="connsiteY612" fmla="*/ 31410 h 61226"/>
                <a:gd name="connsiteX613" fmla="*/ 827929 w 1032897"/>
                <a:gd name="connsiteY613" fmla="*/ 28129 h 61226"/>
                <a:gd name="connsiteX614" fmla="*/ 825491 w 1032897"/>
                <a:gd name="connsiteY614" fmla="*/ 22222 h 61226"/>
                <a:gd name="connsiteX615" fmla="*/ 827179 w 1032897"/>
                <a:gd name="connsiteY615" fmla="*/ 17252 h 61226"/>
                <a:gd name="connsiteX616" fmla="*/ 831679 w 1032897"/>
                <a:gd name="connsiteY616" fmla="*/ 13970 h 61226"/>
                <a:gd name="connsiteX617" fmla="*/ 837774 w 1032897"/>
                <a:gd name="connsiteY617" fmla="*/ 12752 h 61226"/>
                <a:gd name="connsiteX618" fmla="*/ 845369 w 1032897"/>
                <a:gd name="connsiteY618" fmla="*/ 14627 h 61226"/>
                <a:gd name="connsiteX619" fmla="*/ 850150 w 1032897"/>
                <a:gd name="connsiteY619" fmla="*/ 19784 h 61226"/>
                <a:gd name="connsiteX620" fmla="*/ 845462 w 1032897"/>
                <a:gd name="connsiteY620" fmla="*/ 21940 h 61226"/>
                <a:gd name="connsiteX621" fmla="*/ 837680 w 1032897"/>
                <a:gd name="connsiteY621" fmla="*/ 17627 h 61226"/>
                <a:gd name="connsiteX622" fmla="*/ 832992 w 1032897"/>
                <a:gd name="connsiteY622" fmla="*/ 18940 h 61226"/>
                <a:gd name="connsiteX623" fmla="*/ 831023 w 1032897"/>
                <a:gd name="connsiteY623" fmla="*/ 22034 h 61226"/>
                <a:gd name="connsiteX624" fmla="*/ 832429 w 1032897"/>
                <a:gd name="connsiteY624" fmla="*/ 24941 h 61226"/>
                <a:gd name="connsiteX625" fmla="*/ 836649 w 1032897"/>
                <a:gd name="connsiteY625" fmla="*/ 26816 h 61226"/>
                <a:gd name="connsiteX626" fmla="*/ 841337 w 1032897"/>
                <a:gd name="connsiteY626" fmla="*/ 28035 h 61226"/>
                <a:gd name="connsiteX627" fmla="*/ 848556 w 1032897"/>
                <a:gd name="connsiteY627" fmla="*/ 31691 h 61226"/>
                <a:gd name="connsiteX628" fmla="*/ 850994 w 1032897"/>
                <a:gd name="connsiteY628" fmla="*/ 37505 h 61226"/>
                <a:gd name="connsiteX629" fmla="*/ 849213 w 1032897"/>
                <a:gd name="connsiteY629" fmla="*/ 42755 h 61226"/>
                <a:gd name="connsiteX630" fmla="*/ 844618 w 1032897"/>
                <a:gd name="connsiteY630" fmla="*/ 46225 h 61226"/>
                <a:gd name="connsiteX631" fmla="*/ 838055 w 1032897"/>
                <a:gd name="connsiteY631" fmla="*/ 47443 h 61226"/>
                <a:gd name="connsiteX632" fmla="*/ 868770 w 1032897"/>
                <a:gd name="connsiteY632" fmla="*/ 47443 h 61226"/>
                <a:gd name="connsiteX633" fmla="*/ 859769 w 1032897"/>
                <a:gd name="connsiteY633" fmla="*/ 43974 h 61226"/>
                <a:gd name="connsiteX634" fmla="*/ 856675 w 1032897"/>
                <a:gd name="connsiteY634" fmla="*/ 34317 h 61226"/>
                <a:gd name="connsiteX635" fmla="*/ 856675 w 1032897"/>
                <a:gd name="connsiteY635" fmla="*/ 13783 h 61226"/>
                <a:gd name="connsiteX636" fmla="*/ 862113 w 1032897"/>
                <a:gd name="connsiteY636" fmla="*/ 13783 h 61226"/>
                <a:gd name="connsiteX637" fmla="*/ 862113 w 1032897"/>
                <a:gd name="connsiteY637" fmla="*/ 33473 h 61226"/>
                <a:gd name="connsiteX638" fmla="*/ 864176 w 1032897"/>
                <a:gd name="connsiteY638" fmla="*/ 40318 h 61226"/>
                <a:gd name="connsiteX639" fmla="*/ 869896 w 1032897"/>
                <a:gd name="connsiteY639" fmla="*/ 42474 h 61226"/>
                <a:gd name="connsiteX640" fmla="*/ 874771 w 1032897"/>
                <a:gd name="connsiteY640" fmla="*/ 41068 h 61226"/>
                <a:gd name="connsiteX641" fmla="*/ 878147 w 1032897"/>
                <a:gd name="connsiteY641" fmla="*/ 37223 h 61226"/>
                <a:gd name="connsiteX642" fmla="*/ 879366 w 1032897"/>
                <a:gd name="connsiteY642" fmla="*/ 32254 h 61226"/>
                <a:gd name="connsiteX643" fmla="*/ 879366 w 1032897"/>
                <a:gd name="connsiteY643" fmla="*/ 13783 h 61226"/>
                <a:gd name="connsiteX644" fmla="*/ 884804 w 1032897"/>
                <a:gd name="connsiteY644" fmla="*/ 13783 h 61226"/>
                <a:gd name="connsiteX645" fmla="*/ 884804 w 1032897"/>
                <a:gd name="connsiteY645" fmla="*/ 46412 h 61226"/>
                <a:gd name="connsiteX646" fmla="*/ 879553 w 1032897"/>
                <a:gd name="connsiteY646" fmla="*/ 46412 h 61226"/>
                <a:gd name="connsiteX647" fmla="*/ 879553 w 1032897"/>
                <a:gd name="connsiteY647" fmla="*/ 41724 h 61226"/>
                <a:gd name="connsiteX648" fmla="*/ 879366 w 1032897"/>
                <a:gd name="connsiteY648" fmla="*/ 41724 h 61226"/>
                <a:gd name="connsiteX649" fmla="*/ 875053 w 1032897"/>
                <a:gd name="connsiteY649" fmla="*/ 45756 h 61226"/>
                <a:gd name="connsiteX650" fmla="*/ 868770 w 1032897"/>
                <a:gd name="connsiteY650" fmla="*/ 47443 h 61226"/>
                <a:gd name="connsiteX651" fmla="*/ 906387 w 1032897"/>
                <a:gd name="connsiteY651" fmla="*/ 47443 h 61226"/>
                <a:gd name="connsiteX652" fmla="*/ 898417 w 1032897"/>
                <a:gd name="connsiteY652" fmla="*/ 45193 h 61226"/>
                <a:gd name="connsiteX653" fmla="*/ 892791 w 1032897"/>
                <a:gd name="connsiteY653" fmla="*/ 39005 h 61226"/>
                <a:gd name="connsiteX654" fmla="*/ 890822 w 1032897"/>
                <a:gd name="connsiteY654" fmla="*/ 30098 h 61226"/>
                <a:gd name="connsiteX655" fmla="*/ 892791 w 1032897"/>
                <a:gd name="connsiteY655" fmla="*/ 21284 h 61226"/>
                <a:gd name="connsiteX656" fmla="*/ 898417 w 1032897"/>
                <a:gd name="connsiteY656" fmla="*/ 15002 h 61226"/>
                <a:gd name="connsiteX657" fmla="*/ 906387 w 1032897"/>
                <a:gd name="connsiteY657" fmla="*/ 12752 h 61226"/>
                <a:gd name="connsiteX658" fmla="*/ 913044 w 1032897"/>
                <a:gd name="connsiteY658" fmla="*/ 14439 h 61226"/>
                <a:gd name="connsiteX659" fmla="*/ 917545 w 1032897"/>
                <a:gd name="connsiteY659" fmla="*/ 18659 h 61226"/>
                <a:gd name="connsiteX660" fmla="*/ 917732 w 1032897"/>
                <a:gd name="connsiteY660" fmla="*/ 18659 h 61226"/>
                <a:gd name="connsiteX661" fmla="*/ 917545 w 1032897"/>
                <a:gd name="connsiteY661" fmla="*/ 14158 h 61226"/>
                <a:gd name="connsiteX662" fmla="*/ 917545 w 1032897"/>
                <a:gd name="connsiteY662" fmla="*/ 656 h 61226"/>
                <a:gd name="connsiteX663" fmla="*/ 922983 w 1032897"/>
                <a:gd name="connsiteY663" fmla="*/ 656 h 61226"/>
                <a:gd name="connsiteX664" fmla="*/ 922983 w 1032897"/>
                <a:gd name="connsiteY664" fmla="*/ 46412 h 61226"/>
                <a:gd name="connsiteX665" fmla="*/ 917732 w 1032897"/>
                <a:gd name="connsiteY665" fmla="*/ 46412 h 61226"/>
                <a:gd name="connsiteX666" fmla="*/ 917732 w 1032897"/>
                <a:gd name="connsiteY666" fmla="*/ 41630 h 61226"/>
                <a:gd name="connsiteX667" fmla="*/ 917545 w 1032897"/>
                <a:gd name="connsiteY667" fmla="*/ 41630 h 61226"/>
                <a:gd name="connsiteX668" fmla="*/ 913044 w 1032897"/>
                <a:gd name="connsiteY668" fmla="*/ 45756 h 61226"/>
                <a:gd name="connsiteX669" fmla="*/ 906387 w 1032897"/>
                <a:gd name="connsiteY669" fmla="*/ 47443 h 61226"/>
                <a:gd name="connsiteX670" fmla="*/ 906949 w 1032897"/>
                <a:gd name="connsiteY670" fmla="*/ 42474 h 61226"/>
                <a:gd name="connsiteX671" fmla="*/ 912294 w 1032897"/>
                <a:gd name="connsiteY671" fmla="*/ 40974 h 61226"/>
                <a:gd name="connsiteX672" fmla="*/ 916232 w 1032897"/>
                <a:gd name="connsiteY672" fmla="*/ 36661 h 61226"/>
                <a:gd name="connsiteX673" fmla="*/ 917732 w 1032897"/>
                <a:gd name="connsiteY673" fmla="*/ 30098 h 61226"/>
                <a:gd name="connsiteX674" fmla="*/ 916232 w 1032897"/>
                <a:gd name="connsiteY674" fmla="*/ 23628 h 61226"/>
                <a:gd name="connsiteX675" fmla="*/ 912294 w 1032897"/>
                <a:gd name="connsiteY675" fmla="*/ 19315 h 61226"/>
                <a:gd name="connsiteX676" fmla="*/ 906949 w 1032897"/>
                <a:gd name="connsiteY676" fmla="*/ 17721 h 61226"/>
                <a:gd name="connsiteX677" fmla="*/ 901605 w 1032897"/>
                <a:gd name="connsiteY677" fmla="*/ 19315 h 61226"/>
                <a:gd name="connsiteX678" fmla="*/ 897667 w 1032897"/>
                <a:gd name="connsiteY678" fmla="*/ 23628 h 61226"/>
                <a:gd name="connsiteX679" fmla="*/ 896167 w 1032897"/>
                <a:gd name="connsiteY679" fmla="*/ 30098 h 61226"/>
                <a:gd name="connsiteX680" fmla="*/ 897667 w 1032897"/>
                <a:gd name="connsiteY680" fmla="*/ 36661 h 61226"/>
                <a:gd name="connsiteX681" fmla="*/ 901605 w 1032897"/>
                <a:gd name="connsiteY681" fmla="*/ 40974 h 61226"/>
                <a:gd name="connsiteX682" fmla="*/ 906949 w 1032897"/>
                <a:gd name="connsiteY682" fmla="*/ 42474 h 61226"/>
                <a:gd name="connsiteX683" fmla="*/ 944563 w 1032897"/>
                <a:gd name="connsiteY683" fmla="*/ 47443 h 61226"/>
                <a:gd name="connsiteX684" fmla="*/ 936593 w 1032897"/>
                <a:gd name="connsiteY684" fmla="*/ 45193 h 61226"/>
                <a:gd name="connsiteX685" fmla="*/ 930967 w 1032897"/>
                <a:gd name="connsiteY685" fmla="*/ 39005 h 61226"/>
                <a:gd name="connsiteX686" fmla="*/ 928998 w 1032897"/>
                <a:gd name="connsiteY686" fmla="*/ 30098 h 61226"/>
                <a:gd name="connsiteX687" fmla="*/ 930967 w 1032897"/>
                <a:gd name="connsiteY687" fmla="*/ 21284 h 61226"/>
                <a:gd name="connsiteX688" fmla="*/ 936593 w 1032897"/>
                <a:gd name="connsiteY688" fmla="*/ 15002 h 61226"/>
                <a:gd name="connsiteX689" fmla="*/ 944563 w 1032897"/>
                <a:gd name="connsiteY689" fmla="*/ 12752 h 61226"/>
                <a:gd name="connsiteX690" fmla="*/ 951220 w 1032897"/>
                <a:gd name="connsiteY690" fmla="*/ 14439 h 61226"/>
                <a:gd name="connsiteX691" fmla="*/ 955720 w 1032897"/>
                <a:gd name="connsiteY691" fmla="*/ 18659 h 61226"/>
                <a:gd name="connsiteX692" fmla="*/ 955908 w 1032897"/>
                <a:gd name="connsiteY692" fmla="*/ 18659 h 61226"/>
                <a:gd name="connsiteX693" fmla="*/ 955720 w 1032897"/>
                <a:gd name="connsiteY693" fmla="*/ 14158 h 61226"/>
                <a:gd name="connsiteX694" fmla="*/ 955720 w 1032897"/>
                <a:gd name="connsiteY694" fmla="*/ 656 h 61226"/>
                <a:gd name="connsiteX695" fmla="*/ 961158 w 1032897"/>
                <a:gd name="connsiteY695" fmla="*/ 656 h 61226"/>
                <a:gd name="connsiteX696" fmla="*/ 961158 w 1032897"/>
                <a:gd name="connsiteY696" fmla="*/ 46412 h 61226"/>
                <a:gd name="connsiteX697" fmla="*/ 955908 w 1032897"/>
                <a:gd name="connsiteY697" fmla="*/ 46412 h 61226"/>
                <a:gd name="connsiteX698" fmla="*/ 955908 w 1032897"/>
                <a:gd name="connsiteY698" fmla="*/ 41630 h 61226"/>
                <a:gd name="connsiteX699" fmla="*/ 955720 w 1032897"/>
                <a:gd name="connsiteY699" fmla="*/ 41630 h 61226"/>
                <a:gd name="connsiteX700" fmla="*/ 951220 w 1032897"/>
                <a:gd name="connsiteY700" fmla="*/ 45756 h 61226"/>
                <a:gd name="connsiteX701" fmla="*/ 944563 w 1032897"/>
                <a:gd name="connsiteY701" fmla="*/ 47443 h 61226"/>
                <a:gd name="connsiteX702" fmla="*/ 945125 w 1032897"/>
                <a:gd name="connsiteY702" fmla="*/ 42474 h 61226"/>
                <a:gd name="connsiteX703" fmla="*/ 950470 w 1032897"/>
                <a:gd name="connsiteY703" fmla="*/ 40974 h 61226"/>
                <a:gd name="connsiteX704" fmla="*/ 954408 w 1032897"/>
                <a:gd name="connsiteY704" fmla="*/ 36661 h 61226"/>
                <a:gd name="connsiteX705" fmla="*/ 955908 w 1032897"/>
                <a:gd name="connsiteY705" fmla="*/ 30098 h 61226"/>
                <a:gd name="connsiteX706" fmla="*/ 954408 w 1032897"/>
                <a:gd name="connsiteY706" fmla="*/ 23628 h 61226"/>
                <a:gd name="connsiteX707" fmla="*/ 950470 w 1032897"/>
                <a:gd name="connsiteY707" fmla="*/ 19315 h 61226"/>
                <a:gd name="connsiteX708" fmla="*/ 945125 w 1032897"/>
                <a:gd name="connsiteY708" fmla="*/ 17721 h 61226"/>
                <a:gd name="connsiteX709" fmla="*/ 939781 w 1032897"/>
                <a:gd name="connsiteY709" fmla="*/ 19315 h 61226"/>
                <a:gd name="connsiteX710" fmla="*/ 935843 w 1032897"/>
                <a:gd name="connsiteY710" fmla="*/ 23628 h 61226"/>
                <a:gd name="connsiteX711" fmla="*/ 934343 w 1032897"/>
                <a:gd name="connsiteY711" fmla="*/ 30098 h 61226"/>
                <a:gd name="connsiteX712" fmla="*/ 935843 w 1032897"/>
                <a:gd name="connsiteY712" fmla="*/ 36661 h 61226"/>
                <a:gd name="connsiteX713" fmla="*/ 939781 w 1032897"/>
                <a:gd name="connsiteY713" fmla="*/ 40974 h 61226"/>
                <a:gd name="connsiteX714" fmla="*/ 945125 w 1032897"/>
                <a:gd name="connsiteY714" fmla="*/ 42474 h 61226"/>
                <a:gd name="connsiteX715" fmla="*/ 983394 w 1032897"/>
                <a:gd name="connsiteY715" fmla="*/ 47443 h 61226"/>
                <a:gd name="connsiteX716" fmla="*/ 974956 w 1032897"/>
                <a:gd name="connsiteY716" fmla="*/ 45193 h 61226"/>
                <a:gd name="connsiteX717" fmla="*/ 969236 w 1032897"/>
                <a:gd name="connsiteY717" fmla="*/ 39005 h 61226"/>
                <a:gd name="connsiteX718" fmla="*/ 967173 w 1032897"/>
                <a:gd name="connsiteY718" fmla="*/ 30191 h 61226"/>
                <a:gd name="connsiteX719" fmla="*/ 969049 w 1032897"/>
                <a:gd name="connsiteY719" fmla="*/ 21565 h 61226"/>
                <a:gd name="connsiteX720" fmla="*/ 974581 w 1032897"/>
                <a:gd name="connsiteY720" fmla="*/ 15189 h 61226"/>
                <a:gd name="connsiteX721" fmla="*/ 982925 w 1032897"/>
                <a:gd name="connsiteY721" fmla="*/ 12752 h 61226"/>
                <a:gd name="connsiteX722" fmla="*/ 991176 w 1032897"/>
                <a:gd name="connsiteY722" fmla="*/ 14908 h 61226"/>
                <a:gd name="connsiteX723" fmla="*/ 996615 w 1032897"/>
                <a:gd name="connsiteY723" fmla="*/ 20815 h 61226"/>
                <a:gd name="connsiteX724" fmla="*/ 998490 w 1032897"/>
                <a:gd name="connsiteY724" fmla="*/ 29441 h 61226"/>
                <a:gd name="connsiteX725" fmla="*/ 998396 w 1032897"/>
                <a:gd name="connsiteY725" fmla="*/ 31129 h 61226"/>
                <a:gd name="connsiteX726" fmla="*/ 972612 w 1032897"/>
                <a:gd name="connsiteY726" fmla="*/ 31129 h 61226"/>
                <a:gd name="connsiteX727" fmla="*/ 974393 w 1032897"/>
                <a:gd name="connsiteY727" fmla="*/ 37411 h 61226"/>
                <a:gd name="connsiteX728" fmla="*/ 978425 w 1032897"/>
                <a:gd name="connsiteY728" fmla="*/ 41255 h 61226"/>
                <a:gd name="connsiteX729" fmla="*/ 983582 w 1032897"/>
                <a:gd name="connsiteY729" fmla="*/ 42474 h 61226"/>
                <a:gd name="connsiteX730" fmla="*/ 993239 w 1032897"/>
                <a:gd name="connsiteY730" fmla="*/ 36661 h 61226"/>
                <a:gd name="connsiteX731" fmla="*/ 997833 w 1032897"/>
                <a:gd name="connsiteY731" fmla="*/ 38911 h 61226"/>
                <a:gd name="connsiteX732" fmla="*/ 992114 w 1032897"/>
                <a:gd name="connsiteY732" fmla="*/ 45099 h 61226"/>
                <a:gd name="connsiteX733" fmla="*/ 983394 w 1032897"/>
                <a:gd name="connsiteY733" fmla="*/ 47443 h 61226"/>
                <a:gd name="connsiteX734" fmla="*/ 992770 w 1032897"/>
                <a:gd name="connsiteY734" fmla="*/ 26628 h 61226"/>
                <a:gd name="connsiteX735" fmla="*/ 991645 w 1032897"/>
                <a:gd name="connsiteY735" fmla="*/ 22597 h 61226"/>
                <a:gd name="connsiteX736" fmla="*/ 988364 w 1032897"/>
                <a:gd name="connsiteY736" fmla="*/ 19127 h 61226"/>
                <a:gd name="connsiteX737" fmla="*/ 982925 w 1032897"/>
                <a:gd name="connsiteY737" fmla="*/ 17721 h 61226"/>
                <a:gd name="connsiteX738" fmla="*/ 976362 w 1032897"/>
                <a:gd name="connsiteY738" fmla="*/ 20159 h 61226"/>
                <a:gd name="connsiteX739" fmla="*/ 972893 w 1032897"/>
                <a:gd name="connsiteY739" fmla="*/ 26628 h 61226"/>
                <a:gd name="connsiteX740" fmla="*/ 992770 w 1032897"/>
                <a:gd name="connsiteY740" fmla="*/ 26628 h 61226"/>
                <a:gd name="connsiteX741" fmla="*/ 1004863 w 1032897"/>
                <a:gd name="connsiteY741" fmla="*/ 13783 h 61226"/>
                <a:gd name="connsiteX742" fmla="*/ 1010020 w 1032897"/>
                <a:gd name="connsiteY742" fmla="*/ 13783 h 61226"/>
                <a:gd name="connsiteX743" fmla="*/ 1010020 w 1032897"/>
                <a:gd name="connsiteY743" fmla="*/ 18565 h 61226"/>
                <a:gd name="connsiteX744" fmla="*/ 1010301 w 1032897"/>
                <a:gd name="connsiteY744" fmla="*/ 18565 h 61226"/>
                <a:gd name="connsiteX745" fmla="*/ 1014521 w 1032897"/>
                <a:gd name="connsiteY745" fmla="*/ 14439 h 61226"/>
                <a:gd name="connsiteX746" fmla="*/ 1020803 w 1032897"/>
                <a:gd name="connsiteY746" fmla="*/ 12752 h 61226"/>
                <a:gd name="connsiteX747" fmla="*/ 1029804 w 1032897"/>
                <a:gd name="connsiteY747" fmla="*/ 16221 h 61226"/>
                <a:gd name="connsiteX748" fmla="*/ 1032898 w 1032897"/>
                <a:gd name="connsiteY748" fmla="*/ 25503 h 61226"/>
                <a:gd name="connsiteX749" fmla="*/ 1032898 w 1032897"/>
                <a:gd name="connsiteY749" fmla="*/ 46412 h 61226"/>
                <a:gd name="connsiteX750" fmla="*/ 1027460 w 1032897"/>
                <a:gd name="connsiteY750" fmla="*/ 46412 h 61226"/>
                <a:gd name="connsiteX751" fmla="*/ 1027460 w 1032897"/>
                <a:gd name="connsiteY751" fmla="*/ 26347 h 61226"/>
                <a:gd name="connsiteX752" fmla="*/ 1025303 w 1032897"/>
                <a:gd name="connsiteY752" fmla="*/ 19784 h 61226"/>
                <a:gd name="connsiteX753" fmla="*/ 1019396 w 1032897"/>
                <a:gd name="connsiteY753" fmla="*/ 17721 h 61226"/>
                <a:gd name="connsiteX754" fmla="*/ 1014614 w 1032897"/>
                <a:gd name="connsiteY754" fmla="*/ 19221 h 61226"/>
                <a:gd name="connsiteX755" fmla="*/ 1011426 w 1032897"/>
                <a:gd name="connsiteY755" fmla="*/ 23065 h 61226"/>
                <a:gd name="connsiteX756" fmla="*/ 1010301 w 1032897"/>
                <a:gd name="connsiteY756" fmla="*/ 28035 h 61226"/>
                <a:gd name="connsiteX757" fmla="*/ 1010301 w 1032897"/>
                <a:gd name="connsiteY757" fmla="*/ 46412 h 61226"/>
                <a:gd name="connsiteX758" fmla="*/ 1004863 w 1032897"/>
                <a:gd name="connsiteY758" fmla="*/ 46412 h 61226"/>
                <a:gd name="connsiteX759" fmla="*/ 1004863 w 1032897"/>
                <a:gd name="connsiteY759" fmla="*/ 13783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Lst>
              <a:rect l="l" t="t" r="r" b="b"/>
              <a:pathLst>
                <a:path w="1032897" h="61226">
                  <a:moveTo>
                    <a:pt x="12283" y="47443"/>
                  </a:moveTo>
                  <a:cubicBezTo>
                    <a:pt x="9907" y="47443"/>
                    <a:pt x="7782" y="46975"/>
                    <a:pt x="5907" y="46037"/>
                  </a:cubicBezTo>
                  <a:cubicBezTo>
                    <a:pt x="4032" y="45099"/>
                    <a:pt x="2563" y="43818"/>
                    <a:pt x="1500" y="42193"/>
                  </a:cubicBezTo>
                  <a:cubicBezTo>
                    <a:pt x="500" y="40505"/>
                    <a:pt x="0" y="38630"/>
                    <a:pt x="0" y="36567"/>
                  </a:cubicBezTo>
                  <a:cubicBezTo>
                    <a:pt x="0" y="33129"/>
                    <a:pt x="1281" y="30441"/>
                    <a:pt x="3844" y="28504"/>
                  </a:cubicBezTo>
                  <a:cubicBezTo>
                    <a:pt x="6470" y="26566"/>
                    <a:pt x="9782" y="25597"/>
                    <a:pt x="13783" y="25597"/>
                  </a:cubicBezTo>
                  <a:cubicBezTo>
                    <a:pt x="15721" y="25597"/>
                    <a:pt x="17533" y="25816"/>
                    <a:pt x="19221" y="26253"/>
                  </a:cubicBezTo>
                  <a:cubicBezTo>
                    <a:pt x="20909" y="26628"/>
                    <a:pt x="22190" y="27097"/>
                    <a:pt x="23065" y="27660"/>
                  </a:cubicBezTo>
                  <a:lnTo>
                    <a:pt x="23065" y="25691"/>
                  </a:lnTo>
                  <a:cubicBezTo>
                    <a:pt x="23065" y="23253"/>
                    <a:pt x="22222" y="21315"/>
                    <a:pt x="20534" y="19877"/>
                  </a:cubicBezTo>
                  <a:cubicBezTo>
                    <a:pt x="18846" y="18377"/>
                    <a:pt x="16690" y="17627"/>
                    <a:pt x="14064" y="17627"/>
                  </a:cubicBezTo>
                  <a:cubicBezTo>
                    <a:pt x="12314" y="17627"/>
                    <a:pt x="10658" y="18034"/>
                    <a:pt x="9095" y="18846"/>
                  </a:cubicBezTo>
                  <a:cubicBezTo>
                    <a:pt x="7532" y="19596"/>
                    <a:pt x="6282" y="20690"/>
                    <a:pt x="5344" y="22128"/>
                  </a:cubicBezTo>
                  <a:lnTo>
                    <a:pt x="1313" y="19034"/>
                  </a:lnTo>
                  <a:cubicBezTo>
                    <a:pt x="2563" y="17096"/>
                    <a:pt x="4313" y="15564"/>
                    <a:pt x="6563" y="14439"/>
                  </a:cubicBezTo>
                  <a:cubicBezTo>
                    <a:pt x="8876" y="13314"/>
                    <a:pt x="11376" y="12752"/>
                    <a:pt x="14064" y="12752"/>
                  </a:cubicBezTo>
                  <a:cubicBezTo>
                    <a:pt x="18502" y="12752"/>
                    <a:pt x="21971" y="13939"/>
                    <a:pt x="24472" y="16315"/>
                  </a:cubicBezTo>
                  <a:cubicBezTo>
                    <a:pt x="27035" y="18627"/>
                    <a:pt x="28316" y="21784"/>
                    <a:pt x="28316" y="25784"/>
                  </a:cubicBezTo>
                  <a:lnTo>
                    <a:pt x="28316" y="46412"/>
                  </a:lnTo>
                  <a:lnTo>
                    <a:pt x="23065" y="46412"/>
                  </a:lnTo>
                  <a:lnTo>
                    <a:pt x="23065" y="41724"/>
                  </a:lnTo>
                  <a:lnTo>
                    <a:pt x="22878" y="41724"/>
                  </a:lnTo>
                  <a:cubicBezTo>
                    <a:pt x="21940" y="43287"/>
                    <a:pt x="20534" y="44631"/>
                    <a:pt x="18659" y="45756"/>
                  </a:cubicBezTo>
                  <a:cubicBezTo>
                    <a:pt x="16783" y="46881"/>
                    <a:pt x="14658" y="47443"/>
                    <a:pt x="12283" y="47443"/>
                  </a:cubicBezTo>
                  <a:close/>
                  <a:moveTo>
                    <a:pt x="12845" y="42662"/>
                  </a:moveTo>
                  <a:cubicBezTo>
                    <a:pt x="14658" y="42662"/>
                    <a:pt x="16346" y="42193"/>
                    <a:pt x="17908" y="41255"/>
                  </a:cubicBezTo>
                  <a:cubicBezTo>
                    <a:pt x="19471" y="40318"/>
                    <a:pt x="20721" y="39067"/>
                    <a:pt x="21659" y="37505"/>
                  </a:cubicBezTo>
                  <a:cubicBezTo>
                    <a:pt x="22597" y="35879"/>
                    <a:pt x="23065" y="34129"/>
                    <a:pt x="23065" y="32254"/>
                  </a:cubicBezTo>
                  <a:cubicBezTo>
                    <a:pt x="22065" y="31566"/>
                    <a:pt x="20815" y="31035"/>
                    <a:pt x="19315" y="30660"/>
                  </a:cubicBezTo>
                  <a:cubicBezTo>
                    <a:pt x="17815" y="30223"/>
                    <a:pt x="16252" y="30004"/>
                    <a:pt x="14627" y="30004"/>
                  </a:cubicBezTo>
                  <a:cubicBezTo>
                    <a:pt x="11626" y="30004"/>
                    <a:pt x="9376" y="30629"/>
                    <a:pt x="7876" y="31879"/>
                  </a:cubicBezTo>
                  <a:cubicBezTo>
                    <a:pt x="6376" y="33067"/>
                    <a:pt x="5626" y="34661"/>
                    <a:pt x="5626" y="36661"/>
                  </a:cubicBezTo>
                  <a:cubicBezTo>
                    <a:pt x="5626" y="38411"/>
                    <a:pt x="6282" y="39849"/>
                    <a:pt x="7595" y="40974"/>
                  </a:cubicBezTo>
                  <a:cubicBezTo>
                    <a:pt x="8970" y="42099"/>
                    <a:pt x="10720" y="42662"/>
                    <a:pt x="12845" y="42662"/>
                  </a:cubicBezTo>
                  <a:close/>
                  <a:moveTo>
                    <a:pt x="52426" y="47443"/>
                  </a:moveTo>
                  <a:cubicBezTo>
                    <a:pt x="49926" y="47443"/>
                    <a:pt x="47676" y="46881"/>
                    <a:pt x="45676" y="45756"/>
                  </a:cubicBezTo>
                  <a:cubicBezTo>
                    <a:pt x="43738" y="44631"/>
                    <a:pt x="42269" y="43255"/>
                    <a:pt x="41269" y="41630"/>
                  </a:cubicBezTo>
                  <a:lnTo>
                    <a:pt x="40987" y="41630"/>
                  </a:lnTo>
                  <a:lnTo>
                    <a:pt x="40987" y="46412"/>
                  </a:lnTo>
                  <a:lnTo>
                    <a:pt x="35831" y="46412"/>
                  </a:lnTo>
                  <a:lnTo>
                    <a:pt x="35831" y="656"/>
                  </a:lnTo>
                  <a:lnTo>
                    <a:pt x="41269" y="656"/>
                  </a:lnTo>
                  <a:lnTo>
                    <a:pt x="41269" y="14158"/>
                  </a:lnTo>
                  <a:lnTo>
                    <a:pt x="40987" y="18659"/>
                  </a:lnTo>
                  <a:lnTo>
                    <a:pt x="41269" y="18659"/>
                  </a:lnTo>
                  <a:cubicBezTo>
                    <a:pt x="42269" y="16971"/>
                    <a:pt x="43738" y="15564"/>
                    <a:pt x="45676" y="14439"/>
                  </a:cubicBezTo>
                  <a:cubicBezTo>
                    <a:pt x="47676" y="13314"/>
                    <a:pt x="49926" y="12752"/>
                    <a:pt x="52426" y="12752"/>
                  </a:cubicBezTo>
                  <a:cubicBezTo>
                    <a:pt x="55364" y="12752"/>
                    <a:pt x="57989" y="13502"/>
                    <a:pt x="60302" y="15002"/>
                  </a:cubicBezTo>
                  <a:cubicBezTo>
                    <a:pt x="62678" y="16502"/>
                    <a:pt x="64553" y="18596"/>
                    <a:pt x="65928" y="21284"/>
                  </a:cubicBezTo>
                  <a:cubicBezTo>
                    <a:pt x="67303" y="23909"/>
                    <a:pt x="67991" y="26847"/>
                    <a:pt x="67991" y="30098"/>
                  </a:cubicBezTo>
                  <a:cubicBezTo>
                    <a:pt x="67991" y="33410"/>
                    <a:pt x="67303" y="36380"/>
                    <a:pt x="65928" y="39005"/>
                  </a:cubicBezTo>
                  <a:cubicBezTo>
                    <a:pt x="64553" y="41630"/>
                    <a:pt x="62678" y="43693"/>
                    <a:pt x="60302" y="45193"/>
                  </a:cubicBezTo>
                  <a:cubicBezTo>
                    <a:pt x="57989" y="46693"/>
                    <a:pt x="55364" y="47443"/>
                    <a:pt x="52426" y="47443"/>
                  </a:cubicBezTo>
                  <a:close/>
                  <a:moveTo>
                    <a:pt x="51770" y="42474"/>
                  </a:moveTo>
                  <a:cubicBezTo>
                    <a:pt x="53645" y="42474"/>
                    <a:pt x="55427" y="41974"/>
                    <a:pt x="57114" y="40974"/>
                  </a:cubicBezTo>
                  <a:cubicBezTo>
                    <a:pt x="58802" y="39974"/>
                    <a:pt x="60115" y="38536"/>
                    <a:pt x="61052" y="36661"/>
                  </a:cubicBezTo>
                  <a:cubicBezTo>
                    <a:pt x="62053" y="34786"/>
                    <a:pt x="62553" y="32598"/>
                    <a:pt x="62553" y="30098"/>
                  </a:cubicBezTo>
                  <a:cubicBezTo>
                    <a:pt x="62553" y="27660"/>
                    <a:pt x="62052" y="25503"/>
                    <a:pt x="61052" y="23628"/>
                  </a:cubicBezTo>
                  <a:cubicBezTo>
                    <a:pt x="60115" y="21753"/>
                    <a:pt x="58802" y="20315"/>
                    <a:pt x="57114" y="19315"/>
                  </a:cubicBezTo>
                  <a:cubicBezTo>
                    <a:pt x="55427" y="18252"/>
                    <a:pt x="53645" y="17721"/>
                    <a:pt x="51770" y="17721"/>
                  </a:cubicBezTo>
                  <a:cubicBezTo>
                    <a:pt x="49895" y="17721"/>
                    <a:pt x="48113" y="18252"/>
                    <a:pt x="46426" y="19315"/>
                  </a:cubicBezTo>
                  <a:cubicBezTo>
                    <a:pt x="44801" y="20315"/>
                    <a:pt x="43487" y="21753"/>
                    <a:pt x="42488" y="23628"/>
                  </a:cubicBezTo>
                  <a:cubicBezTo>
                    <a:pt x="41487" y="25503"/>
                    <a:pt x="40987" y="27660"/>
                    <a:pt x="40987" y="30098"/>
                  </a:cubicBezTo>
                  <a:cubicBezTo>
                    <a:pt x="40987" y="32598"/>
                    <a:pt x="41487" y="34786"/>
                    <a:pt x="42488" y="36661"/>
                  </a:cubicBezTo>
                  <a:cubicBezTo>
                    <a:pt x="43488" y="38536"/>
                    <a:pt x="44800" y="39974"/>
                    <a:pt x="46426" y="40974"/>
                  </a:cubicBezTo>
                  <a:cubicBezTo>
                    <a:pt x="48113" y="41974"/>
                    <a:pt x="49895" y="42474"/>
                    <a:pt x="51770" y="42474"/>
                  </a:cubicBezTo>
                  <a:close/>
                  <a:moveTo>
                    <a:pt x="77194" y="7782"/>
                  </a:moveTo>
                  <a:cubicBezTo>
                    <a:pt x="76132" y="7782"/>
                    <a:pt x="75194" y="7407"/>
                    <a:pt x="74381" y="6657"/>
                  </a:cubicBezTo>
                  <a:cubicBezTo>
                    <a:pt x="73631" y="5907"/>
                    <a:pt x="73256" y="4969"/>
                    <a:pt x="73256" y="3844"/>
                  </a:cubicBezTo>
                  <a:cubicBezTo>
                    <a:pt x="73256" y="2782"/>
                    <a:pt x="73631" y="1875"/>
                    <a:pt x="74381" y="1125"/>
                  </a:cubicBezTo>
                  <a:cubicBezTo>
                    <a:pt x="75194" y="375"/>
                    <a:pt x="76131" y="0"/>
                    <a:pt x="77194" y="0"/>
                  </a:cubicBezTo>
                  <a:cubicBezTo>
                    <a:pt x="78319" y="0"/>
                    <a:pt x="79257" y="375"/>
                    <a:pt x="80007" y="1125"/>
                  </a:cubicBezTo>
                  <a:cubicBezTo>
                    <a:pt x="80757" y="1875"/>
                    <a:pt x="81132" y="2782"/>
                    <a:pt x="81132" y="3844"/>
                  </a:cubicBezTo>
                  <a:cubicBezTo>
                    <a:pt x="81132" y="4969"/>
                    <a:pt x="80757" y="5907"/>
                    <a:pt x="80007" y="6657"/>
                  </a:cubicBezTo>
                  <a:cubicBezTo>
                    <a:pt x="79257" y="7407"/>
                    <a:pt x="78319" y="7782"/>
                    <a:pt x="77194" y="7782"/>
                  </a:cubicBezTo>
                  <a:close/>
                  <a:moveTo>
                    <a:pt x="74475" y="13783"/>
                  </a:moveTo>
                  <a:lnTo>
                    <a:pt x="79913" y="13783"/>
                  </a:lnTo>
                  <a:lnTo>
                    <a:pt x="79913" y="46412"/>
                  </a:lnTo>
                  <a:lnTo>
                    <a:pt x="74475" y="46412"/>
                  </a:lnTo>
                  <a:lnTo>
                    <a:pt x="74475" y="13783"/>
                  </a:lnTo>
                  <a:close/>
                  <a:moveTo>
                    <a:pt x="88458" y="656"/>
                  </a:moveTo>
                  <a:lnTo>
                    <a:pt x="93896" y="656"/>
                  </a:lnTo>
                  <a:lnTo>
                    <a:pt x="93896" y="46412"/>
                  </a:lnTo>
                  <a:lnTo>
                    <a:pt x="88458" y="46412"/>
                  </a:lnTo>
                  <a:lnTo>
                    <a:pt x="88458" y="656"/>
                  </a:lnTo>
                  <a:close/>
                  <a:moveTo>
                    <a:pt x="105139" y="7782"/>
                  </a:moveTo>
                  <a:cubicBezTo>
                    <a:pt x="104076" y="7782"/>
                    <a:pt x="103138" y="7407"/>
                    <a:pt x="102326" y="6657"/>
                  </a:cubicBezTo>
                  <a:cubicBezTo>
                    <a:pt x="101576" y="5907"/>
                    <a:pt x="101201" y="4969"/>
                    <a:pt x="101201" y="3844"/>
                  </a:cubicBezTo>
                  <a:cubicBezTo>
                    <a:pt x="101201" y="2782"/>
                    <a:pt x="101576" y="1875"/>
                    <a:pt x="102326" y="1125"/>
                  </a:cubicBezTo>
                  <a:cubicBezTo>
                    <a:pt x="103139" y="375"/>
                    <a:pt x="104076" y="0"/>
                    <a:pt x="105139" y="0"/>
                  </a:cubicBezTo>
                  <a:cubicBezTo>
                    <a:pt x="106264" y="0"/>
                    <a:pt x="107202" y="375"/>
                    <a:pt x="107952" y="1125"/>
                  </a:cubicBezTo>
                  <a:cubicBezTo>
                    <a:pt x="108702" y="1875"/>
                    <a:pt x="109077" y="2782"/>
                    <a:pt x="109077" y="3844"/>
                  </a:cubicBezTo>
                  <a:cubicBezTo>
                    <a:pt x="109077" y="4969"/>
                    <a:pt x="108702" y="5907"/>
                    <a:pt x="107952" y="6657"/>
                  </a:cubicBezTo>
                  <a:cubicBezTo>
                    <a:pt x="107202" y="7407"/>
                    <a:pt x="106264" y="7782"/>
                    <a:pt x="105139" y="7782"/>
                  </a:cubicBezTo>
                  <a:close/>
                  <a:moveTo>
                    <a:pt x="102420" y="13783"/>
                  </a:moveTo>
                  <a:lnTo>
                    <a:pt x="107858" y="13783"/>
                  </a:lnTo>
                  <a:lnTo>
                    <a:pt x="107858" y="46412"/>
                  </a:lnTo>
                  <a:lnTo>
                    <a:pt x="102420" y="46412"/>
                  </a:lnTo>
                  <a:lnTo>
                    <a:pt x="102420" y="13783"/>
                  </a:lnTo>
                  <a:close/>
                  <a:moveTo>
                    <a:pt x="128647" y="46881"/>
                  </a:moveTo>
                  <a:cubicBezTo>
                    <a:pt x="127271" y="46881"/>
                    <a:pt x="126021" y="46693"/>
                    <a:pt x="124896" y="46318"/>
                  </a:cubicBezTo>
                  <a:cubicBezTo>
                    <a:pt x="123771" y="45881"/>
                    <a:pt x="122833" y="45287"/>
                    <a:pt x="122083" y="44537"/>
                  </a:cubicBezTo>
                  <a:cubicBezTo>
                    <a:pt x="120396" y="42912"/>
                    <a:pt x="119552" y="40693"/>
                    <a:pt x="119552" y="37880"/>
                  </a:cubicBezTo>
                  <a:lnTo>
                    <a:pt x="119552" y="18752"/>
                  </a:lnTo>
                  <a:lnTo>
                    <a:pt x="113832" y="18752"/>
                  </a:lnTo>
                  <a:lnTo>
                    <a:pt x="113832" y="13783"/>
                  </a:lnTo>
                  <a:lnTo>
                    <a:pt x="119552" y="13783"/>
                  </a:lnTo>
                  <a:lnTo>
                    <a:pt x="119552" y="4594"/>
                  </a:lnTo>
                  <a:lnTo>
                    <a:pt x="124990" y="4594"/>
                  </a:lnTo>
                  <a:lnTo>
                    <a:pt x="124990" y="13783"/>
                  </a:lnTo>
                  <a:lnTo>
                    <a:pt x="132960" y="13783"/>
                  </a:lnTo>
                  <a:lnTo>
                    <a:pt x="132960" y="18752"/>
                  </a:lnTo>
                  <a:lnTo>
                    <a:pt x="124990" y="18752"/>
                  </a:lnTo>
                  <a:lnTo>
                    <a:pt x="124990" y="36473"/>
                  </a:lnTo>
                  <a:cubicBezTo>
                    <a:pt x="124990" y="38286"/>
                    <a:pt x="125333" y="39630"/>
                    <a:pt x="126021" y="40505"/>
                  </a:cubicBezTo>
                  <a:cubicBezTo>
                    <a:pt x="126834" y="41443"/>
                    <a:pt x="127990" y="41911"/>
                    <a:pt x="129490" y="41911"/>
                  </a:cubicBezTo>
                  <a:cubicBezTo>
                    <a:pt x="130803" y="41911"/>
                    <a:pt x="131991" y="41536"/>
                    <a:pt x="133053" y="40786"/>
                  </a:cubicBezTo>
                  <a:lnTo>
                    <a:pt x="133053" y="46131"/>
                  </a:lnTo>
                  <a:cubicBezTo>
                    <a:pt x="132428" y="46381"/>
                    <a:pt x="131772" y="46568"/>
                    <a:pt x="131084" y="46693"/>
                  </a:cubicBezTo>
                  <a:cubicBezTo>
                    <a:pt x="130459" y="46818"/>
                    <a:pt x="129646" y="46881"/>
                    <a:pt x="128647" y="46881"/>
                  </a:cubicBezTo>
                  <a:close/>
                  <a:moveTo>
                    <a:pt x="149746" y="44349"/>
                  </a:moveTo>
                  <a:lnTo>
                    <a:pt x="136244" y="13783"/>
                  </a:lnTo>
                  <a:lnTo>
                    <a:pt x="142151" y="13783"/>
                  </a:lnTo>
                  <a:lnTo>
                    <a:pt x="152371" y="38067"/>
                  </a:lnTo>
                  <a:lnTo>
                    <a:pt x="152558" y="38067"/>
                  </a:lnTo>
                  <a:lnTo>
                    <a:pt x="162403" y="13783"/>
                  </a:lnTo>
                  <a:lnTo>
                    <a:pt x="168217" y="13783"/>
                  </a:lnTo>
                  <a:lnTo>
                    <a:pt x="148152" y="60195"/>
                  </a:lnTo>
                  <a:lnTo>
                    <a:pt x="142526" y="60195"/>
                  </a:lnTo>
                  <a:lnTo>
                    <a:pt x="149746" y="44349"/>
                  </a:lnTo>
                  <a:close/>
                  <a:moveTo>
                    <a:pt x="168771" y="46412"/>
                  </a:moveTo>
                  <a:lnTo>
                    <a:pt x="168771" y="46412"/>
                  </a:lnTo>
                  <a:close/>
                  <a:moveTo>
                    <a:pt x="200203" y="46881"/>
                  </a:moveTo>
                  <a:cubicBezTo>
                    <a:pt x="198827" y="46881"/>
                    <a:pt x="197577" y="46693"/>
                    <a:pt x="196452" y="46318"/>
                  </a:cubicBezTo>
                  <a:cubicBezTo>
                    <a:pt x="195327" y="45881"/>
                    <a:pt x="194389" y="45287"/>
                    <a:pt x="193639" y="44537"/>
                  </a:cubicBezTo>
                  <a:cubicBezTo>
                    <a:pt x="191951" y="42912"/>
                    <a:pt x="191108" y="40693"/>
                    <a:pt x="191108" y="37880"/>
                  </a:cubicBezTo>
                  <a:lnTo>
                    <a:pt x="191108" y="18752"/>
                  </a:lnTo>
                  <a:lnTo>
                    <a:pt x="185388" y="18752"/>
                  </a:lnTo>
                  <a:lnTo>
                    <a:pt x="185388" y="13783"/>
                  </a:lnTo>
                  <a:lnTo>
                    <a:pt x="191108" y="13783"/>
                  </a:lnTo>
                  <a:lnTo>
                    <a:pt x="191108" y="4594"/>
                  </a:lnTo>
                  <a:lnTo>
                    <a:pt x="196546" y="4594"/>
                  </a:lnTo>
                  <a:lnTo>
                    <a:pt x="196546" y="13783"/>
                  </a:lnTo>
                  <a:lnTo>
                    <a:pt x="204516" y="13783"/>
                  </a:lnTo>
                  <a:lnTo>
                    <a:pt x="204516" y="18752"/>
                  </a:lnTo>
                  <a:lnTo>
                    <a:pt x="196546" y="18752"/>
                  </a:lnTo>
                  <a:lnTo>
                    <a:pt x="196546" y="36473"/>
                  </a:lnTo>
                  <a:cubicBezTo>
                    <a:pt x="196546" y="38286"/>
                    <a:pt x="196889" y="39630"/>
                    <a:pt x="197577" y="40505"/>
                  </a:cubicBezTo>
                  <a:cubicBezTo>
                    <a:pt x="198390" y="41443"/>
                    <a:pt x="199546" y="41911"/>
                    <a:pt x="201046" y="41911"/>
                  </a:cubicBezTo>
                  <a:cubicBezTo>
                    <a:pt x="202359" y="41911"/>
                    <a:pt x="203546" y="41536"/>
                    <a:pt x="204609" y="40786"/>
                  </a:cubicBezTo>
                  <a:lnTo>
                    <a:pt x="204609" y="46131"/>
                  </a:lnTo>
                  <a:cubicBezTo>
                    <a:pt x="203984" y="46381"/>
                    <a:pt x="203328" y="46568"/>
                    <a:pt x="202640" y="46693"/>
                  </a:cubicBezTo>
                  <a:cubicBezTo>
                    <a:pt x="202015" y="46818"/>
                    <a:pt x="201202" y="46881"/>
                    <a:pt x="200203" y="46881"/>
                  </a:cubicBezTo>
                  <a:close/>
                  <a:moveTo>
                    <a:pt x="224637" y="47443"/>
                  </a:moveTo>
                  <a:cubicBezTo>
                    <a:pt x="221449" y="47443"/>
                    <a:pt x="218573" y="46693"/>
                    <a:pt x="216011" y="45193"/>
                  </a:cubicBezTo>
                  <a:cubicBezTo>
                    <a:pt x="213448" y="43631"/>
                    <a:pt x="211447" y="41536"/>
                    <a:pt x="210010" y="38911"/>
                  </a:cubicBezTo>
                  <a:cubicBezTo>
                    <a:pt x="208634" y="36223"/>
                    <a:pt x="207947" y="33285"/>
                    <a:pt x="207947" y="30098"/>
                  </a:cubicBezTo>
                  <a:cubicBezTo>
                    <a:pt x="207947" y="26910"/>
                    <a:pt x="208634" y="24003"/>
                    <a:pt x="210010" y="21378"/>
                  </a:cubicBezTo>
                  <a:cubicBezTo>
                    <a:pt x="211447" y="18690"/>
                    <a:pt x="213447" y="16596"/>
                    <a:pt x="216011" y="15096"/>
                  </a:cubicBezTo>
                  <a:cubicBezTo>
                    <a:pt x="218573" y="13533"/>
                    <a:pt x="221449" y="12752"/>
                    <a:pt x="224637" y="12752"/>
                  </a:cubicBezTo>
                  <a:cubicBezTo>
                    <a:pt x="227825" y="12752"/>
                    <a:pt x="230700" y="13533"/>
                    <a:pt x="233263" y="15096"/>
                  </a:cubicBezTo>
                  <a:cubicBezTo>
                    <a:pt x="235825" y="16596"/>
                    <a:pt x="237826" y="18690"/>
                    <a:pt x="239263" y="21378"/>
                  </a:cubicBezTo>
                  <a:cubicBezTo>
                    <a:pt x="240701" y="24003"/>
                    <a:pt x="241420" y="26910"/>
                    <a:pt x="241420" y="30098"/>
                  </a:cubicBezTo>
                  <a:cubicBezTo>
                    <a:pt x="241420" y="33285"/>
                    <a:pt x="240701" y="36223"/>
                    <a:pt x="239263" y="38911"/>
                  </a:cubicBezTo>
                  <a:cubicBezTo>
                    <a:pt x="237826" y="41536"/>
                    <a:pt x="235825" y="43631"/>
                    <a:pt x="233263" y="45193"/>
                  </a:cubicBezTo>
                  <a:cubicBezTo>
                    <a:pt x="230700" y="46693"/>
                    <a:pt x="227825" y="47443"/>
                    <a:pt x="224637" y="47443"/>
                  </a:cubicBezTo>
                  <a:close/>
                  <a:moveTo>
                    <a:pt x="224637" y="42474"/>
                  </a:moveTo>
                  <a:cubicBezTo>
                    <a:pt x="226637" y="42474"/>
                    <a:pt x="228512" y="41974"/>
                    <a:pt x="230262" y="40974"/>
                  </a:cubicBezTo>
                  <a:cubicBezTo>
                    <a:pt x="232013" y="39974"/>
                    <a:pt x="233388" y="38536"/>
                    <a:pt x="234388" y="36661"/>
                  </a:cubicBezTo>
                  <a:cubicBezTo>
                    <a:pt x="235450" y="34786"/>
                    <a:pt x="235982" y="32598"/>
                    <a:pt x="235982" y="30098"/>
                  </a:cubicBezTo>
                  <a:cubicBezTo>
                    <a:pt x="235982" y="27597"/>
                    <a:pt x="235450" y="25409"/>
                    <a:pt x="234388" y="23534"/>
                  </a:cubicBezTo>
                  <a:cubicBezTo>
                    <a:pt x="233388" y="21659"/>
                    <a:pt x="232012" y="20221"/>
                    <a:pt x="230262" y="19221"/>
                  </a:cubicBezTo>
                  <a:cubicBezTo>
                    <a:pt x="228512" y="18221"/>
                    <a:pt x="226637" y="17721"/>
                    <a:pt x="224637" y="17721"/>
                  </a:cubicBezTo>
                  <a:cubicBezTo>
                    <a:pt x="222636" y="17721"/>
                    <a:pt x="220761" y="18221"/>
                    <a:pt x="219011" y="19221"/>
                  </a:cubicBezTo>
                  <a:cubicBezTo>
                    <a:pt x="217261" y="20221"/>
                    <a:pt x="215854" y="21659"/>
                    <a:pt x="214792" y="23534"/>
                  </a:cubicBezTo>
                  <a:cubicBezTo>
                    <a:pt x="213791" y="25409"/>
                    <a:pt x="213291" y="27597"/>
                    <a:pt x="213291" y="30098"/>
                  </a:cubicBezTo>
                  <a:cubicBezTo>
                    <a:pt x="213291" y="32598"/>
                    <a:pt x="213791" y="34786"/>
                    <a:pt x="214792" y="36661"/>
                  </a:cubicBezTo>
                  <a:cubicBezTo>
                    <a:pt x="215854" y="38536"/>
                    <a:pt x="217261" y="39974"/>
                    <a:pt x="219011" y="40974"/>
                  </a:cubicBezTo>
                  <a:cubicBezTo>
                    <a:pt x="220761" y="41974"/>
                    <a:pt x="222636" y="42474"/>
                    <a:pt x="224637" y="42474"/>
                  </a:cubicBezTo>
                  <a:close/>
                  <a:moveTo>
                    <a:pt x="243715" y="46412"/>
                  </a:moveTo>
                  <a:lnTo>
                    <a:pt x="243715" y="46412"/>
                  </a:lnTo>
                  <a:close/>
                  <a:moveTo>
                    <a:pt x="262582" y="13783"/>
                  </a:moveTo>
                  <a:lnTo>
                    <a:pt x="267739" y="13783"/>
                  </a:lnTo>
                  <a:lnTo>
                    <a:pt x="267739" y="18565"/>
                  </a:lnTo>
                  <a:lnTo>
                    <a:pt x="268020" y="18565"/>
                  </a:lnTo>
                  <a:cubicBezTo>
                    <a:pt x="268958" y="16940"/>
                    <a:pt x="270364" y="15564"/>
                    <a:pt x="272240" y="14439"/>
                  </a:cubicBezTo>
                  <a:cubicBezTo>
                    <a:pt x="274115" y="13314"/>
                    <a:pt x="276084" y="12752"/>
                    <a:pt x="278147" y="12752"/>
                  </a:cubicBezTo>
                  <a:cubicBezTo>
                    <a:pt x="280585" y="12752"/>
                    <a:pt x="282678" y="13345"/>
                    <a:pt x="284429" y="14533"/>
                  </a:cubicBezTo>
                  <a:cubicBezTo>
                    <a:pt x="286179" y="15658"/>
                    <a:pt x="287429" y="17190"/>
                    <a:pt x="288179" y="19127"/>
                  </a:cubicBezTo>
                  <a:cubicBezTo>
                    <a:pt x="289367" y="17190"/>
                    <a:pt x="290898" y="15658"/>
                    <a:pt x="292774" y="14533"/>
                  </a:cubicBezTo>
                  <a:cubicBezTo>
                    <a:pt x="294711" y="13345"/>
                    <a:pt x="296930" y="12752"/>
                    <a:pt x="299431" y="12752"/>
                  </a:cubicBezTo>
                  <a:cubicBezTo>
                    <a:pt x="303181" y="12752"/>
                    <a:pt x="305994" y="13908"/>
                    <a:pt x="307869" y="16221"/>
                  </a:cubicBezTo>
                  <a:cubicBezTo>
                    <a:pt x="309807" y="18471"/>
                    <a:pt x="310776" y="21565"/>
                    <a:pt x="310776" y="25503"/>
                  </a:cubicBezTo>
                  <a:lnTo>
                    <a:pt x="310776" y="46412"/>
                  </a:lnTo>
                  <a:lnTo>
                    <a:pt x="305338" y="46412"/>
                  </a:lnTo>
                  <a:lnTo>
                    <a:pt x="305338" y="26347"/>
                  </a:lnTo>
                  <a:cubicBezTo>
                    <a:pt x="305338" y="23284"/>
                    <a:pt x="304712" y="21096"/>
                    <a:pt x="303462" y="19784"/>
                  </a:cubicBezTo>
                  <a:cubicBezTo>
                    <a:pt x="302275" y="18409"/>
                    <a:pt x="300462" y="17721"/>
                    <a:pt x="298024" y="17721"/>
                  </a:cubicBezTo>
                  <a:cubicBezTo>
                    <a:pt x="296399" y="17721"/>
                    <a:pt x="294930" y="18190"/>
                    <a:pt x="293617" y="19127"/>
                  </a:cubicBezTo>
                  <a:cubicBezTo>
                    <a:pt x="292305" y="20065"/>
                    <a:pt x="291273" y="21315"/>
                    <a:pt x="290523" y="22878"/>
                  </a:cubicBezTo>
                  <a:cubicBezTo>
                    <a:pt x="289773" y="24440"/>
                    <a:pt x="289398" y="26160"/>
                    <a:pt x="289398" y="28035"/>
                  </a:cubicBezTo>
                  <a:lnTo>
                    <a:pt x="289398" y="46412"/>
                  </a:lnTo>
                  <a:lnTo>
                    <a:pt x="283960" y="46412"/>
                  </a:lnTo>
                  <a:lnTo>
                    <a:pt x="283960" y="26441"/>
                  </a:lnTo>
                  <a:cubicBezTo>
                    <a:pt x="283960" y="23315"/>
                    <a:pt x="283335" y="21096"/>
                    <a:pt x="282085" y="19784"/>
                  </a:cubicBezTo>
                  <a:cubicBezTo>
                    <a:pt x="280835" y="18409"/>
                    <a:pt x="279022" y="17721"/>
                    <a:pt x="276647" y="17721"/>
                  </a:cubicBezTo>
                  <a:cubicBezTo>
                    <a:pt x="275021" y="17721"/>
                    <a:pt x="273552" y="18190"/>
                    <a:pt x="272240" y="19127"/>
                  </a:cubicBezTo>
                  <a:cubicBezTo>
                    <a:pt x="270927" y="20065"/>
                    <a:pt x="269896" y="21346"/>
                    <a:pt x="269146" y="22972"/>
                  </a:cubicBezTo>
                  <a:cubicBezTo>
                    <a:pt x="268395" y="24597"/>
                    <a:pt x="268020" y="26316"/>
                    <a:pt x="268020" y="28129"/>
                  </a:cubicBezTo>
                  <a:lnTo>
                    <a:pt x="268020" y="46412"/>
                  </a:lnTo>
                  <a:lnTo>
                    <a:pt x="262582" y="46412"/>
                  </a:lnTo>
                  <a:lnTo>
                    <a:pt x="262582" y="13783"/>
                  </a:lnTo>
                  <a:close/>
                  <a:moveTo>
                    <a:pt x="328686" y="47443"/>
                  </a:moveTo>
                  <a:cubicBezTo>
                    <a:pt x="326311" y="47443"/>
                    <a:pt x="324186" y="46975"/>
                    <a:pt x="322311" y="46037"/>
                  </a:cubicBezTo>
                  <a:cubicBezTo>
                    <a:pt x="320435" y="45099"/>
                    <a:pt x="318966" y="43818"/>
                    <a:pt x="317904" y="42193"/>
                  </a:cubicBezTo>
                  <a:cubicBezTo>
                    <a:pt x="316904" y="40505"/>
                    <a:pt x="316404" y="38630"/>
                    <a:pt x="316404" y="36567"/>
                  </a:cubicBezTo>
                  <a:cubicBezTo>
                    <a:pt x="316404" y="33129"/>
                    <a:pt x="317685" y="30441"/>
                    <a:pt x="320248" y="28504"/>
                  </a:cubicBezTo>
                  <a:cubicBezTo>
                    <a:pt x="322873" y="26566"/>
                    <a:pt x="326186" y="25597"/>
                    <a:pt x="330187" y="25597"/>
                  </a:cubicBezTo>
                  <a:cubicBezTo>
                    <a:pt x="332125" y="25597"/>
                    <a:pt x="333937" y="25816"/>
                    <a:pt x="335625" y="26253"/>
                  </a:cubicBezTo>
                  <a:cubicBezTo>
                    <a:pt x="337313" y="26628"/>
                    <a:pt x="338594" y="27097"/>
                    <a:pt x="339469" y="27660"/>
                  </a:cubicBezTo>
                  <a:lnTo>
                    <a:pt x="339469" y="25691"/>
                  </a:lnTo>
                  <a:cubicBezTo>
                    <a:pt x="339469" y="23253"/>
                    <a:pt x="338625" y="21315"/>
                    <a:pt x="336938" y="19877"/>
                  </a:cubicBezTo>
                  <a:cubicBezTo>
                    <a:pt x="335250" y="18377"/>
                    <a:pt x="333093" y="17627"/>
                    <a:pt x="330468" y="17627"/>
                  </a:cubicBezTo>
                  <a:cubicBezTo>
                    <a:pt x="328718" y="17627"/>
                    <a:pt x="327061" y="18034"/>
                    <a:pt x="325499" y="18846"/>
                  </a:cubicBezTo>
                  <a:cubicBezTo>
                    <a:pt x="323936" y="19596"/>
                    <a:pt x="322686" y="20690"/>
                    <a:pt x="321748" y="22128"/>
                  </a:cubicBezTo>
                  <a:lnTo>
                    <a:pt x="317716" y="19034"/>
                  </a:lnTo>
                  <a:cubicBezTo>
                    <a:pt x="318966" y="17096"/>
                    <a:pt x="320717" y="15564"/>
                    <a:pt x="322967" y="14439"/>
                  </a:cubicBezTo>
                  <a:cubicBezTo>
                    <a:pt x="325280" y="13314"/>
                    <a:pt x="327780" y="12752"/>
                    <a:pt x="330468" y="12752"/>
                  </a:cubicBezTo>
                  <a:cubicBezTo>
                    <a:pt x="334906" y="12752"/>
                    <a:pt x="338375" y="13939"/>
                    <a:pt x="340876" y="16315"/>
                  </a:cubicBezTo>
                  <a:cubicBezTo>
                    <a:pt x="343438" y="18627"/>
                    <a:pt x="344720" y="21784"/>
                    <a:pt x="344720" y="25784"/>
                  </a:cubicBezTo>
                  <a:lnTo>
                    <a:pt x="344720" y="46412"/>
                  </a:lnTo>
                  <a:lnTo>
                    <a:pt x="339469" y="46412"/>
                  </a:lnTo>
                  <a:lnTo>
                    <a:pt x="339469" y="41724"/>
                  </a:lnTo>
                  <a:lnTo>
                    <a:pt x="339282" y="41724"/>
                  </a:lnTo>
                  <a:cubicBezTo>
                    <a:pt x="338344" y="43287"/>
                    <a:pt x="336938" y="44631"/>
                    <a:pt x="335062" y="45756"/>
                  </a:cubicBezTo>
                  <a:cubicBezTo>
                    <a:pt x="333187" y="46881"/>
                    <a:pt x="331062" y="47443"/>
                    <a:pt x="328686" y="47443"/>
                  </a:cubicBezTo>
                  <a:close/>
                  <a:moveTo>
                    <a:pt x="329249" y="42662"/>
                  </a:moveTo>
                  <a:cubicBezTo>
                    <a:pt x="331062" y="42662"/>
                    <a:pt x="332749" y="42193"/>
                    <a:pt x="334312" y="41255"/>
                  </a:cubicBezTo>
                  <a:cubicBezTo>
                    <a:pt x="335875" y="40318"/>
                    <a:pt x="337125" y="39067"/>
                    <a:pt x="338063" y="37505"/>
                  </a:cubicBezTo>
                  <a:cubicBezTo>
                    <a:pt x="339000" y="35879"/>
                    <a:pt x="339469" y="34129"/>
                    <a:pt x="339469" y="32254"/>
                  </a:cubicBezTo>
                  <a:cubicBezTo>
                    <a:pt x="338469" y="31566"/>
                    <a:pt x="337219" y="31035"/>
                    <a:pt x="335719" y="30660"/>
                  </a:cubicBezTo>
                  <a:cubicBezTo>
                    <a:pt x="334218" y="30223"/>
                    <a:pt x="332656" y="30004"/>
                    <a:pt x="331031" y="30004"/>
                  </a:cubicBezTo>
                  <a:cubicBezTo>
                    <a:pt x="328030" y="30004"/>
                    <a:pt x="325780" y="30629"/>
                    <a:pt x="324280" y="31879"/>
                  </a:cubicBezTo>
                  <a:cubicBezTo>
                    <a:pt x="322779" y="33067"/>
                    <a:pt x="322029" y="34661"/>
                    <a:pt x="322029" y="36661"/>
                  </a:cubicBezTo>
                  <a:cubicBezTo>
                    <a:pt x="322029" y="38411"/>
                    <a:pt x="322686" y="39849"/>
                    <a:pt x="323998" y="40974"/>
                  </a:cubicBezTo>
                  <a:cubicBezTo>
                    <a:pt x="325374" y="42099"/>
                    <a:pt x="327124" y="42662"/>
                    <a:pt x="329249" y="42662"/>
                  </a:cubicBezTo>
                  <a:close/>
                  <a:moveTo>
                    <a:pt x="352234" y="13783"/>
                  </a:moveTo>
                  <a:lnTo>
                    <a:pt x="357391" y="13783"/>
                  </a:lnTo>
                  <a:lnTo>
                    <a:pt x="357391" y="18565"/>
                  </a:lnTo>
                  <a:lnTo>
                    <a:pt x="357672" y="18565"/>
                  </a:lnTo>
                  <a:cubicBezTo>
                    <a:pt x="358547" y="16940"/>
                    <a:pt x="359954" y="15564"/>
                    <a:pt x="361892" y="14439"/>
                  </a:cubicBezTo>
                  <a:cubicBezTo>
                    <a:pt x="363892" y="13314"/>
                    <a:pt x="365986" y="12752"/>
                    <a:pt x="368174" y="12752"/>
                  </a:cubicBezTo>
                  <a:cubicBezTo>
                    <a:pt x="372112" y="12752"/>
                    <a:pt x="375112" y="13908"/>
                    <a:pt x="377175" y="16221"/>
                  </a:cubicBezTo>
                  <a:cubicBezTo>
                    <a:pt x="379238" y="18471"/>
                    <a:pt x="380269" y="21565"/>
                    <a:pt x="380269" y="25503"/>
                  </a:cubicBezTo>
                  <a:lnTo>
                    <a:pt x="380269" y="46412"/>
                  </a:lnTo>
                  <a:lnTo>
                    <a:pt x="374831" y="46412"/>
                  </a:lnTo>
                  <a:lnTo>
                    <a:pt x="374831" y="26347"/>
                  </a:lnTo>
                  <a:cubicBezTo>
                    <a:pt x="374831" y="23284"/>
                    <a:pt x="374112" y="21096"/>
                    <a:pt x="372674" y="19784"/>
                  </a:cubicBezTo>
                  <a:cubicBezTo>
                    <a:pt x="371237" y="18409"/>
                    <a:pt x="369267" y="17721"/>
                    <a:pt x="366767" y="17721"/>
                  </a:cubicBezTo>
                  <a:cubicBezTo>
                    <a:pt x="365017" y="17721"/>
                    <a:pt x="363423" y="18221"/>
                    <a:pt x="361985" y="19221"/>
                  </a:cubicBezTo>
                  <a:cubicBezTo>
                    <a:pt x="360610" y="20159"/>
                    <a:pt x="359548" y="21440"/>
                    <a:pt x="358798" y="23065"/>
                  </a:cubicBezTo>
                  <a:cubicBezTo>
                    <a:pt x="358047" y="24628"/>
                    <a:pt x="357672" y="26285"/>
                    <a:pt x="357672" y="28035"/>
                  </a:cubicBezTo>
                  <a:lnTo>
                    <a:pt x="357672" y="46412"/>
                  </a:lnTo>
                  <a:lnTo>
                    <a:pt x="352234" y="46412"/>
                  </a:lnTo>
                  <a:lnTo>
                    <a:pt x="352234" y="13783"/>
                  </a:lnTo>
                  <a:close/>
                  <a:moveTo>
                    <a:pt x="398196" y="47443"/>
                  </a:moveTo>
                  <a:cubicBezTo>
                    <a:pt x="395821" y="47443"/>
                    <a:pt x="393695" y="46975"/>
                    <a:pt x="391820" y="46037"/>
                  </a:cubicBezTo>
                  <a:cubicBezTo>
                    <a:pt x="389945" y="45099"/>
                    <a:pt x="388476" y="43818"/>
                    <a:pt x="387413" y="42193"/>
                  </a:cubicBezTo>
                  <a:cubicBezTo>
                    <a:pt x="386413" y="40505"/>
                    <a:pt x="385913" y="38630"/>
                    <a:pt x="385913" y="36567"/>
                  </a:cubicBezTo>
                  <a:cubicBezTo>
                    <a:pt x="385913" y="33129"/>
                    <a:pt x="387194" y="30441"/>
                    <a:pt x="389757" y="28504"/>
                  </a:cubicBezTo>
                  <a:cubicBezTo>
                    <a:pt x="392383" y="26566"/>
                    <a:pt x="395695" y="25597"/>
                    <a:pt x="399696" y="25597"/>
                  </a:cubicBezTo>
                  <a:cubicBezTo>
                    <a:pt x="401634" y="25597"/>
                    <a:pt x="403446" y="25816"/>
                    <a:pt x="405134" y="26253"/>
                  </a:cubicBezTo>
                  <a:cubicBezTo>
                    <a:pt x="406822" y="26628"/>
                    <a:pt x="408103" y="27097"/>
                    <a:pt x="408978" y="27660"/>
                  </a:cubicBezTo>
                  <a:lnTo>
                    <a:pt x="408978" y="25691"/>
                  </a:lnTo>
                  <a:cubicBezTo>
                    <a:pt x="408978" y="23253"/>
                    <a:pt x="408135" y="21315"/>
                    <a:pt x="406447" y="19877"/>
                  </a:cubicBezTo>
                  <a:cubicBezTo>
                    <a:pt x="404759" y="18377"/>
                    <a:pt x="402603" y="17627"/>
                    <a:pt x="399977" y="17627"/>
                  </a:cubicBezTo>
                  <a:cubicBezTo>
                    <a:pt x="398227" y="17627"/>
                    <a:pt x="396570" y="18034"/>
                    <a:pt x="395008" y="18846"/>
                  </a:cubicBezTo>
                  <a:cubicBezTo>
                    <a:pt x="393445" y="19596"/>
                    <a:pt x="392195" y="20690"/>
                    <a:pt x="391257" y="22128"/>
                  </a:cubicBezTo>
                  <a:lnTo>
                    <a:pt x="387226" y="19034"/>
                  </a:lnTo>
                  <a:cubicBezTo>
                    <a:pt x="388476" y="17096"/>
                    <a:pt x="390226" y="15564"/>
                    <a:pt x="392476" y="14439"/>
                  </a:cubicBezTo>
                  <a:cubicBezTo>
                    <a:pt x="394789" y="13314"/>
                    <a:pt x="397289" y="12752"/>
                    <a:pt x="399977" y="12752"/>
                  </a:cubicBezTo>
                  <a:cubicBezTo>
                    <a:pt x="404415" y="12752"/>
                    <a:pt x="407884" y="13939"/>
                    <a:pt x="410385" y="16315"/>
                  </a:cubicBezTo>
                  <a:cubicBezTo>
                    <a:pt x="412948" y="18627"/>
                    <a:pt x="414229" y="21784"/>
                    <a:pt x="414229" y="25784"/>
                  </a:cubicBezTo>
                  <a:lnTo>
                    <a:pt x="414229" y="46412"/>
                  </a:lnTo>
                  <a:lnTo>
                    <a:pt x="408978" y="46412"/>
                  </a:lnTo>
                  <a:lnTo>
                    <a:pt x="408978" y="41724"/>
                  </a:lnTo>
                  <a:lnTo>
                    <a:pt x="408791" y="41724"/>
                  </a:lnTo>
                  <a:cubicBezTo>
                    <a:pt x="407853" y="43287"/>
                    <a:pt x="406447" y="44631"/>
                    <a:pt x="404572" y="45756"/>
                  </a:cubicBezTo>
                  <a:cubicBezTo>
                    <a:pt x="402696" y="46881"/>
                    <a:pt x="400571" y="47443"/>
                    <a:pt x="398196" y="47443"/>
                  </a:cubicBezTo>
                  <a:close/>
                  <a:moveTo>
                    <a:pt x="398758" y="42662"/>
                  </a:moveTo>
                  <a:cubicBezTo>
                    <a:pt x="400571" y="42662"/>
                    <a:pt x="402259" y="42193"/>
                    <a:pt x="403821" y="41255"/>
                  </a:cubicBezTo>
                  <a:cubicBezTo>
                    <a:pt x="405384" y="40318"/>
                    <a:pt x="406634" y="39067"/>
                    <a:pt x="407572" y="37505"/>
                  </a:cubicBezTo>
                  <a:cubicBezTo>
                    <a:pt x="408510" y="35879"/>
                    <a:pt x="408978" y="34129"/>
                    <a:pt x="408978" y="32254"/>
                  </a:cubicBezTo>
                  <a:cubicBezTo>
                    <a:pt x="407978" y="31566"/>
                    <a:pt x="406728" y="31035"/>
                    <a:pt x="405228" y="30660"/>
                  </a:cubicBezTo>
                  <a:cubicBezTo>
                    <a:pt x="403728" y="30223"/>
                    <a:pt x="402165" y="30004"/>
                    <a:pt x="400540" y="30004"/>
                  </a:cubicBezTo>
                  <a:cubicBezTo>
                    <a:pt x="397539" y="30004"/>
                    <a:pt x="395289" y="30629"/>
                    <a:pt x="393789" y="31879"/>
                  </a:cubicBezTo>
                  <a:cubicBezTo>
                    <a:pt x="392289" y="33067"/>
                    <a:pt x="391539" y="34661"/>
                    <a:pt x="391539" y="36661"/>
                  </a:cubicBezTo>
                  <a:cubicBezTo>
                    <a:pt x="391539" y="38411"/>
                    <a:pt x="392195" y="39849"/>
                    <a:pt x="393508" y="40974"/>
                  </a:cubicBezTo>
                  <a:cubicBezTo>
                    <a:pt x="394883" y="42099"/>
                    <a:pt x="396633" y="42662"/>
                    <a:pt x="398758" y="42662"/>
                  </a:cubicBezTo>
                  <a:close/>
                  <a:moveTo>
                    <a:pt x="435769" y="61226"/>
                  </a:moveTo>
                  <a:cubicBezTo>
                    <a:pt x="431894" y="61226"/>
                    <a:pt x="428705" y="60320"/>
                    <a:pt x="426205" y="58507"/>
                  </a:cubicBezTo>
                  <a:cubicBezTo>
                    <a:pt x="423767" y="56757"/>
                    <a:pt x="422111" y="54632"/>
                    <a:pt x="421236" y="52132"/>
                  </a:cubicBezTo>
                  <a:lnTo>
                    <a:pt x="426205" y="49975"/>
                  </a:lnTo>
                  <a:cubicBezTo>
                    <a:pt x="426893" y="51850"/>
                    <a:pt x="428080" y="53382"/>
                    <a:pt x="429768" y="54569"/>
                  </a:cubicBezTo>
                  <a:cubicBezTo>
                    <a:pt x="431456" y="55757"/>
                    <a:pt x="433456" y="56351"/>
                    <a:pt x="435769" y="56351"/>
                  </a:cubicBezTo>
                  <a:cubicBezTo>
                    <a:pt x="439144" y="56351"/>
                    <a:pt x="441738" y="55351"/>
                    <a:pt x="443551" y="53350"/>
                  </a:cubicBezTo>
                  <a:cubicBezTo>
                    <a:pt x="445426" y="51413"/>
                    <a:pt x="446364" y="48662"/>
                    <a:pt x="446364" y="45099"/>
                  </a:cubicBezTo>
                  <a:lnTo>
                    <a:pt x="446364" y="41443"/>
                  </a:lnTo>
                  <a:lnTo>
                    <a:pt x="446083" y="41443"/>
                  </a:lnTo>
                  <a:cubicBezTo>
                    <a:pt x="445020" y="43068"/>
                    <a:pt x="443520" y="44412"/>
                    <a:pt x="441582" y="45474"/>
                  </a:cubicBezTo>
                  <a:cubicBezTo>
                    <a:pt x="439644" y="46537"/>
                    <a:pt x="437457" y="47068"/>
                    <a:pt x="435019" y="47068"/>
                  </a:cubicBezTo>
                  <a:cubicBezTo>
                    <a:pt x="432206" y="47068"/>
                    <a:pt x="429612" y="46350"/>
                    <a:pt x="427237" y="44912"/>
                  </a:cubicBezTo>
                  <a:cubicBezTo>
                    <a:pt x="424924" y="43412"/>
                    <a:pt x="423080" y="41380"/>
                    <a:pt x="421705" y="38817"/>
                  </a:cubicBezTo>
                  <a:cubicBezTo>
                    <a:pt x="420392" y="36192"/>
                    <a:pt x="419736" y="33223"/>
                    <a:pt x="419736" y="29910"/>
                  </a:cubicBezTo>
                  <a:cubicBezTo>
                    <a:pt x="419736" y="26660"/>
                    <a:pt x="420392" y="23722"/>
                    <a:pt x="421705" y="21096"/>
                  </a:cubicBezTo>
                  <a:cubicBezTo>
                    <a:pt x="423080" y="18471"/>
                    <a:pt x="424924" y="16440"/>
                    <a:pt x="427237" y="15002"/>
                  </a:cubicBezTo>
                  <a:cubicBezTo>
                    <a:pt x="429612" y="13502"/>
                    <a:pt x="432206" y="12752"/>
                    <a:pt x="435019" y="12752"/>
                  </a:cubicBezTo>
                  <a:cubicBezTo>
                    <a:pt x="437457" y="12752"/>
                    <a:pt x="439644" y="13283"/>
                    <a:pt x="441582" y="14346"/>
                  </a:cubicBezTo>
                  <a:cubicBezTo>
                    <a:pt x="443520" y="15408"/>
                    <a:pt x="445020" y="16783"/>
                    <a:pt x="446083" y="18471"/>
                  </a:cubicBezTo>
                  <a:lnTo>
                    <a:pt x="446364" y="18471"/>
                  </a:lnTo>
                  <a:lnTo>
                    <a:pt x="446364" y="13783"/>
                  </a:lnTo>
                  <a:lnTo>
                    <a:pt x="451521" y="13783"/>
                  </a:lnTo>
                  <a:lnTo>
                    <a:pt x="451521" y="45099"/>
                  </a:lnTo>
                  <a:cubicBezTo>
                    <a:pt x="451521" y="50350"/>
                    <a:pt x="450052" y="54350"/>
                    <a:pt x="447114" y="57101"/>
                  </a:cubicBezTo>
                  <a:cubicBezTo>
                    <a:pt x="444239" y="59851"/>
                    <a:pt x="440457" y="61226"/>
                    <a:pt x="435769" y="61226"/>
                  </a:cubicBezTo>
                  <a:close/>
                  <a:moveTo>
                    <a:pt x="435769" y="42099"/>
                  </a:moveTo>
                  <a:cubicBezTo>
                    <a:pt x="437707" y="42099"/>
                    <a:pt x="439457" y="41630"/>
                    <a:pt x="441020" y="40693"/>
                  </a:cubicBezTo>
                  <a:cubicBezTo>
                    <a:pt x="442645" y="39693"/>
                    <a:pt x="443926" y="38286"/>
                    <a:pt x="444864" y="36473"/>
                  </a:cubicBezTo>
                  <a:cubicBezTo>
                    <a:pt x="445864" y="34598"/>
                    <a:pt x="446364" y="32410"/>
                    <a:pt x="446364" y="29910"/>
                  </a:cubicBezTo>
                  <a:cubicBezTo>
                    <a:pt x="446364" y="27347"/>
                    <a:pt x="445864" y="25159"/>
                    <a:pt x="444864" y="23347"/>
                  </a:cubicBezTo>
                  <a:cubicBezTo>
                    <a:pt x="443926" y="21471"/>
                    <a:pt x="442645" y="20065"/>
                    <a:pt x="441020" y="19127"/>
                  </a:cubicBezTo>
                  <a:cubicBezTo>
                    <a:pt x="439457" y="18190"/>
                    <a:pt x="437706" y="17721"/>
                    <a:pt x="435769" y="17721"/>
                  </a:cubicBezTo>
                  <a:cubicBezTo>
                    <a:pt x="433769" y="17721"/>
                    <a:pt x="431956" y="18221"/>
                    <a:pt x="430331" y="19221"/>
                  </a:cubicBezTo>
                  <a:cubicBezTo>
                    <a:pt x="428768" y="20159"/>
                    <a:pt x="427486" y="21565"/>
                    <a:pt x="426487" y="23440"/>
                  </a:cubicBezTo>
                  <a:cubicBezTo>
                    <a:pt x="425549" y="25253"/>
                    <a:pt x="425080" y="27410"/>
                    <a:pt x="425080" y="29910"/>
                  </a:cubicBezTo>
                  <a:cubicBezTo>
                    <a:pt x="425080" y="32410"/>
                    <a:pt x="425549" y="34598"/>
                    <a:pt x="426487" y="36473"/>
                  </a:cubicBezTo>
                  <a:cubicBezTo>
                    <a:pt x="427487" y="38349"/>
                    <a:pt x="428768" y="39755"/>
                    <a:pt x="430331" y="40693"/>
                  </a:cubicBezTo>
                  <a:cubicBezTo>
                    <a:pt x="431956" y="41630"/>
                    <a:pt x="433768" y="42099"/>
                    <a:pt x="435769" y="42099"/>
                  </a:cubicBezTo>
                  <a:close/>
                  <a:moveTo>
                    <a:pt x="473812" y="47443"/>
                  </a:moveTo>
                  <a:cubicBezTo>
                    <a:pt x="470687" y="47443"/>
                    <a:pt x="467874" y="46693"/>
                    <a:pt x="465374" y="45193"/>
                  </a:cubicBezTo>
                  <a:cubicBezTo>
                    <a:pt x="462936" y="43693"/>
                    <a:pt x="461029" y="41630"/>
                    <a:pt x="459654" y="39005"/>
                  </a:cubicBezTo>
                  <a:cubicBezTo>
                    <a:pt x="458279" y="36380"/>
                    <a:pt x="457592" y="33442"/>
                    <a:pt x="457592" y="30191"/>
                  </a:cubicBezTo>
                  <a:cubicBezTo>
                    <a:pt x="457592" y="27066"/>
                    <a:pt x="458216" y="24191"/>
                    <a:pt x="459467" y="21565"/>
                  </a:cubicBezTo>
                  <a:cubicBezTo>
                    <a:pt x="460780" y="18877"/>
                    <a:pt x="462623" y="16752"/>
                    <a:pt x="464999" y="15189"/>
                  </a:cubicBezTo>
                  <a:cubicBezTo>
                    <a:pt x="467437" y="13564"/>
                    <a:pt x="470218" y="12752"/>
                    <a:pt x="473344" y="12752"/>
                  </a:cubicBezTo>
                  <a:cubicBezTo>
                    <a:pt x="476531" y="12752"/>
                    <a:pt x="479282" y="13470"/>
                    <a:pt x="481595" y="14908"/>
                  </a:cubicBezTo>
                  <a:cubicBezTo>
                    <a:pt x="483970" y="16346"/>
                    <a:pt x="485782" y="18315"/>
                    <a:pt x="487033" y="20815"/>
                  </a:cubicBezTo>
                  <a:cubicBezTo>
                    <a:pt x="488283" y="23315"/>
                    <a:pt x="488908" y="26191"/>
                    <a:pt x="488908" y="29441"/>
                  </a:cubicBezTo>
                  <a:cubicBezTo>
                    <a:pt x="488908" y="29941"/>
                    <a:pt x="488877" y="30504"/>
                    <a:pt x="488814" y="31129"/>
                  </a:cubicBezTo>
                  <a:lnTo>
                    <a:pt x="463030" y="31129"/>
                  </a:lnTo>
                  <a:cubicBezTo>
                    <a:pt x="463155" y="33629"/>
                    <a:pt x="463748" y="35723"/>
                    <a:pt x="464811" y="37411"/>
                  </a:cubicBezTo>
                  <a:cubicBezTo>
                    <a:pt x="465874" y="39099"/>
                    <a:pt x="467218" y="40380"/>
                    <a:pt x="468843" y="41255"/>
                  </a:cubicBezTo>
                  <a:cubicBezTo>
                    <a:pt x="470468" y="42068"/>
                    <a:pt x="472187" y="42474"/>
                    <a:pt x="474000" y="42474"/>
                  </a:cubicBezTo>
                  <a:cubicBezTo>
                    <a:pt x="478250" y="42474"/>
                    <a:pt x="481469" y="40536"/>
                    <a:pt x="483657" y="36661"/>
                  </a:cubicBezTo>
                  <a:lnTo>
                    <a:pt x="488252" y="38911"/>
                  </a:lnTo>
                  <a:cubicBezTo>
                    <a:pt x="486876" y="41474"/>
                    <a:pt x="484970" y="43537"/>
                    <a:pt x="482532" y="45099"/>
                  </a:cubicBezTo>
                  <a:cubicBezTo>
                    <a:pt x="480094" y="46662"/>
                    <a:pt x="477188" y="47443"/>
                    <a:pt x="473812" y="47443"/>
                  </a:cubicBezTo>
                  <a:close/>
                  <a:moveTo>
                    <a:pt x="483189" y="26628"/>
                  </a:moveTo>
                  <a:cubicBezTo>
                    <a:pt x="483126" y="25253"/>
                    <a:pt x="482751" y="23909"/>
                    <a:pt x="482063" y="22597"/>
                  </a:cubicBezTo>
                  <a:cubicBezTo>
                    <a:pt x="481376" y="21221"/>
                    <a:pt x="480282" y="20065"/>
                    <a:pt x="478782" y="19127"/>
                  </a:cubicBezTo>
                  <a:cubicBezTo>
                    <a:pt x="477344" y="18190"/>
                    <a:pt x="475531" y="17721"/>
                    <a:pt x="473344" y="17721"/>
                  </a:cubicBezTo>
                  <a:cubicBezTo>
                    <a:pt x="470781" y="17721"/>
                    <a:pt x="468593" y="18534"/>
                    <a:pt x="466780" y="20159"/>
                  </a:cubicBezTo>
                  <a:cubicBezTo>
                    <a:pt x="465030" y="21784"/>
                    <a:pt x="463874" y="23941"/>
                    <a:pt x="463311" y="26628"/>
                  </a:cubicBezTo>
                  <a:lnTo>
                    <a:pt x="483189" y="26628"/>
                  </a:lnTo>
                  <a:close/>
                  <a:moveTo>
                    <a:pt x="491249" y="46412"/>
                  </a:moveTo>
                  <a:lnTo>
                    <a:pt x="491249" y="46412"/>
                  </a:lnTo>
                  <a:close/>
                  <a:moveTo>
                    <a:pt x="520524" y="47443"/>
                  </a:moveTo>
                  <a:cubicBezTo>
                    <a:pt x="518149" y="47443"/>
                    <a:pt x="516023" y="46975"/>
                    <a:pt x="514148" y="46037"/>
                  </a:cubicBezTo>
                  <a:cubicBezTo>
                    <a:pt x="512273" y="45099"/>
                    <a:pt x="510804" y="43818"/>
                    <a:pt x="509741" y="42193"/>
                  </a:cubicBezTo>
                  <a:cubicBezTo>
                    <a:pt x="508741" y="40505"/>
                    <a:pt x="508241" y="38630"/>
                    <a:pt x="508241" y="36567"/>
                  </a:cubicBezTo>
                  <a:cubicBezTo>
                    <a:pt x="508241" y="33129"/>
                    <a:pt x="509522" y="30441"/>
                    <a:pt x="512086" y="28504"/>
                  </a:cubicBezTo>
                  <a:cubicBezTo>
                    <a:pt x="514711" y="26566"/>
                    <a:pt x="518024" y="25597"/>
                    <a:pt x="522024" y="25597"/>
                  </a:cubicBezTo>
                  <a:cubicBezTo>
                    <a:pt x="523962" y="25597"/>
                    <a:pt x="525775" y="25816"/>
                    <a:pt x="527462" y="26253"/>
                  </a:cubicBezTo>
                  <a:cubicBezTo>
                    <a:pt x="529150" y="26628"/>
                    <a:pt x="530431" y="27097"/>
                    <a:pt x="531307" y="27660"/>
                  </a:cubicBezTo>
                  <a:lnTo>
                    <a:pt x="531307" y="25691"/>
                  </a:lnTo>
                  <a:cubicBezTo>
                    <a:pt x="531307" y="23253"/>
                    <a:pt x="530463" y="21315"/>
                    <a:pt x="528775" y="19877"/>
                  </a:cubicBezTo>
                  <a:cubicBezTo>
                    <a:pt x="527087" y="18377"/>
                    <a:pt x="524931" y="17627"/>
                    <a:pt x="522306" y="17627"/>
                  </a:cubicBezTo>
                  <a:cubicBezTo>
                    <a:pt x="520555" y="17627"/>
                    <a:pt x="518899" y="18034"/>
                    <a:pt x="517336" y="18846"/>
                  </a:cubicBezTo>
                  <a:cubicBezTo>
                    <a:pt x="515773" y="19596"/>
                    <a:pt x="514523" y="20690"/>
                    <a:pt x="513586" y="22128"/>
                  </a:cubicBezTo>
                  <a:lnTo>
                    <a:pt x="509554" y="19034"/>
                  </a:lnTo>
                  <a:cubicBezTo>
                    <a:pt x="510804" y="17096"/>
                    <a:pt x="512554" y="15564"/>
                    <a:pt x="514805" y="14439"/>
                  </a:cubicBezTo>
                  <a:cubicBezTo>
                    <a:pt x="517118" y="13314"/>
                    <a:pt x="519618" y="12752"/>
                    <a:pt x="522306" y="12752"/>
                  </a:cubicBezTo>
                  <a:cubicBezTo>
                    <a:pt x="526743" y="12752"/>
                    <a:pt x="530213" y="13939"/>
                    <a:pt x="532713" y="16315"/>
                  </a:cubicBezTo>
                  <a:cubicBezTo>
                    <a:pt x="535276" y="18627"/>
                    <a:pt x="536557" y="21784"/>
                    <a:pt x="536557" y="25784"/>
                  </a:cubicBezTo>
                  <a:lnTo>
                    <a:pt x="536557" y="46412"/>
                  </a:lnTo>
                  <a:lnTo>
                    <a:pt x="531307" y="46412"/>
                  </a:lnTo>
                  <a:lnTo>
                    <a:pt x="531307" y="41724"/>
                  </a:lnTo>
                  <a:lnTo>
                    <a:pt x="531119" y="41724"/>
                  </a:lnTo>
                  <a:cubicBezTo>
                    <a:pt x="530182" y="43287"/>
                    <a:pt x="528775" y="44631"/>
                    <a:pt x="526900" y="45756"/>
                  </a:cubicBezTo>
                  <a:cubicBezTo>
                    <a:pt x="525025" y="46881"/>
                    <a:pt x="522899" y="47443"/>
                    <a:pt x="520524" y="47443"/>
                  </a:cubicBezTo>
                  <a:close/>
                  <a:moveTo>
                    <a:pt x="521087" y="42662"/>
                  </a:moveTo>
                  <a:cubicBezTo>
                    <a:pt x="522899" y="42662"/>
                    <a:pt x="524587" y="42193"/>
                    <a:pt x="526150" y="41255"/>
                  </a:cubicBezTo>
                  <a:cubicBezTo>
                    <a:pt x="527713" y="40318"/>
                    <a:pt x="528963" y="39067"/>
                    <a:pt x="529900" y="37505"/>
                  </a:cubicBezTo>
                  <a:cubicBezTo>
                    <a:pt x="530838" y="35879"/>
                    <a:pt x="531307" y="34129"/>
                    <a:pt x="531307" y="32254"/>
                  </a:cubicBezTo>
                  <a:cubicBezTo>
                    <a:pt x="530306" y="31566"/>
                    <a:pt x="529056" y="31035"/>
                    <a:pt x="527556" y="30660"/>
                  </a:cubicBezTo>
                  <a:cubicBezTo>
                    <a:pt x="526056" y="30223"/>
                    <a:pt x="524493" y="30004"/>
                    <a:pt x="522868" y="30004"/>
                  </a:cubicBezTo>
                  <a:cubicBezTo>
                    <a:pt x="519868" y="30004"/>
                    <a:pt x="517617" y="30629"/>
                    <a:pt x="516117" y="31879"/>
                  </a:cubicBezTo>
                  <a:cubicBezTo>
                    <a:pt x="514617" y="33067"/>
                    <a:pt x="513867" y="34661"/>
                    <a:pt x="513867" y="36661"/>
                  </a:cubicBezTo>
                  <a:cubicBezTo>
                    <a:pt x="513867" y="38411"/>
                    <a:pt x="514523" y="39849"/>
                    <a:pt x="515836" y="40974"/>
                  </a:cubicBezTo>
                  <a:cubicBezTo>
                    <a:pt x="517211" y="42099"/>
                    <a:pt x="518961" y="42662"/>
                    <a:pt x="521087" y="42662"/>
                  </a:cubicBezTo>
                  <a:close/>
                  <a:moveTo>
                    <a:pt x="540040" y="46412"/>
                  </a:moveTo>
                  <a:lnTo>
                    <a:pt x="540040" y="46412"/>
                  </a:lnTo>
                  <a:close/>
                  <a:moveTo>
                    <a:pt x="558626" y="13783"/>
                  </a:moveTo>
                  <a:lnTo>
                    <a:pt x="563783" y="13783"/>
                  </a:lnTo>
                  <a:lnTo>
                    <a:pt x="563783" y="18659"/>
                  </a:lnTo>
                  <a:lnTo>
                    <a:pt x="564064" y="18659"/>
                  </a:lnTo>
                  <a:cubicBezTo>
                    <a:pt x="565065" y="16971"/>
                    <a:pt x="566533" y="15564"/>
                    <a:pt x="568471" y="14439"/>
                  </a:cubicBezTo>
                  <a:cubicBezTo>
                    <a:pt x="570471" y="13314"/>
                    <a:pt x="572722" y="12752"/>
                    <a:pt x="575222" y="12752"/>
                  </a:cubicBezTo>
                  <a:cubicBezTo>
                    <a:pt x="578160" y="12752"/>
                    <a:pt x="580816" y="13502"/>
                    <a:pt x="583192" y="15002"/>
                  </a:cubicBezTo>
                  <a:cubicBezTo>
                    <a:pt x="585567" y="16502"/>
                    <a:pt x="587411" y="18596"/>
                    <a:pt x="588724" y="21284"/>
                  </a:cubicBezTo>
                  <a:cubicBezTo>
                    <a:pt x="590099" y="23909"/>
                    <a:pt x="590786" y="26847"/>
                    <a:pt x="590786" y="30098"/>
                  </a:cubicBezTo>
                  <a:cubicBezTo>
                    <a:pt x="590786" y="33410"/>
                    <a:pt x="590099" y="36380"/>
                    <a:pt x="588724" y="39005"/>
                  </a:cubicBezTo>
                  <a:cubicBezTo>
                    <a:pt x="587411" y="41630"/>
                    <a:pt x="585567" y="43693"/>
                    <a:pt x="583192" y="45193"/>
                  </a:cubicBezTo>
                  <a:cubicBezTo>
                    <a:pt x="580817" y="46693"/>
                    <a:pt x="578160" y="47443"/>
                    <a:pt x="575222" y="47443"/>
                  </a:cubicBezTo>
                  <a:cubicBezTo>
                    <a:pt x="572722" y="47443"/>
                    <a:pt x="570471" y="46881"/>
                    <a:pt x="568471" y="45756"/>
                  </a:cubicBezTo>
                  <a:cubicBezTo>
                    <a:pt x="566533" y="44631"/>
                    <a:pt x="565064" y="43255"/>
                    <a:pt x="564064" y="41630"/>
                  </a:cubicBezTo>
                  <a:lnTo>
                    <a:pt x="563783" y="41630"/>
                  </a:lnTo>
                  <a:lnTo>
                    <a:pt x="564064" y="46131"/>
                  </a:lnTo>
                  <a:lnTo>
                    <a:pt x="564064" y="60195"/>
                  </a:lnTo>
                  <a:lnTo>
                    <a:pt x="558626" y="60195"/>
                  </a:lnTo>
                  <a:lnTo>
                    <a:pt x="558626" y="13783"/>
                  </a:lnTo>
                  <a:close/>
                  <a:moveTo>
                    <a:pt x="574659" y="42474"/>
                  </a:moveTo>
                  <a:cubicBezTo>
                    <a:pt x="576535" y="42474"/>
                    <a:pt x="578285" y="41974"/>
                    <a:pt x="579910" y="40974"/>
                  </a:cubicBezTo>
                  <a:cubicBezTo>
                    <a:pt x="581598" y="39974"/>
                    <a:pt x="582910" y="38536"/>
                    <a:pt x="583848" y="36661"/>
                  </a:cubicBezTo>
                  <a:cubicBezTo>
                    <a:pt x="584848" y="34786"/>
                    <a:pt x="585348" y="32598"/>
                    <a:pt x="585348" y="30098"/>
                  </a:cubicBezTo>
                  <a:cubicBezTo>
                    <a:pt x="585348" y="27660"/>
                    <a:pt x="584848" y="25503"/>
                    <a:pt x="583848" y="23628"/>
                  </a:cubicBezTo>
                  <a:cubicBezTo>
                    <a:pt x="582910" y="21753"/>
                    <a:pt x="581598" y="20315"/>
                    <a:pt x="579910" y="19315"/>
                  </a:cubicBezTo>
                  <a:cubicBezTo>
                    <a:pt x="578285" y="18252"/>
                    <a:pt x="576535" y="17721"/>
                    <a:pt x="574659" y="17721"/>
                  </a:cubicBezTo>
                  <a:cubicBezTo>
                    <a:pt x="572722" y="17721"/>
                    <a:pt x="570940" y="18252"/>
                    <a:pt x="569315" y="19315"/>
                  </a:cubicBezTo>
                  <a:cubicBezTo>
                    <a:pt x="567690" y="20315"/>
                    <a:pt x="566346" y="21753"/>
                    <a:pt x="565283" y="23628"/>
                  </a:cubicBezTo>
                  <a:cubicBezTo>
                    <a:pt x="564283" y="25503"/>
                    <a:pt x="563783" y="27660"/>
                    <a:pt x="563783" y="30098"/>
                  </a:cubicBezTo>
                  <a:cubicBezTo>
                    <a:pt x="563783" y="32598"/>
                    <a:pt x="564283" y="34786"/>
                    <a:pt x="565283" y="36661"/>
                  </a:cubicBezTo>
                  <a:cubicBezTo>
                    <a:pt x="566346" y="38536"/>
                    <a:pt x="567690" y="39974"/>
                    <a:pt x="569315" y="40974"/>
                  </a:cubicBezTo>
                  <a:cubicBezTo>
                    <a:pt x="570940" y="41974"/>
                    <a:pt x="572722" y="42474"/>
                    <a:pt x="574659" y="42474"/>
                  </a:cubicBezTo>
                  <a:close/>
                  <a:moveTo>
                    <a:pt x="612149" y="47443"/>
                  </a:moveTo>
                  <a:cubicBezTo>
                    <a:pt x="608961" y="47443"/>
                    <a:pt x="606086" y="46693"/>
                    <a:pt x="603523" y="45193"/>
                  </a:cubicBezTo>
                  <a:cubicBezTo>
                    <a:pt x="600960" y="43631"/>
                    <a:pt x="598960" y="41536"/>
                    <a:pt x="597522" y="38911"/>
                  </a:cubicBezTo>
                  <a:cubicBezTo>
                    <a:pt x="596147" y="36223"/>
                    <a:pt x="595459" y="33285"/>
                    <a:pt x="595459" y="30098"/>
                  </a:cubicBezTo>
                  <a:cubicBezTo>
                    <a:pt x="595459" y="26910"/>
                    <a:pt x="596147" y="24003"/>
                    <a:pt x="597522" y="21378"/>
                  </a:cubicBezTo>
                  <a:cubicBezTo>
                    <a:pt x="598960" y="18690"/>
                    <a:pt x="600960" y="16596"/>
                    <a:pt x="603523" y="15096"/>
                  </a:cubicBezTo>
                  <a:cubicBezTo>
                    <a:pt x="606086" y="13533"/>
                    <a:pt x="608961" y="12752"/>
                    <a:pt x="612149" y="12752"/>
                  </a:cubicBezTo>
                  <a:cubicBezTo>
                    <a:pt x="615337" y="12752"/>
                    <a:pt x="618212" y="13533"/>
                    <a:pt x="620775" y="15096"/>
                  </a:cubicBezTo>
                  <a:cubicBezTo>
                    <a:pt x="623338" y="16596"/>
                    <a:pt x="625338" y="18690"/>
                    <a:pt x="626776" y="21378"/>
                  </a:cubicBezTo>
                  <a:cubicBezTo>
                    <a:pt x="628213" y="24003"/>
                    <a:pt x="628932" y="26910"/>
                    <a:pt x="628932" y="30098"/>
                  </a:cubicBezTo>
                  <a:cubicBezTo>
                    <a:pt x="628932" y="33285"/>
                    <a:pt x="628213" y="36223"/>
                    <a:pt x="626776" y="38911"/>
                  </a:cubicBezTo>
                  <a:cubicBezTo>
                    <a:pt x="625338" y="41536"/>
                    <a:pt x="623338" y="43631"/>
                    <a:pt x="620775" y="45193"/>
                  </a:cubicBezTo>
                  <a:cubicBezTo>
                    <a:pt x="618212" y="46693"/>
                    <a:pt x="615337" y="47443"/>
                    <a:pt x="612149" y="47443"/>
                  </a:cubicBezTo>
                  <a:close/>
                  <a:moveTo>
                    <a:pt x="612149" y="42474"/>
                  </a:moveTo>
                  <a:cubicBezTo>
                    <a:pt x="614149" y="42474"/>
                    <a:pt x="616024" y="41974"/>
                    <a:pt x="617775" y="40974"/>
                  </a:cubicBezTo>
                  <a:cubicBezTo>
                    <a:pt x="619525" y="39974"/>
                    <a:pt x="620900" y="38536"/>
                    <a:pt x="621900" y="36661"/>
                  </a:cubicBezTo>
                  <a:cubicBezTo>
                    <a:pt x="622963" y="34786"/>
                    <a:pt x="623494" y="32598"/>
                    <a:pt x="623494" y="30098"/>
                  </a:cubicBezTo>
                  <a:cubicBezTo>
                    <a:pt x="623494" y="27597"/>
                    <a:pt x="622963" y="25409"/>
                    <a:pt x="621900" y="23534"/>
                  </a:cubicBezTo>
                  <a:cubicBezTo>
                    <a:pt x="620900" y="21659"/>
                    <a:pt x="619525" y="20221"/>
                    <a:pt x="617775" y="19221"/>
                  </a:cubicBezTo>
                  <a:cubicBezTo>
                    <a:pt x="616024" y="18221"/>
                    <a:pt x="614149" y="17721"/>
                    <a:pt x="612149" y="17721"/>
                  </a:cubicBezTo>
                  <a:cubicBezTo>
                    <a:pt x="610149" y="17721"/>
                    <a:pt x="608273" y="18221"/>
                    <a:pt x="606523" y="19221"/>
                  </a:cubicBezTo>
                  <a:cubicBezTo>
                    <a:pt x="604773" y="20221"/>
                    <a:pt x="603367" y="21659"/>
                    <a:pt x="602304" y="23534"/>
                  </a:cubicBezTo>
                  <a:cubicBezTo>
                    <a:pt x="601304" y="25409"/>
                    <a:pt x="600804" y="27597"/>
                    <a:pt x="600804" y="30098"/>
                  </a:cubicBezTo>
                  <a:cubicBezTo>
                    <a:pt x="600804" y="32598"/>
                    <a:pt x="601304" y="34786"/>
                    <a:pt x="602304" y="36661"/>
                  </a:cubicBezTo>
                  <a:cubicBezTo>
                    <a:pt x="603367" y="38536"/>
                    <a:pt x="604773" y="39974"/>
                    <a:pt x="606523" y="40974"/>
                  </a:cubicBezTo>
                  <a:cubicBezTo>
                    <a:pt x="608274" y="41974"/>
                    <a:pt x="610149" y="42474"/>
                    <a:pt x="612149" y="42474"/>
                  </a:cubicBezTo>
                  <a:close/>
                  <a:moveTo>
                    <a:pt x="646863" y="46881"/>
                  </a:moveTo>
                  <a:cubicBezTo>
                    <a:pt x="645488" y="46881"/>
                    <a:pt x="644238" y="46693"/>
                    <a:pt x="643112" y="46318"/>
                  </a:cubicBezTo>
                  <a:cubicBezTo>
                    <a:pt x="641987" y="45881"/>
                    <a:pt x="641050" y="45287"/>
                    <a:pt x="640300" y="44537"/>
                  </a:cubicBezTo>
                  <a:cubicBezTo>
                    <a:pt x="638612" y="42912"/>
                    <a:pt x="637768" y="40693"/>
                    <a:pt x="637768" y="37880"/>
                  </a:cubicBezTo>
                  <a:lnTo>
                    <a:pt x="637768" y="18752"/>
                  </a:lnTo>
                  <a:lnTo>
                    <a:pt x="632049" y="18752"/>
                  </a:lnTo>
                  <a:lnTo>
                    <a:pt x="632049" y="13783"/>
                  </a:lnTo>
                  <a:lnTo>
                    <a:pt x="637768" y="13783"/>
                  </a:lnTo>
                  <a:lnTo>
                    <a:pt x="637768" y="4594"/>
                  </a:lnTo>
                  <a:lnTo>
                    <a:pt x="643206" y="4594"/>
                  </a:lnTo>
                  <a:lnTo>
                    <a:pt x="643206" y="13783"/>
                  </a:lnTo>
                  <a:lnTo>
                    <a:pt x="651176" y="13783"/>
                  </a:lnTo>
                  <a:lnTo>
                    <a:pt x="651176" y="18752"/>
                  </a:lnTo>
                  <a:lnTo>
                    <a:pt x="643206" y="18752"/>
                  </a:lnTo>
                  <a:lnTo>
                    <a:pt x="643206" y="36473"/>
                  </a:lnTo>
                  <a:cubicBezTo>
                    <a:pt x="643206" y="38286"/>
                    <a:pt x="643550" y="39630"/>
                    <a:pt x="644238" y="40505"/>
                  </a:cubicBezTo>
                  <a:cubicBezTo>
                    <a:pt x="645050" y="41443"/>
                    <a:pt x="646207" y="41911"/>
                    <a:pt x="647707" y="41911"/>
                  </a:cubicBezTo>
                  <a:cubicBezTo>
                    <a:pt x="649019" y="41911"/>
                    <a:pt x="650207" y="41536"/>
                    <a:pt x="651270" y="40786"/>
                  </a:cubicBezTo>
                  <a:lnTo>
                    <a:pt x="651270" y="46131"/>
                  </a:lnTo>
                  <a:cubicBezTo>
                    <a:pt x="650644" y="46381"/>
                    <a:pt x="649988" y="46568"/>
                    <a:pt x="649301" y="46693"/>
                  </a:cubicBezTo>
                  <a:cubicBezTo>
                    <a:pt x="648675" y="46818"/>
                    <a:pt x="647863" y="46881"/>
                    <a:pt x="646863" y="46881"/>
                  </a:cubicBezTo>
                  <a:close/>
                  <a:moveTo>
                    <a:pt x="670828" y="47443"/>
                  </a:moveTo>
                  <a:cubicBezTo>
                    <a:pt x="667703" y="47443"/>
                    <a:pt x="664890" y="46693"/>
                    <a:pt x="662390" y="45193"/>
                  </a:cubicBezTo>
                  <a:cubicBezTo>
                    <a:pt x="659952" y="43693"/>
                    <a:pt x="658045" y="41630"/>
                    <a:pt x="656670" y="39005"/>
                  </a:cubicBezTo>
                  <a:cubicBezTo>
                    <a:pt x="655295" y="36380"/>
                    <a:pt x="654607" y="33442"/>
                    <a:pt x="654607" y="30191"/>
                  </a:cubicBezTo>
                  <a:cubicBezTo>
                    <a:pt x="654607" y="27066"/>
                    <a:pt x="655232" y="24191"/>
                    <a:pt x="656483" y="21565"/>
                  </a:cubicBezTo>
                  <a:cubicBezTo>
                    <a:pt x="657795" y="18877"/>
                    <a:pt x="659639" y="16752"/>
                    <a:pt x="662015" y="15189"/>
                  </a:cubicBezTo>
                  <a:cubicBezTo>
                    <a:pt x="664452" y="13564"/>
                    <a:pt x="667234" y="12752"/>
                    <a:pt x="670359" y="12752"/>
                  </a:cubicBezTo>
                  <a:cubicBezTo>
                    <a:pt x="673547" y="12752"/>
                    <a:pt x="676297" y="13470"/>
                    <a:pt x="678610" y="14908"/>
                  </a:cubicBezTo>
                  <a:cubicBezTo>
                    <a:pt x="680986" y="16346"/>
                    <a:pt x="682798" y="18315"/>
                    <a:pt x="684049" y="20815"/>
                  </a:cubicBezTo>
                  <a:cubicBezTo>
                    <a:pt x="685299" y="23315"/>
                    <a:pt x="685924" y="26191"/>
                    <a:pt x="685924" y="29441"/>
                  </a:cubicBezTo>
                  <a:cubicBezTo>
                    <a:pt x="685924" y="29941"/>
                    <a:pt x="685892" y="30504"/>
                    <a:pt x="685830" y="31129"/>
                  </a:cubicBezTo>
                  <a:lnTo>
                    <a:pt x="660046" y="31129"/>
                  </a:lnTo>
                  <a:cubicBezTo>
                    <a:pt x="660170" y="33629"/>
                    <a:pt x="660764" y="35723"/>
                    <a:pt x="661827" y="37411"/>
                  </a:cubicBezTo>
                  <a:cubicBezTo>
                    <a:pt x="662890" y="39099"/>
                    <a:pt x="664233" y="40380"/>
                    <a:pt x="665859" y="41255"/>
                  </a:cubicBezTo>
                  <a:cubicBezTo>
                    <a:pt x="667484" y="42068"/>
                    <a:pt x="669203" y="42474"/>
                    <a:pt x="671016" y="42474"/>
                  </a:cubicBezTo>
                  <a:cubicBezTo>
                    <a:pt x="675266" y="42474"/>
                    <a:pt x="678485" y="40536"/>
                    <a:pt x="680673" y="36661"/>
                  </a:cubicBezTo>
                  <a:lnTo>
                    <a:pt x="685267" y="38911"/>
                  </a:lnTo>
                  <a:cubicBezTo>
                    <a:pt x="683892" y="41474"/>
                    <a:pt x="681986" y="43537"/>
                    <a:pt x="679548" y="45099"/>
                  </a:cubicBezTo>
                  <a:cubicBezTo>
                    <a:pt x="677110" y="46662"/>
                    <a:pt x="674204" y="47443"/>
                    <a:pt x="670828" y="47443"/>
                  </a:cubicBezTo>
                  <a:close/>
                  <a:moveTo>
                    <a:pt x="680204" y="26628"/>
                  </a:moveTo>
                  <a:cubicBezTo>
                    <a:pt x="680142" y="25253"/>
                    <a:pt x="679767" y="23909"/>
                    <a:pt x="679079" y="22597"/>
                  </a:cubicBezTo>
                  <a:cubicBezTo>
                    <a:pt x="678392" y="21221"/>
                    <a:pt x="677298" y="20065"/>
                    <a:pt x="675798" y="19127"/>
                  </a:cubicBezTo>
                  <a:cubicBezTo>
                    <a:pt x="674360" y="18190"/>
                    <a:pt x="672547" y="17721"/>
                    <a:pt x="670359" y="17721"/>
                  </a:cubicBezTo>
                  <a:cubicBezTo>
                    <a:pt x="667797" y="17721"/>
                    <a:pt x="665609" y="18534"/>
                    <a:pt x="663796" y="20159"/>
                  </a:cubicBezTo>
                  <a:cubicBezTo>
                    <a:pt x="662046" y="21784"/>
                    <a:pt x="660889" y="23941"/>
                    <a:pt x="660327" y="26628"/>
                  </a:cubicBezTo>
                  <a:lnTo>
                    <a:pt x="680204" y="26628"/>
                  </a:lnTo>
                  <a:close/>
                  <a:moveTo>
                    <a:pt x="692297" y="13783"/>
                  </a:moveTo>
                  <a:lnTo>
                    <a:pt x="697454" y="13783"/>
                  </a:lnTo>
                  <a:lnTo>
                    <a:pt x="697454" y="18565"/>
                  </a:lnTo>
                  <a:lnTo>
                    <a:pt x="697735" y="18565"/>
                  </a:lnTo>
                  <a:cubicBezTo>
                    <a:pt x="698610" y="16940"/>
                    <a:pt x="700016" y="15564"/>
                    <a:pt x="701954" y="14439"/>
                  </a:cubicBezTo>
                  <a:cubicBezTo>
                    <a:pt x="703954" y="13314"/>
                    <a:pt x="706048" y="12752"/>
                    <a:pt x="708236" y="12752"/>
                  </a:cubicBezTo>
                  <a:cubicBezTo>
                    <a:pt x="712174" y="12752"/>
                    <a:pt x="715174" y="13908"/>
                    <a:pt x="717237" y="16221"/>
                  </a:cubicBezTo>
                  <a:cubicBezTo>
                    <a:pt x="719300" y="18471"/>
                    <a:pt x="720331" y="21565"/>
                    <a:pt x="720331" y="25503"/>
                  </a:cubicBezTo>
                  <a:lnTo>
                    <a:pt x="720331" y="46412"/>
                  </a:lnTo>
                  <a:lnTo>
                    <a:pt x="714893" y="46412"/>
                  </a:lnTo>
                  <a:lnTo>
                    <a:pt x="714893" y="26347"/>
                  </a:lnTo>
                  <a:cubicBezTo>
                    <a:pt x="714893" y="23284"/>
                    <a:pt x="714174" y="21096"/>
                    <a:pt x="712737" y="19784"/>
                  </a:cubicBezTo>
                  <a:cubicBezTo>
                    <a:pt x="711299" y="18409"/>
                    <a:pt x="709330" y="17721"/>
                    <a:pt x="706830" y="17721"/>
                  </a:cubicBezTo>
                  <a:cubicBezTo>
                    <a:pt x="705079" y="17721"/>
                    <a:pt x="703485" y="18221"/>
                    <a:pt x="702048" y="19221"/>
                  </a:cubicBezTo>
                  <a:cubicBezTo>
                    <a:pt x="700673" y="20159"/>
                    <a:pt x="699610" y="21440"/>
                    <a:pt x="698860" y="23065"/>
                  </a:cubicBezTo>
                  <a:cubicBezTo>
                    <a:pt x="698110" y="24628"/>
                    <a:pt x="697735" y="26285"/>
                    <a:pt x="697735" y="28035"/>
                  </a:cubicBezTo>
                  <a:lnTo>
                    <a:pt x="697735" y="46412"/>
                  </a:lnTo>
                  <a:lnTo>
                    <a:pt x="692297" y="46412"/>
                  </a:lnTo>
                  <a:lnTo>
                    <a:pt x="692297" y="13783"/>
                  </a:lnTo>
                  <a:close/>
                  <a:moveTo>
                    <a:pt x="739134" y="46881"/>
                  </a:moveTo>
                  <a:cubicBezTo>
                    <a:pt x="737759" y="46881"/>
                    <a:pt x="736509" y="46693"/>
                    <a:pt x="735384" y="46318"/>
                  </a:cubicBezTo>
                  <a:cubicBezTo>
                    <a:pt x="734259" y="45881"/>
                    <a:pt x="733321" y="45287"/>
                    <a:pt x="732571" y="44537"/>
                  </a:cubicBezTo>
                  <a:cubicBezTo>
                    <a:pt x="730883" y="42912"/>
                    <a:pt x="730039" y="40693"/>
                    <a:pt x="730039" y="37880"/>
                  </a:cubicBezTo>
                  <a:lnTo>
                    <a:pt x="730039" y="18752"/>
                  </a:lnTo>
                  <a:lnTo>
                    <a:pt x="724320" y="18752"/>
                  </a:lnTo>
                  <a:lnTo>
                    <a:pt x="724320" y="13783"/>
                  </a:lnTo>
                  <a:lnTo>
                    <a:pt x="730039" y="13783"/>
                  </a:lnTo>
                  <a:lnTo>
                    <a:pt x="730039" y="4594"/>
                  </a:lnTo>
                  <a:lnTo>
                    <a:pt x="735478" y="4594"/>
                  </a:lnTo>
                  <a:lnTo>
                    <a:pt x="735478" y="13783"/>
                  </a:lnTo>
                  <a:lnTo>
                    <a:pt x="743447" y="13783"/>
                  </a:lnTo>
                  <a:lnTo>
                    <a:pt x="743447" y="18752"/>
                  </a:lnTo>
                  <a:lnTo>
                    <a:pt x="735478" y="18752"/>
                  </a:lnTo>
                  <a:lnTo>
                    <a:pt x="735478" y="36473"/>
                  </a:lnTo>
                  <a:cubicBezTo>
                    <a:pt x="735478" y="38286"/>
                    <a:pt x="735821" y="39630"/>
                    <a:pt x="736509" y="40505"/>
                  </a:cubicBezTo>
                  <a:cubicBezTo>
                    <a:pt x="737322" y="41443"/>
                    <a:pt x="738478" y="41911"/>
                    <a:pt x="739978" y="41911"/>
                  </a:cubicBezTo>
                  <a:cubicBezTo>
                    <a:pt x="741291" y="41911"/>
                    <a:pt x="742478" y="41536"/>
                    <a:pt x="743541" y="40786"/>
                  </a:cubicBezTo>
                  <a:lnTo>
                    <a:pt x="743541" y="46131"/>
                  </a:lnTo>
                  <a:cubicBezTo>
                    <a:pt x="742916" y="46381"/>
                    <a:pt x="742260" y="46568"/>
                    <a:pt x="741572" y="46693"/>
                  </a:cubicBezTo>
                  <a:cubicBezTo>
                    <a:pt x="740947" y="46818"/>
                    <a:pt x="740134" y="46881"/>
                    <a:pt x="739134" y="46881"/>
                  </a:cubicBezTo>
                  <a:close/>
                  <a:moveTo>
                    <a:pt x="753482" y="7782"/>
                  </a:moveTo>
                  <a:cubicBezTo>
                    <a:pt x="752420" y="7782"/>
                    <a:pt x="751482" y="7407"/>
                    <a:pt x="750670" y="6657"/>
                  </a:cubicBezTo>
                  <a:cubicBezTo>
                    <a:pt x="749919" y="5907"/>
                    <a:pt x="749544" y="4969"/>
                    <a:pt x="749544" y="3844"/>
                  </a:cubicBezTo>
                  <a:cubicBezTo>
                    <a:pt x="749544" y="2782"/>
                    <a:pt x="749919" y="1875"/>
                    <a:pt x="750670" y="1125"/>
                  </a:cubicBezTo>
                  <a:cubicBezTo>
                    <a:pt x="751482" y="375"/>
                    <a:pt x="752420" y="0"/>
                    <a:pt x="753482" y="0"/>
                  </a:cubicBezTo>
                  <a:cubicBezTo>
                    <a:pt x="754608" y="0"/>
                    <a:pt x="755545" y="375"/>
                    <a:pt x="756295" y="1125"/>
                  </a:cubicBezTo>
                  <a:cubicBezTo>
                    <a:pt x="757045" y="1875"/>
                    <a:pt x="757420" y="2782"/>
                    <a:pt x="757420" y="3844"/>
                  </a:cubicBezTo>
                  <a:cubicBezTo>
                    <a:pt x="757420" y="4969"/>
                    <a:pt x="757045" y="5907"/>
                    <a:pt x="756295" y="6657"/>
                  </a:cubicBezTo>
                  <a:cubicBezTo>
                    <a:pt x="755545" y="7407"/>
                    <a:pt x="754608" y="7782"/>
                    <a:pt x="753482" y="7782"/>
                  </a:cubicBezTo>
                  <a:close/>
                  <a:moveTo>
                    <a:pt x="750763" y="13783"/>
                  </a:moveTo>
                  <a:lnTo>
                    <a:pt x="756201" y="13783"/>
                  </a:lnTo>
                  <a:lnTo>
                    <a:pt x="756201" y="46412"/>
                  </a:lnTo>
                  <a:lnTo>
                    <a:pt x="750763" y="46412"/>
                  </a:lnTo>
                  <a:lnTo>
                    <a:pt x="750763" y="13783"/>
                  </a:lnTo>
                  <a:close/>
                  <a:moveTo>
                    <a:pt x="774834" y="47443"/>
                  </a:moveTo>
                  <a:cubicBezTo>
                    <a:pt x="772459" y="47443"/>
                    <a:pt x="770333" y="46975"/>
                    <a:pt x="768458" y="46037"/>
                  </a:cubicBezTo>
                  <a:cubicBezTo>
                    <a:pt x="766583" y="45099"/>
                    <a:pt x="765114" y="43818"/>
                    <a:pt x="764051" y="42193"/>
                  </a:cubicBezTo>
                  <a:cubicBezTo>
                    <a:pt x="763051" y="40505"/>
                    <a:pt x="762551" y="38630"/>
                    <a:pt x="762551" y="36567"/>
                  </a:cubicBezTo>
                  <a:cubicBezTo>
                    <a:pt x="762551" y="33129"/>
                    <a:pt x="763832" y="30441"/>
                    <a:pt x="766396" y="28504"/>
                  </a:cubicBezTo>
                  <a:cubicBezTo>
                    <a:pt x="769021" y="26566"/>
                    <a:pt x="772334" y="25597"/>
                    <a:pt x="776334" y="25597"/>
                  </a:cubicBezTo>
                  <a:cubicBezTo>
                    <a:pt x="778272" y="25597"/>
                    <a:pt x="780085" y="25816"/>
                    <a:pt x="781772" y="26253"/>
                  </a:cubicBezTo>
                  <a:cubicBezTo>
                    <a:pt x="783460" y="26628"/>
                    <a:pt x="784741" y="27097"/>
                    <a:pt x="785617" y="27660"/>
                  </a:cubicBezTo>
                  <a:lnTo>
                    <a:pt x="785617" y="25691"/>
                  </a:lnTo>
                  <a:cubicBezTo>
                    <a:pt x="785617" y="23253"/>
                    <a:pt x="784773" y="21315"/>
                    <a:pt x="783085" y="19877"/>
                  </a:cubicBezTo>
                  <a:cubicBezTo>
                    <a:pt x="781397" y="18377"/>
                    <a:pt x="779241" y="17627"/>
                    <a:pt x="776616" y="17627"/>
                  </a:cubicBezTo>
                  <a:cubicBezTo>
                    <a:pt x="774865" y="17627"/>
                    <a:pt x="773209" y="18034"/>
                    <a:pt x="771646" y="18846"/>
                  </a:cubicBezTo>
                  <a:cubicBezTo>
                    <a:pt x="770083" y="19596"/>
                    <a:pt x="768833" y="20690"/>
                    <a:pt x="767896" y="22128"/>
                  </a:cubicBezTo>
                  <a:lnTo>
                    <a:pt x="763864" y="19034"/>
                  </a:lnTo>
                  <a:cubicBezTo>
                    <a:pt x="765114" y="17096"/>
                    <a:pt x="766864" y="15564"/>
                    <a:pt x="769115" y="14439"/>
                  </a:cubicBezTo>
                  <a:cubicBezTo>
                    <a:pt x="771428" y="13314"/>
                    <a:pt x="773928" y="12752"/>
                    <a:pt x="776616" y="12752"/>
                  </a:cubicBezTo>
                  <a:cubicBezTo>
                    <a:pt x="781053" y="12752"/>
                    <a:pt x="784523" y="13939"/>
                    <a:pt x="787023" y="16315"/>
                  </a:cubicBezTo>
                  <a:cubicBezTo>
                    <a:pt x="789586" y="18627"/>
                    <a:pt x="790867" y="21784"/>
                    <a:pt x="790867" y="25784"/>
                  </a:cubicBezTo>
                  <a:lnTo>
                    <a:pt x="790867" y="46412"/>
                  </a:lnTo>
                  <a:lnTo>
                    <a:pt x="785617" y="46412"/>
                  </a:lnTo>
                  <a:lnTo>
                    <a:pt x="785617" y="41724"/>
                  </a:lnTo>
                  <a:lnTo>
                    <a:pt x="785429" y="41724"/>
                  </a:lnTo>
                  <a:cubicBezTo>
                    <a:pt x="784492" y="43287"/>
                    <a:pt x="783085" y="44631"/>
                    <a:pt x="781210" y="45756"/>
                  </a:cubicBezTo>
                  <a:cubicBezTo>
                    <a:pt x="779335" y="46881"/>
                    <a:pt x="777209" y="47443"/>
                    <a:pt x="774834" y="47443"/>
                  </a:cubicBezTo>
                  <a:close/>
                  <a:moveTo>
                    <a:pt x="775397" y="42662"/>
                  </a:moveTo>
                  <a:cubicBezTo>
                    <a:pt x="777209" y="42662"/>
                    <a:pt x="778897" y="42193"/>
                    <a:pt x="780460" y="41255"/>
                  </a:cubicBezTo>
                  <a:cubicBezTo>
                    <a:pt x="782023" y="40318"/>
                    <a:pt x="783273" y="39067"/>
                    <a:pt x="784210" y="37505"/>
                  </a:cubicBezTo>
                  <a:cubicBezTo>
                    <a:pt x="785148" y="35879"/>
                    <a:pt x="785617" y="34129"/>
                    <a:pt x="785617" y="32254"/>
                  </a:cubicBezTo>
                  <a:cubicBezTo>
                    <a:pt x="784616" y="31566"/>
                    <a:pt x="783366" y="31035"/>
                    <a:pt x="781866" y="30660"/>
                  </a:cubicBezTo>
                  <a:cubicBezTo>
                    <a:pt x="780366" y="30223"/>
                    <a:pt x="778803" y="30004"/>
                    <a:pt x="777178" y="30004"/>
                  </a:cubicBezTo>
                  <a:cubicBezTo>
                    <a:pt x="774178" y="30004"/>
                    <a:pt x="771927" y="30629"/>
                    <a:pt x="770427" y="31879"/>
                  </a:cubicBezTo>
                  <a:cubicBezTo>
                    <a:pt x="768927" y="33067"/>
                    <a:pt x="768177" y="34661"/>
                    <a:pt x="768177" y="36661"/>
                  </a:cubicBezTo>
                  <a:cubicBezTo>
                    <a:pt x="768177" y="38411"/>
                    <a:pt x="768833" y="39849"/>
                    <a:pt x="770146" y="40974"/>
                  </a:cubicBezTo>
                  <a:cubicBezTo>
                    <a:pt x="771521" y="42099"/>
                    <a:pt x="773271" y="42662"/>
                    <a:pt x="775397" y="42662"/>
                  </a:cubicBezTo>
                  <a:close/>
                  <a:moveTo>
                    <a:pt x="798382" y="656"/>
                  </a:moveTo>
                  <a:lnTo>
                    <a:pt x="803820" y="656"/>
                  </a:lnTo>
                  <a:lnTo>
                    <a:pt x="803820" y="46412"/>
                  </a:lnTo>
                  <a:lnTo>
                    <a:pt x="798382" y="46412"/>
                  </a:lnTo>
                  <a:lnTo>
                    <a:pt x="798382" y="656"/>
                  </a:lnTo>
                  <a:close/>
                  <a:moveTo>
                    <a:pt x="807843" y="46412"/>
                  </a:moveTo>
                  <a:lnTo>
                    <a:pt x="807843" y="46412"/>
                  </a:lnTo>
                  <a:close/>
                  <a:moveTo>
                    <a:pt x="838055" y="47443"/>
                  </a:moveTo>
                  <a:cubicBezTo>
                    <a:pt x="834555" y="47443"/>
                    <a:pt x="831617" y="46631"/>
                    <a:pt x="829241" y="45006"/>
                  </a:cubicBezTo>
                  <a:cubicBezTo>
                    <a:pt x="826929" y="43318"/>
                    <a:pt x="825303" y="41193"/>
                    <a:pt x="824366" y="38630"/>
                  </a:cubicBezTo>
                  <a:lnTo>
                    <a:pt x="829241" y="36473"/>
                  </a:lnTo>
                  <a:cubicBezTo>
                    <a:pt x="830054" y="38474"/>
                    <a:pt x="831242" y="40005"/>
                    <a:pt x="832804" y="41068"/>
                  </a:cubicBezTo>
                  <a:cubicBezTo>
                    <a:pt x="834430" y="42130"/>
                    <a:pt x="836180" y="42662"/>
                    <a:pt x="838055" y="42662"/>
                  </a:cubicBezTo>
                  <a:cubicBezTo>
                    <a:pt x="840118" y="42662"/>
                    <a:pt x="841868" y="42255"/>
                    <a:pt x="843306" y="41443"/>
                  </a:cubicBezTo>
                  <a:cubicBezTo>
                    <a:pt x="844743" y="40568"/>
                    <a:pt x="845462" y="39380"/>
                    <a:pt x="845462" y="37880"/>
                  </a:cubicBezTo>
                  <a:cubicBezTo>
                    <a:pt x="845462" y="36505"/>
                    <a:pt x="844900" y="35411"/>
                    <a:pt x="843775" y="34598"/>
                  </a:cubicBezTo>
                  <a:cubicBezTo>
                    <a:pt x="842649" y="33723"/>
                    <a:pt x="840836" y="33004"/>
                    <a:pt x="838336" y="32442"/>
                  </a:cubicBezTo>
                  <a:lnTo>
                    <a:pt x="834398" y="31410"/>
                  </a:lnTo>
                  <a:cubicBezTo>
                    <a:pt x="831773" y="30723"/>
                    <a:pt x="829617" y="29629"/>
                    <a:pt x="827929" y="28129"/>
                  </a:cubicBezTo>
                  <a:cubicBezTo>
                    <a:pt x="826304" y="26566"/>
                    <a:pt x="825491" y="24597"/>
                    <a:pt x="825491" y="22222"/>
                  </a:cubicBezTo>
                  <a:cubicBezTo>
                    <a:pt x="825491" y="20346"/>
                    <a:pt x="826054" y="18690"/>
                    <a:pt x="827179" y="17252"/>
                  </a:cubicBezTo>
                  <a:cubicBezTo>
                    <a:pt x="828304" y="15814"/>
                    <a:pt x="829804" y="14721"/>
                    <a:pt x="831679" y="13970"/>
                  </a:cubicBezTo>
                  <a:cubicBezTo>
                    <a:pt x="833555" y="13158"/>
                    <a:pt x="835586" y="12752"/>
                    <a:pt x="837774" y="12752"/>
                  </a:cubicBezTo>
                  <a:cubicBezTo>
                    <a:pt x="840649" y="12752"/>
                    <a:pt x="843180" y="13377"/>
                    <a:pt x="845369" y="14627"/>
                  </a:cubicBezTo>
                  <a:cubicBezTo>
                    <a:pt x="847619" y="15877"/>
                    <a:pt x="849213" y="17596"/>
                    <a:pt x="850150" y="19784"/>
                  </a:cubicBezTo>
                  <a:lnTo>
                    <a:pt x="845462" y="21940"/>
                  </a:lnTo>
                  <a:cubicBezTo>
                    <a:pt x="844025" y="19065"/>
                    <a:pt x="841431" y="17627"/>
                    <a:pt x="837680" y="17627"/>
                  </a:cubicBezTo>
                  <a:cubicBezTo>
                    <a:pt x="835930" y="17627"/>
                    <a:pt x="834367" y="18065"/>
                    <a:pt x="832992" y="18940"/>
                  </a:cubicBezTo>
                  <a:cubicBezTo>
                    <a:pt x="831679" y="19752"/>
                    <a:pt x="831023" y="20784"/>
                    <a:pt x="831023" y="22034"/>
                  </a:cubicBezTo>
                  <a:cubicBezTo>
                    <a:pt x="831023" y="23222"/>
                    <a:pt x="831492" y="24191"/>
                    <a:pt x="832429" y="24941"/>
                  </a:cubicBezTo>
                  <a:cubicBezTo>
                    <a:pt x="833367" y="25691"/>
                    <a:pt x="834773" y="26316"/>
                    <a:pt x="836649" y="26816"/>
                  </a:cubicBezTo>
                  <a:lnTo>
                    <a:pt x="841337" y="28035"/>
                  </a:lnTo>
                  <a:cubicBezTo>
                    <a:pt x="844525" y="28847"/>
                    <a:pt x="846931" y="30066"/>
                    <a:pt x="848556" y="31691"/>
                  </a:cubicBezTo>
                  <a:cubicBezTo>
                    <a:pt x="850181" y="33254"/>
                    <a:pt x="850994" y="35192"/>
                    <a:pt x="850994" y="37505"/>
                  </a:cubicBezTo>
                  <a:cubicBezTo>
                    <a:pt x="850994" y="39505"/>
                    <a:pt x="850400" y="41255"/>
                    <a:pt x="849213" y="42755"/>
                  </a:cubicBezTo>
                  <a:cubicBezTo>
                    <a:pt x="848088" y="44256"/>
                    <a:pt x="846556" y="45412"/>
                    <a:pt x="844618" y="46225"/>
                  </a:cubicBezTo>
                  <a:cubicBezTo>
                    <a:pt x="842681" y="47037"/>
                    <a:pt x="840493" y="47443"/>
                    <a:pt x="838055" y="47443"/>
                  </a:cubicBezTo>
                  <a:close/>
                  <a:moveTo>
                    <a:pt x="868770" y="47443"/>
                  </a:moveTo>
                  <a:cubicBezTo>
                    <a:pt x="864832" y="47443"/>
                    <a:pt x="861832" y="46287"/>
                    <a:pt x="859769" y="43974"/>
                  </a:cubicBezTo>
                  <a:cubicBezTo>
                    <a:pt x="857707" y="41662"/>
                    <a:pt x="856675" y="38442"/>
                    <a:pt x="856675" y="34317"/>
                  </a:cubicBezTo>
                  <a:lnTo>
                    <a:pt x="856675" y="13783"/>
                  </a:lnTo>
                  <a:lnTo>
                    <a:pt x="862113" y="13783"/>
                  </a:lnTo>
                  <a:lnTo>
                    <a:pt x="862113" y="33473"/>
                  </a:lnTo>
                  <a:cubicBezTo>
                    <a:pt x="862113" y="36598"/>
                    <a:pt x="862801" y="38880"/>
                    <a:pt x="864176" y="40318"/>
                  </a:cubicBezTo>
                  <a:cubicBezTo>
                    <a:pt x="865614" y="41755"/>
                    <a:pt x="867520" y="42474"/>
                    <a:pt x="869896" y="42474"/>
                  </a:cubicBezTo>
                  <a:cubicBezTo>
                    <a:pt x="871771" y="42474"/>
                    <a:pt x="873396" y="42005"/>
                    <a:pt x="874771" y="41068"/>
                  </a:cubicBezTo>
                  <a:cubicBezTo>
                    <a:pt x="876209" y="40068"/>
                    <a:pt x="877334" y="38786"/>
                    <a:pt x="878147" y="37223"/>
                  </a:cubicBezTo>
                  <a:cubicBezTo>
                    <a:pt x="878959" y="35661"/>
                    <a:pt x="879366" y="34004"/>
                    <a:pt x="879366" y="32254"/>
                  </a:cubicBezTo>
                  <a:lnTo>
                    <a:pt x="879366" y="13783"/>
                  </a:lnTo>
                  <a:lnTo>
                    <a:pt x="884804" y="13783"/>
                  </a:lnTo>
                  <a:lnTo>
                    <a:pt x="884804" y="46412"/>
                  </a:lnTo>
                  <a:lnTo>
                    <a:pt x="879553" y="46412"/>
                  </a:lnTo>
                  <a:lnTo>
                    <a:pt x="879553" y="41724"/>
                  </a:lnTo>
                  <a:lnTo>
                    <a:pt x="879366" y="41724"/>
                  </a:lnTo>
                  <a:cubicBezTo>
                    <a:pt x="878428" y="43287"/>
                    <a:pt x="876990" y="44631"/>
                    <a:pt x="875053" y="45756"/>
                  </a:cubicBezTo>
                  <a:cubicBezTo>
                    <a:pt x="873115" y="46881"/>
                    <a:pt x="871021" y="47443"/>
                    <a:pt x="868770" y="47443"/>
                  </a:cubicBezTo>
                  <a:close/>
                  <a:moveTo>
                    <a:pt x="906387" y="47443"/>
                  </a:moveTo>
                  <a:cubicBezTo>
                    <a:pt x="903449" y="47443"/>
                    <a:pt x="900792" y="46693"/>
                    <a:pt x="898417" y="45193"/>
                  </a:cubicBezTo>
                  <a:cubicBezTo>
                    <a:pt x="896042" y="43693"/>
                    <a:pt x="894166" y="41630"/>
                    <a:pt x="892791" y="39005"/>
                  </a:cubicBezTo>
                  <a:cubicBezTo>
                    <a:pt x="891479" y="36380"/>
                    <a:pt x="890822" y="33410"/>
                    <a:pt x="890822" y="30098"/>
                  </a:cubicBezTo>
                  <a:cubicBezTo>
                    <a:pt x="890822" y="26847"/>
                    <a:pt x="891479" y="23909"/>
                    <a:pt x="892791" y="21284"/>
                  </a:cubicBezTo>
                  <a:cubicBezTo>
                    <a:pt x="894167" y="18596"/>
                    <a:pt x="896042" y="16502"/>
                    <a:pt x="898417" y="15002"/>
                  </a:cubicBezTo>
                  <a:cubicBezTo>
                    <a:pt x="900792" y="13502"/>
                    <a:pt x="903449" y="12752"/>
                    <a:pt x="906387" y="12752"/>
                  </a:cubicBezTo>
                  <a:cubicBezTo>
                    <a:pt x="908887" y="12752"/>
                    <a:pt x="911106" y="13314"/>
                    <a:pt x="913044" y="14439"/>
                  </a:cubicBezTo>
                  <a:cubicBezTo>
                    <a:pt x="914982" y="15564"/>
                    <a:pt x="916482" y="16971"/>
                    <a:pt x="917545" y="18659"/>
                  </a:cubicBezTo>
                  <a:lnTo>
                    <a:pt x="917732" y="18659"/>
                  </a:lnTo>
                  <a:lnTo>
                    <a:pt x="917545" y="14158"/>
                  </a:lnTo>
                  <a:lnTo>
                    <a:pt x="917545" y="656"/>
                  </a:lnTo>
                  <a:lnTo>
                    <a:pt x="922983" y="656"/>
                  </a:lnTo>
                  <a:lnTo>
                    <a:pt x="922983" y="46412"/>
                  </a:lnTo>
                  <a:lnTo>
                    <a:pt x="917732" y="46412"/>
                  </a:lnTo>
                  <a:lnTo>
                    <a:pt x="917732" y="41630"/>
                  </a:lnTo>
                  <a:lnTo>
                    <a:pt x="917545" y="41630"/>
                  </a:lnTo>
                  <a:cubicBezTo>
                    <a:pt x="916482" y="43255"/>
                    <a:pt x="914981" y="44631"/>
                    <a:pt x="913044" y="45756"/>
                  </a:cubicBezTo>
                  <a:cubicBezTo>
                    <a:pt x="911106" y="46881"/>
                    <a:pt x="908887" y="47443"/>
                    <a:pt x="906387" y="47443"/>
                  </a:cubicBezTo>
                  <a:close/>
                  <a:moveTo>
                    <a:pt x="906949" y="42474"/>
                  </a:moveTo>
                  <a:cubicBezTo>
                    <a:pt x="908887" y="42474"/>
                    <a:pt x="910668" y="41974"/>
                    <a:pt x="912294" y="40974"/>
                  </a:cubicBezTo>
                  <a:cubicBezTo>
                    <a:pt x="913919" y="39974"/>
                    <a:pt x="915232" y="38536"/>
                    <a:pt x="916232" y="36661"/>
                  </a:cubicBezTo>
                  <a:cubicBezTo>
                    <a:pt x="917232" y="34786"/>
                    <a:pt x="917732" y="32598"/>
                    <a:pt x="917732" y="30098"/>
                  </a:cubicBezTo>
                  <a:cubicBezTo>
                    <a:pt x="917732" y="27660"/>
                    <a:pt x="917232" y="25503"/>
                    <a:pt x="916232" y="23628"/>
                  </a:cubicBezTo>
                  <a:cubicBezTo>
                    <a:pt x="915232" y="21753"/>
                    <a:pt x="913919" y="20315"/>
                    <a:pt x="912294" y="19315"/>
                  </a:cubicBezTo>
                  <a:cubicBezTo>
                    <a:pt x="910669" y="18252"/>
                    <a:pt x="908887" y="17721"/>
                    <a:pt x="906949" y="17721"/>
                  </a:cubicBezTo>
                  <a:cubicBezTo>
                    <a:pt x="905074" y="17721"/>
                    <a:pt x="903293" y="18252"/>
                    <a:pt x="901605" y="19315"/>
                  </a:cubicBezTo>
                  <a:cubicBezTo>
                    <a:pt x="899980" y="20315"/>
                    <a:pt x="898667" y="21753"/>
                    <a:pt x="897667" y="23628"/>
                  </a:cubicBezTo>
                  <a:cubicBezTo>
                    <a:pt x="896667" y="25503"/>
                    <a:pt x="896167" y="27660"/>
                    <a:pt x="896167" y="30098"/>
                  </a:cubicBezTo>
                  <a:cubicBezTo>
                    <a:pt x="896167" y="32535"/>
                    <a:pt x="896667" y="34723"/>
                    <a:pt x="897667" y="36661"/>
                  </a:cubicBezTo>
                  <a:cubicBezTo>
                    <a:pt x="898667" y="38536"/>
                    <a:pt x="899980" y="39974"/>
                    <a:pt x="901605" y="40974"/>
                  </a:cubicBezTo>
                  <a:cubicBezTo>
                    <a:pt x="903293" y="41974"/>
                    <a:pt x="905074" y="42474"/>
                    <a:pt x="906949" y="42474"/>
                  </a:cubicBezTo>
                  <a:close/>
                  <a:moveTo>
                    <a:pt x="944563" y="47443"/>
                  </a:moveTo>
                  <a:cubicBezTo>
                    <a:pt x="941625" y="47443"/>
                    <a:pt x="938968" y="46693"/>
                    <a:pt x="936593" y="45193"/>
                  </a:cubicBezTo>
                  <a:cubicBezTo>
                    <a:pt x="934218" y="43693"/>
                    <a:pt x="932342" y="41630"/>
                    <a:pt x="930967" y="39005"/>
                  </a:cubicBezTo>
                  <a:cubicBezTo>
                    <a:pt x="929654" y="36380"/>
                    <a:pt x="928998" y="33410"/>
                    <a:pt x="928998" y="30098"/>
                  </a:cubicBezTo>
                  <a:cubicBezTo>
                    <a:pt x="928998" y="26847"/>
                    <a:pt x="929654" y="23909"/>
                    <a:pt x="930967" y="21284"/>
                  </a:cubicBezTo>
                  <a:cubicBezTo>
                    <a:pt x="932342" y="18596"/>
                    <a:pt x="934217" y="16502"/>
                    <a:pt x="936593" y="15002"/>
                  </a:cubicBezTo>
                  <a:cubicBezTo>
                    <a:pt x="938968" y="13502"/>
                    <a:pt x="941624" y="12752"/>
                    <a:pt x="944563" y="12752"/>
                  </a:cubicBezTo>
                  <a:cubicBezTo>
                    <a:pt x="947063" y="12752"/>
                    <a:pt x="949282" y="13314"/>
                    <a:pt x="951220" y="14439"/>
                  </a:cubicBezTo>
                  <a:cubicBezTo>
                    <a:pt x="953157" y="15564"/>
                    <a:pt x="954657" y="16971"/>
                    <a:pt x="955720" y="18659"/>
                  </a:cubicBezTo>
                  <a:lnTo>
                    <a:pt x="955908" y="18659"/>
                  </a:lnTo>
                  <a:lnTo>
                    <a:pt x="955720" y="14158"/>
                  </a:lnTo>
                  <a:lnTo>
                    <a:pt x="955720" y="656"/>
                  </a:lnTo>
                  <a:lnTo>
                    <a:pt x="961158" y="656"/>
                  </a:lnTo>
                  <a:lnTo>
                    <a:pt x="961158" y="46412"/>
                  </a:lnTo>
                  <a:lnTo>
                    <a:pt x="955908" y="46412"/>
                  </a:lnTo>
                  <a:lnTo>
                    <a:pt x="955908" y="41630"/>
                  </a:lnTo>
                  <a:lnTo>
                    <a:pt x="955720" y="41630"/>
                  </a:lnTo>
                  <a:cubicBezTo>
                    <a:pt x="954658" y="43255"/>
                    <a:pt x="953157" y="44631"/>
                    <a:pt x="951220" y="45756"/>
                  </a:cubicBezTo>
                  <a:cubicBezTo>
                    <a:pt x="949282" y="46881"/>
                    <a:pt x="947063" y="47443"/>
                    <a:pt x="944563" y="47443"/>
                  </a:cubicBezTo>
                  <a:close/>
                  <a:moveTo>
                    <a:pt x="945125" y="42474"/>
                  </a:moveTo>
                  <a:cubicBezTo>
                    <a:pt x="947063" y="42474"/>
                    <a:pt x="948844" y="41974"/>
                    <a:pt x="950470" y="40974"/>
                  </a:cubicBezTo>
                  <a:cubicBezTo>
                    <a:pt x="952095" y="39974"/>
                    <a:pt x="953407" y="38536"/>
                    <a:pt x="954408" y="36661"/>
                  </a:cubicBezTo>
                  <a:cubicBezTo>
                    <a:pt x="955408" y="34786"/>
                    <a:pt x="955908" y="32598"/>
                    <a:pt x="955908" y="30098"/>
                  </a:cubicBezTo>
                  <a:cubicBezTo>
                    <a:pt x="955908" y="27660"/>
                    <a:pt x="955407" y="25503"/>
                    <a:pt x="954408" y="23628"/>
                  </a:cubicBezTo>
                  <a:cubicBezTo>
                    <a:pt x="953407" y="21753"/>
                    <a:pt x="952095" y="20315"/>
                    <a:pt x="950470" y="19315"/>
                  </a:cubicBezTo>
                  <a:cubicBezTo>
                    <a:pt x="948844" y="18252"/>
                    <a:pt x="947063" y="17721"/>
                    <a:pt x="945125" y="17721"/>
                  </a:cubicBezTo>
                  <a:cubicBezTo>
                    <a:pt x="943250" y="17721"/>
                    <a:pt x="941468" y="18252"/>
                    <a:pt x="939781" y="19315"/>
                  </a:cubicBezTo>
                  <a:cubicBezTo>
                    <a:pt x="938156" y="20315"/>
                    <a:pt x="936843" y="21753"/>
                    <a:pt x="935843" y="23628"/>
                  </a:cubicBezTo>
                  <a:cubicBezTo>
                    <a:pt x="934842" y="25503"/>
                    <a:pt x="934343" y="27660"/>
                    <a:pt x="934343" y="30098"/>
                  </a:cubicBezTo>
                  <a:cubicBezTo>
                    <a:pt x="934343" y="32535"/>
                    <a:pt x="934842" y="34723"/>
                    <a:pt x="935843" y="36661"/>
                  </a:cubicBezTo>
                  <a:cubicBezTo>
                    <a:pt x="936843" y="38536"/>
                    <a:pt x="938155" y="39974"/>
                    <a:pt x="939781" y="40974"/>
                  </a:cubicBezTo>
                  <a:cubicBezTo>
                    <a:pt x="941468" y="41974"/>
                    <a:pt x="943250" y="42474"/>
                    <a:pt x="945125" y="42474"/>
                  </a:cubicBezTo>
                  <a:close/>
                  <a:moveTo>
                    <a:pt x="983394" y="47443"/>
                  </a:moveTo>
                  <a:cubicBezTo>
                    <a:pt x="980269" y="47443"/>
                    <a:pt x="977456" y="46693"/>
                    <a:pt x="974956" y="45193"/>
                  </a:cubicBezTo>
                  <a:cubicBezTo>
                    <a:pt x="972518" y="43693"/>
                    <a:pt x="970611" y="41630"/>
                    <a:pt x="969236" y="39005"/>
                  </a:cubicBezTo>
                  <a:cubicBezTo>
                    <a:pt x="967861" y="36380"/>
                    <a:pt x="967173" y="33442"/>
                    <a:pt x="967173" y="30191"/>
                  </a:cubicBezTo>
                  <a:cubicBezTo>
                    <a:pt x="967173" y="27066"/>
                    <a:pt x="967798" y="24191"/>
                    <a:pt x="969049" y="21565"/>
                  </a:cubicBezTo>
                  <a:cubicBezTo>
                    <a:pt x="970361" y="18877"/>
                    <a:pt x="972205" y="16752"/>
                    <a:pt x="974581" y="15189"/>
                  </a:cubicBezTo>
                  <a:cubicBezTo>
                    <a:pt x="977018" y="13564"/>
                    <a:pt x="979800" y="12752"/>
                    <a:pt x="982925" y="12752"/>
                  </a:cubicBezTo>
                  <a:cubicBezTo>
                    <a:pt x="986113" y="12752"/>
                    <a:pt x="988863" y="13470"/>
                    <a:pt x="991176" y="14908"/>
                  </a:cubicBezTo>
                  <a:cubicBezTo>
                    <a:pt x="993552" y="16346"/>
                    <a:pt x="995364" y="18315"/>
                    <a:pt x="996615" y="20815"/>
                  </a:cubicBezTo>
                  <a:cubicBezTo>
                    <a:pt x="997865" y="23315"/>
                    <a:pt x="998490" y="26191"/>
                    <a:pt x="998490" y="29441"/>
                  </a:cubicBezTo>
                  <a:cubicBezTo>
                    <a:pt x="998490" y="29941"/>
                    <a:pt x="998458" y="30504"/>
                    <a:pt x="998396" y="31129"/>
                  </a:cubicBezTo>
                  <a:lnTo>
                    <a:pt x="972612" y="31129"/>
                  </a:lnTo>
                  <a:cubicBezTo>
                    <a:pt x="972736" y="33629"/>
                    <a:pt x="973330" y="35723"/>
                    <a:pt x="974393" y="37411"/>
                  </a:cubicBezTo>
                  <a:cubicBezTo>
                    <a:pt x="975456" y="39099"/>
                    <a:pt x="976799" y="40380"/>
                    <a:pt x="978425" y="41255"/>
                  </a:cubicBezTo>
                  <a:cubicBezTo>
                    <a:pt x="980050" y="42068"/>
                    <a:pt x="981769" y="42474"/>
                    <a:pt x="983582" y="42474"/>
                  </a:cubicBezTo>
                  <a:cubicBezTo>
                    <a:pt x="987832" y="42474"/>
                    <a:pt x="991051" y="40536"/>
                    <a:pt x="993239" y="36661"/>
                  </a:cubicBezTo>
                  <a:lnTo>
                    <a:pt x="997833" y="38911"/>
                  </a:lnTo>
                  <a:cubicBezTo>
                    <a:pt x="996458" y="41474"/>
                    <a:pt x="994552" y="43537"/>
                    <a:pt x="992114" y="45099"/>
                  </a:cubicBezTo>
                  <a:cubicBezTo>
                    <a:pt x="989676" y="46662"/>
                    <a:pt x="986770" y="47443"/>
                    <a:pt x="983394" y="47443"/>
                  </a:cubicBezTo>
                  <a:close/>
                  <a:moveTo>
                    <a:pt x="992770" y="26628"/>
                  </a:moveTo>
                  <a:cubicBezTo>
                    <a:pt x="992708" y="25253"/>
                    <a:pt x="992333" y="23909"/>
                    <a:pt x="991645" y="22597"/>
                  </a:cubicBezTo>
                  <a:cubicBezTo>
                    <a:pt x="990958" y="21221"/>
                    <a:pt x="989864" y="20065"/>
                    <a:pt x="988364" y="19127"/>
                  </a:cubicBezTo>
                  <a:cubicBezTo>
                    <a:pt x="986926" y="18190"/>
                    <a:pt x="985113" y="17721"/>
                    <a:pt x="982925" y="17721"/>
                  </a:cubicBezTo>
                  <a:cubicBezTo>
                    <a:pt x="980363" y="17721"/>
                    <a:pt x="978175" y="18534"/>
                    <a:pt x="976362" y="20159"/>
                  </a:cubicBezTo>
                  <a:cubicBezTo>
                    <a:pt x="974612" y="21784"/>
                    <a:pt x="973455" y="23941"/>
                    <a:pt x="972893" y="26628"/>
                  </a:cubicBezTo>
                  <a:lnTo>
                    <a:pt x="992770" y="26628"/>
                  </a:lnTo>
                  <a:close/>
                  <a:moveTo>
                    <a:pt x="1004863" y="13783"/>
                  </a:moveTo>
                  <a:lnTo>
                    <a:pt x="1010020" y="13783"/>
                  </a:lnTo>
                  <a:lnTo>
                    <a:pt x="1010020" y="18565"/>
                  </a:lnTo>
                  <a:lnTo>
                    <a:pt x="1010301" y="18565"/>
                  </a:lnTo>
                  <a:cubicBezTo>
                    <a:pt x="1011176" y="16940"/>
                    <a:pt x="1012583" y="15564"/>
                    <a:pt x="1014521" y="14439"/>
                  </a:cubicBezTo>
                  <a:cubicBezTo>
                    <a:pt x="1016521" y="13314"/>
                    <a:pt x="1018615" y="12752"/>
                    <a:pt x="1020803" y="12752"/>
                  </a:cubicBezTo>
                  <a:cubicBezTo>
                    <a:pt x="1024741" y="12752"/>
                    <a:pt x="1027741" y="13908"/>
                    <a:pt x="1029804" y="16221"/>
                  </a:cubicBezTo>
                  <a:cubicBezTo>
                    <a:pt x="1031866" y="18471"/>
                    <a:pt x="1032898" y="21565"/>
                    <a:pt x="1032898" y="25503"/>
                  </a:cubicBezTo>
                  <a:lnTo>
                    <a:pt x="1032898" y="46412"/>
                  </a:lnTo>
                  <a:lnTo>
                    <a:pt x="1027460" y="46412"/>
                  </a:lnTo>
                  <a:lnTo>
                    <a:pt x="1027460" y="26347"/>
                  </a:lnTo>
                  <a:cubicBezTo>
                    <a:pt x="1027460" y="23284"/>
                    <a:pt x="1026741" y="21096"/>
                    <a:pt x="1025303" y="19784"/>
                  </a:cubicBezTo>
                  <a:cubicBezTo>
                    <a:pt x="1023866" y="18409"/>
                    <a:pt x="1021896" y="17721"/>
                    <a:pt x="1019396" y="17721"/>
                  </a:cubicBezTo>
                  <a:cubicBezTo>
                    <a:pt x="1017646" y="17721"/>
                    <a:pt x="1016052" y="18221"/>
                    <a:pt x="1014614" y="19221"/>
                  </a:cubicBezTo>
                  <a:cubicBezTo>
                    <a:pt x="1013239" y="20159"/>
                    <a:pt x="1012176" y="21440"/>
                    <a:pt x="1011426" y="23065"/>
                  </a:cubicBezTo>
                  <a:cubicBezTo>
                    <a:pt x="1010676" y="24628"/>
                    <a:pt x="1010301" y="26285"/>
                    <a:pt x="1010301" y="28035"/>
                  </a:cubicBezTo>
                  <a:lnTo>
                    <a:pt x="1010301" y="46412"/>
                  </a:lnTo>
                  <a:lnTo>
                    <a:pt x="1004863" y="46412"/>
                  </a:lnTo>
                  <a:lnTo>
                    <a:pt x="1004863" y="13783"/>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8" name="Freeform: Shape 257">
              <a:extLst>
                <a:ext uri="{FF2B5EF4-FFF2-40B4-BE49-F238E27FC236}">
                  <a16:creationId xmlns:a16="http://schemas.microsoft.com/office/drawing/2014/main" id="{CBA1A585-EC88-7F8D-90A3-3FBE0A0124F4}"/>
                </a:ext>
              </a:extLst>
            </p:cNvPr>
            <p:cNvSpPr/>
            <p:nvPr/>
          </p:nvSpPr>
          <p:spPr>
            <a:xfrm>
              <a:off x="4082375" y="2835153"/>
              <a:ext cx="14835" cy="79932"/>
            </a:xfrm>
            <a:custGeom>
              <a:avLst/>
              <a:gdLst>
                <a:gd name="connsiteX0" fmla="*/ 0 w 14835"/>
                <a:gd name="connsiteY0" fmla="*/ 0 h 79932"/>
                <a:gd name="connsiteX1" fmla="*/ 14835 w 14835"/>
                <a:gd name="connsiteY1" fmla="*/ 0 h 79932"/>
                <a:gd name="connsiteX2" fmla="*/ 14835 w 14835"/>
                <a:gd name="connsiteY2" fmla="*/ 79933 h 79932"/>
                <a:gd name="connsiteX3" fmla="*/ 0 w 14835"/>
                <a:gd name="connsiteY3" fmla="*/ 79933 h 79932"/>
                <a:gd name="connsiteX4" fmla="*/ 0 w 14835"/>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5" h="79932">
                  <a:moveTo>
                    <a:pt x="0" y="0"/>
                  </a:moveTo>
                  <a:lnTo>
                    <a:pt x="14835" y="0"/>
                  </a:lnTo>
                  <a:lnTo>
                    <a:pt x="14835"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9" name="Freeform: Shape 258">
              <a:extLst>
                <a:ext uri="{FF2B5EF4-FFF2-40B4-BE49-F238E27FC236}">
                  <a16:creationId xmlns:a16="http://schemas.microsoft.com/office/drawing/2014/main" id="{2ADBC14C-D144-5F32-08F5-19DA139BDB2D}"/>
                </a:ext>
              </a:extLst>
            </p:cNvPr>
            <p:cNvSpPr/>
            <p:nvPr/>
          </p:nvSpPr>
          <p:spPr>
            <a:xfrm>
              <a:off x="4082375" y="2896797"/>
              <a:ext cx="6000" cy="6000"/>
            </a:xfrm>
            <a:custGeom>
              <a:avLst/>
              <a:gdLst>
                <a:gd name="connsiteX0" fmla="*/ 0 w 6000"/>
                <a:gd name="connsiteY0" fmla="*/ 0 h 6000"/>
                <a:gd name="connsiteX1" fmla="*/ 0 w 6000"/>
                <a:gd name="connsiteY1" fmla="*/ 0 h 6000"/>
              </a:gdLst>
              <a:ahLst/>
              <a:cxnLst>
                <a:cxn ang="0">
                  <a:pos x="connsiteX0" y="connsiteY0"/>
                </a:cxn>
                <a:cxn ang="0">
                  <a:pos x="connsiteX1" y="connsiteY1"/>
                </a:cxn>
              </a:cxnLst>
              <a:rect l="l" t="t" r="r" b="b"/>
              <a:pathLst>
                <a:path w="6000" h="6000">
                  <a:moveTo>
                    <a:pt x="0" y="0"/>
                  </a:moveTo>
                  <a:lnTo>
                    <a:pt x="0" y="0"/>
                  </a:ln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0" name="Freeform: Shape 259">
              <a:extLst>
                <a:ext uri="{FF2B5EF4-FFF2-40B4-BE49-F238E27FC236}">
                  <a16:creationId xmlns:a16="http://schemas.microsoft.com/office/drawing/2014/main" id="{9068294A-E457-3587-7FE2-77F21F307EFF}"/>
                </a:ext>
              </a:extLst>
            </p:cNvPr>
            <p:cNvSpPr/>
            <p:nvPr/>
          </p:nvSpPr>
          <p:spPr>
            <a:xfrm>
              <a:off x="3043514" y="2923680"/>
              <a:ext cx="479468" cy="76809"/>
            </a:xfrm>
            <a:custGeom>
              <a:avLst/>
              <a:gdLst>
                <a:gd name="connsiteX0" fmla="*/ 0 w 479468"/>
                <a:gd name="connsiteY0" fmla="*/ 0 h 76809"/>
                <a:gd name="connsiteX1" fmla="*/ 479468 w 479468"/>
                <a:gd name="connsiteY1" fmla="*/ 0 h 76809"/>
                <a:gd name="connsiteX2" fmla="*/ 479468 w 479468"/>
                <a:gd name="connsiteY2" fmla="*/ 76810 h 76809"/>
                <a:gd name="connsiteX3" fmla="*/ 0 w 479468"/>
                <a:gd name="connsiteY3" fmla="*/ 76810 h 76809"/>
                <a:gd name="connsiteX4" fmla="*/ 0 w 479468"/>
                <a:gd name="connsiteY4" fmla="*/ 0 h 7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468" h="76809">
                  <a:moveTo>
                    <a:pt x="0" y="0"/>
                  </a:moveTo>
                  <a:lnTo>
                    <a:pt x="479468" y="0"/>
                  </a:lnTo>
                  <a:lnTo>
                    <a:pt x="479468" y="76810"/>
                  </a:lnTo>
                  <a:lnTo>
                    <a:pt x="0" y="76810"/>
                  </a:lnTo>
                  <a:lnTo>
                    <a:pt x="0" y="0"/>
                  </a:ln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1" name="Freeform: Shape 260">
              <a:extLst>
                <a:ext uri="{FF2B5EF4-FFF2-40B4-BE49-F238E27FC236}">
                  <a16:creationId xmlns:a16="http://schemas.microsoft.com/office/drawing/2014/main" id="{2357A9E9-2753-A91F-3C16-D67AC3C956D3}"/>
                </a:ext>
              </a:extLst>
            </p:cNvPr>
            <p:cNvSpPr/>
            <p:nvPr/>
          </p:nvSpPr>
          <p:spPr>
            <a:xfrm>
              <a:off x="3043514" y="2923484"/>
              <a:ext cx="479468" cy="79932"/>
            </a:xfrm>
            <a:custGeom>
              <a:avLst/>
              <a:gdLst>
                <a:gd name="connsiteX0" fmla="*/ 0 w 479468"/>
                <a:gd name="connsiteY0" fmla="*/ 0 h 79932"/>
                <a:gd name="connsiteX1" fmla="*/ 479468 w 479468"/>
                <a:gd name="connsiteY1" fmla="*/ 0 h 79932"/>
                <a:gd name="connsiteX2" fmla="*/ 479468 w 479468"/>
                <a:gd name="connsiteY2" fmla="*/ 79933 h 79932"/>
                <a:gd name="connsiteX3" fmla="*/ 0 w 479468"/>
                <a:gd name="connsiteY3" fmla="*/ 79933 h 79932"/>
                <a:gd name="connsiteX4" fmla="*/ 0 w 479468"/>
                <a:gd name="connsiteY4" fmla="*/ 0 h 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468" h="79932">
                  <a:moveTo>
                    <a:pt x="0" y="0"/>
                  </a:moveTo>
                  <a:lnTo>
                    <a:pt x="479468" y="0"/>
                  </a:lnTo>
                  <a:lnTo>
                    <a:pt x="479468" y="79933"/>
                  </a:lnTo>
                  <a:lnTo>
                    <a:pt x="0" y="79933"/>
                  </a:lnTo>
                  <a:lnTo>
                    <a:pt x="0" y="0"/>
                  </a:lnTo>
                  <a:close/>
                </a:path>
              </a:pathLst>
            </a:custGeom>
            <a:solidFill>
              <a:srgbClr val="000000">
                <a:alpha val="0"/>
              </a:srgbClr>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2" name="Freeform: Shape 261">
              <a:extLst>
                <a:ext uri="{FF2B5EF4-FFF2-40B4-BE49-F238E27FC236}">
                  <a16:creationId xmlns:a16="http://schemas.microsoft.com/office/drawing/2014/main" id="{1F98B0B6-CAA9-B547-E238-DFF29315D3E5}"/>
                </a:ext>
              </a:extLst>
            </p:cNvPr>
            <p:cNvSpPr/>
            <p:nvPr/>
          </p:nvSpPr>
          <p:spPr>
            <a:xfrm>
              <a:off x="3046795" y="2938716"/>
              <a:ext cx="472140" cy="61226"/>
            </a:xfrm>
            <a:custGeom>
              <a:avLst/>
              <a:gdLst>
                <a:gd name="connsiteX0" fmla="*/ 3938 w 472140"/>
                <a:gd name="connsiteY0" fmla="*/ 7782 h 61226"/>
                <a:gd name="connsiteX1" fmla="*/ 1125 w 472140"/>
                <a:gd name="connsiteY1" fmla="*/ 6657 h 61226"/>
                <a:gd name="connsiteX2" fmla="*/ 0 w 472140"/>
                <a:gd name="connsiteY2" fmla="*/ 3844 h 61226"/>
                <a:gd name="connsiteX3" fmla="*/ 1125 w 472140"/>
                <a:gd name="connsiteY3" fmla="*/ 1125 h 61226"/>
                <a:gd name="connsiteX4" fmla="*/ 3938 w 472140"/>
                <a:gd name="connsiteY4" fmla="*/ 0 h 61226"/>
                <a:gd name="connsiteX5" fmla="*/ 6751 w 472140"/>
                <a:gd name="connsiteY5" fmla="*/ 1125 h 61226"/>
                <a:gd name="connsiteX6" fmla="*/ 7876 w 472140"/>
                <a:gd name="connsiteY6" fmla="*/ 3844 h 61226"/>
                <a:gd name="connsiteX7" fmla="*/ 6751 w 472140"/>
                <a:gd name="connsiteY7" fmla="*/ 6657 h 61226"/>
                <a:gd name="connsiteX8" fmla="*/ 3938 w 472140"/>
                <a:gd name="connsiteY8" fmla="*/ 7782 h 61226"/>
                <a:gd name="connsiteX9" fmla="*/ 1219 w 472140"/>
                <a:gd name="connsiteY9" fmla="*/ 13783 h 61226"/>
                <a:gd name="connsiteX10" fmla="*/ 6657 w 472140"/>
                <a:gd name="connsiteY10" fmla="*/ 13783 h 61226"/>
                <a:gd name="connsiteX11" fmla="*/ 6657 w 472140"/>
                <a:gd name="connsiteY11" fmla="*/ 46412 h 61226"/>
                <a:gd name="connsiteX12" fmla="*/ 1219 w 472140"/>
                <a:gd name="connsiteY12" fmla="*/ 46412 h 61226"/>
                <a:gd name="connsiteX13" fmla="*/ 1219 w 472140"/>
                <a:gd name="connsiteY13" fmla="*/ 13783 h 61226"/>
                <a:gd name="connsiteX14" fmla="*/ 15202 w 472140"/>
                <a:gd name="connsiteY14" fmla="*/ 656 h 61226"/>
                <a:gd name="connsiteX15" fmla="*/ 20640 w 472140"/>
                <a:gd name="connsiteY15" fmla="*/ 656 h 61226"/>
                <a:gd name="connsiteX16" fmla="*/ 20640 w 472140"/>
                <a:gd name="connsiteY16" fmla="*/ 46412 h 61226"/>
                <a:gd name="connsiteX17" fmla="*/ 15202 w 472140"/>
                <a:gd name="connsiteY17" fmla="*/ 46412 h 61226"/>
                <a:gd name="connsiteX18" fmla="*/ 15202 w 472140"/>
                <a:gd name="connsiteY18" fmla="*/ 656 h 61226"/>
                <a:gd name="connsiteX19" fmla="*/ 28695 w 472140"/>
                <a:gd name="connsiteY19" fmla="*/ 656 h 61226"/>
                <a:gd name="connsiteX20" fmla="*/ 34133 w 472140"/>
                <a:gd name="connsiteY20" fmla="*/ 656 h 61226"/>
                <a:gd name="connsiteX21" fmla="*/ 34133 w 472140"/>
                <a:gd name="connsiteY21" fmla="*/ 46412 h 61226"/>
                <a:gd name="connsiteX22" fmla="*/ 28695 w 472140"/>
                <a:gd name="connsiteY22" fmla="*/ 46412 h 61226"/>
                <a:gd name="connsiteX23" fmla="*/ 28695 w 472140"/>
                <a:gd name="connsiteY23" fmla="*/ 656 h 61226"/>
                <a:gd name="connsiteX24" fmla="*/ 42187 w 472140"/>
                <a:gd name="connsiteY24" fmla="*/ 13783 h 61226"/>
                <a:gd name="connsiteX25" fmla="*/ 47344 w 472140"/>
                <a:gd name="connsiteY25" fmla="*/ 13783 h 61226"/>
                <a:gd name="connsiteX26" fmla="*/ 47344 w 472140"/>
                <a:gd name="connsiteY26" fmla="*/ 18565 h 61226"/>
                <a:gd name="connsiteX27" fmla="*/ 47625 w 472140"/>
                <a:gd name="connsiteY27" fmla="*/ 18565 h 61226"/>
                <a:gd name="connsiteX28" fmla="*/ 51845 w 472140"/>
                <a:gd name="connsiteY28" fmla="*/ 14439 h 61226"/>
                <a:gd name="connsiteX29" fmla="*/ 58127 w 472140"/>
                <a:gd name="connsiteY29" fmla="*/ 12752 h 61226"/>
                <a:gd name="connsiteX30" fmla="*/ 67128 w 472140"/>
                <a:gd name="connsiteY30" fmla="*/ 16221 h 61226"/>
                <a:gd name="connsiteX31" fmla="*/ 70222 w 472140"/>
                <a:gd name="connsiteY31" fmla="*/ 25503 h 61226"/>
                <a:gd name="connsiteX32" fmla="*/ 70222 w 472140"/>
                <a:gd name="connsiteY32" fmla="*/ 46412 h 61226"/>
                <a:gd name="connsiteX33" fmla="*/ 64784 w 472140"/>
                <a:gd name="connsiteY33" fmla="*/ 46412 h 61226"/>
                <a:gd name="connsiteX34" fmla="*/ 64784 w 472140"/>
                <a:gd name="connsiteY34" fmla="*/ 26347 h 61226"/>
                <a:gd name="connsiteX35" fmla="*/ 62627 w 472140"/>
                <a:gd name="connsiteY35" fmla="*/ 19784 h 61226"/>
                <a:gd name="connsiteX36" fmla="*/ 56720 w 472140"/>
                <a:gd name="connsiteY36" fmla="*/ 17721 h 61226"/>
                <a:gd name="connsiteX37" fmla="*/ 51939 w 472140"/>
                <a:gd name="connsiteY37" fmla="*/ 19221 h 61226"/>
                <a:gd name="connsiteX38" fmla="*/ 48751 w 472140"/>
                <a:gd name="connsiteY38" fmla="*/ 23065 h 61226"/>
                <a:gd name="connsiteX39" fmla="*/ 47625 w 472140"/>
                <a:gd name="connsiteY39" fmla="*/ 28035 h 61226"/>
                <a:gd name="connsiteX40" fmla="*/ 47625 w 472140"/>
                <a:gd name="connsiteY40" fmla="*/ 46412 h 61226"/>
                <a:gd name="connsiteX41" fmla="*/ 42187 w 472140"/>
                <a:gd name="connsiteY41" fmla="*/ 46412 h 61226"/>
                <a:gd name="connsiteX42" fmla="*/ 42187 w 472140"/>
                <a:gd name="connsiteY42" fmla="*/ 13783 h 61226"/>
                <a:gd name="connsiteX43" fmla="*/ 92594 w 472140"/>
                <a:gd name="connsiteY43" fmla="*/ 47443 h 61226"/>
                <a:gd name="connsiteX44" fmla="*/ 84156 w 472140"/>
                <a:gd name="connsiteY44" fmla="*/ 45193 h 61226"/>
                <a:gd name="connsiteX45" fmla="*/ 78436 w 472140"/>
                <a:gd name="connsiteY45" fmla="*/ 39005 h 61226"/>
                <a:gd name="connsiteX46" fmla="*/ 76373 w 472140"/>
                <a:gd name="connsiteY46" fmla="*/ 30191 h 61226"/>
                <a:gd name="connsiteX47" fmla="*/ 78249 w 472140"/>
                <a:gd name="connsiteY47" fmla="*/ 21565 h 61226"/>
                <a:gd name="connsiteX48" fmla="*/ 83780 w 472140"/>
                <a:gd name="connsiteY48" fmla="*/ 15189 h 61226"/>
                <a:gd name="connsiteX49" fmla="*/ 92125 w 472140"/>
                <a:gd name="connsiteY49" fmla="*/ 12752 h 61226"/>
                <a:gd name="connsiteX50" fmla="*/ 100376 w 472140"/>
                <a:gd name="connsiteY50" fmla="*/ 14908 h 61226"/>
                <a:gd name="connsiteX51" fmla="*/ 105814 w 472140"/>
                <a:gd name="connsiteY51" fmla="*/ 20815 h 61226"/>
                <a:gd name="connsiteX52" fmla="*/ 107690 w 472140"/>
                <a:gd name="connsiteY52" fmla="*/ 29441 h 61226"/>
                <a:gd name="connsiteX53" fmla="*/ 107596 w 472140"/>
                <a:gd name="connsiteY53" fmla="*/ 31129 h 61226"/>
                <a:gd name="connsiteX54" fmla="*/ 81811 w 472140"/>
                <a:gd name="connsiteY54" fmla="*/ 31129 h 61226"/>
                <a:gd name="connsiteX55" fmla="*/ 83593 w 472140"/>
                <a:gd name="connsiteY55" fmla="*/ 37411 h 61226"/>
                <a:gd name="connsiteX56" fmla="*/ 87625 w 472140"/>
                <a:gd name="connsiteY56" fmla="*/ 41255 h 61226"/>
                <a:gd name="connsiteX57" fmla="*/ 92782 w 472140"/>
                <a:gd name="connsiteY57" fmla="*/ 42474 h 61226"/>
                <a:gd name="connsiteX58" fmla="*/ 102439 w 472140"/>
                <a:gd name="connsiteY58" fmla="*/ 36661 h 61226"/>
                <a:gd name="connsiteX59" fmla="*/ 107033 w 472140"/>
                <a:gd name="connsiteY59" fmla="*/ 38911 h 61226"/>
                <a:gd name="connsiteX60" fmla="*/ 101314 w 472140"/>
                <a:gd name="connsiteY60" fmla="*/ 45099 h 61226"/>
                <a:gd name="connsiteX61" fmla="*/ 92594 w 472140"/>
                <a:gd name="connsiteY61" fmla="*/ 47443 h 61226"/>
                <a:gd name="connsiteX62" fmla="*/ 101970 w 472140"/>
                <a:gd name="connsiteY62" fmla="*/ 26628 h 61226"/>
                <a:gd name="connsiteX63" fmla="*/ 100845 w 472140"/>
                <a:gd name="connsiteY63" fmla="*/ 22597 h 61226"/>
                <a:gd name="connsiteX64" fmla="*/ 97563 w 472140"/>
                <a:gd name="connsiteY64" fmla="*/ 19127 h 61226"/>
                <a:gd name="connsiteX65" fmla="*/ 92125 w 472140"/>
                <a:gd name="connsiteY65" fmla="*/ 17721 h 61226"/>
                <a:gd name="connsiteX66" fmla="*/ 85562 w 472140"/>
                <a:gd name="connsiteY66" fmla="*/ 20159 h 61226"/>
                <a:gd name="connsiteX67" fmla="*/ 82093 w 472140"/>
                <a:gd name="connsiteY67" fmla="*/ 26628 h 61226"/>
                <a:gd name="connsiteX68" fmla="*/ 101970 w 472140"/>
                <a:gd name="connsiteY68" fmla="*/ 26628 h 61226"/>
                <a:gd name="connsiteX69" fmla="*/ 125728 w 472140"/>
                <a:gd name="connsiteY69" fmla="*/ 47443 h 61226"/>
                <a:gd name="connsiteX70" fmla="*/ 116914 w 472140"/>
                <a:gd name="connsiteY70" fmla="*/ 45006 h 61226"/>
                <a:gd name="connsiteX71" fmla="*/ 112039 w 472140"/>
                <a:gd name="connsiteY71" fmla="*/ 38630 h 61226"/>
                <a:gd name="connsiteX72" fmla="*/ 116914 w 472140"/>
                <a:gd name="connsiteY72" fmla="*/ 36473 h 61226"/>
                <a:gd name="connsiteX73" fmla="*/ 120477 w 472140"/>
                <a:gd name="connsiteY73" fmla="*/ 41068 h 61226"/>
                <a:gd name="connsiteX74" fmla="*/ 125728 w 472140"/>
                <a:gd name="connsiteY74" fmla="*/ 42662 h 61226"/>
                <a:gd name="connsiteX75" fmla="*/ 130979 w 472140"/>
                <a:gd name="connsiteY75" fmla="*/ 41443 h 61226"/>
                <a:gd name="connsiteX76" fmla="*/ 133135 w 472140"/>
                <a:gd name="connsiteY76" fmla="*/ 37880 h 61226"/>
                <a:gd name="connsiteX77" fmla="*/ 131447 w 472140"/>
                <a:gd name="connsiteY77" fmla="*/ 34598 h 61226"/>
                <a:gd name="connsiteX78" fmla="*/ 126009 w 472140"/>
                <a:gd name="connsiteY78" fmla="*/ 32442 h 61226"/>
                <a:gd name="connsiteX79" fmla="*/ 122071 w 472140"/>
                <a:gd name="connsiteY79" fmla="*/ 31410 h 61226"/>
                <a:gd name="connsiteX80" fmla="*/ 115602 w 472140"/>
                <a:gd name="connsiteY80" fmla="*/ 28129 h 61226"/>
                <a:gd name="connsiteX81" fmla="*/ 113164 w 472140"/>
                <a:gd name="connsiteY81" fmla="*/ 22222 h 61226"/>
                <a:gd name="connsiteX82" fmla="*/ 114852 w 472140"/>
                <a:gd name="connsiteY82" fmla="*/ 17252 h 61226"/>
                <a:gd name="connsiteX83" fmla="*/ 119352 w 472140"/>
                <a:gd name="connsiteY83" fmla="*/ 13970 h 61226"/>
                <a:gd name="connsiteX84" fmla="*/ 125447 w 472140"/>
                <a:gd name="connsiteY84" fmla="*/ 12752 h 61226"/>
                <a:gd name="connsiteX85" fmla="*/ 133041 w 472140"/>
                <a:gd name="connsiteY85" fmla="*/ 14627 h 61226"/>
                <a:gd name="connsiteX86" fmla="*/ 137823 w 472140"/>
                <a:gd name="connsiteY86" fmla="*/ 19784 h 61226"/>
                <a:gd name="connsiteX87" fmla="*/ 133135 w 472140"/>
                <a:gd name="connsiteY87" fmla="*/ 21940 h 61226"/>
                <a:gd name="connsiteX88" fmla="*/ 125353 w 472140"/>
                <a:gd name="connsiteY88" fmla="*/ 17627 h 61226"/>
                <a:gd name="connsiteX89" fmla="*/ 120665 w 472140"/>
                <a:gd name="connsiteY89" fmla="*/ 18940 h 61226"/>
                <a:gd name="connsiteX90" fmla="*/ 118696 w 472140"/>
                <a:gd name="connsiteY90" fmla="*/ 22034 h 61226"/>
                <a:gd name="connsiteX91" fmla="*/ 120102 w 472140"/>
                <a:gd name="connsiteY91" fmla="*/ 24941 h 61226"/>
                <a:gd name="connsiteX92" fmla="*/ 124321 w 472140"/>
                <a:gd name="connsiteY92" fmla="*/ 26816 h 61226"/>
                <a:gd name="connsiteX93" fmla="*/ 129010 w 472140"/>
                <a:gd name="connsiteY93" fmla="*/ 28035 h 61226"/>
                <a:gd name="connsiteX94" fmla="*/ 136229 w 472140"/>
                <a:gd name="connsiteY94" fmla="*/ 31691 h 61226"/>
                <a:gd name="connsiteX95" fmla="*/ 138667 w 472140"/>
                <a:gd name="connsiteY95" fmla="*/ 37505 h 61226"/>
                <a:gd name="connsiteX96" fmla="*/ 136886 w 472140"/>
                <a:gd name="connsiteY96" fmla="*/ 42755 h 61226"/>
                <a:gd name="connsiteX97" fmla="*/ 132291 w 472140"/>
                <a:gd name="connsiteY97" fmla="*/ 46225 h 61226"/>
                <a:gd name="connsiteX98" fmla="*/ 125728 w 472140"/>
                <a:gd name="connsiteY98" fmla="*/ 47443 h 61226"/>
                <a:gd name="connsiteX99" fmla="*/ 155974 w 472140"/>
                <a:gd name="connsiteY99" fmla="*/ 47443 h 61226"/>
                <a:gd name="connsiteX100" fmla="*/ 147161 w 472140"/>
                <a:gd name="connsiteY100" fmla="*/ 45006 h 61226"/>
                <a:gd name="connsiteX101" fmla="*/ 142285 w 472140"/>
                <a:gd name="connsiteY101" fmla="*/ 38630 h 61226"/>
                <a:gd name="connsiteX102" fmla="*/ 147161 w 472140"/>
                <a:gd name="connsiteY102" fmla="*/ 36473 h 61226"/>
                <a:gd name="connsiteX103" fmla="*/ 150724 w 472140"/>
                <a:gd name="connsiteY103" fmla="*/ 41068 h 61226"/>
                <a:gd name="connsiteX104" fmla="*/ 155974 w 472140"/>
                <a:gd name="connsiteY104" fmla="*/ 42662 h 61226"/>
                <a:gd name="connsiteX105" fmla="*/ 161225 w 472140"/>
                <a:gd name="connsiteY105" fmla="*/ 41443 h 61226"/>
                <a:gd name="connsiteX106" fmla="*/ 163382 w 472140"/>
                <a:gd name="connsiteY106" fmla="*/ 37880 h 61226"/>
                <a:gd name="connsiteX107" fmla="*/ 161694 w 472140"/>
                <a:gd name="connsiteY107" fmla="*/ 34598 h 61226"/>
                <a:gd name="connsiteX108" fmla="*/ 156256 w 472140"/>
                <a:gd name="connsiteY108" fmla="*/ 32442 h 61226"/>
                <a:gd name="connsiteX109" fmla="*/ 152318 w 472140"/>
                <a:gd name="connsiteY109" fmla="*/ 31410 h 61226"/>
                <a:gd name="connsiteX110" fmla="*/ 145848 w 472140"/>
                <a:gd name="connsiteY110" fmla="*/ 28129 h 61226"/>
                <a:gd name="connsiteX111" fmla="*/ 143410 w 472140"/>
                <a:gd name="connsiteY111" fmla="*/ 22222 h 61226"/>
                <a:gd name="connsiteX112" fmla="*/ 145098 w 472140"/>
                <a:gd name="connsiteY112" fmla="*/ 17252 h 61226"/>
                <a:gd name="connsiteX113" fmla="*/ 149599 w 472140"/>
                <a:gd name="connsiteY113" fmla="*/ 13970 h 61226"/>
                <a:gd name="connsiteX114" fmla="*/ 155693 w 472140"/>
                <a:gd name="connsiteY114" fmla="*/ 12752 h 61226"/>
                <a:gd name="connsiteX115" fmla="*/ 163288 w 472140"/>
                <a:gd name="connsiteY115" fmla="*/ 14627 h 61226"/>
                <a:gd name="connsiteX116" fmla="*/ 168070 w 472140"/>
                <a:gd name="connsiteY116" fmla="*/ 19784 h 61226"/>
                <a:gd name="connsiteX117" fmla="*/ 163382 w 472140"/>
                <a:gd name="connsiteY117" fmla="*/ 21940 h 61226"/>
                <a:gd name="connsiteX118" fmla="*/ 155599 w 472140"/>
                <a:gd name="connsiteY118" fmla="*/ 17627 h 61226"/>
                <a:gd name="connsiteX119" fmla="*/ 150911 w 472140"/>
                <a:gd name="connsiteY119" fmla="*/ 18940 h 61226"/>
                <a:gd name="connsiteX120" fmla="*/ 148942 w 472140"/>
                <a:gd name="connsiteY120" fmla="*/ 22034 h 61226"/>
                <a:gd name="connsiteX121" fmla="*/ 150349 w 472140"/>
                <a:gd name="connsiteY121" fmla="*/ 24941 h 61226"/>
                <a:gd name="connsiteX122" fmla="*/ 154568 w 472140"/>
                <a:gd name="connsiteY122" fmla="*/ 26816 h 61226"/>
                <a:gd name="connsiteX123" fmla="*/ 159256 w 472140"/>
                <a:gd name="connsiteY123" fmla="*/ 28035 h 61226"/>
                <a:gd name="connsiteX124" fmla="*/ 166476 w 472140"/>
                <a:gd name="connsiteY124" fmla="*/ 31691 h 61226"/>
                <a:gd name="connsiteX125" fmla="*/ 168914 w 472140"/>
                <a:gd name="connsiteY125" fmla="*/ 37505 h 61226"/>
                <a:gd name="connsiteX126" fmla="*/ 167132 w 472140"/>
                <a:gd name="connsiteY126" fmla="*/ 42755 h 61226"/>
                <a:gd name="connsiteX127" fmla="*/ 162538 w 472140"/>
                <a:gd name="connsiteY127" fmla="*/ 46225 h 61226"/>
                <a:gd name="connsiteX128" fmla="*/ 155974 w 472140"/>
                <a:gd name="connsiteY128" fmla="*/ 47443 h 61226"/>
                <a:gd name="connsiteX129" fmla="*/ 170844 w 472140"/>
                <a:gd name="connsiteY129" fmla="*/ 46412 h 61226"/>
                <a:gd name="connsiteX130" fmla="*/ 170844 w 472140"/>
                <a:gd name="connsiteY130" fmla="*/ 46412 h 61226"/>
                <a:gd name="connsiteX131" fmla="*/ 192899 w 472140"/>
                <a:gd name="connsiteY131" fmla="*/ 7782 h 61226"/>
                <a:gd name="connsiteX132" fmla="*/ 190086 w 472140"/>
                <a:gd name="connsiteY132" fmla="*/ 6657 h 61226"/>
                <a:gd name="connsiteX133" fmla="*/ 188961 w 472140"/>
                <a:gd name="connsiteY133" fmla="*/ 3844 h 61226"/>
                <a:gd name="connsiteX134" fmla="*/ 190086 w 472140"/>
                <a:gd name="connsiteY134" fmla="*/ 1125 h 61226"/>
                <a:gd name="connsiteX135" fmla="*/ 192899 w 472140"/>
                <a:gd name="connsiteY135" fmla="*/ 0 h 61226"/>
                <a:gd name="connsiteX136" fmla="*/ 195712 w 472140"/>
                <a:gd name="connsiteY136" fmla="*/ 1125 h 61226"/>
                <a:gd name="connsiteX137" fmla="*/ 196837 w 472140"/>
                <a:gd name="connsiteY137" fmla="*/ 3844 h 61226"/>
                <a:gd name="connsiteX138" fmla="*/ 195712 w 472140"/>
                <a:gd name="connsiteY138" fmla="*/ 6657 h 61226"/>
                <a:gd name="connsiteX139" fmla="*/ 192899 w 472140"/>
                <a:gd name="connsiteY139" fmla="*/ 7782 h 61226"/>
                <a:gd name="connsiteX140" fmla="*/ 190180 w 472140"/>
                <a:gd name="connsiteY140" fmla="*/ 13783 h 61226"/>
                <a:gd name="connsiteX141" fmla="*/ 195618 w 472140"/>
                <a:gd name="connsiteY141" fmla="*/ 13783 h 61226"/>
                <a:gd name="connsiteX142" fmla="*/ 195618 w 472140"/>
                <a:gd name="connsiteY142" fmla="*/ 46412 h 61226"/>
                <a:gd name="connsiteX143" fmla="*/ 190180 w 472140"/>
                <a:gd name="connsiteY143" fmla="*/ 46412 h 61226"/>
                <a:gd name="connsiteX144" fmla="*/ 190180 w 472140"/>
                <a:gd name="connsiteY144" fmla="*/ 13783 h 61226"/>
                <a:gd name="connsiteX145" fmla="*/ 204163 w 472140"/>
                <a:gd name="connsiteY145" fmla="*/ 13783 h 61226"/>
                <a:gd name="connsiteX146" fmla="*/ 209320 w 472140"/>
                <a:gd name="connsiteY146" fmla="*/ 13783 h 61226"/>
                <a:gd name="connsiteX147" fmla="*/ 209320 w 472140"/>
                <a:gd name="connsiteY147" fmla="*/ 18565 h 61226"/>
                <a:gd name="connsiteX148" fmla="*/ 209601 w 472140"/>
                <a:gd name="connsiteY148" fmla="*/ 18565 h 61226"/>
                <a:gd name="connsiteX149" fmla="*/ 213820 w 472140"/>
                <a:gd name="connsiteY149" fmla="*/ 14439 h 61226"/>
                <a:gd name="connsiteX150" fmla="*/ 220102 w 472140"/>
                <a:gd name="connsiteY150" fmla="*/ 12752 h 61226"/>
                <a:gd name="connsiteX151" fmla="*/ 229103 w 472140"/>
                <a:gd name="connsiteY151" fmla="*/ 16221 h 61226"/>
                <a:gd name="connsiteX152" fmla="*/ 232198 w 472140"/>
                <a:gd name="connsiteY152" fmla="*/ 25503 h 61226"/>
                <a:gd name="connsiteX153" fmla="*/ 232198 w 472140"/>
                <a:gd name="connsiteY153" fmla="*/ 46412 h 61226"/>
                <a:gd name="connsiteX154" fmla="*/ 226759 w 472140"/>
                <a:gd name="connsiteY154" fmla="*/ 46412 h 61226"/>
                <a:gd name="connsiteX155" fmla="*/ 226759 w 472140"/>
                <a:gd name="connsiteY155" fmla="*/ 26347 h 61226"/>
                <a:gd name="connsiteX156" fmla="*/ 224603 w 472140"/>
                <a:gd name="connsiteY156" fmla="*/ 19784 h 61226"/>
                <a:gd name="connsiteX157" fmla="*/ 218696 w 472140"/>
                <a:gd name="connsiteY157" fmla="*/ 17721 h 61226"/>
                <a:gd name="connsiteX158" fmla="*/ 213914 w 472140"/>
                <a:gd name="connsiteY158" fmla="*/ 19221 h 61226"/>
                <a:gd name="connsiteX159" fmla="*/ 210726 w 472140"/>
                <a:gd name="connsiteY159" fmla="*/ 23065 h 61226"/>
                <a:gd name="connsiteX160" fmla="*/ 209601 w 472140"/>
                <a:gd name="connsiteY160" fmla="*/ 28035 h 61226"/>
                <a:gd name="connsiteX161" fmla="*/ 209601 w 472140"/>
                <a:gd name="connsiteY161" fmla="*/ 46412 h 61226"/>
                <a:gd name="connsiteX162" fmla="*/ 204163 w 472140"/>
                <a:gd name="connsiteY162" fmla="*/ 46412 h 61226"/>
                <a:gd name="connsiteX163" fmla="*/ 204163 w 472140"/>
                <a:gd name="connsiteY163" fmla="*/ 13783 h 61226"/>
                <a:gd name="connsiteX164" fmla="*/ 236005 w 472140"/>
                <a:gd name="connsiteY164" fmla="*/ 46412 h 61226"/>
                <a:gd name="connsiteX165" fmla="*/ 236005 w 472140"/>
                <a:gd name="connsiteY165" fmla="*/ 46412 h 61226"/>
                <a:gd name="connsiteX166" fmla="*/ 254872 w 472140"/>
                <a:gd name="connsiteY166" fmla="*/ 656 h 61226"/>
                <a:gd name="connsiteX167" fmla="*/ 260310 w 472140"/>
                <a:gd name="connsiteY167" fmla="*/ 656 h 61226"/>
                <a:gd name="connsiteX168" fmla="*/ 260310 w 472140"/>
                <a:gd name="connsiteY168" fmla="*/ 14158 h 61226"/>
                <a:gd name="connsiteX169" fmla="*/ 260029 w 472140"/>
                <a:gd name="connsiteY169" fmla="*/ 18565 h 61226"/>
                <a:gd name="connsiteX170" fmla="*/ 260310 w 472140"/>
                <a:gd name="connsiteY170" fmla="*/ 18565 h 61226"/>
                <a:gd name="connsiteX171" fmla="*/ 264530 w 472140"/>
                <a:gd name="connsiteY171" fmla="*/ 14439 h 61226"/>
                <a:gd name="connsiteX172" fmla="*/ 270905 w 472140"/>
                <a:gd name="connsiteY172" fmla="*/ 12752 h 61226"/>
                <a:gd name="connsiteX173" fmla="*/ 280000 w 472140"/>
                <a:gd name="connsiteY173" fmla="*/ 16315 h 61226"/>
                <a:gd name="connsiteX174" fmla="*/ 283094 w 472140"/>
                <a:gd name="connsiteY174" fmla="*/ 25503 h 61226"/>
                <a:gd name="connsiteX175" fmla="*/ 283094 w 472140"/>
                <a:gd name="connsiteY175" fmla="*/ 46412 h 61226"/>
                <a:gd name="connsiteX176" fmla="*/ 277656 w 472140"/>
                <a:gd name="connsiteY176" fmla="*/ 46412 h 61226"/>
                <a:gd name="connsiteX177" fmla="*/ 277656 w 472140"/>
                <a:gd name="connsiteY177" fmla="*/ 26347 h 61226"/>
                <a:gd name="connsiteX178" fmla="*/ 275406 w 472140"/>
                <a:gd name="connsiteY178" fmla="*/ 19877 h 61226"/>
                <a:gd name="connsiteX179" fmla="*/ 269687 w 472140"/>
                <a:gd name="connsiteY179" fmla="*/ 17721 h 61226"/>
                <a:gd name="connsiteX180" fmla="*/ 264905 w 472140"/>
                <a:gd name="connsiteY180" fmla="*/ 19315 h 61226"/>
                <a:gd name="connsiteX181" fmla="*/ 261529 w 472140"/>
                <a:gd name="connsiteY181" fmla="*/ 23253 h 61226"/>
                <a:gd name="connsiteX182" fmla="*/ 260310 w 472140"/>
                <a:gd name="connsiteY182" fmla="*/ 28222 h 61226"/>
                <a:gd name="connsiteX183" fmla="*/ 260310 w 472140"/>
                <a:gd name="connsiteY183" fmla="*/ 46412 h 61226"/>
                <a:gd name="connsiteX184" fmla="*/ 254872 w 472140"/>
                <a:gd name="connsiteY184" fmla="*/ 46412 h 61226"/>
                <a:gd name="connsiteX185" fmla="*/ 254872 w 472140"/>
                <a:gd name="connsiteY185" fmla="*/ 656 h 61226"/>
                <a:gd name="connsiteX186" fmla="*/ 305471 w 472140"/>
                <a:gd name="connsiteY186" fmla="*/ 47443 h 61226"/>
                <a:gd name="connsiteX187" fmla="*/ 297032 w 472140"/>
                <a:gd name="connsiteY187" fmla="*/ 45193 h 61226"/>
                <a:gd name="connsiteX188" fmla="*/ 291313 w 472140"/>
                <a:gd name="connsiteY188" fmla="*/ 39005 h 61226"/>
                <a:gd name="connsiteX189" fmla="*/ 289250 w 472140"/>
                <a:gd name="connsiteY189" fmla="*/ 30191 h 61226"/>
                <a:gd name="connsiteX190" fmla="*/ 291125 w 472140"/>
                <a:gd name="connsiteY190" fmla="*/ 21565 h 61226"/>
                <a:gd name="connsiteX191" fmla="*/ 296657 w 472140"/>
                <a:gd name="connsiteY191" fmla="*/ 15189 h 61226"/>
                <a:gd name="connsiteX192" fmla="*/ 305002 w 472140"/>
                <a:gd name="connsiteY192" fmla="*/ 12752 h 61226"/>
                <a:gd name="connsiteX193" fmla="*/ 313253 w 472140"/>
                <a:gd name="connsiteY193" fmla="*/ 14908 h 61226"/>
                <a:gd name="connsiteX194" fmla="*/ 318691 w 472140"/>
                <a:gd name="connsiteY194" fmla="*/ 20815 h 61226"/>
                <a:gd name="connsiteX195" fmla="*/ 320567 w 472140"/>
                <a:gd name="connsiteY195" fmla="*/ 29441 h 61226"/>
                <a:gd name="connsiteX196" fmla="*/ 320473 w 472140"/>
                <a:gd name="connsiteY196" fmla="*/ 31129 h 61226"/>
                <a:gd name="connsiteX197" fmla="*/ 294688 w 472140"/>
                <a:gd name="connsiteY197" fmla="*/ 31129 h 61226"/>
                <a:gd name="connsiteX198" fmla="*/ 296470 w 472140"/>
                <a:gd name="connsiteY198" fmla="*/ 37411 h 61226"/>
                <a:gd name="connsiteX199" fmla="*/ 300502 w 472140"/>
                <a:gd name="connsiteY199" fmla="*/ 41255 h 61226"/>
                <a:gd name="connsiteX200" fmla="*/ 305658 w 472140"/>
                <a:gd name="connsiteY200" fmla="*/ 42474 h 61226"/>
                <a:gd name="connsiteX201" fmla="*/ 315316 w 472140"/>
                <a:gd name="connsiteY201" fmla="*/ 36661 h 61226"/>
                <a:gd name="connsiteX202" fmla="*/ 319910 w 472140"/>
                <a:gd name="connsiteY202" fmla="*/ 38911 h 61226"/>
                <a:gd name="connsiteX203" fmla="*/ 314191 w 472140"/>
                <a:gd name="connsiteY203" fmla="*/ 45099 h 61226"/>
                <a:gd name="connsiteX204" fmla="*/ 305471 w 472140"/>
                <a:gd name="connsiteY204" fmla="*/ 47443 h 61226"/>
                <a:gd name="connsiteX205" fmla="*/ 314847 w 472140"/>
                <a:gd name="connsiteY205" fmla="*/ 26628 h 61226"/>
                <a:gd name="connsiteX206" fmla="*/ 313722 w 472140"/>
                <a:gd name="connsiteY206" fmla="*/ 22597 h 61226"/>
                <a:gd name="connsiteX207" fmla="*/ 310440 w 472140"/>
                <a:gd name="connsiteY207" fmla="*/ 19127 h 61226"/>
                <a:gd name="connsiteX208" fmla="*/ 305002 w 472140"/>
                <a:gd name="connsiteY208" fmla="*/ 17721 h 61226"/>
                <a:gd name="connsiteX209" fmla="*/ 298439 w 472140"/>
                <a:gd name="connsiteY209" fmla="*/ 20159 h 61226"/>
                <a:gd name="connsiteX210" fmla="*/ 294970 w 472140"/>
                <a:gd name="connsiteY210" fmla="*/ 26628 h 61226"/>
                <a:gd name="connsiteX211" fmla="*/ 314847 w 472140"/>
                <a:gd name="connsiteY211" fmla="*/ 26628 h 61226"/>
                <a:gd name="connsiteX212" fmla="*/ 326939 w 472140"/>
                <a:gd name="connsiteY212" fmla="*/ 13783 h 61226"/>
                <a:gd name="connsiteX213" fmla="*/ 332096 w 472140"/>
                <a:gd name="connsiteY213" fmla="*/ 13783 h 61226"/>
                <a:gd name="connsiteX214" fmla="*/ 332096 w 472140"/>
                <a:gd name="connsiteY214" fmla="*/ 19034 h 61226"/>
                <a:gd name="connsiteX215" fmla="*/ 332378 w 472140"/>
                <a:gd name="connsiteY215" fmla="*/ 19034 h 61226"/>
                <a:gd name="connsiteX216" fmla="*/ 336034 w 472140"/>
                <a:gd name="connsiteY216" fmla="*/ 14627 h 61226"/>
                <a:gd name="connsiteX217" fmla="*/ 341848 w 472140"/>
                <a:gd name="connsiteY217" fmla="*/ 12845 h 61226"/>
                <a:gd name="connsiteX218" fmla="*/ 345692 w 472140"/>
                <a:gd name="connsiteY218" fmla="*/ 13502 h 61226"/>
                <a:gd name="connsiteX219" fmla="*/ 345692 w 472140"/>
                <a:gd name="connsiteY219" fmla="*/ 19409 h 61226"/>
                <a:gd name="connsiteX220" fmla="*/ 341097 w 472140"/>
                <a:gd name="connsiteY220" fmla="*/ 18377 h 61226"/>
                <a:gd name="connsiteX221" fmla="*/ 336691 w 472140"/>
                <a:gd name="connsiteY221" fmla="*/ 19690 h 61226"/>
                <a:gd name="connsiteX222" fmla="*/ 333503 w 472140"/>
                <a:gd name="connsiteY222" fmla="*/ 23347 h 61226"/>
                <a:gd name="connsiteX223" fmla="*/ 332378 w 472140"/>
                <a:gd name="connsiteY223" fmla="*/ 28222 h 61226"/>
                <a:gd name="connsiteX224" fmla="*/ 332378 w 472140"/>
                <a:gd name="connsiteY224" fmla="*/ 46412 h 61226"/>
                <a:gd name="connsiteX225" fmla="*/ 326939 w 472140"/>
                <a:gd name="connsiteY225" fmla="*/ 46412 h 61226"/>
                <a:gd name="connsiteX226" fmla="*/ 326939 w 472140"/>
                <a:gd name="connsiteY226" fmla="*/ 13783 h 61226"/>
                <a:gd name="connsiteX227" fmla="*/ 346888 w 472140"/>
                <a:gd name="connsiteY227" fmla="*/ 46412 h 61226"/>
                <a:gd name="connsiteX228" fmla="*/ 346888 w 472140"/>
                <a:gd name="connsiteY228" fmla="*/ 46412 h 61226"/>
                <a:gd name="connsiteX229" fmla="*/ 379632 w 472140"/>
                <a:gd name="connsiteY229" fmla="*/ 47443 h 61226"/>
                <a:gd name="connsiteX230" fmla="*/ 371662 w 472140"/>
                <a:gd name="connsiteY230" fmla="*/ 45193 h 61226"/>
                <a:gd name="connsiteX231" fmla="*/ 366036 w 472140"/>
                <a:gd name="connsiteY231" fmla="*/ 39005 h 61226"/>
                <a:gd name="connsiteX232" fmla="*/ 364067 w 472140"/>
                <a:gd name="connsiteY232" fmla="*/ 30098 h 61226"/>
                <a:gd name="connsiteX233" fmla="*/ 366036 w 472140"/>
                <a:gd name="connsiteY233" fmla="*/ 21284 h 61226"/>
                <a:gd name="connsiteX234" fmla="*/ 371662 w 472140"/>
                <a:gd name="connsiteY234" fmla="*/ 15002 h 61226"/>
                <a:gd name="connsiteX235" fmla="*/ 379632 w 472140"/>
                <a:gd name="connsiteY235" fmla="*/ 12752 h 61226"/>
                <a:gd name="connsiteX236" fmla="*/ 386289 w 472140"/>
                <a:gd name="connsiteY236" fmla="*/ 14439 h 61226"/>
                <a:gd name="connsiteX237" fmla="*/ 390789 w 472140"/>
                <a:gd name="connsiteY237" fmla="*/ 18659 h 61226"/>
                <a:gd name="connsiteX238" fmla="*/ 390977 w 472140"/>
                <a:gd name="connsiteY238" fmla="*/ 18659 h 61226"/>
                <a:gd name="connsiteX239" fmla="*/ 390789 w 472140"/>
                <a:gd name="connsiteY239" fmla="*/ 14158 h 61226"/>
                <a:gd name="connsiteX240" fmla="*/ 390789 w 472140"/>
                <a:gd name="connsiteY240" fmla="*/ 656 h 61226"/>
                <a:gd name="connsiteX241" fmla="*/ 396228 w 472140"/>
                <a:gd name="connsiteY241" fmla="*/ 656 h 61226"/>
                <a:gd name="connsiteX242" fmla="*/ 396228 w 472140"/>
                <a:gd name="connsiteY242" fmla="*/ 46412 h 61226"/>
                <a:gd name="connsiteX243" fmla="*/ 390977 w 472140"/>
                <a:gd name="connsiteY243" fmla="*/ 46412 h 61226"/>
                <a:gd name="connsiteX244" fmla="*/ 390977 w 472140"/>
                <a:gd name="connsiteY244" fmla="*/ 41630 h 61226"/>
                <a:gd name="connsiteX245" fmla="*/ 390789 w 472140"/>
                <a:gd name="connsiteY245" fmla="*/ 41630 h 61226"/>
                <a:gd name="connsiteX246" fmla="*/ 386289 w 472140"/>
                <a:gd name="connsiteY246" fmla="*/ 45756 h 61226"/>
                <a:gd name="connsiteX247" fmla="*/ 379632 w 472140"/>
                <a:gd name="connsiteY247" fmla="*/ 47443 h 61226"/>
                <a:gd name="connsiteX248" fmla="*/ 380194 w 472140"/>
                <a:gd name="connsiteY248" fmla="*/ 42474 h 61226"/>
                <a:gd name="connsiteX249" fmla="*/ 385539 w 472140"/>
                <a:gd name="connsiteY249" fmla="*/ 40974 h 61226"/>
                <a:gd name="connsiteX250" fmla="*/ 389477 w 472140"/>
                <a:gd name="connsiteY250" fmla="*/ 36661 h 61226"/>
                <a:gd name="connsiteX251" fmla="*/ 390977 w 472140"/>
                <a:gd name="connsiteY251" fmla="*/ 30098 h 61226"/>
                <a:gd name="connsiteX252" fmla="*/ 389477 w 472140"/>
                <a:gd name="connsiteY252" fmla="*/ 23628 h 61226"/>
                <a:gd name="connsiteX253" fmla="*/ 385539 w 472140"/>
                <a:gd name="connsiteY253" fmla="*/ 19315 h 61226"/>
                <a:gd name="connsiteX254" fmla="*/ 380194 w 472140"/>
                <a:gd name="connsiteY254" fmla="*/ 17721 h 61226"/>
                <a:gd name="connsiteX255" fmla="*/ 374850 w 472140"/>
                <a:gd name="connsiteY255" fmla="*/ 19315 h 61226"/>
                <a:gd name="connsiteX256" fmla="*/ 370912 w 472140"/>
                <a:gd name="connsiteY256" fmla="*/ 23628 h 61226"/>
                <a:gd name="connsiteX257" fmla="*/ 369412 w 472140"/>
                <a:gd name="connsiteY257" fmla="*/ 30098 h 61226"/>
                <a:gd name="connsiteX258" fmla="*/ 370912 w 472140"/>
                <a:gd name="connsiteY258" fmla="*/ 36661 h 61226"/>
                <a:gd name="connsiteX259" fmla="*/ 374850 w 472140"/>
                <a:gd name="connsiteY259" fmla="*/ 40974 h 61226"/>
                <a:gd name="connsiteX260" fmla="*/ 380194 w 472140"/>
                <a:gd name="connsiteY260" fmla="*/ 42474 h 61226"/>
                <a:gd name="connsiteX261" fmla="*/ 418933 w 472140"/>
                <a:gd name="connsiteY261" fmla="*/ 47443 h 61226"/>
                <a:gd name="connsiteX262" fmla="*/ 410306 w 472140"/>
                <a:gd name="connsiteY262" fmla="*/ 45193 h 61226"/>
                <a:gd name="connsiteX263" fmla="*/ 404306 w 472140"/>
                <a:gd name="connsiteY263" fmla="*/ 38911 h 61226"/>
                <a:gd name="connsiteX264" fmla="*/ 402243 w 472140"/>
                <a:gd name="connsiteY264" fmla="*/ 30098 h 61226"/>
                <a:gd name="connsiteX265" fmla="*/ 404306 w 472140"/>
                <a:gd name="connsiteY265" fmla="*/ 21378 h 61226"/>
                <a:gd name="connsiteX266" fmla="*/ 410306 w 472140"/>
                <a:gd name="connsiteY266" fmla="*/ 15096 h 61226"/>
                <a:gd name="connsiteX267" fmla="*/ 418933 w 472140"/>
                <a:gd name="connsiteY267" fmla="*/ 12752 h 61226"/>
                <a:gd name="connsiteX268" fmla="*/ 427559 w 472140"/>
                <a:gd name="connsiteY268" fmla="*/ 15096 h 61226"/>
                <a:gd name="connsiteX269" fmla="*/ 433559 w 472140"/>
                <a:gd name="connsiteY269" fmla="*/ 21378 h 61226"/>
                <a:gd name="connsiteX270" fmla="*/ 435716 w 472140"/>
                <a:gd name="connsiteY270" fmla="*/ 30098 h 61226"/>
                <a:gd name="connsiteX271" fmla="*/ 433559 w 472140"/>
                <a:gd name="connsiteY271" fmla="*/ 38911 h 61226"/>
                <a:gd name="connsiteX272" fmla="*/ 427559 w 472140"/>
                <a:gd name="connsiteY272" fmla="*/ 45193 h 61226"/>
                <a:gd name="connsiteX273" fmla="*/ 418933 w 472140"/>
                <a:gd name="connsiteY273" fmla="*/ 47443 h 61226"/>
                <a:gd name="connsiteX274" fmla="*/ 418933 w 472140"/>
                <a:gd name="connsiteY274" fmla="*/ 42474 h 61226"/>
                <a:gd name="connsiteX275" fmla="*/ 424558 w 472140"/>
                <a:gd name="connsiteY275" fmla="*/ 40974 h 61226"/>
                <a:gd name="connsiteX276" fmla="*/ 428684 w 472140"/>
                <a:gd name="connsiteY276" fmla="*/ 36661 h 61226"/>
                <a:gd name="connsiteX277" fmla="*/ 430278 w 472140"/>
                <a:gd name="connsiteY277" fmla="*/ 30098 h 61226"/>
                <a:gd name="connsiteX278" fmla="*/ 428684 w 472140"/>
                <a:gd name="connsiteY278" fmla="*/ 23534 h 61226"/>
                <a:gd name="connsiteX279" fmla="*/ 424558 w 472140"/>
                <a:gd name="connsiteY279" fmla="*/ 19221 h 61226"/>
                <a:gd name="connsiteX280" fmla="*/ 418933 w 472140"/>
                <a:gd name="connsiteY280" fmla="*/ 17721 h 61226"/>
                <a:gd name="connsiteX281" fmla="*/ 413307 w 472140"/>
                <a:gd name="connsiteY281" fmla="*/ 19221 h 61226"/>
                <a:gd name="connsiteX282" fmla="*/ 409088 w 472140"/>
                <a:gd name="connsiteY282" fmla="*/ 23534 h 61226"/>
                <a:gd name="connsiteX283" fmla="*/ 407587 w 472140"/>
                <a:gd name="connsiteY283" fmla="*/ 30098 h 61226"/>
                <a:gd name="connsiteX284" fmla="*/ 409088 w 472140"/>
                <a:gd name="connsiteY284" fmla="*/ 36661 h 61226"/>
                <a:gd name="connsiteX285" fmla="*/ 413307 w 472140"/>
                <a:gd name="connsiteY285" fmla="*/ 40974 h 61226"/>
                <a:gd name="connsiteX286" fmla="*/ 418933 w 472140"/>
                <a:gd name="connsiteY286" fmla="*/ 42474 h 61226"/>
                <a:gd name="connsiteX287" fmla="*/ 456388 w 472140"/>
                <a:gd name="connsiteY287" fmla="*/ 61226 h 61226"/>
                <a:gd name="connsiteX288" fmla="*/ 446824 w 472140"/>
                <a:gd name="connsiteY288" fmla="*/ 58507 h 61226"/>
                <a:gd name="connsiteX289" fmla="*/ 441855 w 472140"/>
                <a:gd name="connsiteY289" fmla="*/ 52132 h 61226"/>
                <a:gd name="connsiteX290" fmla="*/ 446824 w 472140"/>
                <a:gd name="connsiteY290" fmla="*/ 49975 h 61226"/>
                <a:gd name="connsiteX291" fmla="*/ 450387 w 472140"/>
                <a:gd name="connsiteY291" fmla="*/ 54569 h 61226"/>
                <a:gd name="connsiteX292" fmla="*/ 456388 w 472140"/>
                <a:gd name="connsiteY292" fmla="*/ 56351 h 61226"/>
                <a:gd name="connsiteX293" fmla="*/ 464170 w 472140"/>
                <a:gd name="connsiteY293" fmla="*/ 53350 h 61226"/>
                <a:gd name="connsiteX294" fmla="*/ 466983 w 472140"/>
                <a:gd name="connsiteY294" fmla="*/ 45099 h 61226"/>
                <a:gd name="connsiteX295" fmla="*/ 466983 w 472140"/>
                <a:gd name="connsiteY295" fmla="*/ 41443 h 61226"/>
                <a:gd name="connsiteX296" fmla="*/ 466702 w 472140"/>
                <a:gd name="connsiteY296" fmla="*/ 41443 h 61226"/>
                <a:gd name="connsiteX297" fmla="*/ 462201 w 472140"/>
                <a:gd name="connsiteY297" fmla="*/ 45474 h 61226"/>
                <a:gd name="connsiteX298" fmla="*/ 455638 w 472140"/>
                <a:gd name="connsiteY298" fmla="*/ 47068 h 61226"/>
                <a:gd name="connsiteX299" fmla="*/ 447856 w 472140"/>
                <a:gd name="connsiteY299" fmla="*/ 44912 h 61226"/>
                <a:gd name="connsiteX300" fmla="*/ 442324 w 472140"/>
                <a:gd name="connsiteY300" fmla="*/ 38817 h 61226"/>
                <a:gd name="connsiteX301" fmla="*/ 440355 w 472140"/>
                <a:gd name="connsiteY301" fmla="*/ 29910 h 61226"/>
                <a:gd name="connsiteX302" fmla="*/ 442324 w 472140"/>
                <a:gd name="connsiteY302" fmla="*/ 21096 h 61226"/>
                <a:gd name="connsiteX303" fmla="*/ 447856 w 472140"/>
                <a:gd name="connsiteY303" fmla="*/ 15002 h 61226"/>
                <a:gd name="connsiteX304" fmla="*/ 455638 w 472140"/>
                <a:gd name="connsiteY304" fmla="*/ 12752 h 61226"/>
                <a:gd name="connsiteX305" fmla="*/ 462201 w 472140"/>
                <a:gd name="connsiteY305" fmla="*/ 14346 h 61226"/>
                <a:gd name="connsiteX306" fmla="*/ 466702 w 472140"/>
                <a:gd name="connsiteY306" fmla="*/ 18471 h 61226"/>
                <a:gd name="connsiteX307" fmla="*/ 466983 w 472140"/>
                <a:gd name="connsiteY307" fmla="*/ 18471 h 61226"/>
                <a:gd name="connsiteX308" fmla="*/ 466983 w 472140"/>
                <a:gd name="connsiteY308" fmla="*/ 13783 h 61226"/>
                <a:gd name="connsiteX309" fmla="*/ 472140 w 472140"/>
                <a:gd name="connsiteY309" fmla="*/ 13783 h 61226"/>
                <a:gd name="connsiteX310" fmla="*/ 472140 w 472140"/>
                <a:gd name="connsiteY310" fmla="*/ 45099 h 61226"/>
                <a:gd name="connsiteX311" fmla="*/ 467733 w 472140"/>
                <a:gd name="connsiteY311" fmla="*/ 57101 h 61226"/>
                <a:gd name="connsiteX312" fmla="*/ 456388 w 472140"/>
                <a:gd name="connsiteY312" fmla="*/ 61226 h 61226"/>
                <a:gd name="connsiteX313" fmla="*/ 456388 w 472140"/>
                <a:gd name="connsiteY313" fmla="*/ 42099 h 61226"/>
                <a:gd name="connsiteX314" fmla="*/ 461639 w 472140"/>
                <a:gd name="connsiteY314" fmla="*/ 40693 h 61226"/>
                <a:gd name="connsiteX315" fmla="*/ 465483 w 472140"/>
                <a:gd name="connsiteY315" fmla="*/ 36473 h 61226"/>
                <a:gd name="connsiteX316" fmla="*/ 466983 w 472140"/>
                <a:gd name="connsiteY316" fmla="*/ 29910 h 61226"/>
                <a:gd name="connsiteX317" fmla="*/ 465483 w 472140"/>
                <a:gd name="connsiteY317" fmla="*/ 23347 h 61226"/>
                <a:gd name="connsiteX318" fmla="*/ 461639 w 472140"/>
                <a:gd name="connsiteY318" fmla="*/ 19127 h 61226"/>
                <a:gd name="connsiteX319" fmla="*/ 456388 w 472140"/>
                <a:gd name="connsiteY319" fmla="*/ 17721 h 61226"/>
                <a:gd name="connsiteX320" fmla="*/ 450950 w 472140"/>
                <a:gd name="connsiteY320" fmla="*/ 19221 h 61226"/>
                <a:gd name="connsiteX321" fmla="*/ 447106 w 472140"/>
                <a:gd name="connsiteY321" fmla="*/ 23440 h 61226"/>
                <a:gd name="connsiteX322" fmla="*/ 445699 w 472140"/>
                <a:gd name="connsiteY322" fmla="*/ 29910 h 61226"/>
                <a:gd name="connsiteX323" fmla="*/ 447106 w 472140"/>
                <a:gd name="connsiteY323" fmla="*/ 36473 h 61226"/>
                <a:gd name="connsiteX324" fmla="*/ 450950 w 472140"/>
                <a:gd name="connsiteY324" fmla="*/ 40693 h 61226"/>
                <a:gd name="connsiteX325" fmla="*/ 456388 w 472140"/>
                <a:gd name="connsiteY325" fmla="*/ 42099 h 6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Lst>
              <a:rect l="l" t="t" r="r" b="b"/>
              <a:pathLst>
                <a:path w="472140" h="61226">
                  <a:moveTo>
                    <a:pt x="3938" y="7782"/>
                  </a:moveTo>
                  <a:cubicBezTo>
                    <a:pt x="2875" y="7782"/>
                    <a:pt x="1938" y="7407"/>
                    <a:pt x="1125" y="6657"/>
                  </a:cubicBezTo>
                  <a:cubicBezTo>
                    <a:pt x="375" y="5907"/>
                    <a:pt x="0" y="4969"/>
                    <a:pt x="0" y="3844"/>
                  </a:cubicBezTo>
                  <a:cubicBezTo>
                    <a:pt x="0" y="2782"/>
                    <a:pt x="375" y="1875"/>
                    <a:pt x="1125" y="1125"/>
                  </a:cubicBezTo>
                  <a:cubicBezTo>
                    <a:pt x="1938" y="375"/>
                    <a:pt x="2875" y="0"/>
                    <a:pt x="3938" y="0"/>
                  </a:cubicBezTo>
                  <a:cubicBezTo>
                    <a:pt x="5063" y="0"/>
                    <a:pt x="6001" y="375"/>
                    <a:pt x="6751" y="1125"/>
                  </a:cubicBezTo>
                  <a:cubicBezTo>
                    <a:pt x="7501" y="1875"/>
                    <a:pt x="7876" y="2782"/>
                    <a:pt x="7876" y="3844"/>
                  </a:cubicBezTo>
                  <a:cubicBezTo>
                    <a:pt x="7876" y="4969"/>
                    <a:pt x="7501" y="5907"/>
                    <a:pt x="6751" y="6657"/>
                  </a:cubicBezTo>
                  <a:cubicBezTo>
                    <a:pt x="6001" y="7407"/>
                    <a:pt x="5063" y="7782"/>
                    <a:pt x="3938" y="7782"/>
                  </a:cubicBezTo>
                  <a:close/>
                  <a:moveTo>
                    <a:pt x="1219" y="13783"/>
                  </a:moveTo>
                  <a:lnTo>
                    <a:pt x="6657" y="13783"/>
                  </a:lnTo>
                  <a:lnTo>
                    <a:pt x="6657" y="46412"/>
                  </a:lnTo>
                  <a:lnTo>
                    <a:pt x="1219" y="46412"/>
                  </a:lnTo>
                  <a:lnTo>
                    <a:pt x="1219" y="13783"/>
                  </a:lnTo>
                  <a:close/>
                  <a:moveTo>
                    <a:pt x="15202" y="656"/>
                  </a:moveTo>
                  <a:lnTo>
                    <a:pt x="20640" y="656"/>
                  </a:lnTo>
                  <a:lnTo>
                    <a:pt x="20640" y="46412"/>
                  </a:lnTo>
                  <a:lnTo>
                    <a:pt x="15202" y="46412"/>
                  </a:lnTo>
                  <a:lnTo>
                    <a:pt x="15202" y="656"/>
                  </a:lnTo>
                  <a:close/>
                  <a:moveTo>
                    <a:pt x="28695" y="656"/>
                  </a:moveTo>
                  <a:lnTo>
                    <a:pt x="34133" y="656"/>
                  </a:lnTo>
                  <a:lnTo>
                    <a:pt x="34133" y="46412"/>
                  </a:lnTo>
                  <a:lnTo>
                    <a:pt x="28695" y="46412"/>
                  </a:lnTo>
                  <a:lnTo>
                    <a:pt x="28695" y="656"/>
                  </a:lnTo>
                  <a:close/>
                  <a:moveTo>
                    <a:pt x="42187" y="13783"/>
                  </a:moveTo>
                  <a:lnTo>
                    <a:pt x="47344" y="13783"/>
                  </a:lnTo>
                  <a:lnTo>
                    <a:pt x="47344" y="18565"/>
                  </a:lnTo>
                  <a:lnTo>
                    <a:pt x="47625" y="18565"/>
                  </a:lnTo>
                  <a:cubicBezTo>
                    <a:pt x="48500" y="16940"/>
                    <a:pt x="49907" y="15564"/>
                    <a:pt x="51845" y="14439"/>
                  </a:cubicBezTo>
                  <a:cubicBezTo>
                    <a:pt x="53845" y="13314"/>
                    <a:pt x="55939" y="12752"/>
                    <a:pt x="58127" y="12752"/>
                  </a:cubicBezTo>
                  <a:cubicBezTo>
                    <a:pt x="62065" y="12752"/>
                    <a:pt x="65065" y="13908"/>
                    <a:pt x="67128" y="16221"/>
                  </a:cubicBezTo>
                  <a:cubicBezTo>
                    <a:pt x="69191" y="18471"/>
                    <a:pt x="70222" y="21565"/>
                    <a:pt x="70222" y="25503"/>
                  </a:cubicBezTo>
                  <a:lnTo>
                    <a:pt x="70222" y="46412"/>
                  </a:lnTo>
                  <a:lnTo>
                    <a:pt x="64784" y="46412"/>
                  </a:lnTo>
                  <a:lnTo>
                    <a:pt x="64784" y="26347"/>
                  </a:lnTo>
                  <a:cubicBezTo>
                    <a:pt x="64784" y="23284"/>
                    <a:pt x="64065" y="21096"/>
                    <a:pt x="62627" y="19784"/>
                  </a:cubicBezTo>
                  <a:cubicBezTo>
                    <a:pt x="61190" y="18409"/>
                    <a:pt x="59221" y="17721"/>
                    <a:pt x="56720" y="17721"/>
                  </a:cubicBezTo>
                  <a:cubicBezTo>
                    <a:pt x="54970" y="17721"/>
                    <a:pt x="53376" y="18221"/>
                    <a:pt x="51939" y="19221"/>
                  </a:cubicBezTo>
                  <a:cubicBezTo>
                    <a:pt x="50563" y="20159"/>
                    <a:pt x="49501" y="21440"/>
                    <a:pt x="48751" y="23065"/>
                  </a:cubicBezTo>
                  <a:cubicBezTo>
                    <a:pt x="48001" y="24628"/>
                    <a:pt x="47625" y="26285"/>
                    <a:pt x="47625" y="28035"/>
                  </a:cubicBezTo>
                  <a:lnTo>
                    <a:pt x="47625" y="46412"/>
                  </a:lnTo>
                  <a:lnTo>
                    <a:pt x="42187" y="46412"/>
                  </a:lnTo>
                  <a:lnTo>
                    <a:pt x="42187" y="13783"/>
                  </a:lnTo>
                  <a:close/>
                  <a:moveTo>
                    <a:pt x="92594" y="47443"/>
                  </a:moveTo>
                  <a:cubicBezTo>
                    <a:pt x="89469" y="47443"/>
                    <a:pt x="86656" y="46693"/>
                    <a:pt x="84156" y="45193"/>
                  </a:cubicBezTo>
                  <a:cubicBezTo>
                    <a:pt x="81718" y="43693"/>
                    <a:pt x="79811" y="41630"/>
                    <a:pt x="78436" y="39005"/>
                  </a:cubicBezTo>
                  <a:cubicBezTo>
                    <a:pt x="77061" y="36380"/>
                    <a:pt x="76373" y="33442"/>
                    <a:pt x="76373" y="30191"/>
                  </a:cubicBezTo>
                  <a:cubicBezTo>
                    <a:pt x="76373" y="27066"/>
                    <a:pt x="76999" y="24191"/>
                    <a:pt x="78249" y="21565"/>
                  </a:cubicBezTo>
                  <a:cubicBezTo>
                    <a:pt x="79561" y="18877"/>
                    <a:pt x="81405" y="16752"/>
                    <a:pt x="83780" y="15189"/>
                  </a:cubicBezTo>
                  <a:cubicBezTo>
                    <a:pt x="86218" y="13564"/>
                    <a:pt x="89000" y="12752"/>
                    <a:pt x="92125" y="12752"/>
                  </a:cubicBezTo>
                  <a:cubicBezTo>
                    <a:pt x="95313" y="12752"/>
                    <a:pt x="98063" y="13470"/>
                    <a:pt x="100376" y="14908"/>
                  </a:cubicBezTo>
                  <a:cubicBezTo>
                    <a:pt x="102751" y="16346"/>
                    <a:pt x="104564" y="18315"/>
                    <a:pt x="105814" y="20815"/>
                  </a:cubicBezTo>
                  <a:cubicBezTo>
                    <a:pt x="107065" y="23315"/>
                    <a:pt x="107690" y="26191"/>
                    <a:pt x="107690" y="29441"/>
                  </a:cubicBezTo>
                  <a:cubicBezTo>
                    <a:pt x="107690" y="29941"/>
                    <a:pt x="107659" y="30504"/>
                    <a:pt x="107596" y="31129"/>
                  </a:cubicBezTo>
                  <a:lnTo>
                    <a:pt x="81811" y="31129"/>
                  </a:lnTo>
                  <a:cubicBezTo>
                    <a:pt x="81936" y="33629"/>
                    <a:pt x="82530" y="35723"/>
                    <a:pt x="83593" y="37411"/>
                  </a:cubicBezTo>
                  <a:cubicBezTo>
                    <a:pt x="84655" y="39099"/>
                    <a:pt x="86000" y="40380"/>
                    <a:pt x="87625" y="41255"/>
                  </a:cubicBezTo>
                  <a:cubicBezTo>
                    <a:pt x="89250" y="42068"/>
                    <a:pt x="90969" y="42474"/>
                    <a:pt x="92782" y="42474"/>
                  </a:cubicBezTo>
                  <a:cubicBezTo>
                    <a:pt x="97032" y="42474"/>
                    <a:pt x="100251" y="40536"/>
                    <a:pt x="102439" y="36661"/>
                  </a:cubicBezTo>
                  <a:lnTo>
                    <a:pt x="107033" y="38911"/>
                  </a:lnTo>
                  <a:cubicBezTo>
                    <a:pt x="105658" y="41474"/>
                    <a:pt x="103752" y="43537"/>
                    <a:pt x="101314" y="45099"/>
                  </a:cubicBezTo>
                  <a:cubicBezTo>
                    <a:pt x="98876" y="46662"/>
                    <a:pt x="95970" y="47443"/>
                    <a:pt x="92594" y="47443"/>
                  </a:cubicBezTo>
                  <a:close/>
                  <a:moveTo>
                    <a:pt x="101970" y="26628"/>
                  </a:moveTo>
                  <a:cubicBezTo>
                    <a:pt x="101908" y="25253"/>
                    <a:pt x="101533" y="23909"/>
                    <a:pt x="100845" y="22597"/>
                  </a:cubicBezTo>
                  <a:cubicBezTo>
                    <a:pt x="100158" y="21221"/>
                    <a:pt x="99064" y="20065"/>
                    <a:pt x="97563" y="19127"/>
                  </a:cubicBezTo>
                  <a:cubicBezTo>
                    <a:pt x="96126" y="18190"/>
                    <a:pt x="94313" y="17721"/>
                    <a:pt x="92125" y="17721"/>
                  </a:cubicBezTo>
                  <a:cubicBezTo>
                    <a:pt x="89563" y="17721"/>
                    <a:pt x="87375" y="18534"/>
                    <a:pt x="85562" y="20159"/>
                  </a:cubicBezTo>
                  <a:cubicBezTo>
                    <a:pt x="83812" y="21784"/>
                    <a:pt x="82655" y="23941"/>
                    <a:pt x="82093" y="26628"/>
                  </a:cubicBezTo>
                  <a:lnTo>
                    <a:pt x="101970" y="26628"/>
                  </a:lnTo>
                  <a:close/>
                  <a:moveTo>
                    <a:pt x="125728" y="47443"/>
                  </a:moveTo>
                  <a:cubicBezTo>
                    <a:pt x="122228" y="47443"/>
                    <a:pt x="119289" y="46631"/>
                    <a:pt x="116914" y="45006"/>
                  </a:cubicBezTo>
                  <a:cubicBezTo>
                    <a:pt x="114601" y="43318"/>
                    <a:pt x="112976" y="41193"/>
                    <a:pt x="112039" y="38630"/>
                  </a:cubicBezTo>
                  <a:lnTo>
                    <a:pt x="116914" y="36473"/>
                  </a:lnTo>
                  <a:cubicBezTo>
                    <a:pt x="117727" y="38474"/>
                    <a:pt x="118914" y="40005"/>
                    <a:pt x="120477" y="41068"/>
                  </a:cubicBezTo>
                  <a:cubicBezTo>
                    <a:pt x="122102" y="42130"/>
                    <a:pt x="123853" y="42662"/>
                    <a:pt x="125728" y="42662"/>
                  </a:cubicBezTo>
                  <a:cubicBezTo>
                    <a:pt x="127791" y="42662"/>
                    <a:pt x="129541" y="42255"/>
                    <a:pt x="130979" y="41443"/>
                  </a:cubicBezTo>
                  <a:cubicBezTo>
                    <a:pt x="132416" y="40568"/>
                    <a:pt x="133135" y="39380"/>
                    <a:pt x="133135" y="37880"/>
                  </a:cubicBezTo>
                  <a:cubicBezTo>
                    <a:pt x="133135" y="36505"/>
                    <a:pt x="132572" y="35411"/>
                    <a:pt x="131447" y="34598"/>
                  </a:cubicBezTo>
                  <a:cubicBezTo>
                    <a:pt x="130322" y="33723"/>
                    <a:pt x="128510" y="33004"/>
                    <a:pt x="126009" y="32442"/>
                  </a:cubicBezTo>
                  <a:lnTo>
                    <a:pt x="122071" y="31410"/>
                  </a:lnTo>
                  <a:cubicBezTo>
                    <a:pt x="119446" y="30723"/>
                    <a:pt x="117289" y="29629"/>
                    <a:pt x="115602" y="28129"/>
                  </a:cubicBezTo>
                  <a:cubicBezTo>
                    <a:pt x="113977" y="26566"/>
                    <a:pt x="113164" y="24597"/>
                    <a:pt x="113164" y="22222"/>
                  </a:cubicBezTo>
                  <a:cubicBezTo>
                    <a:pt x="113164" y="20346"/>
                    <a:pt x="113726" y="18690"/>
                    <a:pt x="114852" y="17252"/>
                  </a:cubicBezTo>
                  <a:cubicBezTo>
                    <a:pt x="115977" y="15814"/>
                    <a:pt x="117477" y="14721"/>
                    <a:pt x="119352" y="13970"/>
                  </a:cubicBezTo>
                  <a:cubicBezTo>
                    <a:pt x="121227" y="13158"/>
                    <a:pt x="123259" y="12752"/>
                    <a:pt x="125447" y="12752"/>
                  </a:cubicBezTo>
                  <a:cubicBezTo>
                    <a:pt x="128322" y="12752"/>
                    <a:pt x="130854" y="13377"/>
                    <a:pt x="133041" y="14627"/>
                  </a:cubicBezTo>
                  <a:cubicBezTo>
                    <a:pt x="135292" y="15877"/>
                    <a:pt x="136886" y="17596"/>
                    <a:pt x="137823" y="19784"/>
                  </a:cubicBezTo>
                  <a:lnTo>
                    <a:pt x="133135" y="21940"/>
                  </a:lnTo>
                  <a:cubicBezTo>
                    <a:pt x="131697" y="19065"/>
                    <a:pt x="129103" y="17627"/>
                    <a:pt x="125353" y="17627"/>
                  </a:cubicBezTo>
                  <a:cubicBezTo>
                    <a:pt x="123602" y="17627"/>
                    <a:pt x="122040" y="18065"/>
                    <a:pt x="120665" y="18940"/>
                  </a:cubicBezTo>
                  <a:cubicBezTo>
                    <a:pt x="119352" y="19752"/>
                    <a:pt x="118696" y="20784"/>
                    <a:pt x="118696" y="22034"/>
                  </a:cubicBezTo>
                  <a:cubicBezTo>
                    <a:pt x="118696" y="23222"/>
                    <a:pt x="119165" y="24191"/>
                    <a:pt x="120102" y="24941"/>
                  </a:cubicBezTo>
                  <a:cubicBezTo>
                    <a:pt x="121040" y="25691"/>
                    <a:pt x="122446" y="26316"/>
                    <a:pt x="124321" y="26816"/>
                  </a:cubicBezTo>
                  <a:lnTo>
                    <a:pt x="129010" y="28035"/>
                  </a:lnTo>
                  <a:cubicBezTo>
                    <a:pt x="132197" y="28847"/>
                    <a:pt x="134604" y="30066"/>
                    <a:pt x="136229" y="31691"/>
                  </a:cubicBezTo>
                  <a:cubicBezTo>
                    <a:pt x="137854" y="33254"/>
                    <a:pt x="138667" y="35192"/>
                    <a:pt x="138667" y="37505"/>
                  </a:cubicBezTo>
                  <a:cubicBezTo>
                    <a:pt x="138667" y="39505"/>
                    <a:pt x="138073" y="41255"/>
                    <a:pt x="136886" y="42755"/>
                  </a:cubicBezTo>
                  <a:cubicBezTo>
                    <a:pt x="135760" y="44256"/>
                    <a:pt x="134229" y="45412"/>
                    <a:pt x="132291" y="46225"/>
                  </a:cubicBezTo>
                  <a:cubicBezTo>
                    <a:pt x="130353" y="47037"/>
                    <a:pt x="128166" y="47443"/>
                    <a:pt x="125728" y="47443"/>
                  </a:cubicBezTo>
                  <a:close/>
                  <a:moveTo>
                    <a:pt x="155974" y="47443"/>
                  </a:moveTo>
                  <a:cubicBezTo>
                    <a:pt x="152474" y="47443"/>
                    <a:pt x="149536" y="46631"/>
                    <a:pt x="147161" y="45006"/>
                  </a:cubicBezTo>
                  <a:cubicBezTo>
                    <a:pt x="144848" y="43318"/>
                    <a:pt x="143223" y="41193"/>
                    <a:pt x="142285" y="38630"/>
                  </a:cubicBezTo>
                  <a:lnTo>
                    <a:pt x="147161" y="36473"/>
                  </a:lnTo>
                  <a:cubicBezTo>
                    <a:pt x="147974" y="38474"/>
                    <a:pt x="149161" y="40005"/>
                    <a:pt x="150724" y="41068"/>
                  </a:cubicBezTo>
                  <a:cubicBezTo>
                    <a:pt x="152349" y="42130"/>
                    <a:pt x="154099" y="42662"/>
                    <a:pt x="155974" y="42662"/>
                  </a:cubicBezTo>
                  <a:cubicBezTo>
                    <a:pt x="158037" y="42662"/>
                    <a:pt x="159788" y="42255"/>
                    <a:pt x="161225" y="41443"/>
                  </a:cubicBezTo>
                  <a:cubicBezTo>
                    <a:pt x="162663" y="40568"/>
                    <a:pt x="163382" y="39380"/>
                    <a:pt x="163382" y="37880"/>
                  </a:cubicBezTo>
                  <a:cubicBezTo>
                    <a:pt x="163382" y="36505"/>
                    <a:pt x="162819" y="35411"/>
                    <a:pt x="161694" y="34598"/>
                  </a:cubicBezTo>
                  <a:cubicBezTo>
                    <a:pt x="160569" y="33723"/>
                    <a:pt x="158756" y="33004"/>
                    <a:pt x="156256" y="32442"/>
                  </a:cubicBezTo>
                  <a:lnTo>
                    <a:pt x="152318" y="31410"/>
                  </a:lnTo>
                  <a:cubicBezTo>
                    <a:pt x="149692" y="30723"/>
                    <a:pt x="147536" y="29629"/>
                    <a:pt x="145848" y="28129"/>
                  </a:cubicBezTo>
                  <a:cubicBezTo>
                    <a:pt x="144223" y="26566"/>
                    <a:pt x="143410" y="24597"/>
                    <a:pt x="143410" y="22222"/>
                  </a:cubicBezTo>
                  <a:cubicBezTo>
                    <a:pt x="143410" y="20346"/>
                    <a:pt x="143973" y="18690"/>
                    <a:pt x="145098" y="17252"/>
                  </a:cubicBezTo>
                  <a:cubicBezTo>
                    <a:pt x="146223" y="15814"/>
                    <a:pt x="147723" y="14721"/>
                    <a:pt x="149599" y="13970"/>
                  </a:cubicBezTo>
                  <a:cubicBezTo>
                    <a:pt x="151474" y="13158"/>
                    <a:pt x="153506" y="12752"/>
                    <a:pt x="155693" y="12752"/>
                  </a:cubicBezTo>
                  <a:cubicBezTo>
                    <a:pt x="158569" y="12752"/>
                    <a:pt x="161100" y="13377"/>
                    <a:pt x="163288" y="14627"/>
                  </a:cubicBezTo>
                  <a:cubicBezTo>
                    <a:pt x="165538" y="15877"/>
                    <a:pt x="167132" y="17596"/>
                    <a:pt x="168070" y="19784"/>
                  </a:cubicBezTo>
                  <a:lnTo>
                    <a:pt x="163382" y="21940"/>
                  </a:lnTo>
                  <a:cubicBezTo>
                    <a:pt x="161944" y="19065"/>
                    <a:pt x="159350" y="17627"/>
                    <a:pt x="155599" y="17627"/>
                  </a:cubicBezTo>
                  <a:cubicBezTo>
                    <a:pt x="153849" y="17627"/>
                    <a:pt x="152287" y="18065"/>
                    <a:pt x="150911" y="18940"/>
                  </a:cubicBezTo>
                  <a:cubicBezTo>
                    <a:pt x="149599" y="19752"/>
                    <a:pt x="148942" y="20784"/>
                    <a:pt x="148942" y="22034"/>
                  </a:cubicBezTo>
                  <a:cubicBezTo>
                    <a:pt x="148942" y="23222"/>
                    <a:pt x="149411" y="24191"/>
                    <a:pt x="150349" y="24941"/>
                  </a:cubicBezTo>
                  <a:cubicBezTo>
                    <a:pt x="151286" y="25691"/>
                    <a:pt x="152693" y="26316"/>
                    <a:pt x="154568" y="26816"/>
                  </a:cubicBezTo>
                  <a:lnTo>
                    <a:pt x="159256" y="28035"/>
                  </a:lnTo>
                  <a:cubicBezTo>
                    <a:pt x="162444" y="28847"/>
                    <a:pt x="164851" y="30066"/>
                    <a:pt x="166476" y="31691"/>
                  </a:cubicBezTo>
                  <a:cubicBezTo>
                    <a:pt x="168101" y="33254"/>
                    <a:pt x="168914" y="35192"/>
                    <a:pt x="168914" y="37505"/>
                  </a:cubicBezTo>
                  <a:cubicBezTo>
                    <a:pt x="168914" y="39505"/>
                    <a:pt x="168320" y="41255"/>
                    <a:pt x="167132" y="42755"/>
                  </a:cubicBezTo>
                  <a:cubicBezTo>
                    <a:pt x="166007" y="44256"/>
                    <a:pt x="164476" y="45412"/>
                    <a:pt x="162538" y="46225"/>
                  </a:cubicBezTo>
                  <a:cubicBezTo>
                    <a:pt x="160600" y="47037"/>
                    <a:pt x="158412" y="47443"/>
                    <a:pt x="155974" y="47443"/>
                  </a:cubicBezTo>
                  <a:close/>
                  <a:moveTo>
                    <a:pt x="170844" y="46412"/>
                  </a:moveTo>
                  <a:lnTo>
                    <a:pt x="170844" y="46412"/>
                  </a:lnTo>
                  <a:close/>
                  <a:moveTo>
                    <a:pt x="192899" y="7782"/>
                  </a:moveTo>
                  <a:cubicBezTo>
                    <a:pt x="191836" y="7782"/>
                    <a:pt x="190899" y="7407"/>
                    <a:pt x="190086" y="6657"/>
                  </a:cubicBezTo>
                  <a:cubicBezTo>
                    <a:pt x="189336" y="5907"/>
                    <a:pt x="188961" y="4969"/>
                    <a:pt x="188961" y="3844"/>
                  </a:cubicBezTo>
                  <a:cubicBezTo>
                    <a:pt x="188961" y="2782"/>
                    <a:pt x="189336" y="1875"/>
                    <a:pt x="190086" y="1125"/>
                  </a:cubicBezTo>
                  <a:cubicBezTo>
                    <a:pt x="190899" y="375"/>
                    <a:pt x="191836" y="0"/>
                    <a:pt x="192899" y="0"/>
                  </a:cubicBezTo>
                  <a:cubicBezTo>
                    <a:pt x="194024" y="0"/>
                    <a:pt x="194962" y="375"/>
                    <a:pt x="195712" y="1125"/>
                  </a:cubicBezTo>
                  <a:cubicBezTo>
                    <a:pt x="196462" y="1875"/>
                    <a:pt x="196837" y="2782"/>
                    <a:pt x="196837" y="3844"/>
                  </a:cubicBezTo>
                  <a:cubicBezTo>
                    <a:pt x="196837" y="4969"/>
                    <a:pt x="196462" y="5907"/>
                    <a:pt x="195712" y="6657"/>
                  </a:cubicBezTo>
                  <a:cubicBezTo>
                    <a:pt x="194962" y="7407"/>
                    <a:pt x="194024" y="7782"/>
                    <a:pt x="192899" y="7782"/>
                  </a:cubicBezTo>
                  <a:close/>
                  <a:moveTo>
                    <a:pt x="190180" y="13783"/>
                  </a:moveTo>
                  <a:lnTo>
                    <a:pt x="195618" y="13783"/>
                  </a:lnTo>
                  <a:lnTo>
                    <a:pt x="195618" y="46412"/>
                  </a:lnTo>
                  <a:lnTo>
                    <a:pt x="190180" y="46412"/>
                  </a:lnTo>
                  <a:lnTo>
                    <a:pt x="190180" y="13783"/>
                  </a:lnTo>
                  <a:close/>
                  <a:moveTo>
                    <a:pt x="204163" y="13783"/>
                  </a:moveTo>
                  <a:lnTo>
                    <a:pt x="209320" y="13783"/>
                  </a:lnTo>
                  <a:lnTo>
                    <a:pt x="209320" y="18565"/>
                  </a:lnTo>
                  <a:lnTo>
                    <a:pt x="209601" y="18565"/>
                  </a:lnTo>
                  <a:cubicBezTo>
                    <a:pt x="210476" y="16940"/>
                    <a:pt x="211882" y="15564"/>
                    <a:pt x="213820" y="14439"/>
                  </a:cubicBezTo>
                  <a:cubicBezTo>
                    <a:pt x="215820" y="13314"/>
                    <a:pt x="217915" y="12752"/>
                    <a:pt x="220102" y="12752"/>
                  </a:cubicBezTo>
                  <a:cubicBezTo>
                    <a:pt x="224040" y="12752"/>
                    <a:pt x="227041" y="13908"/>
                    <a:pt x="229103" y="16221"/>
                  </a:cubicBezTo>
                  <a:cubicBezTo>
                    <a:pt x="231166" y="18471"/>
                    <a:pt x="232198" y="21565"/>
                    <a:pt x="232198" y="25503"/>
                  </a:cubicBezTo>
                  <a:lnTo>
                    <a:pt x="232198" y="46412"/>
                  </a:lnTo>
                  <a:lnTo>
                    <a:pt x="226759" y="46412"/>
                  </a:lnTo>
                  <a:lnTo>
                    <a:pt x="226759" y="26347"/>
                  </a:lnTo>
                  <a:cubicBezTo>
                    <a:pt x="226759" y="23284"/>
                    <a:pt x="226040" y="21096"/>
                    <a:pt x="224603" y="19784"/>
                  </a:cubicBezTo>
                  <a:cubicBezTo>
                    <a:pt x="223165" y="18409"/>
                    <a:pt x="221196" y="17721"/>
                    <a:pt x="218696" y="17721"/>
                  </a:cubicBezTo>
                  <a:cubicBezTo>
                    <a:pt x="216946" y="17721"/>
                    <a:pt x="215352" y="18221"/>
                    <a:pt x="213914" y="19221"/>
                  </a:cubicBezTo>
                  <a:cubicBezTo>
                    <a:pt x="212539" y="20159"/>
                    <a:pt x="211476" y="21440"/>
                    <a:pt x="210726" y="23065"/>
                  </a:cubicBezTo>
                  <a:cubicBezTo>
                    <a:pt x="209976" y="24628"/>
                    <a:pt x="209601" y="26285"/>
                    <a:pt x="209601" y="28035"/>
                  </a:cubicBezTo>
                  <a:lnTo>
                    <a:pt x="209601" y="46412"/>
                  </a:lnTo>
                  <a:lnTo>
                    <a:pt x="204163" y="46412"/>
                  </a:lnTo>
                  <a:lnTo>
                    <a:pt x="204163" y="13783"/>
                  </a:lnTo>
                  <a:close/>
                  <a:moveTo>
                    <a:pt x="236005" y="46412"/>
                  </a:moveTo>
                  <a:lnTo>
                    <a:pt x="236005" y="46412"/>
                  </a:lnTo>
                  <a:close/>
                  <a:moveTo>
                    <a:pt x="254872" y="656"/>
                  </a:moveTo>
                  <a:lnTo>
                    <a:pt x="260310" y="656"/>
                  </a:lnTo>
                  <a:lnTo>
                    <a:pt x="260310" y="14158"/>
                  </a:lnTo>
                  <a:lnTo>
                    <a:pt x="260029" y="18565"/>
                  </a:lnTo>
                  <a:lnTo>
                    <a:pt x="260310" y="18565"/>
                  </a:lnTo>
                  <a:cubicBezTo>
                    <a:pt x="261185" y="16940"/>
                    <a:pt x="262592" y="15564"/>
                    <a:pt x="264530" y="14439"/>
                  </a:cubicBezTo>
                  <a:cubicBezTo>
                    <a:pt x="266468" y="13314"/>
                    <a:pt x="268593" y="12752"/>
                    <a:pt x="270905" y="12752"/>
                  </a:cubicBezTo>
                  <a:cubicBezTo>
                    <a:pt x="274906" y="12752"/>
                    <a:pt x="277938" y="13939"/>
                    <a:pt x="280000" y="16315"/>
                  </a:cubicBezTo>
                  <a:cubicBezTo>
                    <a:pt x="282063" y="18627"/>
                    <a:pt x="283094" y="21690"/>
                    <a:pt x="283094" y="25503"/>
                  </a:cubicBezTo>
                  <a:lnTo>
                    <a:pt x="283094" y="46412"/>
                  </a:lnTo>
                  <a:lnTo>
                    <a:pt x="277656" y="46412"/>
                  </a:lnTo>
                  <a:lnTo>
                    <a:pt x="277656" y="26347"/>
                  </a:lnTo>
                  <a:cubicBezTo>
                    <a:pt x="277656" y="23409"/>
                    <a:pt x="276906" y="21253"/>
                    <a:pt x="275406" y="19877"/>
                  </a:cubicBezTo>
                  <a:cubicBezTo>
                    <a:pt x="273968" y="18440"/>
                    <a:pt x="272062" y="17721"/>
                    <a:pt x="269687" y="17721"/>
                  </a:cubicBezTo>
                  <a:cubicBezTo>
                    <a:pt x="267936" y="17721"/>
                    <a:pt x="266342" y="18252"/>
                    <a:pt x="264905" y="19315"/>
                  </a:cubicBezTo>
                  <a:cubicBezTo>
                    <a:pt x="263529" y="20315"/>
                    <a:pt x="262404" y="21628"/>
                    <a:pt x="261529" y="23253"/>
                  </a:cubicBezTo>
                  <a:cubicBezTo>
                    <a:pt x="260717" y="24816"/>
                    <a:pt x="260310" y="26472"/>
                    <a:pt x="260310" y="28222"/>
                  </a:cubicBezTo>
                  <a:lnTo>
                    <a:pt x="260310" y="46412"/>
                  </a:lnTo>
                  <a:lnTo>
                    <a:pt x="254872" y="46412"/>
                  </a:lnTo>
                  <a:lnTo>
                    <a:pt x="254872" y="656"/>
                  </a:lnTo>
                  <a:close/>
                  <a:moveTo>
                    <a:pt x="305471" y="47443"/>
                  </a:moveTo>
                  <a:cubicBezTo>
                    <a:pt x="302346" y="47443"/>
                    <a:pt x="299533" y="46693"/>
                    <a:pt x="297032" y="45193"/>
                  </a:cubicBezTo>
                  <a:cubicBezTo>
                    <a:pt x="294595" y="43693"/>
                    <a:pt x="292688" y="41630"/>
                    <a:pt x="291313" y="39005"/>
                  </a:cubicBezTo>
                  <a:cubicBezTo>
                    <a:pt x="289938" y="36380"/>
                    <a:pt x="289250" y="33442"/>
                    <a:pt x="289250" y="30191"/>
                  </a:cubicBezTo>
                  <a:cubicBezTo>
                    <a:pt x="289250" y="27066"/>
                    <a:pt x="289875" y="24191"/>
                    <a:pt x="291125" y="21565"/>
                  </a:cubicBezTo>
                  <a:cubicBezTo>
                    <a:pt x="292438" y="18877"/>
                    <a:pt x="294282" y="16752"/>
                    <a:pt x="296657" y="15189"/>
                  </a:cubicBezTo>
                  <a:cubicBezTo>
                    <a:pt x="299095" y="13564"/>
                    <a:pt x="301877" y="12752"/>
                    <a:pt x="305002" y="12752"/>
                  </a:cubicBezTo>
                  <a:cubicBezTo>
                    <a:pt x="308190" y="12752"/>
                    <a:pt x="310940" y="13470"/>
                    <a:pt x="313253" y="14908"/>
                  </a:cubicBezTo>
                  <a:cubicBezTo>
                    <a:pt x="315628" y="16346"/>
                    <a:pt x="317441" y="18315"/>
                    <a:pt x="318691" y="20815"/>
                  </a:cubicBezTo>
                  <a:cubicBezTo>
                    <a:pt x="319941" y="23315"/>
                    <a:pt x="320567" y="26191"/>
                    <a:pt x="320567" y="29441"/>
                  </a:cubicBezTo>
                  <a:cubicBezTo>
                    <a:pt x="320567" y="29941"/>
                    <a:pt x="320535" y="30504"/>
                    <a:pt x="320473" y="31129"/>
                  </a:cubicBezTo>
                  <a:lnTo>
                    <a:pt x="294688" y="31129"/>
                  </a:lnTo>
                  <a:cubicBezTo>
                    <a:pt x="294813" y="33629"/>
                    <a:pt x="295407" y="35723"/>
                    <a:pt x="296470" y="37411"/>
                  </a:cubicBezTo>
                  <a:cubicBezTo>
                    <a:pt x="297532" y="39099"/>
                    <a:pt x="298876" y="40380"/>
                    <a:pt x="300502" y="41255"/>
                  </a:cubicBezTo>
                  <a:cubicBezTo>
                    <a:pt x="302127" y="42068"/>
                    <a:pt x="303846" y="42474"/>
                    <a:pt x="305658" y="42474"/>
                  </a:cubicBezTo>
                  <a:cubicBezTo>
                    <a:pt x="309909" y="42474"/>
                    <a:pt x="313128" y="40536"/>
                    <a:pt x="315316" y="36661"/>
                  </a:cubicBezTo>
                  <a:lnTo>
                    <a:pt x="319910" y="38911"/>
                  </a:lnTo>
                  <a:cubicBezTo>
                    <a:pt x="318535" y="41474"/>
                    <a:pt x="316629" y="43537"/>
                    <a:pt x="314191" y="45099"/>
                  </a:cubicBezTo>
                  <a:cubicBezTo>
                    <a:pt x="311753" y="46662"/>
                    <a:pt x="308846" y="47443"/>
                    <a:pt x="305471" y="47443"/>
                  </a:cubicBezTo>
                  <a:close/>
                  <a:moveTo>
                    <a:pt x="314847" y="26628"/>
                  </a:moveTo>
                  <a:cubicBezTo>
                    <a:pt x="314784" y="25253"/>
                    <a:pt x="314409" y="23909"/>
                    <a:pt x="313722" y="22597"/>
                  </a:cubicBezTo>
                  <a:cubicBezTo>
                    <a:pt x="313035" y="21221"/>
                    <a:pt x="311940" y="20065"/>
                    <a:pt x="310440" y="19127"/>
                  </a:cubicBezTo>
                  <a:cubicBezTo>
                    <a:pt x="309003" y="18190"/>
                    <a:pt x="307190" y="17721"/>
                    <a:pt x="305002" y="17721"/>
                  </a:cubicBezTo>
                  <a:cubicBezTo>
                    <a:pt x="302439" y="17721"/>
                    <a:pt x="300251" y="18534"/>
                    <a:pt x="298439" y="20159"/>
                  </a:cubicBezTo>
                  <a:cubicBezTo>
                    <a:pt x="296688" y="21784"/>
                    <a:pt x="295532" y="23941"/>
                    <a:pt x="294970" y="26628"/>
                  </a:cubicBezTo>
                  <a:lnTo>
                    <a:pt x="314847" y="26628"/>
                  </a:lnTo>
                  <a:close/>
                  <a:moveTo>
                    <a:pt x="326939" y="13783"/>
                  </a:moveTo>
                  <a:lnTo>
                    <a:pt x="332096" y="13783"/>
                  </a:lnTo>
                  <a:lnTo>
                    <a:pt x="332096" y="19034"/>
                  </a:lnTo>
                  <a:lnTo>
                    <a:pt x="332378" y="19034"/>
                  </a:lnTo>
                  <a:cubicBezTo>
                    <a:pt x="333003" y="17221"/>
                    <a:pt x="334222" y="15752"/>
                    <a:pt x="336034" y="14627"/>
                  </a:cubicBezTo>
                  <a:cubicBezTo>
                    <a:pt x="337910" y="13439"/>
                    <a:pt x="339847" y="12845"/>
                    <a:pt x="341848" y="12845"/>
                  </a:cubicBezTo>
                  <a:cubicBezTo>
                    <a:pt x="343348" y="12845"/>
                    <a:pt x="344629" y="13064"/>
                    <a:pt x="345692" y="13502"/>
                  </a:cubicBezTo>
                  <a:lnTo>
                    <a:pt x="345692" y="19409"/>
                  </a:lnTo>
                  <a:cubicBezTo>
                    <a:pt x="344316" y="18721"/>
                    <a:pt x="342785" y="18377"/>
                    <a:pt x="341097" y="18377"/>
                  </a:cubicBezTo>
                  <a:cubicBezTo>
                    <a:pt x="339472" y="18377"/>
                    <a:pt x="338003" y="18815"/>
                    <a:pt x="336691" y="19690"/>
                  </a:cubicBezTo>
                  <a:cubicBezTo>
                    <a:pt x="335378" y="20565"/>
                    <a:pt x="334315" y="21784"/>
                    <a:pt x="333503" y="23347"/>
                  </a:cubicBezTo>
                  <a:cubicBezTo>
                    <a:pt x="332753" y="24847"/>
                    <a:pt x="332378" y="26472"/>
                    <a:pt x="332378" y="28222"/>
                  </a:cubicBezTo>
                  <a:lnTo>
                    <a:pt x="332378" y="46412"/>
                  </a:lnTo>
                  <a:lnTo>
                    <a:pt x="326939" y="46412"/>
                  </a:lnTo>
                  <a:lnTo>
                    <a:pt x="326939" y="13783"/>
                  </a:lnTo>
                  <a:close/>
                  <a:moveTo>
                    <a:pt x="346888" y="46412"/>
                  </a:moveTo>
                  <a:lnTo>
                    <a:pt x="346888" y="46412"/>
                  </a:lnTo>
                  <a:close/>
                  <a:moveTo>
                    <a:pt x="379632" y="47443"/>
                  </a:moveTo>
                  <a:cubicBezTo>
                    <a:pt x="376694" y="47443"/>
                    <a:pt x="374037" y="46693"/>
                    <a:pt x="371662" y="45193"/>
                  </a:cubicBezTo>
                  <a:cubicBezTo>
                    <a:pt x="369287" y="43693"/>
                    <a:pt x="367412" y="41630"/>
                    <a:pt x="366036" y="39005"/>
                  </a:cubicBezTo>
                  <a:cubicBezTo>
                    <a:pt x="364724" y="36380"/>
                    <a:pt x="364067" y="33410"/>
                    <a:pt x="364067" y="30098"/>
                  </a:cubicBezTo>
                  <a:cubicBezTo>
                    <a:pt x="364067" y="26847"/>
                    <a:pt x="364724" y="23909"/>
                    <a:pt x="366036" y="21284"/>
                  </a:cubicBezTo>
                  <a:cubicBezTo>
                    <a:pt x="367412" y="18596"/>
                    <a:pt x="369287" y="16502"/>
                    <a:pt x="371662" y="15002"/>
                  </a:cubicBezTo>
                  <a:cubicBezTo>
                    <a:pt x="374037" y="13502"/>
                    <a:pt x="376694" y="12752"/>
                    <a:pt x="379632" y="12752"/>
                  </a:cubicBezTo>
                  <a:cubicBezTo>
                    <a:pt x="382132" y="12752"/>
                    <a:pt x="384351" y="13314"/>
                    <a:pt x="386289" y="14439"/>
                  </a:cubicBezTo>
                  <a:cubicBezTo>
                    <a:pt x="388227" y="15564"/>
                    <a:pt x="389727" y="16971"/>
                    <a:pt x="390789" y="18659"/>
                  </a:cubicBezTo>
                  <a:lnTo>
                    <a:pt x="390977" y="18659"/>
                  </a:lnTo>
                  <a:lnTo>
                    <a:pt x="390789" y="14158"/>
                  </a:lnTo>
                  <a:lnTo>
                    <a:pt x="390789" y="656"/>
                  </a:lnTo>
                  <a:lnTo>
                    <a:pt x="396228" y="656"/>
                  </a:lnTo>
                  <a:lnTo>
                    <a:pt x="396228" y="46412"/>
                  </a:lnTo>
                  <a:lnTo>
                    <a:pt x="390977" y="46412"/>
                  </a:lnTo>
                  <a:lnTo>
                    <a:pt x="390977" y="41630"/>
                  </a:lnTo>
                  <a:lnTo>
                    <a:pt x="390789" y="41630"/>
                  </a:lnTo>
                  <a:cubicBezTo>
                    <a:pt x="389727" y="43255"/>
                    <a:pt x="388227" y="44631"/>
                    <a:pt x="386289" y="45756"/>
                  </a:cubicBezTo>
                  <a:cubicBezTo>
                    <a:pt x="384351" y="46881"/>
                    <a:pt x="382132" y="47443"/>
                    <a:pt x="379632" y="47443"/>
                  </a:cubicBezTo>
                  <a:close/>
                  <a:moveTo>
                    <a:pt x="380194" y="42474"/>
                  </a:moveTo>
                  <a:cubicBezTo>
                    <a:pt x="382132" y="42474"/>
                    <a:pt x="383914" y="41974"/>
                    <a:pt x="385539" y="40974"/>
                  </a:cubicBezTo>
                  <a:cubicBezTo>
                    <a:pt x="387164" y="39974"/>
                    <a:pt x="388476" y="38536"/>
                    <a:pt x="389477" y="36661"/>
                  </a:cubicBezTo>
                  <a:cubicBezTo>
                    <a:pt x="390477" y="34786"/>
                    <a:pt x="390977" y="32598"/>
                    <a:pt x="390977" y="30098"/>
                  </a:cubicBezTo>
                  <a:cubicBezTo>
                    <a:pt x="390977" y="27660"/>
                    <a:pt x="390477" y="25503"/>
                    <a:pt x="389477" y="23628"/>
                  </a:cubicBezTo>
                  <a:cubicBezTo>
                    <a:pt x="388476" y="21753"/>
                    <a:pt x="387164" y="20315"/>
                    <a:pt x="385539" y="19315"/>
                  </a:cubicBezTo>
                  <a:cubicBezTo>
                    <a:pt x="383914" y="18252"/>
                    <a:pt x="382132" y="17721"/>
                    <a:pt x="380194" y="17721"/>
                  </a:cubicBezTo>
                  <a:cubicBezTo>
                    <a:pt x="378319" y="17721"/>
                    <a:pt x="376538" y="18252"/>
                    <a:pt x="374850" y="19315"/>
                  </a:cubicBezTo>
                  <a:cubicBezTo>
                    <a:pt x="373225" y="20315"/>
                    <a:pt x="371912" y="21753"/>
                    <a:pt x="370912" y="23628"/>
                  </a:cubicBezTo>
                  <a:cubicBezTo>
                    <a:pt x="369912" y="25503"/>
                    <a:pt x="369412" y="27660"/>
                    <a:pt x="369412" y="30098"/>
                  </a:cubicBezTo>
                  <a:cubicBezTo>
                    <a:pt x="369412" y="32535"/>
                    <a:pt x="369912" y="34723"/>
                    <a:pt x="370912" y="36661"/>
                  </a:cubicBezTo>
                  <a:cubicBezTo>
                    <a:pt x="371912" y="38536"/>
                    <a:pt x="373225" y="39974"/>
                    <a:pt x="374850" y="40974"/>
                  </a:cubicBezTo>
                  <a:cubicBezTo>
                    <a:pt x="376538" y="41974"/>
                    <a:pt x="378319" y="42474"/>
                    <a:pt x="380194" y="42474"/>
                  </a:cubicBezTo>
                  <a:close/>
                  <a:moveTo>
                    <a:pt x="418933" y="47443"/>
                  </a:moveTo>
                  <a:cubicBezTo>
                    <a:pt x="415745" y="47443"/>
                    <a:pt x="412869" y="46693"/>
                    <a:pt x="410306" y="45193"/>
                  </a:cubicBezTo>
                  <a:cubicBezTo>
                    <a:pt x="407744" y="43631"/>
                    <a:pt x="405743" y="41536"/>
                    <a:pt x="404306" y="38911"/>
                  </a:cubicBezTo>
                  <a:cubicBezTo>
                    <a:pt x="402930" y="36223"/>
                    <a:pt x="402243" y="33285"/>
                    <a:pt x="402243" y="30098"/>
                  </a:cubicBezTo>
                  <a:cubicBezTo>
                    <a:pt x="402243" y="26910"/>
                    <a:pt x="402930" y="24003"/>
                    <a:pt x="404306" y="21378"/>
                  </a:cubicBezTo>
                  <a:cubicBezTo>
                    <a:pt x="405743" y="18690"/>
                    <a:pt x="407744" y="16596"/>
                    <a:pt x="410306" y="15096"/>
                  </a:cubicBezTo>
                  <a:cubicBezTo>
                    <a:pt x="412869" y="13533"/>
                    <a:pt x="415745" y="12752"/>
                    <a:pt x="418933" y="12752"/>
                  </a:cubicBezTo>
                  <a:cubicBezTo>
                    <a:pt x="422120" y="12752"/>
                    <a:pt x="424996" y="13533"/>
                    <a:pt x="427559" y="15096"/>
                  </a:cubicBezTo>
                  <a:cubicBezTo>
                    <a:pt x="430121" y="16596"/>
                    <a:pt x="432122" y="18690"/>
                    <a:pt x="433559" y="21378"/>
                  </a:cubicBezTo>
                  <a:cubicBezTo>
                    <a:pt x="434997" y="24003"/>
                    <a:pt x="435716" y="26910"/>
                    <a:pt x="435716" y="30098"/>
                  </a:cubicBezTo>
                  <a:cubicBezTo>
                    <a:pt x="435716" y="33285"/>
                    <a:pt x="434997" y="36223"/>
                    <a:pt x="433559" y="38911"/>
                  </a:cubicBezTo>
                  <a:cubicBezTo>
                    <a:pt x="432122" y="41536"/>
                    <a:pt x="430121" y="43631"/>
                    <a:pt x="427559" y="45193"/>
                  </a:cubicBezTo>
                  <a:cubicBezTo>
                    <a:pt x="424996" y="46693"/>
                    <a:pt x="422120" y="47443"/>
                    <a:pt x="418933" y="47443"/>
                  </a:cubicBezTo>
                  <a:close/>
                  <a:moveTo>
                    <a:pt x="418933" y="42474"/>
                  </a:moveTo>
                  <a:cubicBezTo>
                    <a:pt x="420933" y="42474"/>
                    <a:pt x="422808" y="41974"/>
                    <a:pt x="424558" y="40974"/>
                  </a:cubicBezTo>
                  <a:cubicBezTo>
                    <a:pt x="426309" y="39974"/>
                    <a:pt x="427683" y="38536"/>
                    <a:pt x="428684" y="36661"/>
                  </a:cubicBezTo>
                  <a:cubicBezTo>
                    <a:pt x="429746" y="34786"/>
                    <a:pt x="430278" y="32598"/>
                    <a:pt x="430278" y="30098"/>
                  </a:cubicBezTo>
                  <a:cubicBezTo>
                    <a:pt x="430278" y="27597"/>
                    <a:pt x="429746" y="25409"/>
                    <a:pt x="428684" y="23534"/>
                  </a:cubicBezTo>
                  <a:cubicBezTo>
                    <a:pt x="427683" y="21659"/>
                    <a:pt x="426309" y="20221"/>
                    <a:pt x="424558" y="19221"/>
                  </a:cubicBezTo>
                  <a:cubicBezTo>
                    <a:pt x="422808" y="18221"/>
                    <a:pt x="420933" y="17721"/>
                    <a:pt x="418933" y="17721"/>
                  </a:cubicBezTo>
                  <a:cubicBezTo>
                    <a:pt x="416932" y="17721"/>
                    <a:pt x="415057" y="18221"/>
                    <a:pt x="413307" y="19221"/>
                  </a:cubicBezTo>
                  <a:cubicBezTo>
                    <a:pt x="411556" y="20221"/>
                    <a:pt x="410150" y="21659"/>
                    <a:pt x="409088" y="23534"/>
                  </a:cubicBezTo>
                  <a:cubicBezTo>
                    <a:pt x="408087" y="25409"/>
                    <a:pt x="407587" y="27597"/>
                    <a:pt x="407587" y="30098"/>
                  </a:cubicBezTo>
                  <a:cubicBezTo>
                    <a:pt x="407587" y="32598"/>
                    <a:pt x="408087" y="34786"/>
                    <a:pt x="409088" y="36661"/>
                  </a:cubicBezTo>
                  <a:cubicBezTo>
                    <a:pt x="410150" y="38536"/>
                    <a:pt x="411556" y="39974"/>
                    <a:pt x="413307" y="40974"/>
                  </a:cubicBezTo>
                  <a:cubicBezTo>
                    <a:pt x="415057" y="41974"/>
                    <a:pt x="416932" y="42474"/>
                    <a:pt x="418933" y="42474"/>
                  </a:cubicBezTo>
                  <a:close/>
                  <a:moveTo>
                    <a:pt x="456388" y="61226"/>
                  </a:moveTo>
                  <a:cubicBezTo>
                    <a:pt x="452513" y="61226"/>
                    <a:pt x="449325" y="60320"/>
                    <a:pt x="446824" y="58507"/>
                  </a:cubicBezTo>
                  <a:cubicBezTo>
                    <a:pt x="444387" y="56757"/>
                    <a:pt x="442730" y="54632"/>
                    <a:pt x="441855" y="52132"/>
                  </a:cubicBezTo>
                  <a:lnTo>
                    <a:pt x="446824" y="49975"/>
                  </a:lnTo>
                  <a:cubicBezTo>
                    <a:pt x="447512" y="51850"/>
                    <a:pt x="448700" y="53382"/>
                    <a:pt x="450387" y="54569"/>
                  </a:cubicBezTo>
                  <a:cubicBezTo>
                    <a:pt x="452075" y="55757"/>
                    <a:pt x="454075" y="56351"/>
                    <a:pt x="456388" y="56351"/>
                  </a:cubicBezTo>
                  <a:cubicBezTo>
                    <a:pt x="459764" y="56351"/>
                    <a:pt x="462358" y="55351"/>
                    <a:pt x="464170" y="53350"/>
                  </a:cubicBezTo>
                  <a:cubicBezTo>
                    <a:pt x="466046" y="51413"/>
                    <a:pt x="466983" y="48662"/>
                    <a:pt x="466983" y="45099"/>
                  </a:cubicBezTo>
                  <a:lnTo>
                    <a:pt x="466983" y="41443"/>
                  </a:lnTo>
                  <a:lnTo>
                    <a:pt x="466702" y="41443"/>
                  </a:lnTo>
                  <a:cubicBezTo>
                    <a:pt x="465639" y="43068"/>
                    <a:pt x="464139" y="44412"/>
                    <a:pt x="462201" y="45474"/>
                  </a:cubicBezTo>
                  <a:cubicBezTo>
                    <a:pt x="460263" y="46537"/>
                    <a:pt x="458076" y="47068"/>
                    <a:pt x="455638" y="47068"/>
                  </a:cubicBezTo>
                  <a:cubicBezTo>
                    <a:pt x="452825" y="47068"/>
                    <a:pt x="450231" y="46350"/>
                    <a:pt x="447856" y="44912"/>
                  </a:cubicBezTo>
                  <a:cubicBezTo>
                    <a:pt x="445543" y="43412"/>
                    <a:pt x="443699" y="41380"/>
                    <a:pt x="442324" y="38817"/>
                  </a:cubicBezTo>
                  <a:cubicBezTo>
                    <a:pt x="441011" y="36192"/>
                    <a:pt x="440355" y="33223"/>
                    <a:pt x="440355" y="29910"/>
                  </a:cubicBezTo>
                  <a:cubicBezTo>
                    <a:pt x="440355" y="26660"/>
                    <a:pt x="441011" y="23722"/>
                    <a:pt x="442324" y="21096"/>
                  </a:cubicBezTo>
                  <a:cubicBezTo>
                    <a:pt x="443699" y="18471"/>
                    <a:pt x="445543" y="16440"/>
                    <a:pt x="447856" y="15002"/>
                  </a:cubicBezTo>
                  <a:cubicBezTo>
                    <a:pt x="450231" y="13502"/>
                    <a:pt x="452825" y="12752"/>
                    <a:pt x="455638" y="12752"/>
                  </a:cubicBezTo>
                  <a:cubicBezTo>
                    <a:pt x="458076" y="12752"/>
                    <a:pt x="460263" y="13283"/>
                    <a:pt x="462201" y="14346"/>
                  </a:cubicBezTo>
                  <a:cubicBezTo>
                    <a:pt x="464139" y="15408"/>
                    <a:pt x="465639" y="16783"/>
                    <a:pt x="466702" y="18471"/>
                  </a:cubicBezTo>
                  <a:lnTo>
                    <a:pt x="466983" y="18471"/>
                  </a:lnTo>
                  <a:lnTo>
                    <a:pt x="466983" y="13783"/>
                  </a:lnTo>
                  <a:lnTo>
                    <a:pt x="472140" y="13783"/>
                  </a:lnTo>
                  <a:lnTo>
                    <a:pt x="472140" y="45099"/>
                  </a:lnTo>
                  <a:cubicBezTo>
                    <a:pt x="472140" y="50350"/>
                    <a:pt x="470671" y="54350"/>
                    <a:pt x="467733" y="57101"/>
                  </a:cubicBezTo>
                  <a:cubicBezTo>
                    <a:pt x="464858" y="59851"/>
                    <a:pt x="461076" y="61226"/>
                    <a:pt x="456388" y="61226"/>
                  </a:cubicBezTo>
                  <a:close/>
                  <a:moveTo>
                    <a:pt x="456388" y="42099"/>
                  </a:moveTo>
                  <a:cubicBezTo>
                    <a:pt x="458326" y="42099"/>
                    <a:pt x="460076" y="41630"/>
                    <a:pt x="461639" y="40693"/>
                  </a:cubicBezTo>
                  <a:cubicBezTo>
                    <a:pt x="463264" y="39693"/>
                    <a:pt x="464545" y="38286"/>
                    <a:pt x="465483" y="36473"/>
                  </a:cubicBezTo>
                  <a:cubicBezTo>
                    <a:pt x="466483" y="34598"/>
                    <a:pt x="466983" y="32410"/>
                    <a:pt x="466983" y="29910"/>
                  </a:cubicBezTo>
                  <a:cubicBezTo>
                    <a:pt x="466983" y="27347"/>
                    <a:pt x="466483" y="25159"/>
                    <a:pt x="465483" y="23347"/>
                  </a:cubicBezTo>
                  <a:cubicBezTo>
                    <a:pt x="464545" y="21471"/>
                    <a:pt x="463264" y="20065"/>
                    <a:pt x="461639" y="19127"/>
                  </a:cubicBezTo>
                  <a:cubicBezTo>
                    <a:pt x="460076" y="18190"/>
                    <a:pt x="458326" y="17721"/>
                    <a:pt x="456388" y="17721"/>
                  </a:cubicBezTo>
                  <a:cubicBezTo>
                    <a:pt x="454388" y="17721"/>
                    <a:pt x="452575" y="18221"/>
                    <a:pt x="450950" y="19221"/>
                  </a:cubicBezTo>
                  <a:cubicBezTo>
                    <a:pt x="449387" y="20159"/>
                    <a:pt x="448106" y="21565"/>
                    <a:pt x="447106" y="23440"/>
                  </a:cubicBezTo>
                  <a:cubicBezTo>
                    <a:pt x="446168" y="25253"/>
                    <a:pt x="445699" y="27410"/>
                    <a:pt x="445699" y="29910"/>
                  </a:cubicBezTo>
                  <a:cubicBezTo>
                    <a:pt x="445699" y="32410"/>
                    <a:pt x="446168" y="34598"/>
                    <a:pt x="447106" y="36473"/>
                  </a:cubicBezTo>
                  <a:cubicBezTo>
                    <a:pt x="448106" y="38349"/>
                    <a:pt x="449387" y="39755"/>
                    <a:pt x="450950" y="40693"/>
                  </a:cubicBezTo>
                  <a:cubicBezTo>
                    <a:pt x="452575" y="41630"/>
                    <a:pt x="454388" y="42099"/>
                    <a:pt x="456388" y="42099"/>
                  </a:cubicBezTo>
                  <a:close/>
                </a:path>
              </a:pathLst>
            </a:custGeom>
            <a:solidFill>
              <a:srgbClr val="1F1F1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3" name="Freeform: Shape 262">
              <a:extLst>
                <a:ext uri="{FF2B5EF4-FFF2-40B4-BE49-F238E27FC236}">
                  <a16:creationId xmlns:a16="http://schemas.microsoft.com/office/drawing/2014/main" id="{B8D5306A-4649-8319-DBA1-44D2F4353D6D}"/>
                </a:ext>
              </a:extLst>
            </p:cNvPr>
            <p:cNvSpPr/>
            <p:nvPr/>
          </p:nvSpPr>
          <p:spPr>
            <a:xfrm>
              <a:off x="2395218" y="1135060"/>
              <a:ext cx="970136" cy="970137"/>
            </a:xfrm>
            <a:custGeom>
              <a:avLst/>
              <a:gdLst>
                <a:gd name="connsiteX0" fmla="*/ 0 w 970136"/>
                <a:gd name="connsiteY0" fmla="*/ 485068 h 970137"/>
                <a:gd name="connsiteX1" fmla="*/ 0 w 970136"/>
                <a:gd name="connsiteY1" fmla="*/ 485068 h 970137"/>
                <a:gd name="connsiteX2" fmla="*/ 485069 w 970136"/>
                <a:gd name="connsiteY2" fmla="*/ 0 h 970137"/>
                <a:gd name="connsiteX3" fmla="*/ 485069 w 970136"/>
                <a:gd name="connsiteY3" fmla="*/ 0 h 970137"/>
                <a:gd name="connsiteX4" fmla="*/ 828064 w 970136"/>
                <a:gd name="connsiteY4" fmla="*/ 142073 h 970137"/>
                <a:gd name="connsiteX5" fmla="*/ 970137 w 970136"/>
                <a:gd name="connsiteY5" fmla="*/ 485068 h 970137"/>
                <a:gd name="connsiteX6" fmla="*/ 970137 w 970136"/>
                <a:gd name="connsiteY6" fmla="*/ 485068 h 970137"/>
                <a:gd name="connsiteX7" fmla="*/ 485069 w 970136"/>
                <a:gd name="connsiteY7" fmla="*/ 970137 h 970137"/>
                <a:gd name="connsiteX8" fmla="*/ 485069 w 970136"/>
                <a:gd name="connsiteY8" fmla="*/ 970137 h 970137"/>
                <a:gd name="connsiteX9" fmla="*/ 0 w 970136"/>
                <a:gd name="connsiteY9" fmla="*/ 485068 h 9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0136" h="970137">
                  <a:moveTo>
                    <a:pt x="0" y="485068"/>
                  </a:moveTo>
                  <a:lnTo>
                    <a:pt x="0" y="485068"/>
                  </a:lnTo>
                  <a:cubicBezTo>
                    <a:pt x="0" y="217173"/>
                    <a:pt x="217173" y="0"/>
                    <a:pt x="485069" y="0"/>
                  </a:cubicBezTo>
                  <a:lnTo>
                    <a:pt x="485069" y="0"/>
                  </a:lnTo>
                  <a:cubicBezTo>
                    <a:pt x="613717" y="0"/>
                    <a:pt x="737096" y="51105"/>
                    <a:pt x="828064" y="142073"/>
                  </a:cubicBezTo>
                  <a:cubicBezTo>
                    <a:pt x="919032" y="233041"/>
                    <a:pt x="970137" y="356420"/>
                    <a:pt x="970137" y="485068"/>
                  </a:cubicBezTo>
                  <a:lnTo>
                    <a:pt x="970137" y="485068"/>
                  </a:lnTo>
                  <a:cubicBezTo>
                    <a:pt x="970137" y="752964"/>
                    <a:pt x="752965" y="970137"/>
                    <a:pt x="485069" y="970137"/>
                  </a:cubicBezTo>
                  <a:lnTo>
                    <a:pt x="485069" y="970137"/>
                  </a:lnTo>
                  <a:cubicBezTo>
                    <a:pt x="217173" y="970137"/>
                    <a:pt x="0" y="752964"/>
                    <a:pt x="0" y="485068"/>
                  </a:cubicBezTo>
                  <a:close/>
                </a:path>
              </a:pathLst>
            </a:custGeom>
            <a:solidFill>
              <a:srgbClr val="FFFFFF"/>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4" name="Freeform: Shape 263">
              <a:extLst>
                <a:ext uri="{FF2B5EF4-FFF2-40B4-BE49-F238E27FC236}">
                  <a16:creationId xmlns:a16="http://schemas.microsoft.com/office/drawing/2014/main" id="{D3648D53-19E1-6CDC-F16E-D4D3526E4887}"/>
                </a:ext>
              </a:extLst>
            </p:cNvPr>
            <p:cNvSpPr/>
            <p:nvPr/>
          </p:nvSpPr>
          <p:spPr>
            <a:xfrm>
              <a:off x="2395218" y="1135060"/>
              <a:ext cx="970136" cy="970137"/>
            </a:xfrm>
            <a:custGeom>
              <a:avLst/>
              <a:gdLst>
                <a:gd name="connsiteX0" fmla="*/ 0 w 970136"/>
                <a:gd name="connsiteY0" fmla="*/ 485068 h 970137"/>
                <a:gd name="connsiteX1" fmla="*/ 0 w 970136"/>
                <a:gd name="connsiteY1" fmla="*/ 485068 h 970137"/>
                <a:gd name="connsiteX2" fmla="*/ 485069 w 970136"/>
                <a:gd name="connsiteY2" fmla="*/ 0 h 970137"/>
                <a:gd name="connsiteX3" fmla="*/ 485069 w 970136"/>
                <a:gd name="connsiteY3" fmla="*/ 0 h 970137"/>
                <a:gd name="connsiteX4" fmla="*/ 828064 w 970136"/>
                <a:gd name="connsiteY4" fmla="*/ 142073 h 970137"/>
                <a:gd name="connsiteX5" fmla="*/ 970137 w 970136"/>
                <a:gd name="connsiteY5" fmla="*/ 485068 h 970137"/>
                <a:gd name="connsiteX6" fmla="*/ 970137 w 970136"/>
                <a:gd name="connsiteY6" fmla="*/ 485068 h 970137"/>
                <a:gd name="connsiteX7" fmla="*/ 485069 w 970136"/>
                <a:gd name="connsiteY7" fmla="*/ 970137 h 970137"/>
                <a:gd name="connsiteX8" fmla="*/ 485069 w 970136"/>
                <a:gd name="connsiteY8" fmla="*/ 970137 h 970137"/>
                <a:gd name="connsiteX9" fmla="*/ 0 w 970136"/>
                <a:gd name="connsiteY9" fmla="*/ 485068 h 9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0136" h="970137">
                  <a:moveTo>
                    <a:pt x="0" y="485068"/>
                  </a:moveTo>
                  <a:lnTo>
                    <a:pt x="0" y="485068"/>
                  </a:lnTo>
                  <a:cubicBezTo>
                    <a:pt x="0" y="217173"/>
                    <a:pt x="217173" y="0"/>
                    <a:pt x="485069" y="0"/>
                  </a:cubicBezTo>
                  <a:lnTo>
                    <a:pt x="485069" y="0"/>
                  </a:lnTo>
                  <a:cubicBezTo>
                    <a:pt x="613717" y="0"/>
                    <a:pt x="737096" y="51105"/>
                    <a:pt x="828064" y="142073"/>
                  </a:cubicBezTo>
                  <a:cubicBezTo>
                    <a:pt x="919032" y="233041"/>
                    <a:pt x="970137" y="356420"/>
                    <a:pt x="970137" y="485068"/>
                  </a:cubicBezTo>
                  <a:lnTo>
                    <a:pt x="970137" y="485068"/>
                  </a:lnTo>
                  <a:cubicBezTo>
                    <a:pt x="970137" y="752964"/>
                    <a:pt x="752965" y="970137"/>
                    <a:pt x="485069" y="970137"/>
                  </a:cubicBezTo>
                  <a:lnTo>
                    <a:pt x="485069" y="970137"/>
                  </a:lnTo>
                  <a:cubicBezTo>
                    <a:pt x="217173" y="970137"/>
                    <a:pt x="0" y="752964"/>
                    <a:pt x="0" y="485068"/>
                  </a:cubicBezTo>
                  <a:close/>
                </a:path>
              </a:pathLst>
            </a:custGeom>
            <a:noFill/>
            <a:ln w="17978" cap="flat">
              <a:solidFill>
                <a:srgbClr val="5E6268"/>
              </a:solidFill>
              <a:prstDash val="solid"/>
              <a:round/>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5" name="Freeform: Shape 264">
              <a:extLst>
                <a:ext uri="{FF2B5EF4-FFF2-40B4-BE49-F238E27FC236}">
                  <a16:creationId xmlns:a16="http://schemas.microsoft.com/office/drawing/2014/main" id="{9316CC0A-24B6-5F66-1A0B-064D983816B6}"/>
                </a:ext>
              </a:extLst>
            </p:cNvPr>
            <p:cNvSpPr/>
            <p:nvPr/>
          </p:nvSpPr>
          <p:spPr>
            <a:xfrm>
              <a:off x="2609106" y="1568237"/>
              <a:ext cx="545952" cy="134266"/>
            </a:xfrm>
            <a:custGeom>
              <a:avLst/>
              <a:gdLst>
                <a:gd name="connsiteX0" fmla="*/ 0 w 545952"/>
                <a:gd name="connsiteY0" fmla="*/ 0 h 134266"/>
                <a:gd name="connsiteX1" fmla="*/ 25034 w 545952"/>
                <a:gd name="connsiteY1" fmla="*/ 0 h 134266"/>
                <a:gd name="connsiteX2" fmla="*/ 52413 w 545952"/>
                <a:gd name="connsiteY2" fmla="*/ 72478 h 134266"/>
                <a:gd name="connsiteX3" fmla="*/ 53538 w 545952"/>
                <a:gd name="connsiteY3" fmla="*/ 72478 h 134266"/>
                <a:gd name="connsiteX4" fmla="*/ 80916 w 545952"/>
                <a:gd name="connsiteY4" fmla="*/ 0 h 134266"/>
                <a:gd name="connsiteX5" fmla="*/ 106138 w 545952"/>
                <a:gd name="connsiteY5" fmla="*/ 0 h 134266"/>
                <a:gd name="connsiteX6" fmla="*/ 106138 w 545952"/>
                <a:gd name="connsiteY6" fmla="*/ 103138 h 134266"/>
                <a:gd name="connsiteX7" fmla="*/ 86823 w 545952"/>
                <a:gd name="connsiteY7" fmla="*/ 103138 h 134266"/>
                <a:gd name="connsiteX8" fmla="*/ 86823 w 545952"/>
                <a:gd name="connsiteY8" fmla="*/ 52319 h 134266"/>
                <a:gd name="connsiteX9" fmla="*/ 87948 w 545952"/>
                <a:gd name="connsiteY9" fmla="*/ 35161 h 134266"/>
                <a:gd name="connsiteX10" fmla="*/ 86823 w 545952"/>
                <a:gd name="connsiteY10" fmla="*/ 35161 h 134266"/>
                <a:gd name="connsiteX11" fmla="*/ 60664 w 545952"/>
                <a:gd name="connsiteY11" fmla="*/ 103138 h 134266"/>
                <a:gd name="connsiteX12" fmla="*/ 45474 w 545952"/>
                <a:gd name="connsiteY12" fmla="*/ 103138 h 134266"/>
                <a:gd name="connsiteX13" fmla="*/ 19127 w 545952"/>
                <a:gd name="connsiteY13" fmla="*/ 35161 h 134266"/>
                <a:gd name="connsiteX14" fmla="*/ 18002 w 545952"/>
                <a:gd name="connsiteY14" fmla="*/ 35161 h 134266"/>
                <a:gd name="connsiteX15" fmla="*/ 19127 w 545952"/>
                <a:gd name="connsiteY15" fmla="*/ 52319 h 134266"/>
                <a:gd name="connsiteX16" fmla="*/ 19127 w 545952"/>
                <a:gd name="connsiteY16" fmla="*/ 103138 h 134266"/>
                <a:gd name="connsiteX17" fmla="*/ 0 w 545952"/>
                <a:gd name="connsiteY17" fmla="*/ 103138 h 134266"/>
                <a:gd name="connsiteX18" fmla="*/ 0 w 545952"/>
                <a:gd name="connsiteY18" fmla="*/ 0 h 134266"/>
                <a:gd name="connsiteX19" fmla="*/ 147333 w 545952"/>
                <a:gd name="connsiteY19" fmla="*/ 105482 h 134266"/>
                <a:gd name="connsiteX20" fmla="*/ 128206 w 545952"/>
                <a:gd name="connsiteY20" fmla="*/ 98637 h 134266"/>
                <a:gd name="connsiteX21" fmla="*/ 120705 w 545952"/>
                <a:gd name="connsiteY21" fmla="*/ 80635 h 134266"/>
                <a:gd name="connsiteX22" fmla="*/ 124549 w 545952"/>
                <a:gd name="connsiteY22" fmla="*/ 67696 h 134266"/>
                <a:gd name="connsiteX23" fmla="*/ 135238 w 545952"/>
                <a:gd name="connsiteY23" fmla="*/ 59070 h 134266"/>
                <a:gd name="connsiteX24" fmla="*/ 150240 w 545952"/>
                <a:gd name="connsiteY24" fmla="*/ 56070 h 134266"/>
                <a:gd name="connsiteX25" fmla="*/ 169648 w 545952"/>
                <a:gd name="connsiteY25" fmla="*/ 59351 h 134266"/>
                <a:gd name="connsiteX26" fmla="*/ 169648 w 545952"/>
                <a:gd name="connsiteY26" fmla="*/ 56163 h 134266"/>
                <a:gd name="connsiteX27" fmla="*/ 165054 w 545952"/>
                <a:gd name="connsiteY27" fmla="*/ 46412 h 134266"/>
                <a:gd name="connsiteX28" fmla="*/ 152959 w 545952"/>
                <a:gd name="connsiteY28" fmla="*/ 42662 h 134266"/>
                <a:gd name="connsiteX29" fmla="*/ 142926 w 545952"/>
                <a:gd name="connsiteY29" fmla="*/ 45099 h 134266"/>
                <a:gd name="connsiteX30" fmla="*/ 134956 w 545952"/>
                <a:gd name="connsiteY30" fmla="*/ 51288 h 134266"/>
                <a:gd name="connsiteX31" fmla="*/ 122861 w 545952"/>
                <a:gd name="connsiteY31" fmla="*/ 41818 h 134266"/>
                <a:gd name="connsiteX32" fmla="*/ 136269 w 545952"/>
                <a:gd name="connsiteY32" fmla="*/ 31129 h 134266"/>
                <a:gd name="connsiteX33" fmla="*/ 153803 w 545952"/>
                <a:gd name="connsiteY33" fmla="*/ 27378 h 134266"/>
                <a:gd name="connsiteX34" fmla="*/ 179400 w 545952"/>
                <a:gd name="connsiteY34" fmla="*/ 35161 h 134266"/>
                <a:gd name="connsiteX35" fmla="*/ 188213 w 545952"/>
                <a:gd name="connsiteY35" fmla="*/ 57945 h 134266"/>
                <a:gd name="connsiteX36" fmla="*/ 188213 w 545952"/>
                <a:gd name="connsiteY36" fmla="*/ 103138 h 134266"/>
                <a:gd name="connsiteX37" fmla="*/ 169648 w 545952"/>
                <a:gd name="connsiteY37" fmla="*/ 103138 h 134266"/>
                <a:gd name="connsiteX38" fmla="*/ 169648 w 545952"/>
                <a:gd name="connsiteY38" fmla="*/ 95637 h 134266"/>
                <a:gd name="connsiteX39" fmla="*/ 168523 w 545952"/>
                <a:gd name="connsiteY39" fmla="*/ 95637 h 134266"/>
                <a:gd name="connsiteX40" fmla="*/ 159710 w 545952"/>
                <a:gd name="connsiteY40" fmla="*/ 102763 h 134266"/>
                <a:gd name="connsiteX41" fmla="*/ 147333 w 545952"/>
                <a:gd name="connsiteY41" fmla="*/ 105482 h 134266"/>
                <a:gd name="connsiteX42" fmla="*/ 151834 w 545952"/>
                <a:gd name="connsiteY42" fmla="*/ 90761 h 134266"/>
                <a:gd name="connsiteX43" fmla="*/ 164773 w 545952"/>
                <a:gd name="connsiteY43" fmla="*/ 85511 h 134266"/>
                <a:gd name="connsiteX44" fmla="*/ 169648 w 545952"/>
                <a:gd name="connsiteY44" fmla="*/ 73228 h 134266"/>
                <a:gd name="connsiteX45" fmla="*/ 154271 w 545952"/>
                <a:gd name="connsiteY45" fmla="*/ 69759 h 134266"/>
                <a:gd name="connsiteX46" fmla="*/ 139551 w 545952"/>
                <a:gd name="connsiteY46" fmla="*/ 80635 h 134266"/>
                <a:gd name="connsiteX47" fmla="*/ 142739 w 545952"/>
                <a:gd name="connsiteY47" fmla="*/ 87948 h 134266"/>
                <a:gd name="connsiteX48" fmla="*/ 151834 w 545952"/>
                <a:gd name="connsiteY48" fmla="*/ 90761 h 134266"/>
                <a:gd name="connsiteX49" fmla="*/ 205624 w 545952"/>
                <a:gd name="connsiteY49" fmla="*/ 0 h 134266"/>
                <a:gd name="connsiteX50" fmla="*/ 224564 w 545952"/>
                <a:gd name="connsiteY50" fmla="*/ 0 h 134266"/>
                <a:gd name="connsiteX51" fmla="*/ 224564 w 545952"/>
                <a:gd name="connsiteY51" fmla="*/ 56163 h 134266"/>
                <a:gd name="connsiteX52" fmla="*/ 225502 w 545952"/>
                <a:gd name="connsiteY52" fmla="*/ 56163 h 134266"/>
                <a:gd name="connsiteX53" fmla="*/ 251849 w 545952"/>
                <a:gd name="connsiteY53" fmla="*/ 29722 h 134266"/>
                <a:gd name="connsiteX54" fmla="*/ 275101 w 545952"/>
                <a:gd name="connsiteY54" fmla="*/ 29722 h 134266"/>
                <a:gd name="connsiteX55" fmla="*/ 275101 w 545952"/>
                <a:gd name="connsiteY55" fmla="*/ 30848 h 134266"/>
                <a:gd name="connsiteX56" fmla="*/ 247254 w 545952"/>
                <a:gd name="connsiteY56" fmla="*/ 58039 h 134266"/>
                <a:gd name="connsiteX57" fmla="*/ 276320 w 545952"/>
                <a:gd name="connsiteY57" fmla="*/ 102013 h 134266"/>
                <a:gd name="connsiteX58" fmla="*/ 276320 w 545952"/>
                <a:gd name="connsiteY58" fmla="*/ 103138 h 134266"/>
                <a:gd name="connsiteX59" fmla="*/ 254005 w 545952"/>
                <a:gd name="connsiteY59" fmla="*/ 103138 h 134266"/>
                <a:gd name="connsiteX60" fmla="*/ 234034 w 545952"/>
                <a:gd name="connsiteY60" fmla="*/ 70978 h 134266"/>
                <a:gd name="connsiteX61" fmla="*/ 224564 w 545952"/>
                <a:gd name="connsiteY61" fmla="*/ 80354 h 134266"/>
                <a:gd name="connsiteX62" fmla="*/ 224564 w 545952"/>
                <a:gd name="connsiteY62" fmla="*/ 103138 h 134266"/>
                <a:gd name="connsiteX63" fmla="*/ 205624 w 545952"/>
                <a:gd name="connsiteY63" fmla="*/ 103138 h 134266"/>
                <a:gd name="connsiteX64" fmla="*/ 205624 w 545952"/>
                <a:gd name="connsiteY64" fmla="*/ 0 h 134266"/>
                <a:gd name="connsiteX65" fmla="*/ 307193 w 545952"/>
                <a:gd name="connsiteY65" fmla="*/ 105482 h 134266"/>
                <a:gd name="connsiteX66" fmla="*/ 288065 w 545952"/>
                <a:gd name="connsiteY66" fmla="*/ 98637 h 134266"/>
                <a:gd name="connsiteX67" fmla="*/ 280564 w 545952"/>
                <a:gd name="connsiteY67" fmla="*/ 80635 h 134266"/>
                <a:gd name="connsiteX68" fmla="*/ 284408 w 545952"/>
                <a:gd name="connsiteY68" fmla="*/ 67696 h 134266"/>
                <a:gd name="connsiteX69" fmla="*/ 295097 w 545952"/>
                <a:gd name="connsiteY69" fmla="*/ 59070 h 134266"/>
                <a:gd name="connsiteX70" fmla="*/ 310099 w 545952"/>
                <a:gd name="connsiteY70" fmla="*/ 56070 h 134266"/>
                <a:gd name="connsiteX71" fmla="*/ 329508 w 545952"/>
                <a:gd name="connsiteY71" fmla="*/ 59351 h 134266"/>
                <a:gd name="connsiteX72" fmla="*/ 329508 w 545952"/>
                <a:gd name="connsiteY72" fmla="*/ 56163 h 134266"/>
                <a:gd name="connsiteX73" fmla="*/ 324913 w 545952"/>
                <a:gd name="connsiteY73" fmla="*/ 46412 h 134266"/>
                <a:gd name="connsiteX74" fmla="*/ 312818 w 545952"/>
                <a:gd name="connsiteY74" fmla="*/ 42662 h 134266"/>
                <a:gd name="connsiteX75" fmla="*/ 302786 w 545952"/>
                <a:gd name="connsiteY75" fmla="*/ 45099 h 134266"/>
                <a:gd name="connsiteX76" fmla="*/ 294816 w 545952"/>
                <a:gd name="connsiteY76" fmla="*/ 51288 h 134266"/>
                <a:gd name="connsiteX77" fmla="*/ 282721 w 545952"/>
                <a:gd name="connsiteY77" fmla="*/ 41818 h 134266"/>
                <a:gd name="connsiteX78" fmla="*/ 296129 w 545952"/>
                <a:gd name="connsiteY78" fmla="*/ 31129 h 134266"/>
                <a:gd name="connsiteX79" fmla="*/ 313662 w 545952"/>
                <a:gd name="connsiteY79" fmla="*/ 27378 h 134266"/>
                <a:gd name="connsiteX80" fmla="*/ 339259 w 545952"/>
                <a:gd name="connsiteY80" fmla="*/ 35161 h 134266"/>
                <a:gd name="connsiteX81" fmla="*/ 348073 w 545952"/>
                <a:gd name="connsiteY81" fmla="*/ 57945 h 134266"/>
                <a:gd name="connsiteX82" fmla="*/ 348073 w 545952"/>
                <a:gd name="connsiteY82" fmla="*/ 103138 h 134266"/>
                <a:gd name="connsiteX83" fmla="*/ 329508 w 545952"/>
                <a:gd name="connsiteY83" fmla="*/ 103138 h 134266"/>
                <a:gd name="connsiteX84" fmla="*/ 329508 w 545952"/>
                <a:gd name="connsiteY84" fmla="*/ 95637 h 134266"/>
                <a:gd name="connsiteX85" fmla="*/ 328383 w 545952"/>
                <a:gd name="connsiteY85" fmla="*/ 95637 h 134266"/>
                <a:gd name="connsiteX86" fmla="*/ 319569 w 545952"/>
                <a:gd name="connsiteY86" fmla="*/ 102763 h 134266"/>
                <a:gd name="connsiteX87" fmla="*/ 307193 w 545952"/>
                <a:gd name="connsiteY87" fmla="*/ 105482 h 134266"/>
                <a:gd name="connsiteX88" fmla="*/ 311693 w 545952"/>
                <a:gd name="connsiteY88" fmla="*/ 90761 h 134266"/>
                <a:gd name="connsiteX89" fmla="*/ 324632 w 545952"/>
                <a:gd name="connsiteY89" fmla="*/ 85511 h 134266"/>
                <a:gd name="connsiteX90" fmla="*/ 329508 w 545952"/>
                <a:gd name="connsiteY90" fmla="*/ 73228 h 134266"/>
                <a:gd name="connsiteX91" fmla="*/ 314131 w 545952"/>
                <a:gd name="connsiteY91" fmla="*/ 69759 h 134266"/>
                <a:gd name="connsiteX92" fmla="*/ 299410 w 545952"/>
                <a:gd name="connsiteY92" fmla="*/ 80635 h 134266"/>
                <a:gd name="connsiteX93" fmla="*/ 302598 w 545952"/>
                <a:gd name="connsiteY93" fmla="*/ 87948 h 134266"/>
                <a:gd name="connsiteX94" fmla="*/ 311693 w 545952"/>
                <a:gd name="connsiteY94" fmla="*/ 90761 h 134266"/>
                <a:gd name="connsiteX95" fmla="*/ 387015 w 545952"/>
                <a:gd name="connsiteY95" fmla="*/ 99669 h 134266"/>
                <a:gd name="connsiteX96" fmla="*/ 355980 w 545952"/>
                <a:gd name="connsiteY96" fmla="*/ 29722 h 134266"/>
                <a:gd name="connsiteX97" fmla="*/ 377451 w 545952"/>
                <a:gd name="connsiteY97" fmla="*/ 29722 h 134266"/>
                <a:gd name="connsiteX98" fmla="*/ 396485 w 545952"/>
                <a:gd name="connsiteY98" fmla="*/ 75384 h 134266"/>
                <a:gd name="connsiteX99" fmla="*/ 397610 w 545952"/>
                <a:gd name="connsiteY99" fmla="*/ 75384 h 134266"/>
                <a:gd name="connsiteX100" fmla="*/ 415894 w 545952"/>
                <a:gd name="connsiteY100" fmla="*/ 29722 h 134266"/>
                <a:gd name="connsiteX101" fmla="*/ 436990 w 545952"/>
                <a:gd name="connsiteY101" fmla="*/ 29722 h 134266"/>
                <a:gd name="connsiteX102" fmla="*/ 391609 w 545952"/>
                <a:gd name="connsiteY102" fmla="*/ 134267 h 134266"/>
                <a:gd name="connsiteX103" fmla="*/ 371263 w 545952"/>
                <a:gd name="connsiteY103" fmla="*/ 134267 h 134266"/>
                <a:gd name="connsiteX104" fmla="*/ 387015 w 545952"/>
                <a:gd name="connsiteY104" fmla="*/ 99669 h 134266"/>
                <a:gd name="connsiteX105" fmla="*/ 445845 w 545952"/>
                <a:gd name="connsiteY105" fmla="*/ 0 h 134266"/>
                <a:gd name="connsiteX106" fmla="*/ 464785 w 545952"/>
                <a:gd name="connsiteY106" fmla="*/ 0 h 134266"/>
                <a:gd name="connsiteX107" fmla="*/ 464785 w 545952"/>
                <a:gd name="connsiteY107" fmla="*/ 103138 h 134266"/>
                <a:gd name="connsiteX108" fmla="*/ 445845 w 545952"/>
                <a:gd name="connsiteY108" fmla="*/ 103138 h 134266"/>
                <a:gd name="connsiteX109" fmla="*/ 445845 w 545952"/>
                <a:gd name="connsiteY109" fmla="*/ 0 h 134266"/>
                <a:gd name="connsiteX110" fmla="*/ 505073 w 545952"/>
                <a:gd name="connsiteY110" fmla="*/ 105482 h 134266"/>
                <a:gd name="connsiteX111" fmla="*/ 485945 w 545952"/>
                <a:gd name="connsiteY111" fmla="*/ 98637 h 134266"/>
                <a:gd name="connsiteX112" fmla="*/ 478444 w 545952"/>
                <a:gd name="connsiteY112" fmla="*/ 80635 h 134266"/>
                <a:gd name="connsiteX113" fmla="*/ 482289 w 545952"/>
                <a:gd name="connsiteY113" fmla="*/ 67696 h 134266"/>
                <a:gd name="connsiteX114" fmla="*/ 492977 w 545952"/>
                <a:gd name="connsiteY114" fmla="*/ 59070 h 134266"/>
                <a:gd name="connsiteX115" fmla="*/ 507979 w 545952"/>
                <a:gd name="connsiteY115" fmla="*/ 56070 h 134266"/>
                <a:gd name="connsiteX116" fmla="*/ 527388 w 545952"/>
                <a:gd name="connsiteY116" fmla="*/ 59351 h 134266"/>
                <a:gd name="connsiteX117" fmla="*/ 527388 w 545952"/>
                <a:gd name="connsiteY117" fmla="*/ 56163 h 134266"/>
                <a:gd name="connsiteX118" fmla="*/ 522794 w 545952"/>
                <a:gd name="connsiteY118" fmla="*/ 46412 h 134266"/>
                <a:gd name="connsiteX119" fmla="*/ 510698 w 545952"/>
                <a:gd name="connsiteY119" fmla="*/ 42662 h 134266"/>
                <a:gd name="connsiteX120" fmla="*/ 500666 w 545952"/>
                <a:gd name="connsiteY120" fmla="*/ 45099 h 134266"/>
                <a:gd name="connsiteX121" fmla="*/ 492696 w 545952"/>
                <a:gd name="connsiteY121" fmla="*/ 51288 h 134266"/>
                <a:gd name="connsiteX122" fmla="*/ 480601 w 545952"/>
                <a:gd name="connsiteY122" fmla="*/ 41818 h 134266"/>
                <a:gd name="connsiteX123" fmla="*/ 494009 w 545952"/>
                <a:gd name="connsiteY123" fmla="*/ 31129 h 134266"/>
                <a:gd name="connsiteX124" fmla="*/ 511542 w 545952"/>
                <a:gd name="connsiteY124" fmla="*/ 27378 h 134266"/>
                <a:gd name="connsiteX125" fmla="*/ 537139 w 545952"/>
                <a:gd name="connsiteY125" fmla="*/ 35161 h 134266"/>
                <a:gd name="connsiteX126" fmla="*/ 545953 w 545952"/>
                <a:gd name="connsiteY126" fmla="*/ 57945 h 134266"/>
                <a:gd name="connsiteX127" fmla="*/ 545953 w 545952"/>
                <a:gd name="connsiteY127" fmla="*/ 103138 h 134266"/>
                <a:gd name="connsiteX128" fmla="*/ 527388 w 545952"/>
                <a:gd name="connsiteY128" fmla="*/ 103138 h 134266"/>
                <a:gd name="connsiteX129" fmla="*/ 527388 w 545952"/>
                <a:gd name="connsiteY129" fmla="*/ 95637 h 134266"/>
                <a:gd name="connsiteX130" fmla="*/ 526263 w 545952"/>
                <a:gd name="connsiteY130" fmla="*/ 95637 h 134266"/>
                <a:gd name="connsiteX131" fmla="*/ 517449 w 545952"/>
                <a:gd name="connsiteY131" fmla="*/ 102763 h 134266"/>
                <a:gd name="connsiteX132" fmla="*/ 505073 w 545952"/>
                <a:gd name="connsiteY132" fmla="*/ 105482 h 134266"/>
                <a:gd name="connsiteX133" fmla="*/ 509573 w 545952"/>
                <a:gd name="connsiteY133" fmla="*/ 90761 h 134266"/>
                <a:gd name="connsiteX134" fmla="*/ 522512 w 545952"/>
                <a:gd name="connsiteY134" fmla="*/ 85511 h 134266"/>
                <a:gd name="connsiteX135" fmla="*/ 527388 w 545952"/>
                <a:gd name="connsiteY135" fmla="*/ 73228 h 134266"/>
                <a:gd name="connsiteX136" fmla="*/ 512011 w 545952"/>
                <a:gd name="connsiteY136" fmla="*/ 69759 h 134266"/>
                <a:gd name="connsiteX137" fmla="*/ 497290 w 545952"/>
                <a:gd name="connsiteY137" fmla="*/ 80635 h 134266"/>
                <a:gd name="connsiteX138" fmla="*/ 500478 w 545952"/>
                <a:gd name="connsiteY138" fmla="*/ 87948 h 134266"/>
                <a:gd name="connsiteX139" fmla="*/ 509573 w 545952"/>
                <a:gd name="connsiteY139" fmla="*/ 90761 h 13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545952" h="134266">
                  <a:moveTo>
                    <a:pt x="0" y="0"/>
                  </a:moveTo>
                  <a:lnTo>
                    <a:pt x="25034" y="0"/>
                  </a:lnTo>
                  <a:lnTo>
                    <a:pt x="52413" y="72478"/>
                  </a:lnTo>
                  <a:lnTo>
                    <a:pt x="53538" y="72478"/>
                  </a:lnTo>
                  <a:lnTo>
                    <a:pt x="80916" y="0"/>
                  </a:lnTo>
                  <a:lnTo>
                    <a:pt x="106138" y="0"/>
                  </a:lnTo>
                  <a:lnTo>
                    <a:pt x="106138" y="103138"/>
                  </a:lnTo>
                  <a:lnTo>
                    <a:pt x="86823" y="103138"/>
                  </a:lnTo>
                  <a:lnTo>
                    <a:pt x="86823" y="52319"/>
                  </a:lnTo>
                  <a:lnTo>
                    <a:pt x="87948" y="35161"/>
                  </a:lnTo>
                  <a:lnTo>
                    <a:pt x="86823" y="35161"/>
                  </a:lnTo>
                  <a:lnTo>
                    <a:pt x="60664" y="103138"/>
                  </a:lnTo>
                  <a:lnTo>
                    <a:pt x="45474" y="103138"/>
                  </a:lnTo>
                  <a:lnTo>
                    <a:pt x="19127" y="35161"/>
                  </a:lnTo>
                  <a:lnTo>
                    <a:pt x="18002" y="35161"/>
                  </a:lnTo>
                  <a:lnTo>
                    <a:pt x="19127" y="52319"/>
                  </a:lnTo>
                  <a:lnTo>
                    <a:pt x="19127" y="103138"/>
                  </a:lnTo>
                  <a:lnTo>
                    <a:pt x="0" y="103138"/>
                  </a:lnTo>
                  <a:lnTo>
                    <a:pt x="0" y="0"/>
                  </a:lnTo>
                  <a:close/>
                  <a:moveTo>
                    <a:pt x="147333" y="105482"/>
                  </a:moveTo>
                  <a:cubicBezTo>
                    <a:pt x="139582" y="105482"/>
                    <a:pt x="133206" y="103200"/>
                    <a:pt x="128206" y="98637"/>
                  </a:cubicBezTo>
                  <a:cubicBezTo>
                    <a:pt x="123205" y="94074"/>
                    <a:pt x="120705" y="88074"/>
                    <a:pt x="120705" y="80635"/>
                  </a:cubicBezTo>
                  <a:cubicBezTo>
                    <a:pt x="120705" y="75759"/>
                    <a:pt x="121986" y="71446"/>
                    <a:pt x="124549" y="67696"/>
                  </a:cubicBezTo>
                  <a:cubicBezTo>
                    <a:pt x="127174" y="63945"/>
                    <a:pt x="130737" y="61070"/>
                    <a:pt x="135238" y="59070"/>
                  </a:cubicBezTo>
                  <a:cubicBezTo>
                    <a:pt x="139738" y="57070"/>
                    <a:pt x="144739" y="56070"/>
                    <a:pt x="150240" y="56070"/>
                  </a:cubicBezTo>
                  <a:cubicBezTo>
                    <a:pt x="157803" y="56070"/>
                    <a:pt x="164273" y="57163"/>
                    <a:pt x="169648" y="59351"/>
                  </a:cubicBezTo>
                  <a:lnTo>
                    <a:pt x="169648" y="56163"/>
                  </a:lnTo>
                  <a:cubicBezTo>
                    <a:pt x="169648" y="52163"/>
                    <a:pt x="168117" y="48912"/>
                    <a:pt x="165054" y="46412"/>
                  </a:cubicBezTo>
                  <a:cubicBezTo>
                    <a:pt x="162054" y="43912"/>
                    <a:pt x="158022" y="42662"/>
                    <a:pt x="152959" y="42662"/>
                  </a:cubicBezTo>
                  <a:cubicBezTo>
                    <a:pt x="149521" y="42662"/>
                    <a:pt x="146177" y="43474"/>
                    <a:pt x="142926" y="45099"/>
                  </a:cubicBezTo>
                  <a:cubicBezTo>
                    <a:pt x="139738" y="46662"/>
                    <a:pt x="137082" y="48725"/>
                    <a:pt x="134956" y="51288"/>
                  </a:cubicBezTo>
                  <a:lnTo>
                    <a:pt x="122861" y="41818"/>
                  </a:lnTo>
                  <a:cubicBezTo>
                    <a:pt x="126424" y="37192"/>
                    <a:pt x="130893" y="33629"/>
                    <a:pt x="136269" y="31129"/>
                  </a:cubicBezTo>
                  <a:cubicBezTo>
                    <a:pt x="141645" y="28629"/>
                    <a:pt x="147489" y="27378"/>
                    <a:pt x="153803" y="27378"/>
                  </a:cubicBezTo>
                  <a:cubicBezTo>
                    <a:pt x="165054" y="27378"/>
                    <a:pt x="173586" y="29972"/>
                    <a:pt x="179400" y="35161"/>
                  </a:cubicBezTo>
                  <a:cubicBezTo>
                    <a:pt x="185275" y="40349"/>
                    <a:pt x="188213" y="47944"/>
                    <a:pt x="188213" y="57945"/>
                  </a:cubicBezTo>
                  <a:lnTo>
                    <a:pt x="188213" y="103138"/>
                  </a:lnTo>
                  <a:lnTo>
                    <a:pt x="169648" y="103138"/>
                  </a:lnTo>
                  <a:lnTo>
                    <a:pt x="169648" y="95637"/>
                  </a:lnTo>
                  <a:lnTo>
                    <a:pt x="168523" y="95637"/>
                  </a:lnTo>
                  <a:cubicBezTo>
                    <a:pt x="166273" y="98512"/>
                    <a:pt x="163335" y="100888"/>
                    <a:pt x="159710" y="102763"/>
                  </a:cubicBezTo>
                  <a:cubicBezTo>
                    <a:pt x="156147" y="104576"/>
                    <a:pt x="152021" y="105482"/>
                    <a:pt x="147333" y="105482"/>
                  </a:cubicBezTo>
                  <a:close/>
                  <a:moveTo>
                    <a:pt x="151834" y="90761"/>
                  </a:moveTo>
                  <a:cubicBezTo>
                    <a:pt x="157272" y="90761"/>
                    <a:pt x="161585" y="89011"/>
                    <a:pt x="164773" y="85511"/>
                  </a:cubicBezTo>
                  <a:cubicBezTo>
                    <a:pt x="168023" y="82010"/>
                    <a:pt x="169648" y="77916"/>
                    <a:pt x="169648" y="73228"/>
                  </a:cubicBezTo>
                  <a:cubicBezTo>
                    <a:pt x="164773" y="70915"/>
                    <a:pt x="159647" y="69759"/>
                    <a:pt x="154271" y="69759"/>
                  </a:cubicBezTo>
                  <a:cubicBezTo>
                    <a:pt x="144458" y="69759"/>
                    <a:pt x="139551" y="73384"/>
                    <a:pt x="139551" y="80635"/>
                  </a:cubicBezTo>
                  <a:cubicBezTo>
                    <a:pt x="139551" y="83635"/>
                    <a:pt x="140613" y="86073"/>
                    <a:pt x="142739" y="87948"/>
                  </a:cubicBezTo>
                  <a:cubicBezTo>
                    <a:pt x="144864" y="89824"/>
                    <a:pt x="147896" y="90761"/>
                    <a:pt x="151834" y="90761"/>
                  </a:cubicBezTo>
                  <a:close/>
                  <a:moveTo>
                    <a:pt x="205624" y="0"/>
                  </a:moveTo>
                  <a:lnTo>
                    <a:pt x="224564" y="0"/>
                  </a:lnTo>
                  <a:lnTo>
                    <a:pt x="224564" y="56163"/>
                  </a:lnTo>
                  <a:lnTo>
                    <a:pt x="225502" y="56163"/>
                  </a:lnTo>
                  <a:lnTo>
                    <a:pt x="251849" y="29722"/>
                  </a:lnTo>
                  <a:lnTo>
                    <a:pt x="275101" y="29722"/>
                  </a:lnTo>
                  <a:lnTo>
                    <a:pt x="275101" y="30848"/>
                  </a:lnTo>
                  <a:lnTo>
                    <a:pt x="247254" y="58039"/>
                  </a:lnTo>
                  <a:lnTo>
                    <a:pt x="276320" y="102013"/>
                  </a:lnTo>
                  <a:lnTo>
                    <a:pt x="276320" y="103138"/>
                  </a:lnTo>
                  <a:lnTo>
                    <a:pt x="254005" y="103138"/>
                  </a:lnTo>
                  <a:lnTo>
                    <a:pt x="234034" y="70978"/>
                  </a:lnTo>
                  <a:lnTo>
                    <a:pt x="224564" y="80354"/>
                  </a:lnTo>
                  <a:lnTo>
                    <a:pt x="224564" y="103138"/>
                  </a:lnTo>
                  <a:lnTo>
                    <a:pt x="205624" y="103138"/>
                  </a:lnTo>
                  <a:lnTo>
                    <a:pt x="205624" y="0"/>
                  </a:lnTo>
                  <a:close/>
                  <a:moveTo>
                    <a:pt x="307193" y="105482"/>
                  </a:moveTo>
                  <a:cubicBezTo>
                    <a:pt x="299442" y="105482"/>
                    <a:pt x="293066" y="103200"/>
                    <a:pt x="288065" y="98637"/>
                  </a:cubicBezTo>
                  <a:cubicBezTo>
                    <a:pt x="283064" y="94074"/>
                    <a:pt x="280564" y="88074"/>
                    <a:pt x="280564" y="80635"/>
                  </a:cubicBezTo>
                  <a:cubicBezTo>
                    <a:pt x="280564" y="75759"/>
                    <a:pt x="281846" y="71446"/>
                    <a:pt x="284408" y="67696"/>
                  </a:cubicBezTo>
                  <a:cubicBezTo>
                    <a:pt x="287034" y="63945"/>
                    <a:pt x="290597" y="61070"/>
                    <a:pt x="295097" y="59070"/>
                  </a:cubicBezTo>
                  <a:cubicBezTo>
                    <a:pt x="299598" y="57070"/>
                    <a:pt x="304599" y="56070"/>
                    <a:pt x="310099" y="56070"/>
                  </a:cubicBezTo>
                  <a:cubicBezTo>
                    <a:pt x="317663" y="56070"/>
                    <a:pt x="324132" y="57163"/>
                    <a:pt x="329508" y="59351"/>
                  </a:cubicBezTo>
                  <a:lnTo>
                    <a:pt x="329508" y="56163"/>
                  </a:lnTo>
                  <a:cubicBezTo>
                    <a:pt x="329508" y="52163"/>
                    <a:pt x="327976" y="48912"/>
                    <a:pt x="324913" y="46412"/>
                  </a:cubicBezTo>
                  <a:cubicBezTo>
                    <a:pt x="321913" y="43912"/>
                    <a:pt x="317881" y="42662"/>
                    <a:pt x="312818" y="42662"/>
                  </a:cubicBezTo>
                  <a:cubicBezTo>
                    <a:pt x="309380" y="42662"/>
                    <a:pt x="306036" y="43474"/>
                    <a:pt x="302786" y="45099"/>
                  </a:cubicBezTo>
                  <a:cubicBezTo>
                    <a:pt x="299598" y="46662"/>
                    <a:pt x="296941" y="48725"/>
                    <a:pt x="294816" y="51288"/>
                  </a:cubicBezTo>
                  <a:lnTo>
                    <a:pt x="282721" y="41818"/>
                  </a:lnTo>
                  <a:cubicBezTo>
                    <a:pt x="286284" y="37192"/>
                    <a:pt x="290753" y="33629"/>
                    <a:pt x="296129" y="31129"/>
                  </a:cubicBezTo>
                  <a:cubicBezTo>
                    <a:pt x="301504" y="28629"/>
                    <a:pt x="307349" y="27378"/>
                    <a:pt x="313662" y="27378"/>
                  </a:cubicBezTo>
                  <a:cubicBezTo>
                    <a:pt x="324913" y="27378"/>
                    <a:pt x="333446" y="29972"/>
                    <a:pt x="339259" y="35161"/>
                  </a:cubicBezTo>
                  <a:cubicBezTo>
                    <a:pt x="345135" y="40349"/>
                    <a:pt x="348073" y="47944"/>
                    <a:pt x="348073" y="57945"/>
                  </a:cubicBezTo>
                  <a:lnTo>
                    <a:pt x="348073" y="103138"/>
                  </a:lnTo>
                  <a:lnTo>
                    <a:pt x="329508" y="103138"/>
                  </a:lnTo>
                  <a:lnTo>
                    <a:pt x="329508" y="95637"/>
                  </a:lnTo>
                  <a:lnTo>
                    <a:pt x="328383" y="95637"/>
                  </a:lnTo>
                  <a:cubicBezTo>
                    <a:pt x="326132" y="98512"/>
                    <a:pt x="323194" y="100888"/>
                    <a:pt x="319569" y="102763"/>
                  </a:cubicBezTo>
                  <a:cubicBezTo>
                    <a:pt x="316006" y="104576"/>
                    <a:pt x="311881" y="105482"/>
                    <a:pt x="307193" y="105482"/>
                  </a:cubicBezTo>
                  <a:close/>
                  <a:moveTo>
                    <a:pt x="311693" y="90761"/>
                  </a:moveTo>
                  <a:cubicBezTo>
                    <a:pt x="317131" y="90761"/>
                    <a:pt x="321444" y="89011"/>
                    <a:pt x="324632" y="85511"/>
                  </a:cubicBezTo>
                  <a:cubicBezTo>
                    <a:pt x="327883" y="82010"/>
                    <a:pt x="329508" y="77916"/>
                    <a:pt x="329508" y="73228"/>
                  </a:cubicBezTo>
                  <a:cubicBezTo>
                    <a:pt x="324632" y="70915"/>
                    <a:pt x="319507" y="69759"/>
                    <a:pt x="314131" y="69759"/>
                  </a:cubicBezTo>
                  <a:cubicBezTo>
                    <a:pt x="304317" y="69759"/>
                    <a:pt x="299410" y="73384"/>
                    <a:pt x="299410" y="80635"/>
                  </a:cubicBezTo>
                  <a:cubicBezTo>
                    <a:pt x="299410" y="83635"/>
                    <a:pt x="300473" y="86073"/>
                    <a:pt x="302598" y="87948"/>
                  </a:cubicBezTo>
                  <a:cubicBezTo>
                    <a:pt x="304723" y="89824"/>
                    <a:pt x="307755" y="90761"/>
                    <a:pt x="311693" y="90761"/>
                  </a:cubicBezTo>
                  <a:close/>
                  <a:moveTo>
                    <a:pt x="387015" y="99669"/>
                  </a:moveTo>
                  <a:lnTo>
                    <a:pt x="355980" y="29722"/>
                  </a:lnTo>
                  <a:lnTo>
                    <a:pt x="377451" y="29722"/>
                  </a:lnTo>
                  <a:lnTo>
                    <a:pt x="396485" y="75384"/>
                  </a:lnTo>
                  <a:lnTo>
                    <a:pt x="397610" y="75384"/>
                  </a:lnTo>
                  <a:lnTo>
                    <a:pt x="415894" y="29722"/>
                  </a:lnTo>
                  <a:lnTo>
                    <a:pt x="436990" y="29722"/>
                  </a:lnTo>
                  <a:lnTo>
                    <a:pt x="391609" y="134267"/>
                  </a:lnTo>
                  <a:lnTo>
                    <a:pt x="371263" y="134267"/>
                  </a:lnTo>
                  <a:lnTo>
                    <a:pt x="387015" y="99669"/>
                  </a:lnTo>
                  <a:close/>
                  <a:moveTo>
                    <a:pt x="445845" y="0"/>
                  </a:moveTo>
                  <a:lnTo>
                    <a:pt x="464785" y="0"/>
                  </a:lnTo>
                  <a:lnTo>
                    <a:pt x="464785" y="103138"/>
                  </a:lnTo>
                  <a:lnTo>
                    <a:pt x="445845" y="103138"/>
                  </a:lnTo>
                  <a:lnTo>
                    <a:pt x="445845" y="0"/>
                  </a:lnTo>
                  <a:close/>
                  <a:moveTo>
                    <a:pt x="505073" y="105482"/>
                  </a:moveTo>
                  <a:cubicBezTo>
                    <a:pt x="497322" y="105482"/>
                    <a:pt x="490946" y="103200"/>
                    <a:pt x="485945" y="98637"/>
                  </a:cubicBezTo>
                  <a:cubicBezTo>
                    <a:pt x="480945" y="94074"/>
                    <a:pt x="478444" y="88074"/>
                    <a:pt x="478444" y="80635"/>
                  </a:cubicBezTo>
                  <a:cubicBezTo>
                    <a:pt x="478444" y="75759"/>
                    <a:pt x="479726" y="71446"/>
                    <a:pt x="482289" y="67696"/>
                  </a:cubicBezTo>
                  <a:cubicBezTo>
                    <a:pt x="484914" y="63945"/>
                    <a:pt x="488477" y="61070"/>
                    <a:pt x="492977" y="59070"/>
                  </a:cubicBezTo>
                  <a:cubicBezTo>
                    <a:pt x="497478" y="57070"/>
                    <a:pt x="502478" y="56070"/>
                    <a:pt x="507979" y="56070"/>
                  </a:cubicBezTo>
                  <a:cubicBezTo>
                    <a:pt x="515543" y="56070"/>
                    <a:pt x="522012" y="57163"/>
                    <a:pt x="527388" y="59351"/>
                  </a:cubicBezTo>
                  <a:lnTo>
                    <a:pt x="527388" y="56163"/>
                  </a:lnTo>
                  <a:cubicBezTo>
                    <a:pt x="527388" y="52163"/>
                    <a:pt x="525857" y="48912"/>
                    <a:pt x="522794" y="46412"/>
                  </a:cubicBezTo>
                  <a:cubicBezTo>
                    <a:pt x="519793" y="43912"/>
                    <a:pt x="515761" y="42662"/>
                    <a:pt x="510698" y="42662"/>
                  </a:cubicBezTo>
                  <a:cubicBezTo>
                    <a:pt x="507260" y="42662"/>
                    <a:pt x="503916" y="43474"/>
                    <a:pt x="500666" y="45099"/>
                  </a:cubicBezTo>
                  <a:cubicBezTo>
                    <a:pt x="497478" y="46662"/>
                    <a:pt x="494821" y="48725"/>
                    <a:pt x="492696" y="51288"/>
                  </a:cubicBezTo>
                  <a:lnTo>
                    <a:pt x="480601" y="41818"/>
                  </a:lnTo>
                  <a:cubicBezTo>
                    <a:pt x="484164" y="37192"/>
                    <a:pt x="488633" y="33629"/>
                    <a:pt x="494009" y="31129"/>
                  </a:cubicBezTo>
                  <a:cubicBezTo>
                    <a:pt x="499384" y="28629"/>
                    <a:pt x="505229" y="27378"/>
                    <a:pt x="511542" y="27378"/>
                  </a:cubicBezTo>
                  <a:cubicBezTo>
                    <a:pt x="522794" y="27378"/>
                    <a:pt x="531326" y="29972"/>
                    <a:pt x="537139" y="35161"/>
                  </a:cubicBezTo>
                  <a:cubicBezTo>
                    <a:pt x="543015" y="40349"/>
                    <a:pt x="545953" y="47944"/>
                    <a:pt x="545953" y="57945"/>
                  </a:cubicBezTo>
                  <a:lnTo>
                    <a:pt x="545953" y="103138"/>
                  </a:lnTo>
                  <a:lnTo>
                    <a:pt x="527388" y="103138"/>
                  </a:lnTo>
                  <a:lnTo>
                    <a:pt x="527388" y="95637"/>
                  </a:lnTo>
                  <a:lnTo>
                    <a:pt x="526263" y="95637"/>
                  </a:lnTo>
                  <a:cubicBezTo>
                    <a:pt x="524012" y="98512"/>
                    <a:pt x="521075" y="100888"/>
                    <a:pt x="517449" y="102763"/>
                  </a:cubicBezTo>
                  <a:cubicBezTo>
                    <a:pt x="513886" y="104576"/>
                    <a:pt x="509761" y="105482"/>
                    <a:pt x="505073" y="105482"/>
                  </a:cubicBezTo>
                  <a:close/>
                  <a:moveTo>
                    <a:pt x="509573" y="90761"/>
                  </a:moveTo>
                  <a:cubicBezTo>
                    <a:pt x="515011" y="90761"/>
                    <a:pt x="519324" y="89011"/>
                    <a:pt x="522512" y="85511"/>
                  </a:cubicBezTo>
                  <a:cubicBezTo>
                    <a:pt x="525763" y="82010"/>
                    <a:pt x="527388" y="77916"/>
                    <a:pt x="527388" y="73228"/>
                  </a:cubicBezTo>
                  <a:cubicBezTo>
                    <a:pt x="522512" y="70915"/>
                    <a:pt x="517387" y="69759"/>
                    <a:pt x="512011" y="69759"/>
                  </a:cubicBezTo>
                  <a:cubicBezTo>
                    <a:pt x="502197" y="69759"/>
                    <a:pt x="497290" y="73384"/>
                    <a:pt x="497290" y="80635"/>
                  </a:cubicBezTo>
                  <a:cubicBezTo>
                    <a:pt x="497290" y="83635"/>
                    <a:pt x="498353" y="86073"/>
                    <a:pt x="500478" y="87948"/>
                  </a:cubicBezTo>
                  <a:cubicBezTo>
                    <a:pt x="502604" y="89824"/>
                    <a:pt x="505635" y="90761"/>
                    <a:pt x="509573" y="90761"/>
                  </a:cubicBezTo>
                  <a:close/>
                </a:path>
              </a:pathLst>
            </a:custGeom>
            <a:solidFill>
              <a:srgbClr val="5E6268"/>
            </a:solidFill>
            <a:ln w="5993" cap="sq">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267" name="TextBox 266">
            <a:extLst>
              <a:ext uri="{FF2B5EF4-FFF2-40B4-BE49-F238E27FC236}">
                <a16:creationId xmlns:a16="http://schemas.microsoft.com/office/drawing/2014/main" id="{7C819CEF-1B51-A85E-D838-9340878D90A4}"/>
              </a:ext>
            </a:extLst>
          </p:cNvPr>
          <p:cNvSpPr txBox="1"/>
          <p:nvPr/>
        </p:nvSpPr>
        <p:spPr>
          <a:xfrm>
            <a:off x="478144" y="1763786"/>
            <a:ext cx="2463083" cy="4278094"/>
          </a:xfrm>
          <a:prstGeom prst="rect">
            <a:avLst/>
          </a:prstGeom>
          <a:solidFill>
            <a:srgbClr val="FFFFCC"/>
          </a:solidFill>
          <a:ln>
            <a:solidFill>
              <a:schemeClr val="tx1"/>
            </a:solidFill>
          </a:ln>
        </p:spPr>
        <p:txBody>
          <a:bodyPr wrap="square">
            <a:spAutoFit/>
          </a:bodyPr>
          <a:lstStyle/>
          <a:p>
            <a:r>
              <a:rPr lang="en-US" sz="1600" b="1" u="sng">
                <a:solidFill>
                  <a:srgbClr val="1F1F1F"/>
                </a:solidFill>
                <a:effectLst/>
                <a:latin typeface="Arial" panose="020B0604020202020204" pitchFamily="34" charset="0"/>
                <a:ea typeface="Times New Roman" panose="02020603050405020304" pitchFamily="18" charset="0"/>
              </a:rPr>
              <a:t>Situation</a:t>
            </a:r>
            <a:r>
              <a:rPr lang="en-US" sz="1600">
                <a:solidFill>
                  <a:srgbClr val="1F1F1F"/>
                </a:solidFill>
                <a:effectLst/>
                <a:latin typeface="Arial" panose="020B0604020202020204" pitchFamily="34" charset="0"/>
                <a:ea typeface="Times New Roman" panose="02020603050405020304" pitchFamily="18" charset="0"/>
              </a:rPr>
              <a:t>: Makayla is a 45-year-old, female-identifying teacher who lives in Houston, Texas. She has two dogs. Makayla has a demanding job as a fourth grade teacher. She also volunteers as a volleyball coach after school. Makayla’s partner works full-time as a pediatric surgeon and regularly switches between working the night-shift and the day-shift at a local hospital.  </a:t>
            </a:r>
            <a:endParaRPr lang="en-US" sz="240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128365429"/>
      </p:ext>
    </p:extLst>
  </p:cSld>
  <p:clrMapOvr>
    <a:masterClrMapping/>
  </p:clrMapOvr>
  <p:transition>
    <p:dissolve/>
  </p:transition>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rgbClr val="FFFFCC"/>
        </a:solidFill>
        <a:ln>
          <a:solidFill>
            <a:schemeClr val="tx1"/>
          </a:solidFill>
        </a:ln>
      </a:spPr>
      <a:bodyPr wrap="square" rtlCol="0">
        <a:spAutoFit/>
      </a:bodyPr>
      <a:lstStyle>
        <a:defPPr marL="0" marR="0">
          <a:spcBef>
            <a:spcPts val="0"/>
          </a:spcBef>
          <a:spcAft>
            <a:spcPts val="0"/>
          </a:spcAft>
          <a:defRPr b="1" smtClean="0">
            <a:solidFill>
              <a:srgbClr val="7F0055"/>
            </a:solidFill>
            <a:effectLst/>
            <a:latin typeface="Consolas"/>
            <a:ea typeface="Calibri"/>
            <a:cs typeface="Times New Roman"/>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Week 3 - Usability Evaluation</Template>
  <TotalTime>7415</TotalTime>
  <Words>5246</Words>
  <Application>Microsoft Office PowerPoint</Application>
  <PresentationFormat>On-screen Show (4:3)</PresentationFormat>
  <Paragraphs>540</Paragraphs>
  <Slides>68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68</vt:i4>
      </vt:variant>
    </vt:vector>
  </HeadingPairs>
  <TitlesOfParts>
    <vt:vector size="77" baseType="lpstr">
      <vt:lpstr>Arial</vt:lpstr>
      <vt:lpstr>Arial Narrow</vt:lpstr>
      <vt:lpstr>Bahnschrift SemiLight</vt:lpstr>
      <vt:lpstr>Calibri</vt:lpstr>
      <vt:lpstr>Google Sans</vt:lpstr>
      <vt:lpstr>Graphik</vt:lpstr>
      <vt:lpstr>NeueMontreal-Regular</vt:lpstr>
      <vt:lpstr>Times New Roman</vt:lpstr>
      <vt:lpstr>Theme1</vt:lpstr>
      <vt:lpstr>UX design process: Empathize, Define, Ideate</vt:lpstr>
      <vt:lpstr>Topics we ’ll learn</vt:lpstr>
      <vt:lpstr>Design Thinking: A UX design framework</vt:lpstr>
      <vt:lpstr>Empathize with users and  Define pain points</vt:lpstr>
      <vt:lpstr>Empathize With users</vt:lpstr>
      <vt:lpstr>Empathize</vt:lpstr>
      <vt:lpstr>Methods for empathizing with users</vt:lpstr>
      <vt:lpstr>Empathy maps </vt:lpstr>
      <vt:lpstr>Example In Dog Walker App</vt:lpstr>
      <vt:lpstr>Identify user pain points</vt:lpstr>
      <vt:lpstr>Type of Pain points</vt:lpstr>
      <vt:lpstr>Excercise - Solving user pain points</vt:lpstr>
      <vt:lpstr>Create Personas</vt:lpstr>
      <vt:lpstr>Build Personas</vt:lpstr>
      <vt:lpstr>Persona Template</vt:lpstr>
      <vt:lpstr>Build Personas Example</vt:lpstr>
      <vt:lpstr>Tsering Choedon Persona</vt:lpstr>
      <vt:lpstr>Persona of Dog Walker app Example</vt:lpstr>
      <vt:lpstr>Daniela Persona example</vt:lpstr>
      <vt:lpstr>CoffeeHouse Business Scenario</vt:lpstr>
      <vt:lpstr>Persona for the CoffeeHouse project Persona 1: Anika, ambitious intern: Busy junior employee seeking quick and efficient pick-up service.</vt:lpstr>
      <vt:lpstr>Persona for the CoffeeHouse project Persona 2: Ali, remote upskiller: In-store customer who wants to enjoy CoffeeHouse items and its atmosphere in a way that allows them to be connected and productive</vt:lpstr>
      <vt:lpstr>Other Persona template</vt:lpstr>
      <vt:lpstr>Benefits of Personas</vt:lpstr>
      <vt:lpstr>Create User Story  and User Journey Map</vt:lpstr>
      <vt:lpstr>User Story </vt:lpstr>
      <vt:lpstr>Advantages of User Story</vt:lpstr>
      <vt:lpstr>User story format</vt:lpstr>
      <vt:lpstr>User story format</vt:lpstr>
      <vt:lpstr>Example</vt:lpstr>
      <vt:lpstr>User stories of the Dog Walker app</vt:lpstr>
      <vt:lpstr>User stories of the dog walker app</vt:lpstr>
      <vt:lpstr>User stories of the Coffee House</vt:lpstr>
      <vt:lpstr>Consider edge cases</vt:lpstr>
      <vt:lpstr>Tips on how to avoid  and resolve potential edge cases</vt:lpstr>
      <vt:lpstr>Create a user journey map</vt:lpstr>
      <vt:lpstr>Benefits of User Journey Mapping</vt:lpstr>
      <vt:lpstr>Create a comprehensive journey map</vt:lpstr>
      <vt:lpstr>User Journey Map Example</vt:lpstr>
      <vt:lpstr>Step 1: Add each action in the journey until the user reaches their goal</vt:lpstr>
      <vt:lpstr>Step 2: Add descriptions for each action What tasks does the user have to do?</vt:lpstr>
      <vt:lpstr>Step 3: Add how the user feels at each point. Guesstimates are okay!</vt:lpstr>
      <vt:lpstr>Step 4: Add opportunities for improvement  This is where new ideas may come from! </vt:lpstr>
      <vt:lpstr>Example: User Journey Map for the CoffeeHouse project</vt:lpstr>
      <vt:lpstr>Example: User Journey Map for the CoffeeHouse project</vt:lpstr>
      <vt:lpstr>Define User Problem</vt:lpstr>
      <vt:lpstr>Problem statement </vt:lpstr>
      <vt:lpstr>Define a problem statement</vt:lpstr>
      <vt:lpstr>5 Ws and H framework</vt:lpstr>
      <vt:lpstr>The problem statement format</vt:lpstr>
      <vt:lpstr>Example: The dog walker app</vt:lpstr>
      <vt:lpstr>Answer the 5 Ws and H question</vt:lpstr>
      <vt:lpstr>Problem Statement Example</vt:lpstr>
      <vt:lpstr>Problem Statement Example</vt:lpstr>
      <vt:lpstr>Problem Statement for CoffeeHouse</vt:lpstr>
      <vt:lpstr>Problem Statement for CoffeeHouse</vt:lpstr>
      <vt:lpstr>Effective problem statement</vt:lpstr>
      <vt:lpstr>Design ideation</vt:lpstr>
      <vt:lpstr>Ideation</vt:lpstr>
      <vt:lpstr>Ideation in the real world</vt:lpstr>
      <vt:lpstr>Evaluate the ideas</vt:lpstr>
      <vt:lpstr>Methods of Ideation</vt:lpstr>
      <vt:lpstr>How Might We?"</vt:lpstr>
      <vt:lpstr>Example</vt:lpstr>
      <vt:lpstr>Some Ideas with “How might me”</vt:lpstr>
      <vt:lpstr>Ways to create How Might We phrases</vt:lpstr>
      <vt:lpstr>Crazy Eight exercise</vt:lpstr>
      <vt:lpstr>Example with Crazy Eight sketch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MANAGEMENT</dc:title>
  <dc:creator>IFORNO</dc:creator>
  <cp:lastModifiedBy>Hung Le Phi</cp:lastModifiedBy>
  <cp:revision>253</cp:revision>
  <dcterms:created xsi:type="dcterms:W3CDTF">2019-09-03T17:32:50Z</dcterms:created>
  <dcterms:modified xsi:type="dcterms:W3CDTF">2023-11-08T04:42:08Z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2018-10-30T00:00:00Z</vt:filetime>
  </property>
  <property fmtid="{D5CDD505-2E9C-101B-9397-08002B2CF9AE}" pid="3" name="Creator">
    <vt:lpwstr>Microsoft® PowerPoint® 2016</vt:lpwstr>
  </property>
  <property fmtid="{D5CDD505-2E9C-101B-9397-08002B2CF9AE}" pid="4" name="LastSaved">
    <vt:filetime>2019-09-03T00:00:00Z</vt:filetime>
  </property>
</Properties>
</file>